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0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7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745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80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7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8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656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99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7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62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6DC02B-E266-4630-B861-20928F58C36D}" type="datetimeFigureOut">
              <a:rPr lang="pl-PL" smtClean="0"/>
              <a:t>2015-01-20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5694CC-7F79-4874-BD37-742BCD8E7DFF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00051" y="-186445"/>
            <a:ext cx="10058400" cy="3566160"/>
          </a:xfrm>
        </p:spPr>
        <p:txBody>
          <a:bodyPr/>
          <a:lstStyle/>
          <a:p>
            <a:pPr algn="ctr"/>
            <a:r>
              <a:rPr lang="pl-PL" dirty="0" smtClean="0"/>
              <a:t>Erlang</a:t>
            </a:r>
            <a:br>
              <a:rPr lang="pl-PL" dirty="0" smtClean="0"/>
            </a:br>
            <a:r>
              <a:rPr lang="pl-PL" dirty="0" smtClean="0"/>
              <a:t>Biblioteki </a:t>
            </a:r>
            <a:r>
              <a:rPr lang="pl-PL" dirty="0" err="1" smtClean="0"/>
              <a:t>ets</a:t>
            </a:r>
            <a:r>
              <a:rPr lang="pl-PL" dirty="0"/>
              <a:t> </a:t>
            </a:r>
            <a:r>
              <a:rPr lang="pl-PL" dirty="0" smtClean="0"/>
              <a:t>i </a:t>
            </a:r>
            <a:r>
              <a:rPr lang="pl-PL" dirty="0" err="1" smtClean="0"/>
              <a:t>dets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719091"/>
            <a:ext cx="10058400" cy="1143000"/>
          </a:xfrm>
        </p:spPr>
        <p:txBody>
          <a:bodyPr/>
          <a:lstStyle/>
          <a:p>
            <a:pPr algn="ctr"/>
            <a:r>
              <a:rPr lang="pl-PL" cap="none" dirty="0" err="1" smtClean="0"/>
              <a:t>Bugno</a:t>
            </a:r>
            <a:r>
              <a:rPr lang="pl-PL" cap="none" dirty="0" smtClean="0"/>
              <a:t> </a:t>
            </a:r>
            <a:r>
              <a:rPr lang="pl-PL" cap="none" dirty="0"/>
              <a:t>K</a:t>
            </a:r>
            <a:r>
              <a:rPr lang="pl-PL" cap="none" dirty="0" smtClean="0"/>
              <a:t>amil</a:t>
            </a:r>
          </a:p>
          <a:p>
            <a:pPr algn="ctr"/>
            <a:r>
              <a:rPr lang="pl-PL" cap="none" dirty="0" smtClean="0"/>
              <a:t>Janusz Jakub</a:t>
            </a:r>
            <a:endParaRPr lang="pl-PL" cap="none" dirty="0"/>
          </a:p>
        </p:txBody>
      </p:sp>
    </p:spTree>
    <p:extLst>
      <p:ext uri="{BB962C8B-B14F-4D97-AF65-F5344CB8AC3E}">
        <p14:creationId xmlns:p14="http://schemas.microsoft.com/office/powerpoint/2010/main" val="10172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Zamiana listy tłumaczeń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68777"/>
            <a:ext cx="7181850" cy="42862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28819"/>
            <a:ext cx="9925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Wyszukiwanie tłumaczenia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37358"/>
            <a:ext cx="7296150" cy="4095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46931"/>
            <a:ext cx="87534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Konwersja tabeli </a:t>
            </a:r>
            <a:r>
              <a:rPr lang="pl-PL" dirty="0" err="1" smtClean="0"/>
              <a:t>ets</a:t>
            </a:r>
            <a:r>
              <a:rPr lang="pl-PL" dirty="0" smtClean="0"/>
              <a:t> do tabeli </a:t>
            </a:r>
            <a:r>
              <a:rPr lang="pl-PL" dirty="0" err="1" smtClean="0"/>
              <a:t>dets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Przechowując dane w tabeli </a:t>
            </a:r>
            <a:r>
              <a:rPr lang="pl-PL" dirty="0" err="1" smtClean="0"/>
              <a:t>ets</a:t>
            </a:r>
            <a:r>
              <a:rPr lang="pl-PL" dirty="0" smtClean="0"/>
              <a:t> jesteśmy w stanie przekonwertować je do tabeli </a:t>
            </a:r>
            <a:r>
              <a:rPr lang="pl-PL" dirty="0" err="1" smtClean="0"/>
              <a:t>dets</a:t>
            </a:r>
            <a:r>
              <a:rPr lang="pl-PL" dirty="0" smtClean="0"/>
              <a:t>.</a:t>
            </a:r>
          </a:p>
          <a:p>
            <a:r>
              <a:rPr lang="pl-PL" dirty="0" smtClean="0"/>
              <a:t>Robimy to eksportując tabelę </a:t>
            </a:r>
            <a:r>
              <a:rPr lang="pl-PL" dirty="0" err="1" smtClean="0"/>
              <a:t>ets</a:t>
            </a:r>
            <a:r>
              <a:rPr lang="pl-PL" dirty="0" smtClean="0"/>
              <a:t> do pliku, a następnie plik ten otwieramy jako tabelę </a:t>
            </a:r>
            <a:r>
              <a:rPr lang="pl-PL" dirty="0" err="1" smtClean="0"/>
              <a:t>dets</a:t>
            </a:r>
            <a:r>
              <a:rPr lang="pl-PL" dirty="0" smtClean="0"/>
              <a:t>.</a:t>
            </a:r>
          </a:p>
          <a:p>
            <a:r>
              <a:rPr lang="pl-PL" dirty="0" smtClean="0"/>
              <a:t>Istnieje również możliwość eksportu bezpośredniego, jednak potrzebujemy wówczas działającej już instancji tabeli </a:t>
            </a:r>
            <a:r>
              <a:rPr lang="pl-PL" dirty="0" err="1" smtClean="0"/>
              <a:t>dets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4043"/>
            <a:ext cx="36671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wydajności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15" y="1845734"/>
            <a:ext cx="2430085" cy="444582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19" y="1845734"/>
            <a:ext cx="1888679" cy="44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Wygody i problemy w praktyce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pl-PL" dirty="0" smtClean="0"/>
              <a:t>Wygody:</a:t>
            </a:r>
          </a:p>
          <a:p>
            <a:pPr marL="749808" lvl="1" indent="-457200">
              <a:buFont typeface="+mj-lt"/>
              <a:buAutoNum type="alphaLcParenR"/>
            </a:pPr>
            <a:r>
              <a:rPr lang="pl-PL" dirty="0" smtClean="0"/>
              <a:t>Bardzo łatwa i intuicyjna obsługa funkcji bibliotecznych</a:t>
            </a:r>
          </a:p>
          <a:p>
            <a:pPr marL="749808" lvl="1" indent="-457200">
              <a:buFont typeface="+mj-lt"/>
              <a:buAutoNum type="alphaLcParenR"/>
            </a:pPr>
            <a:r>
              <a:rPr lang="pl-PL" dirty="0" smtClean="0"/>
              <a:t>Czas działania</a:t>
            </a:r>
          </a:p>
          <a:p>
            <a:pPr marL="749808" lvl="1" indent="-457200">
              <a:buFont typeface="+mj-lt"/>
              <a:buAutoNum type="alphaLcParenR"/>
            </a:pPr>
            <a:r>
              <a:rPr lang="pl-PL" dirty="0" smtClean="0"/>
              <a:t>Dostępność</a:t>
            </a:r>
          </a:p>
          <a:p>
            <a:pPr marL="457200" indent="-457200">
              <a:buFont typeface="+mj-lt"/>
              <a:buAutoNum type="arabicParenR"/>
            </a:pPr>
            <a:r>
              <a:rPr lang="pl-PL" dirty="0" smtClean="0"/>
              <a:t>Problem(y?) – brak funkcji bibliotecznej wypisującej tabelę w całości. Przykład obejścia: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0" y="3857414"/>
            <a:ext cx="38195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 smtClean="0"/>
          </a:p>
          <a:p>
            <a:pPr algn="ctr"/>
            <a:endParaRPr lang="pl-PL" dirty="0"/>
          </a:p>
          <a:p>
            <a:pPr algn="ctr"/>
            <a:endParaRPr lang="pl-PL" dirty="0" smtClean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3000" dirty="0" smtClean="0"/>
              <a:t>… i polecamy biblioteki </a:t>
            </a:r>
            <a:r>
              <a:rPr lang="pl-PL" sz="3000" dirty="0" err="1" smtClean="0"/>
              <a:t>ets</a:t>
            </a:r>
            <a:r>
              <a:rPr lang="pl-PL" sz="3000" dirty="0" smtClean="0"/>
              <a:t>/</a:t>
            </a:r>
            <a:r>
              <a:rPr lang="pl-PL" sz="3000" dirty="0" err="1" smtClean="0"/>
              <a:t>dets</a:t>
            </a:r>
            <a:r>
              <a:rPr lang="pl-PL" sz="3000" dirty="0" smtClean="0"/>
              <a:t> do praktycznego użytku ;)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12694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toto jest i do czego toto służy?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pPr algn="ctr"/>
            <a:r>
              <a:rPr lang="pl-PL" sz="2400" b="1" dirty="0" err="1" smtClean="0"/>
              <a:t>ets</a:t>
            </a:r>
            <a:r>
              <a:rPr lang="pl-PL" sz="2400" b="1" dirty="0" smtClean="0"/>
              <a:t> – Erlang Term Storage</a:t>
            </a:r>
          </a:p>
          <a:p>
            <a:pPr algn="ctr"/>
            <a:r>
              <a:rPr lang="pl-PL" sz="2400" b="1" dirty="0" err="1" smtClean="0"/>
              <a:t>dets</a:t>
            </a:r>
            <a:r>
              <a:rPr lang="pl-PL" sz="2400" b="1" dirty="0" smtClean="0"/>
              <a:t> – Disk Erlang Term Storage</a:t>
            </a:r>
          </a:p>
          <a:p>
            <a:endParaRPr lang="pl-PL" dirty="0"/>
          </a:p>
          <a:p>
            <a:r>
              <a:rPr lang="pl-PL" dirty="0" smtClean="0"/>
              <a:t>Biblioteki służą do przechowywania tabel z danymi oraz do wykonywania operacji na nich.</a:t>
            </a:r>
          </a:p>
          <a:p>
            <a:endParaRPr lang="pl-PL" dirty="0"/>
          </a:p>
          <a:p>
            <a:r>
              <a:rPr lang="pl-PL" dirty="0" smtClean="0"/>
              <a:t>Tabele </a:t>
            </a:r>
            <a:r>
              <a:rPr lang="pl-PL" dirty="0" err="1" smtClean="0"/>
              <a:t>ets</a:t>
            </a:r>
            <a:r>
              <a:rPr lang="pl-PL" dirty="0" smtClean="0"/>
              <a:t> znajdują się w pamięci maszyny wirtualnej, tabele </a:t>
            </a:r>
            <a:r>
              <a:rPr lang="pl-PL" dirty="0" err="1" smtClean="0"/>
              <a:t>dets</a:t>
            </a:r>
            <a:r>
              <a:rPr lang="pl-PL" dirty="0" smtClean="0"/>
              <a:t> na dysku twardym.</a:t>
            </a:r>
          </a:p>
          <a:p>
            <a:endParaRPr lang="pl-PL" dirty="0"/>
          </a:p>
          <a:p>
            <a:r>
              <a:rPr lang="pl-PL" dirty="0" smtClean="0"/>
              <a:t>Każda tabela jest tworzona przez inny proces. Kiedy proces się kończy, tabela jest usuwana.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7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tabel: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endParaRPr lang="pl-PL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pl-PL" sz="2400" b="1" dirty="0" smtClean="0"/>
              <a:t>set</a:t>
            </a:r>
            <a:r>
              <a:rPr lang="pl-PL" sz="2400" dirty="0" smtClean="0"/>
              <a:t> – nie mogą być dwie </a:t>
            </a:r>
            <a:r>
              <a:rPr lang="pl-PL" sz="2400" dirty="0" err="1" smtClean="0"/>
              <a:t>krotki</a:t>
            </a:r>
            <a:r>
              <a:rPr lang="pl-PL" sz="2400" dirty="0" smtClean="0"/>
              <a:t> z tym samym kluczem; stały czas dostępu; porządek wg kolejności dodawania</a:t>
            </a:r>
          </a:p>
          <a:p>
            <a:pPr marL="457200" indent="-457200">
              <a:buFont typeface="+mj-lt"/>
              <a:buAutoNum type="arabicParenR"/>
            </a:pPr>
            <a:r>
              <a:rPr lang="pl-PL" sz="2400" b="1" dirty="0" err="1" smtClean="0"/>
              <a:t>ordered_set</a:t>
            </a:r>
            <a:r>
              <a:rPr lang="pl-PL" sz="2400" dirty="0" smtClean="0"/>
              <a:t> – nie mogą być dwie </a:t>
            </a:r>
            <a:r>
              <a:rPr lang="pl-PL" sz="2400" dirty="0" err="1" smtClean="0"/>
              <a:t>krotki</a:t>
            </a:r>
            <a:r>
              <a:rPr lang="pl-PL" sz="2400" dirty="0" smtClean="0"/>
              <a:t> z tym samym kluczem; logarytmiczny czas dostępu; porządek leksykograficzny</a:t>
            </a:r>
          </a:p>
          <a:p>
            <a:pPr marL="457200" indent="-457200">
              <a:buFont typeface="+mj-lt"/>
              <a:buAutoNum type="arabicParenR"/>
            </a:pPr>
            <a:r>
              <a:rPr lang="pl-PL" sz="2400" b="1" dirty="0" err="1"/>
              <a:t>b</a:t>
            </a:r>
            <a:r>
              <a:rPr lang="pl-PL" sz="2400" b="1" dirty="0" err="1" smtClean="0"/>
              <a:t>ag</a:t>
            </a:r>
            <a:r>
              <a:rPr lang="pl-PL" sz="2400" dirty="0" smtClean="0"/>
              <a:t> – dopuszcza się dwie </a:t>
            </a:r>
            <a:r>
              <a:rPr lang="pl-PL" sz="2400" dirty="0" err="1" smtClean="0"/>
              <a:t>krotki</a:t>
            </a:r>
            <a:r>
              <a:rPr lang="pl-PL" sz="2400" dirty="0" smtClean="0"/>
              <a:t> z tym samym kluczem; stały czas </a:t>
            </a:r>
            <a:r>
              <a:rPr lang="pl-PL" sz="2400" dirty="0" err="1" smtClean="0"/>
              <a:t>dostęu</a:t>
            </a:r>
            <a:endParaRPr lang="pl-PL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pl-PL" sz="2400" b="1" dirty="0" err="1" smtClean="0"/>
              <a:t>duplicate_bag</a:t>
            </a:r>
            <a:r>
              <a:rPr lang="pl-PL" sz="2400" dirty="0" smtClean="0"/>
              <a:t> – dopuszcza się dwie </a:t>
            </a:r>
            <a:r>
              <a:rPr lang="pl-PL" sz="2400" dirty="0" err="1" smtClean="0"/>
              <a:t>krotki</a:t>
            </a:r>
            <a:r>
              <a:rPr lang="pl-PL" sz="2400" dirty="0" smtClean="0"/>
              <a:t> z tym samym kluczem, a nawet ich duplikaty; stały czas dostępu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804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Licencja, historia, dostęp,</a:t>
            </a:r>
            <a:br>
              <a:rPr lang="pl-PL" dirty="0" smtClean="0"/>
            </a:br>
            <a:r>
              <a:rPr lang="pl-PL" dirty="0" smtClean="0"/>
              <a:t>założenia twórców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algn="ctr"/>
            <a:r>
              <a:rPr lang="pl-PL" sz="2200" dirty="0" smtClean="0"/>
              <a:t>Biblioteka wbudowana </a:t>
            </a:r>
            <a:r>
              <a:rPr lang="pl-PL" sz="2200" dirty="0" err="1"/>
              <a:t>E</a:t>
            </a:r>
            <a:r>
              <a:rPr lang="pl-PL" sz="2200" dirty="0" err="1" smtClean="0"/>
              <a:t>rlanga</a:t>
            </a:r>
            <a:r>
              <a:rPr lang="pl-PL" sz="2200" dirty="0" smtClean="0"/>
              <a:t>.</a:t>
            </a:r>
          </a:p>
          <a:p>
            <a:pPr marL="0" indent="0" algn="ctr">
              <a:buNone/>
            </a:pPr>
            <a:endParaRPr lang="pl-PL" sz="2200" dirty="0"/>
          </a:p>
          <a:p>
            <a:pPr algn="ctr"/>
            <a:r>
              <a:rPr lang="pl-PL" sz="2200" dirty="0" smtClean="0"/>
              <a:t>Dostęp z każdej maszyny wirtualnej </a:t>
            </a:r>
            <a:r>
              <a:rPr lang="pl-PL" sz="2200" dirty="0" err="1" smtClean="0"/>
              <a:t>Erlanga</a:t>
            </a:r>
            <a:r>
              <a:rPr lang="pl-PL" sz="2200" dirty="0" smtClean="0"/>
              <a:t>.</a:t>
            </a:r>
          </a:p>
          <a:p>
            <a:pPr algn="ctr"/>
            <a:endParaRPr lang="pl-PL" sz="2200" dirty="0"/>
          </a:p>
          <a:p>
            <a:pPr algn="ctr"/>
            <a:r>
              <a:rPr lang="pl-PL" sz="2200" dirty="0" smtClean="0"/>
              <a:t>Z założenia służy do przechowywania danych w postaci lokalnych baz danych dostępnych z poziomu języka w łatwy sposób (wywołanie funkcji z odpowiednimi parametrami).</a:t>
            </a:r>
          </a:p>
        </p:txBody>
      </p:sp>
    </p:spTree>
    <p:extLst>
      <p:ext uri="{BB962C8B-B14F-4D97-AF65-F5344CB8AC3E}">
        <p14:creationId xmlns:p14="http://schemas.microsoft.com/office/powerpoint/2010/main" val="4916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Sposób wykorzystania i uruchamiania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r>
              <a:rPr lang="pl-PL" sz="2200" dirty="0" smtClean="0"/>
              <a:t>Biblioteka </a:t>
            </a:r>
            <a:r>
              <a:rPr lang="pl-PL" sz="2200" dirty="0" err="1" smtClean="0"/>
              <a:t>ets</a:t>
            </a:r>
            <a:r>
              <a:rPr lang="pl-PL" sz="2200" dirty="0" smtClean="0"/>
              <a:t> świetnie nadaje się do utworzenia słownika Polsko – Angielskiego (niestety działającego tylko w jedną stronę ;( ).</a:t>
            </a:r>
          </a:p>
          <a:p>
            <a:endParaRPr lang="pl-PL" sz="2200" dirty="0"/>
          </a:p>
          <a:p>
            <a:r>
              <a:rPr lang="pl-PL" sz="2200" dirty="0" smtClean="0"/>
              <a:t>Dane przechowywane są w następującym rekordzie: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25" y="4683599"/>
            <a:ext cx="9173510" cy="3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pl-PL" dirty="0" smtClean="0"/>
              <a:t>Dane początkowe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02" y="1957172"/>
            <a:ext cx="7828356" cy="43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danych początkowych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79" y="4765796"/>
            <a:ext cx="2143125" cy="5238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79" y="2765803"/>
            <a:ext cx="9906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nowego tłumaczenia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" y="2704602"/>
            <a:ext cx="12049125" cy="65722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" y="4329069"/>
            <a:ext cx="9953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nowego słowa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31956"/>
            <a:ext cx="6905625" cy="4476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74227"/>
            <a:ext cx="7477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332</Words>
  <Application>Microsoft Office PowerPoint</Application>
  <PresentationFormat>Panoramiczny</PresentationFormat>
  <Paragraphs>58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Retrospekcja</vt:lpstr>
      <vt:lpstr>Erlang Biblioteki ets i dets</vt:lpstr>
      <vt:lpstr>Czym toto jest i do czego toto służy?</vt:lpstr>
      <vt:lpstr>Rodzaje tabel:</vt:lpstr>
      <vt:lpstr>Licencja, historia, dostęp, założenia twórców</vt:lpstr>
      <vt:lpstr>Sposób wykorzystania i uruchamiania</vt:lpstr>
      <vt:lpstr>Dane początkowe</vt:lpstr>
      <vt:lpstr>Dodawanie danych początkowych</vt:lpstr>
      <vt:lpstr>Dodawanie nowego tłumaczenia</vt:lpstr>
      <vt:lpstr>Dodawanie nowego słowa</vt:lpstr>
      <vt:lpstr>Zamiana listy tłumaczeń</vt:lpstr>
      <vt:lpstr>Wyszukiwanie tłumaczenia</vt:lpstr>
      <vt:lpstr>Konwersja tabeli ets do tabeli dets</vt:lpstr>
      <vt:lpstr>Testy wydajności</vt:lpstr>
      <vt:lpstr>Wygody i problemy w praktyce</vt:lpstr>
      <vt:lpstr>Dziękujemy za uwagę…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Biblioteki ets i dets</dc:title>
  <dc:creator>Jakub Janusz</dc:creator>
  <cp:lastModifiedBy>Jakub Janusz</cp:lastModifiedBy>
  <cp:revision>19</cp:revision>
  <dcterms:created xsi:type="dcterms:W3CDTF">2015-01-20T08:45:10Z</dcterms:created>
  <dcterms:modified xsi:type="dcterms:W3CDTF">2015-01-20T11:20:24Z</dcterms:modified>
</cp:coreProperties>
</file>