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59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562180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DS4</a:t>
            </a:r>
            <a:r>
              <a:rPr kumimoji="0" lang="ko-KR" alt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kumimoji="0" lang="ko-KR" alt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조</a:t>
            </a:r>
            <a:endParaRPr kumimoji="0" lang="en-US" altLang="ko-KR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박 선영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0" lang="ko-KR" alt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박 봉현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0" lang="ko-KR" alt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조 남영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Image Classification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With CNN model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0718" y="1637637"/>
            <a:ext cx="6993570" cy="403449"/>
          </a:xfrm>
        </p:spPr>
        <p:txBody>
          <a:bodyPr/>
          <a:lstStyle/>
          <a:p>
            <a:r>
              <a:rPr lang="ko-KR" altLang="en-US" dirty="0" smtClean="0"/>
              <a:t>□ </a:t>
            </a:r>
            <a:r>
              <a:rPr lang="en-US" altLang="ko-KR" dirty="0" smtClean="0"/>
              <a:t>label - buildings, forest, glacier, mountain, sea, street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□ </a:t>
            </a:r>
            <a:r>
              <a:rPr lang="en-US" altLang="ko-KR" b="1" dirty="0" smtClean="0"/>
              <a:t>Image data review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90" y="2345409"/>
            <a:ext cx="4392488" cy="2228125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419190" y="1991523"/>
            <a:ext cx="4392488" cy="40344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※</a:t>
            </a:r>
            <a:r>
              <a:rPr lang="ko-KR" altLang="en-US" dirty="0" smtClean="0"/>
              <a:t> </a:t>
            </a:r>
            <a:r>
              <a:rPr lang="en-US" altLang="ko-KR" dirty="0" smtClean="0"/>
              <a:t>Imbalanced image data – “mountain image”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2" y="2211710"/>
            <a:ext cx="323526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□ </a:t>
            </a:r>
            <a:r>
              <a:rPr lang="en-US" altLang="ko-KR" b="1" dirty="0" smtClean="0"/>
              <a:t>title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 contents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□ </a:t>
            </a:r>
            <a:r>
              <a:rPr lang="en-US" altLang="ko-KR" b="1" dirty="0" smtClean="0"/>
              <a:t>title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 contents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Model fit &amp;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□ </a:t>
            </a:r>
            <a:r>
              <a:rPr lang="en-US" altLang="ko-KR" b="1" dirty="0" smtClean="0"/>
              <a:t>title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 contents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Model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9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927874"/>
            <a:ext cx="6912768" cy="460648"/>
          </a:xfrm>
        </p:spPr>
        <p:txBody>
          <a:bodyPr/>
          <a:lstStyle/>
          <a:p>
            <a:pPr lvl="0"/>
            <a:r>
              <a:rPr lang="ko-KR" altLang="en-US" b="1" dirty="0" smtClean="0"/>
              <a:t>□ </a:t>
            </a:r>
            <a:r>
              <a:rPr lang="en-US" altLang="ko-KR" b="1" dirty="0" smtClean="0"/>
              <a:t>train data quantity </a:t>
            </a:r>
            <a:r>
              <a:rPr lang="ko-KR" altLang="en-US" b="1" dirty="0" smtClean="0"/>
              <a:t>중요성</a:t>
            </a:r>
            <a:r>
              <a:rPr lang="en-US" altLang="ko-KR" b="1" dirty="0" smtClean="0"/>
              <a:t>	</a:t>
            </a:r>
            <a:r>
              <a:rPr lang="en-US" altLang="ko-KR" b="1" dirty="0" smtClean="0"/>
              <a:t>	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592237"/>
            <a:ext cx="7524328" cy="907505"/>
          </a:xfrm>
        </p:spPr>
        <p:txBody>
          <a:bodyPr/>
          <a:lstStyle/>
          <a:p>
            <a:r>
              <a:rPr lang="en-US" altLang="ko-KR" dirty="0" smtClean="0"/>
              <a:t>. Mountain image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train data </a:t>
            </a:r>
            <a:r>
              <a:rPr lang="ko-KR" altLang="en-US" dirty="0" smtClean="0"/>
              <a:t>부족으로 인해 모델 정확도가 떨어짐</a:t>
            </a:r>
            <a:endParaRPr lang="en-US" altLang="ko-KR" dirty="0" smtClean="0"/>
          </a:p>
          <a:p>
            <a:r>
              <a:rPr lang="en-US" altLang="ko-KR" dirty="0" smtClean="0"/>
              <a:t>. Image Argumentation </a:t>
            </a:r>
            <a:r>
              <a:rPr lang="ko-KR" altLang="en-US" dirty="0" smtClean="0"/>
              <a:t>기법을 통한 </a:t>
            </a:r>
            <a:r>
              <a:rPr lang="en-US" altLang="ko-KR" dirty="0" smtClean="0"/>
              <a:t>Train data </a:t>
            </a:r>
            <a:r>
              <a:rPr lang="ko-KR" altLang="en-US" dirty="0" smtClean="0"/>
              <a:t>확보 기법 적용 필요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아무리 최적화 된 </a:t>
            </a:r>
            <a:r>
              <a:rPr lang="en-US" altLang="ko-KR" dirty="0" smtClean="0"/>
              <a:t>Model</a:t>
            </a:r>
            <a:r>
              <a:rPr lang="ko-KR" altLang="en-US" dirty="0"/>
              <a:t> </a:t>
            </a:r>
            <a:r>
              <a:rPr lang="ko-KR" altLang="en-US" dirty="0" smtClean="0"/>
              <a:t>이라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무엇보다 </a:t>
            </a:r>
            <a:r>
              <a:rPr lang="en-US" altLang="ko-KR" dirty="0" smtClean="0"/>
              <a:t>train data quantity </a:t>
            </a:r>
            <a:r>
              <a:rPr lang="ko-KR" altLang="en-US" dirty="0" smtClean="0"/>
              <a:t>선행 확보 필요함</a:t>
            </a:r>
            <a:endParaRPr lang="en-US" altLang="ko-KR" dirty="0" smtClean="0"/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91680" y="2831182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□ </a:t>
            </a:r>
            <a:r>
              <a:rPr lang="en-US" altLang="ko-KR" b="1" dirty="0" smtClean="0"/>
              <a:t>title 2		</a:t>
            </a:r>
            <a:endParaRPr lang="en-US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985940" y="3680469"/>
            <a:ext cx="6912768" cy="90750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160</Words>
  <Application>Microsoft Office PowerPoint</Application>
  <PresentationFormat>화면 슬라이드 쇼(16:9)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EDA</vt:lpstr>
      <vt:lpstr> Preprocessing</vt:lpstr>
      <vt:lpstr> Model fit &amp; validation</vt:lpstr>
      <vt:lpstr> Model accuracy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Cho NamYoung</cp:lastModifiedBy>
  <cp:revision>31</cp:revision>
  <dcterms:created xsi:type="dcterms:W3CDTF">2014-04-01T16:27:38Z</dcterms:created>
  <dcterms:modified xsi:type="dcterms:W3CDTF">2019-12-03T02:46:27Z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C:\Users\DS\Downloads\The-man-stand-at-tent-and-looking-at-the-sunset-PowerPoint-Templates-Widescreen.pptx</vt:lpwstr>
  </property>
</Properties>
</file>