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44B8-6A9B-4653-96A0-DF97DDC860C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18B7-7A9A-4765-B1EA-8C2BD19C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7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44B8-6A9B-4653-96A0-DF97DDC860C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18B7-7A9A-4765-B1EA-8C2BD19C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0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44B8-6A9B-4653-96A0-DF97DDC860C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18B7-7A9A-4765-B1EA-8C2BD19C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5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44B8-6A9B-4653-96A0-DF97DDC860C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18B7-7A9A-4765-B1EA-8C2BD19C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1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44B8-6A9B-4653-96A0-DF97DDC860C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18B7-7A9A-4765-B1EA-8C2BD19C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4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44B8-6A9B-4653-96A0-DF97DDC860C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18B7-7A9A-4765-B1EA-8C2BD19C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3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44B8-6A9B-4653-96A0-DF97DDC860C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18B7-7A9A-4765-B1EA-8C2BD19C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9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44B8-6A9B-4653-96A0-DF97DDC860C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18B7-7A9A-4765-B1EA-8C2BD19C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5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44B8-6A9B-4653-96A0-DF97DDC860C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18B7-7A9A-4765-B1EA-8C2BD19C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1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44B8-6A9B-4653-96A0-DF97DDC860C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18B7-7A9A-4765-B1EA-8C2BD19C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6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44B8-6A9B-4653-96A0-DF97DDC860C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18B7-7A9A-4765-B1EA-8C2BD19C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1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44B8-6A9B-4653-96A0-DF97DDC860C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18B7-7A9A-4765-B1EA-8C2BD19C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04" y="272500"/>
            <a:ext cx="531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Wine Data – EDA (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90,899 row 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5" y="1079461"/>
            <a:ext cx="2880669" cy="53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0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99" y="440267"/>
            <a:ext cx="692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 </a:t>
            </a:r>
            <a:r>
              <a:rPr lang="en-US" altLang="ko-KR" dirty="0" smtClean="0"/>
              <a:t>Description column </a:t>
            </a:r>
            <a:r>
              <a:rPr lang="ko-KR" altLang="en-US" dirty="0" smtClean="0"/>
              <a:t>정보 전처리 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99381" y="1607207"/>
            <a:ext cx="4760896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점수 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문장 → 단어 별로 분리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99380" y="2852683"/>
            <a:ext cx="4760896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Stopword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적용 → 불필요 단어 제거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9380" y="4098159"/>
            <a:ext cx="4760896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Visualization( List &amp; Word cloud 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3153247" y="2324976"/>
            <a:ext cx="472966" cy="36786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3153247" y="3570452"/>
            <a:ext cx="472966" cy="36786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2809" y="5410173"/>
            <a:ext cx="5553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 결과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점수대별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(80~100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 Description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사용된 단어는 차이가 없음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( </a:t>
            </a:r>
            <a:r>
              <a:rPr lang="ko-KR" altLang="en-US" dirty="0" smtClean="0"/>
              <a:t>단어 빈도를 이용한 점수 예측 불가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90711" y="4656083"/>
            <a:ext cx="170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점수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811561" y="857781"/>
            <a:ext cx="6002067" cy="5744786"/>
            <a:chOff x="5811561" y="857781"/>
            <a:chExt cx="6002067" cy="57447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561" y="1349868"/>
              <a:ext cx="5901609" cy="3370208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6634022" y="1182961"/>
              <a:ext cx="4256689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910444" y="857781"/>
              <a:ext cx="17038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단어 개수</a:t>
              </a:r>
              <a:endParaRPr lang="ko-KR" altLang="en-US" sz="1200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11780172" y="1590894"/>
              <a:ext cx="33456" cy="306518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모서리가 둥근 직사각형 22"/>
            <p:cNvSpPr/>
            <p:nvPr/>
          </p:nvSpPr>
          <p:spPr>
            <a:xfrm>
              <a:off x="6117021" y="1720467"/>
              <a:ext cx="420413" cy="29356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593553" y="1720467"/>
              <a:ext cx="462567" cy="29356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7123123" y="1720467"/>
              <a:ext cx="384282" cy="2935616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545624" y="1720467"/>
              <a:ext cx="516336" cy="2622933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8223390" y="1720468"/>
              <a:ext cx="425310" cy="2377692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2430" y="4997075"/>
              <a:ext cx="5690740" cy="1605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63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99" y="440267"/>
            <a:ext cx="692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□ </a:t>
            </a:r>
            <a:r>
              <a:rPr lang="en-US" altLang="ko-KR" dirty="0" smtClean="0"/>
              <a:t>Description column </a:t>
            </a:r>
            <a:r>
              <a:rPr lang="ko-KR" altLang="en-US" dirty="0" smtClean="0"/>
              <a:t>정보 전처리  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39750" y="1980141"/>
            <a:ext cx="5556250" cy="3875352"/>
            <a:chOff x="539750" y="1980141"/>
            <a:chExt cx="5981700" cy="413385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750" y="1980141"/>
              <a:ext cx="5981700" cy="4133850"/>
            </a:xfrm>
            <a:prstGeom prst="rect">
              <a:avLst/>
            </a:prstGeom>
          </p:spPr>
        </p:pic>
        <p:cxnSp>
          <p:nvCxnSpPr>
            <p:cNvPr id="33" name="직선 연결선 32"/>
            <p:cNvCxnSpPr/>
            <p:nvPr/>
          </p:nvCxnSpPr>
          <p:spPr>
            <a:xfrm flipV="1">
              <a:off x="1490133" y="3725333"/>
              <a:ext cx="4628323" cy="12077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1" y="2145505"/>
            <a:ext cx="5757209" cy="3798095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1146798" y="1350504"/>
            <a:ext cx="4779870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wine point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관계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 추정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오차 ↑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53332" y="1337928"/>
            <a:ext cx="4779870" cy="557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Word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↔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관계 無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추정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8545</TotalTime>
  <Words>87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NamYoung</dc:creator>
  <cp:lastModifiedBy>Cho NamYoung</cp:lastModifiedBy>
  <cp:revision>18</cp:revision>
  <dcterms:created xsi:type="dcterms:W3CDTF">2019-11-20T07:33:18Z</dcterms:created>
  <dcterms:modified xsi:type="dcterms:W3CDTF">2019-11-26T06:21:21Z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C:\Users\DS\OneDrive\문서\DSDS\4학기\이원종 교수\wine competition\wine.pptx</vt:lpwstr>
  </property>
</Properties>
</file>