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0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284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64893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415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8768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685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51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7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7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7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5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5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1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4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1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4DAA-75DD-4ACB-B173-20DFBB9BD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977EF-1E26-4CC0-8D51-A92EECC25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0123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{F74865BC-3CE2-413E-AA29-CA8F345B6951}tf33552983_win32</Template>
  <TotalTime>0</TotalTime>
  <Words>30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Franklin Gothic Book</vt:lpstr>
      <vt:lpstr>Franklin Gothic Demi</vt:lpstr>
      <vt:lpstr>Wingdings 2</vt:lpstr>
      <vt:lpstr>DividendVTI</vt:lpstr>
      <vt:lpstr>Title Lorem Ipsum</vt:lpstr>
      <vt:lpstr>Title Lorem Ipsum Dolor Sit Amet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Пример отчета с использованием RMarkdown</dc:title>
  <dc:creator>Иван Трушин</dc:creator>
  <cp:keywords/>
  <cp:lastModifiedBy>Trushin Ivan</cp:lastModifiedBy>
  <cp:revision>4</cp:revision>
  <dcterms:created xsi:type="dcterms:W3CDTF">2022-11-03T09:08:18Z</dcterms:created>
  <dcterms:modified xsi:type="dcterms:W3CDTF">2023-11-04T06:48:28Z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2022-01-03</vt:lpwstr>
  </property>
  <property fmtid="{D5CDD505-2E9C-101B-9397-08002B2CF9AE}" pid="4" name="output">
    <vt:lpwstr/>
  </property>
</Properties>
</file>