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003"/>
    <p:restoredTop sz="94674"/>
  </p:normalViewPr>
  <p:slideViewPr>
    <p:cSldViewPr snapToGrid="0" snapToObjects="1">
      <p:cViewPr varScale="1">
        <p:scale>
          <a:sx n="162" d="100"/>
          <a:sy n="162" d="100"/>
        </p:scale>
        <p:origin x="4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8D09C-483C-F348-9D94-FE440904A3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time-series SENTIMENT analysis of news content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A776EA-7529-D047-A93B-265E151974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Emerson </a:t>
            </a:r>
            <a:r>
              <a:rPr lang="en-US" dirty="0" err="1"/>
              <a:t>webb</a:t>
            </a:r>
            <a:r>
              <a:rPr lang="en-US" dirty="0"/>
              <a:t> </a:t>
            </a:r>
          </a:p>
          <a:p>
            <a:r>
              <a:rPr lang="en-US" dirty="0"/>
              <a:t>Henry Knopf </a:t>
            </a:r>
          </a:p>
          <a:p>
            <a:r>
              <a:rPr lang="en-US" dirty="0"/>
              <a:t>Richard Pham </a:t>
            </a:r>
          </a:p>
        </p:txBody>
      </p:sp>
    </p:spTree>
    <p:extLst>
      <p:ext uri="{BB962C8B-B14F-4D97-AF65-F5344CB8AC3E}">
        <p14:creationId xmlns:p14="http://schemas.microsoft.com/office/powerpoint/2010/main" val="3776036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A952D-C094-8C41-9E9E-A5046960D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 1 : SET MISSION, PLAN OUT OBJECTIVES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7F8C93-DEB1-5345-BC80-648BF042EAD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GOAL: create a shiny app that showcases news media outlet sentiment over time.</a:t>
            </a:r>
          </a:p>
          <a:p>
            <a:pPr lvl="1"/>
            <a:r>
              <a:rPr lang="en-US" dirty="0"/>
              <a:t>Content that app observes can be selected to be current or historical. </a:t>
            </a:r>
          </a:p>
          <a:p>
            <a:r>
              <a:rPr lang="en-US" dirty="0"/>
              <a:t>Questions:</a:t>
            </a:r>
          </a:p>
          <a:p>
            <a:pPr lvl="1"/>
            <a:r>
              <a:rPr lang="en-US" dirty="0"/>
              <a:t>1: is there a partisan bias with respect to sentiment when major news stories occur?</a:t>
            </a:r>
          </a:p>
          <a:p>
            <a:pPr lvl="1"/>
            <a:r>
              <a:rPr lang="en-US" dirty="0"/>
              <a:t>2: In general, how does sentiment vary with respect to major news events?</a:t>
            </a:r>
          </a:p>
          <a:p>
            <a:pPr lvl="1"/>
            <a:r>
              <a:rPr lang="en-US" dirty="0"/>
              <a:t>3. How do the same topics change with respect to major news outlet’s sentiments over time?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027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0283B-F8B9-DE4F-9E38-DE40A8AA9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Higher-level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FADFF-6159-804F-9C11-075E532776A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>
                <a:cs typeface="Adobe Arabic" panose="02040503050201020203" pitchFamily="18" charset="-78"/>
              </a:rPr>
              <a:t>get </a:t>
            </a:r>
            <a:r>
              <a:rPr lang="en-US" dirty="0" err="1">
                <a:cs typeface="Adobe Arabic" panose="02040503050201020203" pitchFamily="18" charset="-78"/>
              </a:rPr>
              <a:t>api</a:t>
            </a:r>
            <a:r>
              <a:rPr lang="en-US" dirty="0">
                <a:cs typeface="Adobe Arabic" panose="02040503050201020203" pitchFamily="18" charset="-78"/>
              </a:rPr>
              <a:t> keys for work with news </a:t>
            </a:r>
            <a:r>
              <a:rPr lang="en-US" dirty="0" err="1">
                <a:cs typeface="Adobe Arabic" panose="02040503050201020203" pitchFamily="18" charset="-78"/>
              </a:rPr>
              <a:t>api</a:t>
            </a:r>
            <a:r>
              <a:rPr lang="en-US" dirty="0">
                <a:cs typeface="Adobe Arabic" panose="02040503050201020203" pitchFamily="18" charset="-78"/>
              </a:rPr>
              <a:t>. </a:t>
            </a:r>
          </a:p>
          <a:p>
            <a:r>
              <a:rPr lang="en-US" dirty="0">
                <a:cs typeface="Adobe Arabic" panose="02040503050201020203" pitchFamily="18" charset="-78"/>
              </a:rPr>
              <a:t>Gather relevant sources, including </a:t>
            </a:r>
            <a:r>
              <a:rPr lang="en-US" dirty="0" err="1">
                <a:cs typeface="Adobe Arabic" panose="02040503050201020203" pitchFamily="18" charset="-78"/>
              </a:rPr>
              <a:t>urls</a:t>
            </a:r>
            <a:r>
              <a:rPr lang="en-US" dirty="0">
                <a:cs typeface="Adobe Arabic" panose="02040503050201020203" pitchFamily="18" charset="-78"/>
              </a:rPr>
              <a:t>, dates, articles, and article descriptions. </a:t>
            </a:r>
          </a:p>
          <a:p>
            <a:pPr lvl="1"/>
            <a:r>
              <a:rPr lang="en-US" dirty="0">
                <a:cs typeface="Adobe Arabic" panose="02040503050201020203" pitchFamily="18" charset="-78"/>
              </a:rPr>
              <a:t>Technical note : python3 will probably have to used to with </a:t>
            </a:r>
            <a:r>
              <a:rPr lang="en-US" dirty="0" err="1">
                <a:cs typeface="Adobe Arabic" panose="02040503050201020203" pitchFamily="18" charset="-78"/>
              </a:rPr>
              <a:t>newsapi</a:t>
            </a:r>
            <a:endParaRPr lang="en-US" dirty="0">
              <a:cs typeface="Adobe Arabic" panose="02040503050201020203" pitchFamily="18" charset="-78"/>
            </a:endParaRPr>
          </a:p>
          <a:p>
            <a:r>
              <a:rPr lang="en-US" dirty="0">
                <a:cs typeface="Adobe Arabic" panose="02040503050201020203" pitchFamily="18" charset="-78"/>
              </a:rPr>
              <a:t>Conduct data cleaning and analysis </a:t>
            </a:r>
          </a:p>
          <a:p>
            <a:r>
              <a:rPr lang="en-US" dirty="0">
                <a:cs typeface="Adobe Arabic" panose="02040503050201020203" pitchFamily="18" charset="-78"/>
              </a:rPr>
              <a:t>Code r shiny app and integrate analytic machinery into it</a:t>
            </a:r>
          </a:p>
        </p:txBody>
      </p:sp>
    </p:spTree>
    <p:extLst>
      <p:ext uri="{BB962C8B-B14F-4D97-AF65-F5344CB8AC3E}">
        <p14:creationId xmlns:p14="http://schemas.microsoft.com/office/powerpoint/2010/main" val="2742616626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19</TotalTime>
  <Words>155</Words>
  <Application>Microsoft Macintosh PowerPoint</Application>
  <PresentationFormat>Widescreen</PresentationFormat>
  <Paragraphs>17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Adobe Arabic</vt:lpstr>
      <vt:lpstr>Arial</vt:lpstr>
      <vt:lpstr>Tw Cen MT</vt:lpstr>
      <vt:lpstr>Droplet</vt:lpstr>
      <vt:lpstr>time-series SENTIMENT analysis of news content</vt:lpstr>
      <vt:lpstr>PRIORITY 1 : SET MISSION, PLAN OUT OBJECTIVES </vt:lpstr>
      <vt:lpstr>Higher-level steps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time-series SENTIMENT analysis of news content</dc:title>
  <dc:creator>Microsoft Office User</dc:creator>
  <cp:lastModifiedBy>Microsoft Office User</cp:lastModifiedBy>
  <cp:revision>3</cp:revision>
  <dcterms:created xsi:type="dcterms:W3CDTF">2018-04-23T22:28:26Z</dcterms:created>
  <dcterms:modified xsi:type="dcterms:W3CDTF">2018-04-23T22:47:43Z</dcterms:modified>
</cp:coreProperties>
</file>