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4/24/18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C5B135-2129-4156-9E27-F937F3A9CC2A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14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14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LevelEdit Master text styles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4/24/18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9DE8F4-0EF3-4CE6-925E-E70698E74BCA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time-series SENTIMENT analysis of news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2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Emerson webb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Henry Knopf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Richard Pham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PRIORITY 1 : SET MISSION, PLAN OUT OBJECTIVES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GOAL: create a shiny app that showcases news media outlet sentiment over time.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Content that app observes can be selected to be current or historical. 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Questions: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1: is there a partisan bias with respect to sentiment when major news stories occur?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2: In general, how does sentiment vary with respect to major news events?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3. How do the same topics change with respect to major news outlet’s sentiments over time? 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Higher-level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get api keys for work with news api.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Gather relevant sources, including urls, dates, articles, and article descriptions.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Technical note : python3 will probably have to BE used with newsapi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Conduct data cleaning and analysis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Code r shiny app and integrate analytic machinery into it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</TotalTime>
  <Application>LibreOffice/5.1.6.2$Linux_X86_64 LibreOffice_project/10m0$Build-2</Application>
  <Words>155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2018-04-23T22:28:26Z</dcterms:created>
  <dc:creator>Microsoft Office User</dc:creator>
  <dc:description/>
  <dc:language>en-US</dc:language>
  <cp:lastModifiedBy/>
  <dcterms:modified xsi:type="dcterms:W3CDTF">2018-04-24T17:20:04Z</dcterms:modified>
  <cp:revision>4</cp:revision>
  <dc:subject/>
  <dc:title>time-series SENTIMENT analysis of news content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