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5.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Counting-the-Homeless</a:t>
            </a:r>
            <a:endParaRPr/>
          </a:p>
        </p:txBody>
      </p:sp>
      <p:sp>
        <p:nvSpPr>
          <p:cNvPr id="87" name="Shape 8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By: Our Group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Data</a:t>
            </a:r>
            <a:endParaRPr/>
          </a:p>
        </p:txBody>
      </p:sp>
      <p:sp>
        <p:nvSpPr>
          <p:cNvPr id="93" name="Shape 93"/>
          <p:cNvSpPr txBox="1"/>
          <p:nvPr>
            <p:ph idx="1" type="body"/>
          </p:nvPr>
        </p:nvSpPr>
        <p:spPr>
          <a:xfrm>
            <a:off x="729450" y="1904400"/>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our Data? What could we use?</a:t>
            </a:r>
            <a:endParaRPr/>
          </a:p>
          <a:p>
            <a:pPr indent="0" lvl="0" marL="0">
              <a:spcBef>
                <a:spcPts val="1600"/>
              </a:spcBef>
              <a:spcAft>
                <a:spcPts val="0"/>
              </a:spcAft>
              <a:buNone/>
            </a:pPr>
            <a:r>
              <a:rPr lang="en"/>
              <a:t>Our Unit of Observation- Counties</a:t>
            </a:r>
            <a:endParaRPr/>
          </a:p>
          <a:p>
            <a:pPr indent="0" lvl="0" marL="0">
              <a:spcBef>
                <a:spcPts val="1600"/>
              </a:spcBef>
              <a:spcAft>
                <a:spcPts val="0"/>
              </a:spcAft>
              <a:buNone/>
            </a:pPr>
            <a:r>
              <a:rPr lang="en"/>
              <a:t>Our analysis- The effect of housing availability on homelessness </a:t>
            </a:r>
            <a:endParaRPr/>
          </a:p>
          <a:p>
            <a:pPr indent="0" lvl="0" marL="0">
              <a:spcBef>
                <a:spcPts val="1600"/>
              </a:spcBef>
              <a:spcAft>
                <a:spcPts val="0"/>
              </a:spcAft>
              <a:buNone/>
            </a:pPr>
            <a:r>
              <a:rPr lang="en"/>
              <a:t>Our controls- minimum wage, median house price, unemployment rate, etc.</a:t>
            </a:r>
            <a:endParaRPr/>
          </a:p>
          <a:p>
            <a:pPr indent="0" lvl="0" marL="0">
              <a:spcBef>
                <a:spcPts val="1600"/>
              </a:spcBef>
              <a:spcAft>
                <a:spcPts val="1600"/>
              </a:spcAft>
              <a:buNone/>
            </a:pPr>
            <a:r>
              <a:rPr lang="en"/>
              <a:t>We also plan on placing certain controls, focused on minimum wage, unemployment rate, etc, and seeing if affordable housing programs affect the homelessness rate in certain cities comparatively differently from others.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we expect to find</a:t>
            </a:r>
            <a:endParaRPr/>
          </a:p>
        </p:txBody>
      </p:sp>
      <p:sp>
        <p:nvSpPr>
          <p:cNvPr id="99" name="Shape 9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Does affordable housing reduce homelessness rates?</a:t>
            </a:r>
            <a:endParaRPr/>
          </a:p>
          <a:p>
            <a:pPr indent="457200" lvl="0" marL="0" rtl="0">
              <a:spcBef>
                <a:spcPts val="1600"/>
              </a:spcBef>
              <a:spcAft>
                <a:spcPts val="0"/>
              </a:spcAft>
              <a:buNone/>
            </a:pPr>
            <a:r>
              <a:rPr lang="en"/>
              <a:t>-</a:t>
            </a:r>
            <a:r>
              <a:rPr lang="en"/>
              <a:t>Controlling for other variables,</a:t>
            </a:r>
            <a:endParaRPr/>
          </a:p>
          <a:p>
            <a:pPr indent="457200" lvl="0" marL="0" rtl="0">
              <a:spcBef>
                <a:spcPts val="1600"/>
              </a:spcBef>
              <a:spcAft>
                <a:spcPts val="0"/>
              </a:spcAft>
              <a:buNone/>
            </a:pPr>
            <a:r>
              <a:rPr lang="en"/>
              <a:t>Do certain counties have more effective</a:t>
            </a:r>
            <a:endParaRPr/>
          </a:p>
          <a:p>
            <a:pPr indent="457200" lvl="0" marL="0" rtl="0">
              <a:spcBef>
                <a:spcPts val="1600"/>
              </a:spcBef>
              <a:spcAft>
                <a:spcPts val="0"/>
              </a:spcAft>
              <a:buNone/>
            </a:pPr>
            <a:r>
              <a:rPr lang="en"/>
              <a:t> affordable housing programs? </a:t>
            </a:r>
            <a:endParaRPr/>
          </a:p>
          <a:p>
            <a:pPr indent="457200" lvl="0" marL="0" rtl="0">
              <a:spcBef>
                <a:spcPts val="1600"/>
              </a:spcBef>
              <a:spcAft>
                <a:spcPts val="0"/>
              </a:spcAft>
              <a:buNone/>
            </a:pPr>
            <a:r>
              <a:t/>
            </a:r>
            <a:endParaRPr/>
          </a:p>
          <a:p>
            <a:pPr indent="45720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u="sng">
              <a:solidFill>
                <a:srgbClr val="000000"/>
              </a:solidFill>
            </a:endParaRPr>
          </a:p>
        </p:txBody>
      </p:sp>
      <p:pic>
        <p:nvPicPr>
          <p:cNvPr id="100" name="Shape 100"/>
          <p:cNvPicPr preferRelativeResize="0"/>
          <p:nvPr/>
        </p:nvPicPr>
        <p:blipFill>
          <a:blip r:embed="rId3">
            <a:alphaModFix/>
          </a:blip>
          <a:stretch>
            <a:fillRect/>
          </a:stretch>
        </p:blipFill>
        <p:spPr>
          <a:xfrm>
            <a:off x="4619679" y="1613975"/>
            <a:ext cx="4208775" cy="3362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Deliverables</a:t>
            </a:r>
            <a:endParaRPr/>
          </a:p>
        </p:txBody>
      </p:sp>
      <p:sp>
        <p:nvSpPr>
          <p:cNvPr id="106" name="Shape 10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shiny package that allows for new point in time count data to be imported and reanalyzed, so that counties can monitor the progress of their affordable housing programs in relation to another county in a quick manner.</a:t>
            </a:r>
            <a:endParaRPr/>
          </a:p>
          <a:p>
            <a:pPr indent="0" lvl="0" marL="0">
              <a:spcBef>
                <a:spcPts val="1600"/>
              </a:spcBef>
              <a:spcAft>
                <a:spcPts val="0"/>
              </a:spcAft>
              <a:buNone/>
            </a:pPr>
            <a:r>
              <a:rPr lang="en"/>
              <a:t>Proposals of certain policy changes</a:t>
            </a:r>
            <a:endParaRPr/>
          </a:p>
          <a:p>
            <a:pPr indent="0" lvl="0" marL="0">
              <a:spcBef>
                <a:spcPts val="1600"/>
              </a:spcBef>
              <a:spcAft>
                <a:spcPts val="1600"/>
              </a:spcAft>
              <a:buNone/>
            </a:pPr>
            <a:r>
              <a:rPr lang="en"/>
              <a:t>What we expect to find in the future if these cities/counties grow at a certain rate (if their controlled variables change)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Future Analysis</a:t>
            </a:r>
            <a:endParaRPr/>
          </a:p>
        </p:txBody>
      </p:sp>
      <p:sp>
        <p:nvSpPr>
          <p:cNvPr id="112" name="Shape 11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Because of the lack of individual data we have, we would like to place further controls, or analyses of certain individuals and their responses as a function of certain types of government spending. </a:t>
            </a:r>
            <a:endParaRPr/>
          </a:p>
          <a:p>
            <a:pPr indent="0" lvl="0" marL="0">
              <a:spcBef>
                <a:spcPts val="1600"/>
              </a:spcBef>
              <a:spcAft>
                <a:spcPts val="1600"/>
              </a:spcAft>
              <a:buNone/>
            </a:pPr>
            <a:r>
              <a:rPr lang="en"/>
              <a:t>We believe that analyzing the difference between certain individuals in certain counties will provide a rich analysis as to which programs are most effective, while not biasing the report.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