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Counting-the-Homeless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Our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1904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Data? What could we use?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Unit of Observation- Cities/Counties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analysis- The effect of housing availability on homelessness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controls- minimum wage, median house price, unemployment rate,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plan on placing certain controls, focused on minimum wage, unemployment rate, etc, and seeing if affordable housing programs affect the homelessness rate in certain cities comparatively differently from others.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to find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affordable housing reduce homelessness rates?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-Do certain cities/counties have more effective affordable housing programs? Controlling for other 	variables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Deliverables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shiny package that allows for new point in time count data to be imported and reanalyzed, so that cities/counties can monitor the progress of their affordable housing programs in relation to another city/county in a quick manner.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Proposals of certain policy changes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we expect to find in the future if these cities/counties grow at a certain rate (if their controlled variables change)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Analysis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lack of individual data we have, we would like to place further controls, or analyses of certain individuals and their responses as a function of certain types of government spending.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believe that analyzing the difference between certain individuals in certain cities will provide a rich analysis as to which programs are most effective, while not biasing the report.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