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the Homeless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</a:t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050" y="2148250"/>
            <a:ext cx="500062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our Shiny offers</a:t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100" y="1800276"/>
            <a:ext cx="3039975" cy="322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