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E7B8-FDB3-4981-BE31-70D7DBE5D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1A911-C2C7-44C8-8BFC-939B8548F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4FD64-0AF4-4EC9-A85D-6407F02D5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B711-1B95-49FE-82CC-80572BAA55D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1025B-F499-466F-A26D-690D6C88C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B700-9BBB-411A-9387-1D43E476F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B38D-E7A9-47D3-98FF-AC1A9B57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77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84053-CC4C-4831-B432-D2D92ACC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0DF50-7D80-4A64-A0EB-2589182C6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A86EC-18DC-43D4-B5E3-7729FB31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B711-1B95-49FE-82CC-80572BAA55D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09EFB-F935-4156-85FD-C3B6E0FB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8F636-F0F3-4F2B-ACBA-B6F0A6BC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B38D-E7A9-47D3-98FF-AC1A9B57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4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1931E-D85A-4856-BABF-F9CCE31B3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CE539-7D66-49F7-AB72-BBC91766E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4B4E7-05F0-47EF-9F5A-57E04E29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B711-1B95-49FE-82CC-80572BAA55D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E59F1-F3CE-46D7-AB81-BE2870FF5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F50D3-CB0A-4409-BB26-FA5878B4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B38D-E7A9-47D3-98FF-AC1A9B57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7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47316-03EE-429D-95A5-BA7B696B7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15F60-56FC-4843-97EE-0B709CA19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FBC6B-111B-43D7-B116-8EE8FDFF2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B711-1B95-49FE-82CC-80572BAA55D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F9687-5B68-4A2F-86E0-B80F07B7E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A1F91-E1FD-43DD-A650-A3FDB4FA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B38D-E7A9-47D3-98FF-AC1A9B57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1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ECA1C-94B2-4A9B-832E-2F5DF6DA5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EC1BC-87D6-44D3-929E-755FDB1A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CCAE8-C55E-416A-AB94-71DDF715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B711-1B95-49FE-82CC-80572BAA55D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748D1-4F70-4560-B85F-3DEF090F0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810E6-79A9-4524-A34D-68B2DFD3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B38D-E7A9-47D3-98FF-AC1A9B57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0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3CBF-F2EE-4F66-8F9E-89B77642D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5E4DA-D955-4401-A32C-6FBDF0D9D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0025B-2EDB-4676-87BC-783F1E444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2BD69-75E6-405F-9A89-44165F91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B711-1B95-49FE-82CC-80572BAA55D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12468-53A1-4792-9C67-C3AC29377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B4DF2-0A9A-4745-9A5B-3C761088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B38D-E7A9-47D3-98FF-AC1A9B57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9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51510-B8E3-41F9-A91F-85CBA3A83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242F2-5AE9-453F-8DF0-CCD194809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4954D-4DAB-4384-819B-6DFED2808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2F3E2-40DE-47DA-8070-FFAE04F6D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F540E8-BA78-4D9B-9906-BC191BBC1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CE33A-5F6E-4B5F-8BB0-A65468D5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B711-1B95-49FE-82CC-80572BAA55D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FFDAA0-1B4D-48D4-B7A4-C1F685B83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4BFEF7-7CBA-432B-B0FA-85CACF3BE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B38D-E7A9-47D3-98FF-AC1A9B57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4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F9D3-82D1-40AC-8468-9C5636A86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0FCE5F-8546-4238-BD5A-91BABC99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B711-1B95-49FE-82CC-80572BAA55D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33FF34-BCF2-4BD9-BDEB-113AF022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F90EE-6CDC-40DF-9ACE-F53BB150D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B38D-E7A9-47D3-98FF-AC1A9B57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0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6469D6-5EA0-45A0-A7AF-DE25F9438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B711-1B95-49FE-82CC-80572BAA55D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A5B2C-DE6A-40B0-82E9-1D5DA0FB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D623B-2400-4F62-A8EF-98DBF613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B38D-E7A9-47D3-98FF-AC1A9B57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4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8B80E-C563-4C3F-BA13-16C3498C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07373-8D62-4730-8730-ECDD7DD3C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37275-2F54-49E4-AE76-A04F61E71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08989-6A2D-4F89-A8D2-E91CB4664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B711-1B95-49FE-82CC-80572BAA55D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B8CDE-F567-47B0-8BD1-581A1CA9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379AE-6B6E-483D-BEF4-109CAD2A1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B38D-E7A9-47D3-98FF-AC1A9B57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0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940C8-FAB4-417B-A2B0-6623AED4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4A51AA-9E65-43CC-99F4-0F5B435FC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447CE3-78D3-4D13-A767-D9660EAD5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B8D45-FE95-4A48-84D3-D533A3826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B711-1B95-49FE-82CC-80572BAA55D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A1D94-C362-4E2B-A25B-63FB6EBFF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650B1-BEA8-4C1F-A59B-41AB2A61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B38D-E7A9-47D3-98FF-AC1A9B57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3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9C249C-F416-44B3-AAF9-44D2A1911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17BB4-902C-4775-8D4C-8999FEADD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848E1-3719-43AC-82A9-C6B16C3AD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CB711-1B95-49FE-82CC-80572BAA55D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B6379-AA62-4BAE-89EF-15DEB1309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8250D-F1F7-4D34-B8EF-F9610CCC1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5B38D-E7A9-47D3-98FF-AC1A9B57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1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3097E4-9922-48D2-9836-8BB4FDFA9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2875"/>
            <a:ext cx="9144000" cy="1345603"/>
          </a:xfrm>
        </p:spPr>
        <p:txBody>
          <a:bodyPr>
            <a:normAutofit/>
          </a:bodyPr>
          <a:lstStyle/>
          <a:p>
            <a:r>
              <a:rPr lang="en-US" sz="8800" b="1" dirty="0"/>
              <a:t>LTS-2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F27ABDD-E20F-45F5-9C8E-A75F3192E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50168"/>
            <a:ext cx="9144000" cy="1655762"/>
          </a:xfrm>
        </p:spPr>
        <p:txBody>
          <a:bodyPr/>
          <a:lstStyle/>
          <a:p>
            <a:r>
              <a:rPr lang="en-US" sz="4000" dirty="0"/>
              <a:t>Exploratory Analysis of Service Usage </a:t>
            </a:r>
          </a:p>
          <a:p>
            <a:r>
              <a:rPr lang="en-US" sz="4000" dirty="0"/>
              <a:t>Over Time and Space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26DE2C-ED16-4F46-86F4-B18AD7DFC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21" r="5706" b="9471"/>
          <a:stretch/>
        </p:blipFill>
        <p:spPr>
          <a:xfrm>
            <a:off x="9630562" y="4192390"/>
            <a:ext cx="2184512" cy="192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1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F0E74EA-8F04-45FC-90DC-B36725868432}"/>
              </a:ext>
            </a:extLst>
          </p:cNvPr>
          <p:cNvGrpSpPr/>
          <p:nvPr/>
        </p:nvGrpSpPr>
        <p:grpSpPr>
          <a:xfrm>
            <a:off x="1889072" y="996045"/>
            <a:ext cx="9257164" cy="2907420"/>
            <a:chOff x="1889072" y="996045"/>
            <a:chExt cx="9257164" cy="290742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DF8AAAD-9074-4465-92DF-DBBA2A1B6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9072" y="1262871"/>
              <a:ext cx="2082389" cy="248184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ED0ADC9-AA4C-483D-B28F-6BF55F11C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65608" y="996045"/>
              <a:ext cx="3280628" cy="290742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6EE7AD-79E9-4351-96E5-C6FAC1FDAB5A}"/>
              </a:ext>
            </a:extLst>
          </p:cNvPr>
          <p:cNvGrpSpPr/>
          <p:nvPr/>
        </p:nvGrpSpPr>
        <p:grpSpPr>
          <a:xfrm>
            <a:off x="4314957" y="1344348"/>
            <a:ext cx="3207155" cy="1261884"/>
            <a:chOff x="4314957" y="1344348"/>
            <a:chExt cx="3207155" cy="126188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32DD21-3B7D-4170-B82D-69B32073B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14957" y="2071137"/>
              <a:ext cx="3207155" cy="359777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5D5128-B863-48C3-B2A9-D4C8C4F1F60A}"/>
                </a:ext>
              </a:extLst>
            </p:cNvPr>
            <p:cNvSpPr/>
            <p:nvPr/>
          </p:nvSpPr>
          <p:spPr>
            <a:xfrm>
              <a:off x="4588191" y="1344348"/>
              <a:ext cx="2660688" cy="12618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Area code and requested forecast </a:t>
              </a:r>
              <a:endParaRPr lang="en-US" sz="2000" b="0" dirty="0">
                <a:effectLst/>
              </a:endParaRPr>
            </a:p>
            <a:p>
              <a:br>
                <a:rPr lang="en-US" dirty="0"/>
              </a:b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A25DAE-1C83-4320-8AA0-684589A82C0E}"/>
              </a:ext>
            </a:extLst>
          </p:cNvPr>
          <p:cNvGrpSpPr/>
          <p:nvPr/>
        </p:nvGrpSpPr>
        <p:grpSpPr>
          <a:xfrm>
            <a:off x="4377345" y="2449755"/>
            <a:ext cx="3251684" cy="1108022"/>
            <a:chOff x="4377345" y="2449755"/>
            <a:chExt cx="3251684" cy="110802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D129BAF-9E31-4864-8D13-E591E4A92E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332"/>
            <a:stretch/>
          </p:blipFill>
          <p:spPr>
            <a:xfrm>
              <a:off x="4377345" y="2449755"/>
              <a:ext cx="3251684" cy="481773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0312CB8-6878-44E5-BC49-E8DF6400F81D}"/>
                </a:ext>
              </a:extLst>
            </p:cNvPr>
            <p:cNvSpPr/>
            <p:nvPr/>
          </p:nvSpPr>
          <p:spPr>
            <a:xfrm>
              <a:off x="4854290" y="2849891"/>
              <a:ext cx="229779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Weather or pasture forecast 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CF733527-D2B2-4541-8ECE-B16E5775268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093" b="81612"/>
          <a:stretch/>
        </p:blipFill>
        <p:spPr>
          <a:xfrm>
            <a:off x="1889072" y="4427088"/>
            <a:ext cx="6952927" cy="45452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FD9A62E-4929-4C3C-9871-33B0AA9A244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093" t="18389" b="64770"/>
          <a:stretch/>
        </p:blipFill>
        <p:spPr>
          <a:xfrm>
            <a:off x="1889072" y="4917252"/>
            <a:ext cx="6952924" cy="41630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7EEC183-73B8-45AB-B7A3-07B6983D136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6421" r="5706" b="9471"/>
          <a:stretch/>
        </p:blipFill>
        <p:spPr>
          <a:xfrm>
            <a:off x="9630562" y="4192390"/>
            <a:ext cx="2184512" cy="192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6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BBDF0-5B72-44C8-9C03-F6EF44A77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813" y="1711354"/>
            <a:ext cx="10515600" cy="3103926"/>
          </a:xfrm>
        </p:spPr>
        <p:txBody>
          <a:bodyPr>
            <a:normAutofit/>
          </a:bodyPr>
          <a:lstStyle/>
          <a:p>
            <a:r>
              <a:rPr lang="en-US" sz="3200" b="1" dirty="0"/>
              <a:t>Individual User</a:t>
            </a:r>
          </a:p>
          <a:p>
            <a:pPr marL="0" indent="0">
              <a:buNone/>
            </a:pPr>
            <a:endParaRPr lang="en-US" sz="3200" b="1" dirty="0"/>
          </a:p>
          <a:p>
            <a:r>
              <a:rPr lang="en-US" sz="3200" b="1" dirty="0"/>
              <a:t>General Trends in System Usage Over Time</a:t>
            </a:r>
          </a:p>
          <a:p>
            <a:pPr marL="0" indent="0">
              <a:buNone/>
            </a:pPr>
            <a:endParaRPr lang="en-US" sz="3200" b="1" dirty="0"/>
          </a:p>
          <a:p>
            <a:r>
              <a:rPr lang="en-US" sz="3200" b="1" dirty="0"/>
              <a:t>Spatial Distribution of Usage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9C4A86-A626-4F8B-A763-D96B8EF065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21" r="5706" b="9471"/>
          <a:stretch/>
        </p:blipFill>
        <p:spPr>
          <a:xfrm>
            <a:off x="9630562" y="4192390"/>
            <a:ext cx="2184512" cy="192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5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33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LTS-2 System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wenxin du</dc:creator>
  <cp:lastModifiedBy>wenxin du</cp:lastModifiedBy>
  <cp:revision>5</cp:revision>
  <dcterms:created xsi:type="dcterms:W3CDTF">2018-05-09T20:19:23Z</dcterms:created>
  <dcterms:modified xsi:type="dcterms:W3CDTF">2018-05-09T21:02:41Z</dcterms:modified>
</cp:coreProperties>
</file>