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923A-0B79-1F41-B868-D2175D30A028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FE05-ACD1-574C-8282-CD54876F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Migration, Occupation and Real Estate in Portland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Josephine Baker, Lucas Williams, </a:t>
            </a:r>
            <a:r>
              <a:rPr lang="en-US" dirty="0" err="1" smtClean="0"/>
              <a:t>Kyu</a:t>
            </a:r>
            <a:r>
              <a:rPr lang="en-US" dirty="0" smtClean="0"/>
              <a:t> </a:t>
            </a:r>
            <a:r>
              <a:rPr lang="en-US" dirty="0" err="1" smtClean="0"/>
              <a:t>Yeon</a:t>
            </a:r>
            <a:r>
              <a:rPr lang="en-US" dirty="0" smtClean="0"/>
              <a:t>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9547" y="469232"/>
            <a:ext cx="10551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General Questions</a:t>
            </a:r>
            <a:endParaRPr lang="en-US" sz="4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926" y="1552074"/>
            <a:ext cx="105396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has out-of-state migration to Portland changed over time?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Specifically, what do patterns of migration from the Bay Area and Puget Sound Area look like?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has economic disparity </a:t>
            </a:r>
            <a:r>
              <a:rPr lang="en-US" sz="2400" dirty="0"/>
              <a:t>c</a:t>
            </a:r>
            <a:r>
              <a:rPr lang="en-US" sz="2400" dirty="0" smtClean="0"/>
              <a:t>hanged in Portland the last ten years?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have housing prices changed over the last ten years?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might patterns of migration, economic distribution, and housing prices relate?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0607" y="1133475"/>
            <a:ext cx="2771775" cy="17097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16041" y="1138237"/>
            <a:ext cx="2771775" cy="1704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72422" y="1133474"/>
            <a:ext cx="2771775" cy="17097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561" y="1154427"/>
            <a:ext cx="2400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of observation: </a:t>
            </a:r>
          </a:p>
          <a:p>
            <a:r>
              <a:rPr lang="en-US" dirty="0" smtClean="0"/>
              <a:t>A single property</a:t>
            </a:r>
          </a:p>
          <a:p>
            <a:endParaRPr lang="en-US" dirty="0" smtClean="0"/>
          </a:p>
          <a:p>
            <a:r>
              <a:rPr lang="en-US" dirty="0" smtClean="0"/>
              <a:t>Variables: </a:t>
            </a:r>
            <a:r>
              <a:rPr lang="en-US" dirty="0" err="1" smtClean="0"/>
              <a:t>Zipcode</a:t>
            </a:r>
            <a:r>
              <a:rPr lang="en-US" dirty="0" smtClean="0"/>
              <a:t>, County, Sale date, Sale Price, Land Use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8681" y="1154427"/>
            <a:ext cx="2284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of Observation: County to </a:t>
            </a:r>
            <a:r>
              <a:rPr lang="en-US" smtClean="0"/>
              <a:t>County </a:t>
            </a:r>
          </a:p>
          <a:p>
            <a:endParaRPr lang="en-US" dirty="0" smtClean="0"/>
          </a:p>
          <a:p>
            <a:r>
              <a:rPr lang="en-US" dirty="0" smtClean="0"/>
              <a:t>Variables: Origin County, Destination County, Number, AGI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95055" y="1133474"/>
            <a:ext cx="2526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of Observation</a:t>
            </a:r>
            <a:r>
              <a:rPr lang="en-US" smtClean="0"/>
              <a:t>: County</a:t>
            </a:r>
          </a:p>
          <a:p>
            <a:endParaRPr lang="en-US" dirty="0" smtClean="0"/>
          </a:p>
          <a:p>
            <a:r>
              <a:rPr lang="en-US" dirty="0" smtClean="0"/>
              <a:t>Variables: Gini Coefficient, Age, Job Type and Number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40607" y="73639"/>
            <a:ext cx="2771775" cy="8027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Real Estate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Source: Portland Metro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6041" y="73639"/>
            <a:ext cx="2771775" cy="8754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Migration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Source: IRS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72421" y="73639"/>
            <a:ext cx="2771775" cy="8763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Job/ Economic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Source: Census Bureau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1681652" y="3107424"/>
            <a:ext cx="1486115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8615250" y="3107425"/>
            <a:ext cx="1486114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5178811" y="3107424"/>
            <a:ext cx="1486115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12382" y="5915024"/>
            <a:ext cx="4488656" cy="7715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MODELLING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9899" y="3267265"/>
            <a:ext cx="864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Cleaning and Tidying Data -</a:t>
            </a:r>
            <a:r>
              <a:rPr lang="en-US" sz="2400" dirty="0" smtClean="0">
                <a:sym typeface="Wingdings"/>
              </a:rPr>
              <a:t>--&gt; </a:t>
            </a:r>
            <a:r>
              <a:rPr lang="en-US" sz="2400" dirty="0" smtClean="0"/>
              <a:t>Visualizations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7680197">
            <a:off x="8120968" y="4550553"/>
            <a:ext cx="1486114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5318843" y="4490139"/>
            <a:ext cx="1206050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129309">
            <a:off x="2237219" y="4550461"/>
            <a:ext cx="1486114" cy="124301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168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 Theme</vt:lpstr>
      <vt:lpstr>Migration, Occupation and Real Estate in Portland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Baker</dc:creator>
  <cp:lastModifiedBy>Josephine Baker</cp:lastModifiedBy>
  <cp:revision>6</cp:revision>
  <dcterms:created xsi:type="dcterms:W3CDTF">2018-05-10T01:40:14Z</dcterms:created>
  <dcterms:modified xsi:type="dcterms:W3CDTF">2018-05-10T22:01:23Z</dcterms:modified>
</cp:coreProperties>
</file>