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1"/>
    <p:restoredTop sz="94646"/>
  </p:normalViewPr>
  <p:slideViewPr>
    <p:cSldViewPr snapToGrid="0">
      <p:cViewPr>
        <p:scale>
          <a:sx n="166" d="100"/>
          <a:sy n="16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2E30-0CD9-6EBF-19F1-8E06B2452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69348-67F1-E882-069D-C683DD1CE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596F-051A-8630-1570-F6E88586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C70B-5E60-6C4D-FC10-DC1E325C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2B9D-2655-907D-A655-33CB0390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18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010C-DE89-BF92-37EC-463E4EB7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9F009-1553-BE93-503F-987DD92FA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5821-C581-35FD-92D3-F5EA0250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993B-F161-21B0-A3DF-BEECA7B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BBC6-1917-D67E-EE84-FA6ACA87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36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6E34E-41F2-9A65-34EB-118D35FFF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953E-CEE4-B933-3F7C-CE06DDA1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7888-3889-0DE8-5526-EEBEB4EA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06CC-E2B1-C223-01F9-C21C00BE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243D-1A20-CFCB-7B34-394AC901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282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DAF3-6035-3BAC-8616-1A212EED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6342-DB95-9A2F-450A-539AAD51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5270-05EB-3C5A-2E5E-93A305DC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93BC-5CFE-4F21-B6CC-932604E9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A946-71E7-5ABE-7D82-5B14FDBC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322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63A3-BCEE-E09D-DE4A-3AB3D900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F744-C02D-567C-8C9C-DDCDF3F1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3580-DAD4-37F5-48EA-E1FDE7CD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5849-E6C2-6401-D68E-AF3B4DD5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BB40-38CA-C8BF-BE01-DBC95822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52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899-3303-E4A6-1C75-107B4B97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5FC9-E34F-7E31-6D97-809AEA212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7638E-87B0-A7BE-BB04-859F2621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A8991-2F5E-051C-0E91-7BE77081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EE85-0BC5-5554-756D-C8B21BEA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5DDD-1FA6-FB69-A340-22407E3B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704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3F33-9E0D-4AAA-D37C-CC4ABACB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89F7-2000-8688-3A18-66E09326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8194A-C419-D547-D0E5-B3DA3951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626F-62B5-2F27-6179-EAF126D2B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51C34-7ECB-0B58-3B17-928441E6A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C5CB-DDA4-5B2B-D8AC-A67C73D2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53DA1-6C39-2F4E-E347-67527A60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802AF-D329-B74D-CD40-72D1E82D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15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6B4B-398F-46D2-3128-68FE4BED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A59CE-5BCE-3A86-B25C-77016014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B0A61-F99E-3148-35CE-BB421DE8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89FE3-A5C0-D2D1-C4A9-3C2647D1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26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55556-E5E1-5ACD-BFA5-9FE848F7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E1A8-B0E7-537B-D76A-01EB5888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894EF-E5F3-09E6-7FCF-EEFE2AB5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60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0C01-134C-1FF3-BB90-9DECE77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F0DC-E14A-48B1-2CCF-CD345560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75CA5-3F63-63B1-3263-A3F872D4F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D1504-348B-0249-347C-9BC0BDB4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0C52-D9BE-0FBC-0DBA-DFF622AB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1F6F-3087-AC7D-879E-F51A7B8F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11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6B9-15D2-924C-9B9F-B77D356A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E55D7-2FC9-609C-7B2A-1ABE062A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AA1F-22B9-9931-142C-A2C7767E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0E8C-0939-A0F1-EE36-C6944E65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0A92-32BB-DD38-B567-00C48BB4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1A5C4-1DAB-461E-4AC6-43D85C25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184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FFF8D-5BF3-340B-9870-7173E48C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5884-EDB5-A158-2441-B3450FFC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C6BF-F39C-8CBD-DE70-88D425F2D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E4AE2-8A4B-C349-9AE2-82C66D18A110}" type="datetimeFigureOut">
              <a:rPr lang="en-DE" smtClean="0"/>
              <a:t>24.07.24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6C97-CFB1-A5B5-E792-D4DDA1954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1687-D392-7CB5-BB0A-86EBB3629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C8EFE-2C2E-B040-B43E-4D638F549D8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5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letter on a black background&#10;&#10;Description automatically generated">
            <a:extLst>
              <a:ext uri="{FF2B5EF4-FFF2-40B4-BE49-F238E27FC236}">
                <a16:creationId xmlns:a16="http://schemas.microsoft.com/office/drawing/2014/main" id="{28B4FF50-D308-B544-C865-FFB9D2F3C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5" r="35113" b="34467"/>
          <a:stretch/>
        </p:blipFill>
        <p:spPr>
          <a:xfrm>
            <a:off x="547223" y="1494840"/>
            <a:ext cx="770032" cy="950237"/>
          </a:xfrm>
          <a:prstGeom prst="rect">
            <a:avLst/>
          </a:prstGeom>
        </p:spPr>
      </p:pic>
      <p:pic>
        <p:nvPicPr>
          <p:cNvPr id="12" name="Picture 11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6ADDEF0A-F19C-36D8-C997-B8B256C878E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44774" y="400127"/>
            <a:ext cx="6362700" cy="838200"/>
          </a:xfrm>
          <a:prstGeom prst="rect">
            <a:avLst/>
          </a:prstGeom>
        </p:spPr>
      </p:pic>
      <p:pic>
        <p:nvPicPr>
          <p:cNvPr id="13" name="Picture 12" descr="A black letter on a black background&#10;&#10;Description automatically generated">
            <a:extLst>
              <a:ext uri="{FF2B5EF4-FFF2-40B4-BE49-F238E27FC236}">
                <a16:creationId xmlns:a16="http://schemas.microsoft.com/office/drawing/2014/main" id="{E850BFE9-244A-6744-D2E4-026EAA19F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42"/>
          <a:stretch/>
        </p:blipFill>
        <p:spPr>
          <a:xfrm>
            <a:off x="1556910" y="1561378"/>
            <a:ext cx="5232324" cy="7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9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Munzert</dc:creator>
  <cp:lastModifiedBy>Simon Munzert</cp:lastModifiedBy>
  <cp:revision>2</cp:revision>
  <dcterms:created xsi:type="dcterms:W3CDTF">2024-07-24T19:52:51Z</dcterms:created>
  <dcterms:modified xsi:type="dcterms:W3CDTF">2024-07-24T19:59:15Z</dcterms:modified>
</cp:coreProperties>
</file>