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B701-E043-42C8-BF17-535A20B2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720B0-58CA-47CC-A0FC-883852E4F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6FC4-94DF-4654-B88C-C0888273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3ACDC-9DE7-455E-BC02-69D4533B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3720B-509C-4801-A2AA-253D4C6F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98D4-EC9E-4379-9457-56178664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3725E-6A41-4A7A-BFE8-D575E260F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FCEB-24A4-4BE9-A2DB-7D50E97D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8E5F-A156-4143-8EB1-5F9BEBFC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5D56-DD49-4CD3-BF78-B670377F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3925A-3EB3-4D51-BCEE-FE61EB75E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81BE7-C229-45C2-BD7B-3063FD161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4805-8BCA-4D80-B77C-D242CC40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D2E3-7641-412C-B5FB-43A9B044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E074-CC5F-4AE0-BB20-352F8CFD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257E-CAA0-4014-8CE6-2C0E9ED0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5484E-1379-44B8-91D1-202208D6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99C8-620C-4519-BFA9-6BBC1C88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4572-B3C3-436A-B159-3EE7C947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76E9-0C5E-4E1B-87E8-34BE8AE5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6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CC3-E600-43BC-A0EA-A69DE115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3B642-87E7-41FD-9B42-5579AA69B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BADE-D5B0-4500-8821-CC6A7E18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DA6B-537F-4C2A-A144-DFD89FE9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BA61-A32E-4761-BEF7-E28733C3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C097-F2E4-4BA8-A163-F3BB8244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86DB-8C50-49CC-9CB4-B9F89CD1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BC7AD-C050-44DF-9ADC-26C234521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B6433-2625-4403-9686-D8DC0BC3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96979-CB00-49BB-80F4-E0394AF8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2CE22-1725-4EAC-A4B0-A5EFF496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0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6D31-51C4-4206-8628-54DDE83D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DB2B-E2A9-45AB-A32C-83807A142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B2EC5-1662-41C8-B660-2A2FD2CA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5DBCC-E5BD-4C71-A131-DA32EEFA0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FB0C0-D4FB-425A-9CE4-0F410FE70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DE617-B9E0-4D6A-A8C2-E92271ED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542DD-4901-4524-985B-7E2AA2DA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A7831-0CA6-47A1-91A4-93A3C8DE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6AE9-71C6-452E-A0A9-D4C5EEF5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D883C-6B07-428B-883D-AAC2AC2E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85DA9-2594-416F-9EE3-A6C0A870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C292B-497D-4F9D-A07F-338EFBD9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73C1A-E00E-4C27-83FC-AA7CF624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52062-F95B-4CF7-90D3-F7F79C0A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033AF-605F-4ECD-A62E-5E8735F5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6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DA9D-F04E-4698-998D-31FCFCE1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9DBB-28F9-42DC-98BF-D1CAF5EDA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9B307-B7F1-493E-9384-730E42BD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6C3C6-4734-4F81-A228-A6D32CC7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F146-780B-40ED-A6C9-5D846A2D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B5FA0-D1D8-40D8-8680-4A268110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6AC7-3600-45B6-8B98-D5441749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8FCD4-7E05-435A-A3BE-A779F1B78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4EF0E-4839-4ADB-B57C-CF51BB1A0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B5DA2-BCB4-4EBB-AE43-F2EE88B2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FD593-3B0E-4DEC-A3A6-7A1A6C63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F6D6B-7073-4DB6-ABA0-586C19D5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C0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EC260-657F-4CC0-92D4-95B0970D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4F5EA-F199-4E2F-AE59-410B8C498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55E71-F0A1-4D7F-B038-2D3802AB4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69A4-7992-435A-B80D-FDB630EBD05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A12C-3270-4479-B7F3-F12FADBB9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7925F-7735-4F23-A7B8-58A7F55AE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B4F7-0DFA-48E9-889D-15179328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3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B229B494-E1B4-46CC-8D6D-5FA209F2CEFA}"/>
              </a:ext>
            </a:extLst>
          </p:cNvPr>
          <p:cNvSpPr/>
          <p:nvPr/>
        </p:nvSpPr>
        <p:spPr>
          <a:xfrm>
            <a:off x="291548" y="2545245"/>
            <a:ext cx="3167270" cy="1767509"/>
          </a:xfrm>
          <a:prstGeom prst="flowChartMultidocumen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 Folder</a:t>
            </a:r>
          </a:p>
          <a:p>
            <a:pPr algn="ctr"/>
            <a:r>
              <a:rPr lang="en-US" sz="1800" dirty="0"/>
              <a:t>(</a:t>
            </a:r>
            <a:r>
              <a:rPr lang="en-US" sz="1200" dirty="0"/>
              <a:t>EPL data between </a:t>
            </a:r>
          </a:p>
          <a:p>
            <a:pPr algn="ctr"/>
            <a:r>
              <a:rPr lang="en-US" sz="1200" dirty="0"/>
              <a:t>2009-10 to 2018-19</a:t>
            </a:r>
            <a:r>
              <a:rPr lang="en-US" sz="1800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2C76F-DF85-4B28-A8F9-B8BAC9565DDF}"/>
              </a:ext>
            </a:extLst>
          </p:cNvPr>
          <p:cNvSpPr/>
          <p:nvPr/>
        </p:nvSpPr>
        <p:spPr>
          <a:xfrm>
            <a:off x="4479235" y="1669774"/>
            <a:ext cx="2027582" cy="32997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E2E602-ADAF-4B7A-A49D-C35805D76ABB}"/>
              </a:ext>
            </a:extLst>
          </p:cNvPr>
          <p:cNvSpPr/>
          <p:nvPr/>
        </p:nvSpPr>
        <p:spPr>
          <a:xfrm>
            <a:off x="4479235" y="1192696"/>
            <a:ext cx="2027582" cy="477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ETL Extract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8F389F-50E5-487F-B632-E7C69817D572}"/>
              </a:ext>
            </a:extLst>
          </p:cNvPr>
          <p:cNvSpPr/>
          <p:nvPr/>
        </p:nvSpPr>
        <p:spPr>
          <a:xfrm>
            <a:off x="4625009" y="2040835"/>
            <a:ext cx="1722782" cy="5044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 Json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941125-DD4C-4F1E-8380-77BCA8B2EB0C}"/>
              </a:ext>
            </a:extLst>
          </p:cNvPr>
          <p:cNvSpPr/>
          <p:nvPr/>
        </p:nvSpPr>
        <p:spPr>
          <a:xfrm>
            <a:off x="4631635" y="2856670"/>
            <a:ext cx="1722782" cy="5044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DataFrame for Season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139D5-3444-48FE-9EBA-989184684A17}"/>
              </a:ext>
            </a:extLst>
          </p:cNvPr>
          <p:cNvSpPr/>
          <p:nvPr/>
        </p:nvSpPr>
        <p:spPr>
          <a:xfrm>
            <a:off x="4631635" y="3718061"/>
            <a:ext cx="1722782" cy="5044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Remove unnecessary columns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6B2066-7D6D-4B5C-9CFF-D8AFD5ABC3EE}"/>
              </a:ext>
            </a:extLst>
          </p:cNvPr>
          <p:cNvSpPr/>
          <p:nvPr/>
        </p:nvSpPr>
        <p:spPr>
          <a:xfrm>
            <a:off x="7229067" y="1663150"/>
            <a:ext cx="2027582" cy="32997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E13D0E-24D2-4ACB-A272-4AF0A7DD2F7D}"/>
              </a:ext>
            </a:extLst>
          </p:cNvPr>
          <p:cNvSpPr/>
          <p:nvPr/>
        </p:nvSpPr>
        <p:spPr>
          <a:xfrm>
            <a:off x="7229067" y="1186072"/>
            <a:ext cx="2027582" cy="477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ETL Transform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48D7FD-B9F3-4413-822C-DC073CC1C1CD}"/>
              </a:ext>
            </a:extLst>
          </p:cNvPr>
          <p:cNvSpPr/>
          <p:nvPr/>
        </p:nvSpPr>
        <p:spPr>
          <a:xfrm>
            <a:off x="7401334" y="2047463"/>
            <a:ext cx="1722782" cy="5044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Split DataFrame – Home &amp; Away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9A0EB9-BA91-46A5-A883-2D797AD933E0}"/>
              </a:ext>
            </a:extLst>
          </p:cNvPr>
          <p:cNvSpPr/>
          <p:nvPr/>
        </p:nvSpPr>
        <p:spPr>
          <a:xfrm>
            <a:off x="7407960" y="2863298"/>
            <a:ext cx="1722782" cy="5044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Apply Transformation Logic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B180AC-4061-41D1-966C-FA9D213EB5D5}"/>
              </a:ext>
            </a:extLst>
          </p:cNvPr>
          <p:cNvSpPr/>
          <p:nvPr/>
        </p:nvSpPr>
        <p:spPr>
          <a:xfrm>
            <a:off x="7407960" y="3724689"/>
            <a:ext cx="1722782" cy="5044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Merge DataFrame to create position table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5943AB1F-6120-4881-BC82-07BC4FAEBB75}"/>
              </a:ext>
            </a:extLst>
          </p:cNvPr>
          <p:cNvSpPr/>
          <p:nvPr/>
        </p:nvSpPr>
        <p:spPr>
          <a:xfrm>
            <a:off x="9978887" y="2372139"/>
            <a:ext cx="2027582" cy="1550504"/>
          </a:xfrm>
          <a:prstGeom prst="snip1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Load Position table &amp; Best scoring team output in excel format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8144476-9785-459D-975C-2DBF9462B221}"/>
              </a:ext>
            </a:extLst>
          </p:cNvPr>
          <p:cNvSpPr/>
          <p:nvPr/>
        </p:nvSpPr>
        <p:spPr>
          <a:xfrm>
            <a:off x="3521771" y="3002859"/>
            <a:ext cx="894510" cy="22528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88ED7FA-9D49-40FA-A368-30E2C1639582}"/>
              </a:ext>
            </a:extLst>
          </p:cNvPr>
          <p:cNvSpPr/>
          <p:nvPr/>
        </p:nvSpPr>
        <p:spPr>
          <a:xfrm>
            <a:off x="6539937" y="3022739"/>
            <a:ext cx="665927" cy="20540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254E3AE-B58C-4E5A-9AD9-33B39B2F2BAB}"/>
              </a:ext>
            </a:extLst>
          </p:cNvPr>
          <p:cNvSpPr/>
          <p:nvPr/>
        </p:nvSpPr>
        <p:spPr>
          <a:xfrm>
            <a:off x="9303015" y="3016115"/>
            <a:ext cx="665927" cy="20540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7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CRISIL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Aashish Anand Jha</dc:creator>
  <cp:lastModifiedBy>Aashish Anand Jha</cp:lastModifiedBy>
  <cp:revision>4</cp:revision>
  <dcterms:created xsi:type="dcterms:W3CDTF">2022-06-24T08:29:07Z</dcterms:created>
  <dcterms:modified xsi:type="dcterms:W3CDTF">2022-06-24T09:00:15Z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63c790-1b4f-473b-b88f-a693ca173b52_Enabled">
    <vt:lpwstr>true</vt:lpwstr>
  </property>
  <property fmtid="{D5CDD505-2E9C-101B-9397-08002B2CF9AE}" pid="3" name="MSIP_Label_8c63c790-1b4f-473b-b88f-a693ca173b52_SetDate">
    <vt:lpwstr>2022-06-24T09:00:05Z</vt:lpwstr>
  </property>
  <property fmtid="{D5CDD505-2E9C-101B-9397-08002B2CF9AE}" pid="4" name="MSIP_Label_8c63c790-1b4f-473b-b88f-a693ca173b52_Method">
    <vt:lpwstr>Privileged</vt:lpwstr>
  </property>
  <property fmtid="{D5CDD505-2E9C-101B-9397-08002B2CF9AE}" pid="5" name="MSIP_Label_8c63c790-1b4f-473b-b88f-a693ca173b52_Name">
    <vt:lpwstr>Internal</vt:lpwstr>
  </property>
  <property fmtid="{D5CDD505-2E9C-101B-9397-08002B2CF9AE}" pid="6" name="MSIP_Label_8c63c790-1b4f-473b-b88f-a693ca173b52_SiteId">
    <vt:lpwstr>4d8b04bf-7a7c-48a0-b6e3-38da5008297e</vt:lpwstr>
  </property>
  <property fmtid="{D5CDD505-2E9C-101B-9397-08002B2CF9AE}" pid="7" name="MSIP_Label_8c63c790-1b4f-473b-b88f-a693ca173b52_ActionId">
    <vt:lpwstr>47fbb2e4-33d1-438f-abed-95a1e52d3a20</vt:lpwstr>
  </property>
  <property fmtid="{D5CDD505-2E9C-101B-9397-08002B2CF9AE}" pid="8" name="MSIP_Label_8c63c790-1b4f-473b-b88f-a693ca173b52_ContentBits">
    <vt:lpwstr>0</vt:lpwstr>
  </property>
</Properties>
</file>