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7" r:id="rId6"/>
    <p:sldId id="265" r:id="rId7"/>
    <p:sldId id="260" r:id="rId8"/>
    <p:sldId id="266" r:id="rId9"/>
    <p:sldId id="269" r:id="rId10"/>
    <p:sldId id="271" r:id="rId11"/>
    <p:sldId id="272" r:id="rId12"/>
    <p:sldId id="273" r:id="rId13"/>
    <p:sldId id="274" r:id="rId14"/>
    <p:sldId id="276" r:id="rId15"/>
    <p:sldId id="277" r:id="rId16"/>
    <p:sldId id="268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32" autoAdjust="0"/>
  </p:normalViewPr>
  <p:slideViewPr>
    <p:cSldViewPr>
      <p:cViewPr varScale="1">
        <p:scale>
          <a:sx n="116" d="100"/>
          <a:sy n="116" d="100"/>
        </p:scale>
        <p:origin x="-31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1752-5105-4294-8EA3-C06CAB8CCB25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4140-6FB9-4873-8269-117BF360D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r>
              <a:rPr lang="en-US" dirty="0" smtClean="0"/>
              <a:t>I believe our product can be improved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baseline="0" dirty="0" smtClean="0"/>
              <a:t>is NodeJS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aseline="0" dirty="0" smtClean="0"/>
              <a:t>library provides support for </a:t>
            </a:r>
            <a:r>
              <a:rPr lang="en-US" dirty="0" smtClean="0"/>
              <a:t>server-side web development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JavasScript</a:t>
            </a:r>
            <a:endParaRPr lang="en-US" dirty="0" smtClean="0"/>
          </a:p>
          <a:p>
            <a:r>
              <a:rPr lang="en-US" dirty="0" smtClean="0"/>
              <a:t>Utilizes </a:t>
            </a:r>
            <a:r>
              <a:rPr lang="en-US" dirty="0" smtClean="0"/>
              <a:t>JavaScript: Fast, Native </a:t>
            </a:r>
            <a:r>
              <a:rPr lang="en-US" dirty="0" smtClean="0"/>
              <a:t>asynchronous programming </a:t>
            </a:r>
            <a:r>
              <a:rPr lang="en-US" dirty="0" smtClean="0"/>
              <a:t>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Python/Ruby: not familiar, low 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with I, not A or 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and B must implements I explicitly</a:t>
            </a:r>
          </a:p>
          <a:p>
            <a:endParaRPr lang="en-US" dirty="0" smtClean="0"/>
          </a:p>
          <a:p>
            <a:r>
              <a:rPr lang="en-US" dirty="0" smtClean="0"/>
              <a:t>If C also has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(), it cannot be treated as 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and B must implements I explicitly</a:t>
            </a:r>
          </a:p>
          <a:p>
            <a:endParaRPr lang="en-US" dirty="0" smtClean="0"/>
          </a:p>
          <a:p>
            <a:r>
              <a:rPr lang="en-US" dirty="0" smtClean="0"/>
              <a:t>If C also has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(), it cannot be treated as 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and B must implements I explicitly</a:t>
            </a:r>
          </a:p>
          <a:p>
            <a:endParaRPr lang="en-US" dirty="0" smtClean="0"/>
          </a:p>
          <a:p>
            <a:r>
              <a:rPr lang="en-US" dirty="0" smtClean="0"/>
              <a:t>If C also has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(), it cannot be treated as 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SFINAE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A {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char*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();</a:t>
            </a:r>
          </a:p>
          <a:p>
            <a:r>
              <a:rPr lang="en-US" baseline="0" dirty="0" smtClean="0"/>
              <a:t>};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Class B {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char* </a:t>
            </a:r>
            <a:r>
              <a:rPr lang="en-US" baseline="0" dirty="0" err="1" smtClean="0"/>
              <a:t>c_str</a:t>
            </a:r>
            <a:r>
              <a:rPr lang="en-US" baseline="0" dirty="0" smtClean="0"/>
              <a:t>();</a:t>
            </a:r>
          </a:p>
          <a:p>
            <a:r>
              <a:rPr lang="en-US" baseline="0" dirty="0" smtClean="0"/>
              <a:t>};</a:t>
            </a:r>
          </a:p>
          <a:p>
            <a:endParaRPr lang="en-US" baseline="0" dirty="0" smtClean="0"/>
          </a:p>
          <a:p>
            <a:r>
              <a:rPr lang="en-US" baseline="0" dirty="0" smtClean="0"/>
              <a:t>//call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 for A, call </a:t>
            </a:r>
            <a:r>
              <a:rPr lang="en-US" baseline="0" dirty="0" err="1" smtClean="0"/>
              <a:t>c_str</a:t>
            </a:r>
            <a:r>
              <a:rPr lang="en-US" baseline="0" dirty="0" smtClean="0"/>
              <a:t> for B</a:t>
            </a:r>
          </a:p>
          <a:p>
            <a:r>
              <a:rPr lang="en-US" baseline="0" dirty="0" smtClean="0"/>
              <a:t>void print()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NodeJS Demo for 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74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</a:t>
            </a:r>
            <a:r>
              <a:rPr lang="en-US" dirty="0" smtClean="0"/>
              <a:t> {	void </a:t>
            </a:r>
            <a:r>
              <a:rPr lang="en-US" dirty="0" err="1"/>
              <a:t>Func</a:t>
            </a:r>
            <a:r>
              <a:rPr lang="en-US" dirty="0" smtClean="0"/>
              <a:t>();  }</a:t>
            </a:r>
          </a:p>
          <a:p>
            <a:r>
              <a:rPr lang="en-US" dirty="0"/>
              <a:t>Class </a:t>
            </a:r>
            <a:r>
              <a:rPr lang="en-US" dirty="0" smtClean="0"/>
              <a:t>B </a:t>
            </a:r>
            <a:r>
              <a:rPr lang="en-US" dirty="0"/>
              <a:t>{	void </a:t>
            </a:r>
            <a:r>
              <a:rPr lang="en-US" dirty="0" err="1"/>
              <a:t>Func</a:t>
            </a:r>
            <a:r>
              <a:rPr lang="en-US" dirty="0"/>
              <a:t>();  }</a:t>
            </a:r>
          </a:p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{	void </a:t>
            </a:r>
            <a:r>
              <a:rPr lang="en-US" dirty="0" err="1"/>
              <a:t>Func</a:t>
            </a:r>
            <a:r>
              <a:rPr lang="en-US" dirty="0"/>
              <a:t>();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Interface I { void </a:t>
            </a:r>
            <a:r>
              <a:rPr lang="en-US" dirty="0" err="1"/>
              <a:t>Func</a:t>
            </a:r>
            <a:r>
              <a:rPr lang="en-US" dirty="0" smtClean="0"/>
              <a:t>(); }</a:t>
            </a:r>
          </a:p>
          <a:p>
            <a:r>
              <a:rPr lang="en-US" dirty="0" smtClean="0"/>
              <a:t>Structural typing</a:t>
            </a:r>
            <a:endParaRPr lang="en-US" dirty="0"/>
          </a:p>
          <a:p>
            <a:pPr lvl="1"/>
            <a:r>
              <a:rPr lang="en-US" dirty="0" smtClean="0"/>
              <a:t>No need to declare that A/B/C implements I</a:t>
            </a:r>
          </a:p>
          <a:p>
            <a:pPr lvl="1"/>
            <a:r>
              <a:rPr lang="en-US" dirty="0" smtClean="0"/>
              <a:t>A/B/C can be used as interface I</a:t>
            </a:r>
          </a:p>
          <a:p>
            <a:pPr lvl="1"/>
            <a:r>
              <a:rPr lang="en-US" dirty="0" smtClean="0"/>
              <a:t>Useful for the second 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8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of the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is another kind of structural typing</a:t>
            </a:r>
          </a:p>
          <a:p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CallFunc</a:t>
            </a:r>
            <a:r>
              <a:rPr lang="en-US" dirty="0" smtClean="0"/>
              <a:t>(T 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t.Func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Is it true that we cannot detect the object type in C++?</a:t>
            </a:r>
          </a:p>
          <a:p>
            <a:pPr lvl="1"/>
            <a:r>
              <a:rPr lang="en-US" dirty="0" smtClean="0"/>
              <a:t>SFINAE, used by Zorba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6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NodeJS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NodeJS</a:t>
            </a:r>
          </a:p>
          <a:p>
            <a:pPr lvl="1"/>
            <a:r>
              <a:rPr lang="en-US" dirty="0" smtClean="0"/>
              <a:t>V8</a:t>
            </a:r>
          </a:p>
          <a:p>
            <a:pPr lvl="1"/>
            <a:r>
              <a:rPr lang="en-US" dirty="0" smtClean="0"/>
              <a:t>Libuv</a:t>
            </a:r>
          </a:p>
          <a:p>
            <a:pPr lvl="2"/>
            <a:r>
              <a:rPr lang="en-US" dirty="0" smtClean="0"/>
              <a:t>Provides event loop</a:t>
            </a:r>
          </a:p>
          <a:p>
            <a:pPr lvl="2"/>
            <a:r>
              <a:rPr lang="en-US" dirty="0" smtClean="0"/>
              <a:t>Provides asynchronous I/O support</a:t>
            </a:r>
          </a:p>
          <a:p>
            <a:pPr lvl="3"/>
            <a:r>
              <a:rPr lang="en-US" dirty="0" smtClean="0"/>
              <a:t>File</a:t>
            </a:r>
          </a:p>
          <a:p>
            <a:pPr lvl="3"/>
            <a:r>
              <a:rPr lang="en-US" dirty="0" smtClean="0"/>
              <a:t>Network</a:t>
            </a:r>
          </a:p>
          <a:p>
            <a:pPr lvl="3"/>
            <a:r>
              <a:rPr lang="en-US" dirty="0" smtClean="0"/>
              <a:t>….</a:t>
            </a:r>
          </a:p>
          <a:p>
            <a:pPr lvl="2"/>
            <a:r>
              <a:rPr lang="en-US" dirty="0" smtClean="0"/>
              <a:t>Now is widely used</a:t>
            </a:r>
          </a:p>
          <a:p>
            <a:pPr lvl="2"/>
            <a:r>
              <a:rPr lang="en-US" dirty="0" smtClean="0"/>
              <a:t>Cross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Add-on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NodeJS modules work</a:t>
            </a:r>
          </a:p>
          <a:p>
            <a:pPr lvl="1"/>
            <a:r>
              <a:rPr lang="en-US" dirty="0" smtClean="0"/>
              <a:t>Most modules are written in JavaScript</a:t>
            </a:r>
          </a:p>
          <a:p>
            <a:pPr lvl="1"/>
            <a:r>
              <a:rPr lang="en-US" dirty="0" smtClean="0"/>
              <a:t>Some basic modules are written in C++ as add-on</a:t>
            </a:r>
          </a:p>
          <a:p>
            <a:pPr lvl="1"/>
            <a:r>
              <a:rPr lang="en-US" dirty="0" err="1" smtClean="0"/>
              <a:t>e.g</a:t>
            </a:r>
            <a:r>
              <a:rPr lang="en-US" smtClean="0"/>
              <a:t> Process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Some problems</a:t>
            </a:r>
          </a:p>
          <a:p>
            <a:pPr lvl="1"/>
            <a:r>
              <a:rPr lang="en-US" dirty="0" smtClean="0"/>
              <a:t>Call C++ functions in JavaScript, vice versa</a:t>
            </a:r>
          </a:p>
          <a:p>
            <a:pPr lvl="1"/>
            <a:r>
              <a:rPr lang="en-US" dirty="0" smtClean="0"/>
              <a:t>Construct and modify JavaScript objects in C++</a:t>
            </a:r>
          </a:p>
          <a:p>
            <a:pPr lvl="1"/>
            <a:r>
              <a:rPr lang="en-US" dirty="0" smtClean="0"/>
              <a:t>Pass JavaScript objects to C++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2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 NodeJS code</a:t>
            </a:r>
          </a:p>
          <a:p>
            <a:pPr lvl="1"/>
            <a:r>
              <a:rPr lang="en-US" dirty="0" smtClean="0"/>
              <a:t>node-inspector</a:t>
            </a:r>
          </a:p>
          <a:p>
            <a:r>
              <a:rPr lang="en-US" dirty="0" smtClean="0"/>
              <a:t>Debug NodeJS add-on</a:t>
            </a:r>
          </a:p>
          <a:p>
            <a:pPr lvl="1"/>
            <a:r>
              <a:rPr lang="en-US" dirty="0" smtClean="0"/>
              <a:t>GDB</a:t>
            </a:r>
          </a:p>
          <a:p>
            <a:r>
              <a:rPr lang="en-US" dirty="0" smtClean="0"/>
              <a:t>Debug front-end JS code, back-end JS code and native code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node-inspector</a:t>
            </a:r>
          </a:p>
          <a:p>
            <a:pPr lvl="1"/>
            <a:r>
              <a:rPr lang="en-US" dirty="0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1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node-gyp</a:t>
            </a:r>
          </a:p>
          <a:p>
            <a:pPr lvl="1"/>
            <a:r>
              <a:rPr lang="en-US" dirty="0" smtClean="0"/>
              <a:t>node-inspector</a:t>
            </a:r>
          </a:p>
          <a:p>
            <a:r>
              <a:rPr lang="en-US" dirty="0"/>
              <a:t>GYP</a:t>
            </a:r>
          </a:p>
          <a:p>
            <a:pPr lvl="1"/>
            <a:r>
              <a:rPr lang="en-US" dirty="0"/>
              <a:t>A configuration Tool similar to CMake</a:t>
            </a:r>
          </a:p>
          <a:p>
            <a:pPr lvl="1"/>
            <a:r>
              <a:rPr lang="en-US" dirty="0"/>
              <a:t>Made by Google, written in Python</a:t>
            </a:r>
          </a:p>
          <a:p>
            <a:pPr lvl="1"/>
            <a:r>
              <a:rPr lang="en-US" dirty="0"/>
              <a:t>JSON configuration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Originally used in Chromium/V8, now widely used in NodeJS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3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 future</a:t>
            </a:r>
          </a:p>
          <a:p>
            <a:pPr lvl="1"/>
            <a:r>
              <a:rPr lang="en-US" dirty="0" smtClean="0"/>
              <a:t>Improve website, too much work</a:t>
            </a:r>
          </a:p>
          <a:p>
            <a:pPr lvl="1"/>
            <a:r>
              <a:rPr lang="en-US" dirty="0" smtClean="0"/>
              <a:t>OLAP engine</a:t>
            </a:r>
          </a:p>
          <a:p>
            <a:r>
              <a:rPr lang="en-US" dirty="0" smtClean="0"/>
              <a:t>Long term</a:t>
            </a:r>
          </a:p>
          <a:p>
            <a:pPr lvl="1"/>
            <a:r>
              <a:rPr lang="en-US" dirty="0" smtClean="0"/>
              <a:t>SOA based architecture</a:t>
            </a:r>
          </a:p>
          <a:p>
            <a:pPr lvl="1"/>
            <a:r>
              <a:rPr lang="en-US" dirty="0" smtClean="0"/>
              <a:t>Stream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5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does libuv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V8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2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Code Analysis</a:t>
            </a:r>
          </a:p>
          <a:p>
            <a:r>
              <a:rPr lang="en-US" dirty="0"/>
              <a:t>Development</a:t>
            </a:r>
          </a:p>
          <a:p>
            <a:r>
              <a:rPr lang="en-US" dirty="0" smtClean="0"/>
              <a:t>TODO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67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data from several data sources . . .</a:t>
            </a:r>
          </a:p>
          <a:p>
            <a:pPr lvl="1"/>
            <a:r>
              <a:rPr lang="en-US" dirty="0" smtClean="0"/>
              <a:t>XQuery</a:t>
            </a:r>
          </a:p>
          <a:p>
            <a:pPr lvl="2"/>
            <a:r>
              <a:rPr lang="en-US" dirty="0" smtClean="0"/>
              <a:t>Zorba</a:t>
            </a:r>
          </a:p>
          <a:p>
            <a:pPr lvl="1"/>
            <a:r>
              <a:rPr lang="en-US" dirty="0" smtClean="0"/>
              <a:t>MySQL</a:t>
            </a:r>
          </a:p>
          <a:p>
            <a:pPr lvl="2"/>
            <a:r>
              <a:rPr lang="en-US" dirty="0" smtClean="0"/>
              <a:t>Node-MySQL</a:t>
            </a:r>
          </a:p>
          <a:p>
            <a:r>
              <a:rPr lang="en-US" dirty="0" smtClean="0"/>
              <a:t>Based on NodeJS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do I write </a:t>
            </a:r>
            <a:r>
              <a:rPr lang="en-US" dirty="0" smtClean="0"/>
              <a:t>this demo</a:t>
            </a:r>
          </a:p>
          <a:p>
            <a:pPr lvl="1"/>
            <a:r>
              <a:rPr lang="en-US" dirty="0" smtClean="0"/>
              <a:t>Development with dynamic language</a:t>
            </a:r>
            <a:endParaRPr lang="en-US" dirty="0" smtClean="0"/>
          </a:p>
          <a:p>
            <a:r>
              <a:rPr lang="en-US" dirty="0" smtClean="0"/>
              <a:t>What is NodeJS</a:t>
            </a:r>
          </a:p>
          <a:p>
            <a:pPr lvl="1"/>
            <a:r>
              <a:rPr lang="en-US" dirty="0"/>
              <a:t>A library provides support for server-side web development using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Why NodeJS</a:t>
            </a:r>
            <a:endParaRPr lang="en-US" dirty="0" smtClean="0"/>
          </a:p>
          <a:p>
            <a:pPr lvl="1"/>
            <a:r>
              <a:rPr lang="en-US" dirty="0" smtClean="0"/>
              <a:t>Native </a:t>
            </a:r>
            <a:r>
              <a:rPr lang="en-US" dirty="0"/>
              <a:t>asynchronous </a:t>
            </a:r>
            <a:r>
              <a:rPr lang="en-US" dirty="0" smtClean="0"/>
              <a:t>programming support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choices</a:t>
            </a:r>
          </a:p>
          <a:p>
            <a:pPr lvl="2"/>
            <a:r>
              <a:rPr lang="en-US" dirty="0" smtClean="0"/>
              <a:t>Python/Ruby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3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I use dynamic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say</a:t>
            </a:r>
          </a:p>
          <a:p>
            <a:pPr lvl="1"/>
            <a:r>
              <a:rPr lang="en-US" dirty="0" smtClean="0"/>
              <a:t>Dynamic languages have high development efficiency</a:t>
            </a:r>
          </a:p>
          <a:p>
            <a:pPr lvl="1"/>
            <a:r>
              <a:rPr lang="en-US" dirty="0" smtClean="0"/>
              <a:t>Code in dynamic language is elegant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I {</a:t>
            </a:r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r>
              <a:rPr lang="en-US" dirty="0" smtClean="0"/>
              <a:t>Class A implements I;</a:t>
            </a:r>
          </a:p>
          <a:p>
            <a:r>
              <a:rPr lang="en-US" dirty="0" smtClean="0"/>
              <a:t>Class B implements I;</a:t>
            </a:r>
          </a:p>
          <a:p>
            <a:r>
              <a:rPr lang="en-US" dirty="0" smtClean="0"/>
              <a:t>Class C {</a:t>
            </a:r>
          </a:p>
          <a:p>
            <a:pPr marL="0" indent="0">
              <a:buNone/>
            </a:pPr>
            <a:r>
              <a:rPr lang="en-US" dirty="0" smtClean="0"/>
              <a:t> 	void 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2830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Make connection from connection string</a:t>
            </a:r>
          </a:p>
          <a:p>
            <a:r>
              <a:rPr lang="en-US" dirty="0" smtClean="0"/>
              <a:t>C++/Java</a:t>
            </a:r>
          </a:p>
          <a:p>
            <a:pPr lvl="1"/>
            <a:r>
              <a:rPr lang="en-US" dirty="0" smtClean="0"/>
              <a:t>Each class must fully implements the interface</a:t>
            </a:r>
          </a:p>
          <a:p>
            <a:pPr lvl="1"/>
            <a:r>
              <a:rPr lang="en-US" dirty="0" smtClean="0"/>
              <a:t>That’s why we have so many empty method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Duck Typing, lookup at runtime</a:t>
            </a:r>
          </a:p>
          <a:p>
            <a:pPr lvl="1"/>
            <a:r>
              <a:rPr lang="en-US" dirty="0" smtClean="0"/>
              <a:t>No such problem, less code</a:t>
            </a:r>
          </a:p>
        </p:txBody>
      </p:sp>
    </p:spTree>
    <p:extLst>
      <p:ext uri="{BB962C8B-B14F-4D97-AF65-F5344CB8AC3E}">
        <p14:creationId xmlns:p14="http://schemas.microsoft.com/office/powerpoint/2010/main" val="2845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 I {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r>
              <a:rPr lang="en-US" dirty="0"/>
              <a:t>Class A implements I;</a:t>
            </a:r>
          </a:p>
          <a:p>
            <a:r>
              <a:rPr lang="en-US" dirty="0"/>
              <a:t>Class B implements I;</a:t>
            </a:r>
          </a:p>
          <a:p>
            <a:r>
              <a:rPr lang="en-US" dirty="0"/>
              <a:t>Class C {</a:t>
            </a:r>
          </a:p>
          <a:p>
            <a:pPr marL="0" indent="0">
              <a:buNone/>
            </a:pPr>
            <a:r>
              <a:rPr lang="en-US" dirty="0"/>
              <a:t> 	void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proxy class for C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ProxyC</a:t>
            </a:r>
            <a:r>
              <a:rPr lang="en-US" dirty="0" smtClean="0"/>
              <a:t> implements I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Func</a:t>
            </a:r>
            <a:r>
              <a:rPr lang="en-US" dirty="0" smtClean="0"/>
              <a:t>() { </a:t>
            </a:r>
            <a:r>
              <a:rPr lang="en-US" dirty="0" err="1" smtClean="0"/>
              <a:t>c.Func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No such problem</a:t>
            </a:r>
          </a:p>
          <a:p>
            <a:pPr lvl="1"/>
            <a:r>
              <a:rPr lang="en-US" dirty="0" smtClean="0"/>
              <a:t>Just pass C as an object, less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490</Words>
  <Application>Microsoft Office PowerPoint</Application>
  <PresentationFormat>On-screen Show (4:3)</PresentationFormat>
  <Paragraphs>170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NodeJS Demo for DS</vt:lpstr>
      <vt:lpstr>Agenda</vt:lpstr>
      <vt:lpstr>What is my demo</vt:lpstr>
      <vt:lpstr>Why</vt:lpstr>
      <vt:lpstr>Why do I use dynamic language</vt:lpstr>
      <vt:lpstr>A Basic example</vt:lpstr>
      <vt:lpstr>Create connection</vt:lpstr>
      <vt:lpstr>Another example</vt:lpstr>
      <vt:lpstr>Solution</vt:lpstr>
      <vt:lpstr>Here comes the GO</vt:lpstr>
      <vt:lpstr>Return of the C++</vt:lpstr>
      <vt:lpstr>Basic NodeJS Architecture</vt:lpstr>
      <vt:lpstr>NodeJS Add-on</vt:lpstr>
      <vt:lpstr>Debug</vt:lpstr>
      <vt:lpstr>Development Tool</vt:lpstr>
      <vt:lpstr>TODO</vt:lpstr>
      <vt:lpstr>To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Hu, Sheng</dc:creator>
  <cp:lastModifiedBy>Hu, Sheng</cp:lastModifiedBy>
  <cp:revision>313</cp:revision>
  <dcterms:created xsi:type="dcterms:W3CDTF">2006-08-16T00:00:00Z</dcterms:created>
  <dcterms:modified xsi:type="dcterms:W3CDTF">2013-09-22T10:18:17Z</dcterms:modified>
</cp:coreProperties>
</file>