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?_ga=2.60708591.317621277.1671142614-2004472742.1671142614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bookdown.org/yihui/rmarkdown-cookbook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いろいろな R Markdown フォーマット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学籍番号　氏名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2023-02-14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いろいろな出力形式を加えたYAML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pdf_document: 
    latex_engine: xelatex
  beamer_presentation: 
    latex_engine: xelatex
  html_document:
    df_print: paged
  html_notebook: default
  word_document: 
  powerpoint_presentation: default
  ioslides_presentation:
  slidy_presentation: default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出力形式に関する備考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スライドの場合は、第二レベルの表題 ##　があると、あたらしいスライドとなります。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または、Visual エディターの、Horizontal Line でも新しいスライドになります。</a:t>
            </a:r>
          </a:p>
          <a:p>
            <a:pPr lvl="0"/>
            <a:r>
              <a:rPr/>
              <a:t>Word や PowerPoint は、書式ファイルを付けることが可能です。参考文献を参照してください。</a:t>
            </a:r>
          </a:p>
          <a:p>
            <a:pPr lvl="0"/>
            <a:r>
              <a:rPr i="1"/>
              <a:t>Knit</a:t>
            </a:r>
            <a:r>
              <a:rPr/>
              <a:t> ボタンの隣のギアマーク の Output Option からそれぞれの書式を変更することが可能です。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rPr/>
              <a:t>Markdown Quick Reference: Top Menu Bar &gt; Help &gt; Markdown Quick Reference</a:t>
            </a:r>
          </a:p>
          <a:p>
            <a:pPr lvl="0"/>
            <a:r>
              <a:rPr/>
              <a:t>Cheat Sheet (Top Menu Bar: Help &gt; Cheat Sheets): RMarkdown Cheat Sheet, RMarkdown Reference Guide</a:t>
            </a:r>
          </a:p>
          <a:p>
            <a:pPr lvl="0"/>
            <a:r>
              <a:rPr/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rPr/>
              <a:t>Post error messages to a web search engine.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 の出力形式をためしてみよう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と他の形式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は、</a:t>
            </a:r>
            <a:r>
              <a:rPr>
                <a:hlinkClick r:id="rId2"/>
              </a:rPr>
              <a:t>R Markdown</a:t>
            </a:r>
            <a:r>
              <a:rPr/>
              <a:t> の一つの形式ですが、書式はおなじですから、コードを実行すると、その下に実行結果が現れます。</a:t>
            </a:r>
          </a:p>
          <a:p>
            <a:pPr lvl="0" indent="0" marL="0">
              <a:buNone/>
            </a:pPr>
            <a:r>
              <a:rPr/>
              <a:t>コード・チャンクは、ハイライトされています。そのコード・チャンクは、 </a:t>
            </a:r>
            <a:r>
              <a:rPr i="1"/>
              <a:t>Run</a:t>
            </a:r>
            <a:r>
              <a:rPr/>
              <a:t> ボタンを押すか、コード・チャンクの右上にある、右を向いた三角形をおすか、 </a:t>
            </a:r>
            <a:r>
              <a:rPr i="1"/>
              <a:t>Ctrl+Shift+Enter</a:t>
            </a:r>
            <a:r>
              <a:rPr/>
              <a:t> (Win) または </a:t>
            </a:r>
            <a:r>
              <a:rPr i="1"/>
              <a:t>Cmd+Shift+Enter</a:t>
            </a:r>
            <a:r>
              <a:rPr/>
              <a:t> (Mac) のキーで実行できます。</a:t>
            </a:r>
          </a:p>
          <a:p>
            <a:pPr lvl="0" indent="0" marL="0">
              <a:buNone/>
            </a:pPr>
            <a:r>
              <a:rPr/>
              <a:t>R Notebook の、プレビューは、実際にコード・チャンクに表示されているものだけが、含まれますが、</a:t>
            </a:r>
            <a:r>
              <a:rPr i="1"/>
              <a:t>Knit</a:t>
            </a:r>
            <a:r>
              <a:rPr/>
              <a:t> で他の形式の出力をするときは、最初から一つ一つコード・チャンクを実行して、その結果が出力されますから、エラーがあると、出力されず、途中で停止します。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"散布図"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Rmarkdown-J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df_iris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iris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(df_iris)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"萼長"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"萼幅"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"葉長"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"葉幅"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 )</a:t>
            </a:r>
            <a:br/>
            <a:r>
              <a:rPr>
                <a:latin typeface="Courier"/>
              </a:rPr>
              <a:t>tab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"setosa"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"versicolor"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"virginica"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"種別"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"ヒオウギアヤメ"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"ブルーフラッグ"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"バージニカ"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df_iris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df_iris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(tab, 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df_iris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萼長 萼幅 葉長 葉幅           種別
## 1    5.1  3.5  1.4  0.2 ヒオウギアヤメ
## 2    4.9  3.0  1.4  0.2 ヒオウギアヤメ
## 3    4.7  3.2  1.3  0.2 ヒオウギアヤメ
## 4    4.6  3.1  1.5  0.2 ヒオウギアヤメ
## 5    5.0  3.6  1.4  0.2 ヒオウギアヤメ
## 6    5.4  3.9  1.7  0.4 ヒオウギアヤメ
## 7    4.6  3.4  1.4  0.3 ヒオウギアヤメ
## 8    5.0  3.4  1.5  0.2 ヒオウギアヤメ
## 9    4.4  2.9  1.4  0.2 ヒオウギアヤメ
## 10   4.9  3.1  1.5  0.1 ヒオウギアヤメ
## 11   5.4  3.7  1.5  0.2 ヒオウギアヤメ
## 12   4.8  3.4  1.6  0.2 ヒオウギアヤメ
## 13   4.8  3.0  1.4  0.1 ヒオウギアヤメ
## 14   4.3  3.0  1.1  0.1 ヒオウギアヤメ
## 15   5.8  4.0  1.2  0.2 ヒオウギアヤメ
## 16   5.7  4.4  1.5  0.4 ヒオウギアヤメ
## 17   5.4  3.9  1.3  0.4 ヒオウギアヤメ
## 18   5.1  3.5  1.4  0.3 ヒオウギアヤメ
## 19   5.7  3.8  1.7  0.3 ヒオウギアヤメ
## 20   5.1  3.8  1.5  0.3 ヒオウギアヤメ
## 21   5.4  3.4  1.7  0.2 ヒオウギアヤメ
## 22   5.1  3.7  1.5  0.4 ヒオウギアヤメ
## 23   4.6  3.6  1.0  0.2 ヒオウギアヤメ
## 24   5.1  3.3  1.7  0.5 ヒオウギアヤメ
## 25   4.8  3.4  1.9  0.2 ヒオウギアヤメ
## 26   5.0  3.0  1.6  0.2 ヒオウギアヤメ
## 27   5.0  3.4  1.6  0.4 ヒオウギアヤメ
## 28   5.2  3.5  1.5  0.2 ヒオウギアヤメ
## 29   5.2  3.4  1.4  0.2 ヒオウギアヤメ
## 30   4.7  3.2  1.6  0.2 ヒオウギアヤメ
## 31   4.8  3.1  1.6  0.2 ヒオウギアヤメ
## 32   5.4  3.4  1.5  0.4 ヒオウギアヤメ
## 33   5.2  4.1  1.5  0.1 ヒオウギアヤメ
## 34   5.5  4.2  1.4  0.2 ヒオウギアヤメ
## 35   4.9  3.1  1.5  0.2 ヒオウギアヤメ
## 36   5.0  3.2  1.2  0.2 ヒオウギアヤメ
## 37   5.5  3.5  1.3  0.2 ヒオウギアヤメ
## 38   4.9  3.6  1.4  0.1 ヒオウギアヤメ
## 39   4.4  3.0  1.3  0.2 ヒオウギアヤメ
## 40   5.1  3.4  1.5  0.2 ヒオウギアヤメ
## 41   5.0  3.5  1.3  0.3 ヒオウギアヤメ
## 42   4.5  2.3  1.3  0.3 ヒオウギアヤメ
## 43   4.4  3.2  1.3  0.2 ヒオウギアヤメ
## 44   5.0  3.5  1.6  0.6 ヒオウギアヤメ
## 45   5.1  3.8  1.9  0.4 ヒオウギアヤメ
## 46   4.8  3.0  1.4  0.3 ヒオウギアヤメ
## 47   5.1  3.8  1.6  0.2 ヒオウギアヤメ
## 48   4.6  3.2  1.4  0.2 ヒオウギアヤメ
## 49   5.3  3.7  1.5  0.2 ヒオウギアヤメ
## 50   5.0  3.3  1.4  0.2 ヒオウギアヤメ
## 51   7.0  3.2  4.7  1.4 ブルーフラッグ
## 52   6.4  3.2  4.5  1.5 ブルーフラッグ
## 53   6.9  3.1  4.9  1.5 ブルーフラッグ
## 54   5.5  2.3  4.0  1.3 ブルーフラッグ
## 55   6.5  2.8  4.6  1.5 ブルーフラッグ
## 56   5.7  2.8  4.5  1.3 ブルーフラッグ
## 57   6.3  3.3  4.7  1.6 ブルーフラッグ
## 58   4.9  2.4  3.3  1.0 ブルーフラッグ
## 59   6.6  2.9  4.6  1.3 ブルーフラッグ
## 60   5.2  2.7  3.9  1.4 ブルーフラッグ
## 61   5.0  2.0  3.5  1.0 ブルーフラッグ
## 62   5.9  3.0  4.2  1.5 ブルーフラッグ
## 63   6.0  2.2  4.0  1.0 ブルーフラッグ
## 64   6.1  2.9  4.7  1.4 ブルーフラッグ
## 65   5.6  2.9  3.6  1.3 ブルーフラッグ
## 66   6.7  3.1  4.4  1.4 ブルーフラッグ
## 67   5.6  3.0  4.5  1.5 ブルーフラッグ
## 68   5.8  2.7  4.1  1.0 ブルーフラッグ
## 69   6.2  2.2  4.5  1.5 ブルーフラッグ
## 70   5.6  2.5  3.9  1.1 ブルーフラッグ
## 71   5.9  3.2  4.8  1.8 ブルーフラッグ
## 72   6.1  2.8  4.0  1.3 ブルーフラッグ
## 73   6.3  2.5  4.9  1.5 ブルーフラッグ
## 74   6.1  2.8  4.7  1.2 ブルーフラッグ
## 75   6.4  2.9  4.3  1.3 ブルーフラッグ
## 76   6.6  3.0  4.4  1.4 ブルーフラッグ
## 77   6.8  2.8  4.8  1.4 ブルーフラッグ
## 78   6.7  3.0  5.0  1.7 ブルーフラッグ
## 79   6.0  2.9  4.5  1.5 ブルーフラッグ
## 80   5.7  2.6  3.5  1.0 ブルーフラッグ
## 81   5.5  2.4  3.8  1.1 ブルーフラッグ
## 82   5.5  2.4  3.7  1.0 ブルーフラッグ
## 83   5.8  2.7  3.9  1.2 ブルーフラッグ
## 84   6.0  2.7  5.1  1.6 ブルーフラッグ
## 85   5.4  3.0  4.5  1.5 ブルーフラッグ
## 86   6.0  3.4  4.5  1.6 ブルーフラッグ
## 87   6.7  3.1  4.7  1.5 ブルーフラッグ
## 88   6.3  2.3  4.4  1.3 ブルーフラッグ
## 89   5.6  3.0  4.1  1.3 ブルーフラッグ
## 90   5.5  2.5  4.0  1.3 ブルーフラッグ
## 91   5.5  2.6  4.4  1.2 ブルーフラッグ
## 92   6.1  3.0  4.6  1.4 ブルーフラッグ
## 93   5.8  2.6  4.0  1.2 ブルーフラッグ
## 94   5.0  2.3  3.3  1.0 ブルーフラッグ
## 95   5.6  2.7  4.2  1.3 ブルーフラッグ
## 96   5.7  3.0  4.2  1.2 ブルーフラッグ
## 97   5.7  2.9  4.2  1.3 ブルーフラッグ
## 98   6.2  2.9  4.3  1.3 ブルーフラッグ
## 99   5.1  2.5  3.0  1.1 ブルーフラッグ
## 100  5.7  2.8  4.1  1.3 ブルーフラッグ
## 101  6.3  3.3  6.0  2.5     バージニカ
## 102  5.8  2.7  5.1  1.9     バージニカ
## 103  7.1  3.0  5.9  2.1     バージニカ
## 104  6.3  2.9  5.6  1.8     バージニカ
## 105  6.5  3.0  5.8  2.2     バージニカ
## 106  7.6  3.0  6.6  2.1     バージニカ
## 107  4.9  2.5  4.5  1.7     バージニカ
## 108  7.3  2.9  6.3  1.8     バージニカ
## 109  6.7  2.5  5.8  1.8     バージニカ
## 110  7.2  3.6  6.1  2.5     バージニカ
## 111  6.5  3.2  5.1  2.0     バージニカ
## 112  6.4  2.7  5.3  1.9     バージニカ
## 113  6.8  3.0  5.5  2.1     バージニカ
## 114  5.7  2.5  5.0  2.0     バージニカ
## 115  5.8  2.8  5.1  2.4     バージニカ
## 116  6.4  3.2  5.3  2.3     バージニカ
## 117  6.5  3.0  5.5  1.8     バージニカ
## 118  7.7  3.8  6.7  2.2     バージニカ
## 119  7.7  2.6  6.9  2.3     バージニカ
## 120  6.0  2.2  5.0  1.5     バージニカ
## 121  6.9  3.2  5.7  2.3     バージニカ
## 122  5.6  2.8  4.9  2.0     バージニカ
## 123  7.7  2.8  6.7  2.0     バージニカ
## 124  6.3  2.7  4.9  1.8     バージニカ
## 125  6.7  3.3  5.7  2.1     バージニカ
## 126  7.2  3.2  6.0  1.8     バージニカ
## 127  6.2  2.8  4.8  1.8     バージニカ
## 128  6.1  3.0  4.9  1.8     バージニカ
## 129  6.4  2.8  5.6  2.1     バージニカ
## 130  7.2  3.0  5.8  1.6     バージニカ
## 131  7.4  2.8  6.1  1.9     バージニカ
## 132  7.9  3.8  6.4  2.0     バージニカ
## 133  6.4  2.8  5.6  2.2     バージニカ
## 134  6.3  2.8  5.1  1.5     バージニカ
## 135  6.1  2.6  5.6  1.4     バージニカ
## 136  7.7  3.0  6.1  2.3     バージニカ
## 137  6.3  3.4  5.6  2.4     バージニカ
## 138  6.4  3.1  5.5  1.8     バージニカ
## 139  6.0  3.0  4.8  1.8     バージニカ
## 140  6.9  3.1  5.4  2.1     バージニカ
## 141  6.7  3.1  5.6  2.4     バージニカ
## 142  6.9  3.1  5.1  2.3     バージニカ
## 143  5.8  2.7  5.1  1.9     バージニカ
## 144  6.8  3.2  5.9  2.3     バージニカ
## 145  6.7  3.3  5.7  2.5     バージニカ
## 146  6.7  3.0  5.2  2.3     バージニカ
## 147  6.3  2.5  5.0  1.9     バージニカ
## 148  6.5  3.0  5.2  2.0     バージニカ
## 149  6.2  3.4  5.4  2.3     バージニカ
## 150  5.9  3.0  5.1  1.8     バージニカ</a:t>
            </a:r>
          </a:p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(df_iris[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種別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(df_iris,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葉長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葉幅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種別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"散布図"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"葉長"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"葉幅"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Rmarkdown-J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Code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あらたにコード・チャンクを挿入するときは、ツール・バーの </a:t>
            </a:r>
            <a:r>
              <a:rPr i="1"/>
              <a:t>Insert Chunk</a:t>
            </a:r>
            <a:r>
              <a:rPr/>
              <a:t> ボタンを押すか、または、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 でも可能です。</a:t>
            </a:r>
          </a:p>
          <a:p>
            <a:pPr lvl="0" indent="0" marL="0">
              <a:buNone/>
            </a:pPr>
            <a:r>
              <a:rPr/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rPr/>
              <a:t> button or press </a:t>
            </a:r>
            <a:r>
              <a:rPr i="1"/>
              <a:t>Ctrl+Shift+K</a:t>
            </a:r>
            <a:r>
              <a:rPr/>
              <a:t> (Win) or </a:t>
            </a:r>
            <a:r>
              <a:rPr i="1"/>
              <a:t>Cmd+Shift+K</a:t>
            </a:r>
            <a:r>
              <a:rPr/>
              <a:t> (Mac) to preview the HTML file).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preview shows you a rendered HTML copy of the contents of the editor. Consequently, unlike </a:t>
            </a:r>
            <a:r>
              <a:rPr i="1"/>
              <a:t>Knit</a:t>
            </a:r>
            <a:r>
              <a:rPr/>
              <a:t>, </a:t>
            </a:r>
            <a:r>
              <a:rPr i="1"/>
              <a:t>Preview</a:t>
            </a:r>
            <a:r>
              <a:rPr/>
              <a:t> does not run any R code chunks. Instead, the output of the chunk when it was last run in the editor is displayed.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いろいろな R Markdown フォーマット</dc:title>
  <dc:creator>学籍番号　氏名</dc:creator>
  <cp:keywords/>
  <dcterms:created xsi:type="dcterms:W3CDTF">2023-02-14T13:17:39Z</dcterms:created>
  <dcterms:modified xsi:type="dcterms:W3CDTF">2023-02-14T13:17:39Z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2023-02-14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