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.html?_ga=2.60708591.317621277.1671142614-2004472742.1671142614" TargetMode="External" /><Relationship Id="rId3" Type="http://schemas.openxmlformats.org/officeDocument/2006/relationships/hyperlink" Target="https://bookdown.org/yihui/rmarkdown/" TargetMode="External" /><Relationship Id="rId4" Type="http://schemas.openxmlformats.org/officeDocument/2006/relationships/hyperlink" Target="https://bookdown.org/yihui/rmarkdown-cookbook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いろいろな R Markdown フォーマット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漢字大好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3/21/23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新しいコード・チャンク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あらたにコード・チャンクを挿入するときは、ツール・バーの </a:t>
            </a:r>
            <a:r>
              <a:rPr i="1"/>
              <a:t>Insert Chunk</a:t>
            </a:r>
            <a:r>
              <a:rPr/>
              <a:t> ボタンを押すか、または、 </a:t>
            </a:r>
            <a:r>
              <a:rPr i="1"/>
              <a:t>Ctrl+Option+I</a:t>
            </a:r>
            <a:r>
              <a:rPr/>
              <a:t> (Win) or </a:t>
            </a:r>
            <a:r>
              <a:rPr i="1"/>
              <a:t>Cmd+Option+I</a:t>
            </a:r>
            <a:r>
              <a:rPr/>
              <a:t> (Mac) でも可能です。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まずは、Preview がおすすめ</a:t>
            </a:r>
          </a:p>
          <a:p>
            <a:pPr lvl="0" indent="0" marL="0">
              <a:buNone/>
            </a:pPr>
            <a:r>
              <a:rPr/>
              <a:t>ノートブックを保存すると、コードを含む HTML ファイルが作成されます。プレビュー（</a:t>
            </a:r>
            <a:r>
              <a:rPr i="1"/>
              <a:t>Preview</a:t>
            </a:r>
            <a:r>
              <a:rPr/>
              <a:t> ）ボタンまたは、 </a:t>
            </a:r>
            <a:r>
              <a:rPr i="1"/>
              <a:t>Ctrl+Shift+K</a:t>
            </a:r>
            <a:r>
              <a:rPr/>
              <a:t> (Win) または </a:t>
            </a:r>
            <a:r>
              <a:rPr i="1"/>
              <a:t>Cmd+Shift+K</a:t>
            </a:r>
            <a:r>
              <a:rPr/>
              <a:t> (Mac) でも可能です。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いろいろな出力形式を加えたYAML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output:
  pdf_document:
    latex_engine: xelatex
  beamer_presentation:
    latex_engine: xelatex
  html_document:
    df_print: paged
  html_notebook: default
  word_document: default
  powerpoint_presentation: default
  ioslides_presentation: default
  slidy_presentation: default</a:t>
            </a:r>
          </a:p>
          <a:p>
            <a:pPr lvl="0" indent="0" marL="0">
              <a:buNone/>
            </a:pPr>
            <a:r>
              <a:rPr/>
              <a:t>Knit ボタンから、他の形式を選び、試してみてください。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出力形式に関する備考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スライドの場合は、第二レベルの表題 ##　があると、あたらしいスライドとなります。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または、Visual エディターの、Horizontal Line でも新しいスライドになります。</a:t>
            </a:r>
          </a:p>
          <a:p>
            <a:pPr lvl="0"/>
            <a:r>
              <a:rPr/>
              <a:t>Word や PowerPoint は、一度、Knit して出力したファイルの書式を変更して、“my-styles.docx”、“my-styles.pptx” などと名称を変更して、下のように、書式ファイルを付けることが可能です。参考文献を参照してください。</a:t>
            </a:r>
          </a:p>
          <a:p>
            <a:pPr lvl="0" indent="0">
              <a:buNone/>
            </a:pPr>
            <a:r>
              <a:rPr>
                <a:latin typeface="Courier"/>
              </a:rPr>
              <a:t>---
word_document:
    reference_docx: my-styles.docx
powerpoint_presentation:
    reference_doc: my-styles.pptx
---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さまざまな設定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Knit</a:t>
            </a:r>
            <a:r>
              <a:rPr/>
              <a:t> ボタンの隣のギアマーク の Output Option からそれぞれの書式を変更することが可能です。</a:t>
            </a:r>
          </a:p>
          <a:p>
            <a:pPr lvl="0"/>
            <a:r>
              <a:rPr/>
              <a:t>節番号自動振り付け、ページ番号、テーマ、出力する図のサイズなどが、それぞれの形式に応じて選択できます。</a:t>
            </a:r>
          </a:p>
          <a:p>
            <a:pPr lvl="0"/>
            <a:r>
              <a:rPr/>
              <a:t>また、コード・チャンクの右上にある、ギア・マークからも、コードを出力するか否か、実行するか否か、コード・チャンクの名称、図のサイズなどが選択できます。</a:t>
            </a:r>
          </a:p>
          <a:p>
            <a:pPr lvl="0"/>
            <a:r>
              <a:rPr/>
              <a:t>{r cache=TRUE} とすると、キャッシュしてくれるので、実行に時間がかかるコード・チャンクには、このようなオプションを加えるのも良いでしょう。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Posit Primers: </a:t>
            </a:r>
            <a:r>
              <a:rPr>
                <a:hlinkClick r:id="rId2"/>
              </a:rPr>
              <a:t>Report Reproducibly</a:t>
            </a:r>
          </a:p>
          <a:p>
            <a:pPr lvl="0"/>
            <a:r>
              <a:rPr/>
              <a:t>Markdown Quick Reference: Top Menu Bar &gt; Help &gt; Markdown Quick Reference</a:t>
            </a:r>
          </a:p>
          <a:p>
            <a:pPr lvl="0"/>
            <a:r>
              <a:rPr/>
              <a:t>Cheat Sheet (Top Menu Bar: Help &gt; Cheat Sheets): RMarkdown Cheat Sheet, RMarkdown Reference Guide</a:t>
            </a:r>
          </a:p>
          <a:p>
            <a:pPr lvl="0"/>
            <a:r>
              <a:rPr/>
              <a:t>Books:</a:t>
            </a:r>
          </a:p>
          <a:p>
            <a:pPr lvl="1"/>
            <a:r>
              <a:rPr>
                <a:hlinkClick r:id="rId3"/>
              </a:rPr>
              <a:t>R Markdown: The Definitive Guide</a:t>
            </a:r>
          </a:p>
          <a:p>
            <a:pPr lvl="1"/>
            <a:r>
              <a:rPr>
                <a:hlinkClick r:id="rId4"/>
              </a:rPr>
              <a:t>R Markdown Cookbook</a:t>
            </a:r>
          </a:p>
          <a:p>
            <a:pPr lvl="0"/>
            <a:r>
              <a:rPr/>
              <a:t>エラーが出て不明なときは、検索エンジンで、解決方法を探してください。このときに、エラーメッセージが英語の方が、解決方法が見つかりやすくなります。Post error messages to a web search engine.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 の出力形式をためしてみよう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 と他の形式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 は、</a:t>
            </a:r>
            <a:r>
              <a:rPr>
                <a:hlinkClick r:id="rId2"/>
              </a:rPr>
              <a:t>R Markdown</a:t>
            </a:r>
            <a:r>
              <a:rPr/>
              <a:t> の一つの形式ですが、書式はおなじですから、コードを実行すると、その下に実行結果が現れます。</a:t>
            </a:r>
          </a:p>
          <a:p>
            <a:pPr lvl="0" indent="0" marL="0">
              <a:buNone/>
            </a:pPr>
            <a:r>
              <a:rPr/>
              <a:t>コード・チャンクは、ハイライトされています。そのコード・チャンクは、 </a:t>
            </a:r>
            <a:r>
              <a:rPr i="1"/>
              <a:t>Run</a:t>
            </a:r>
            <a:r>
              <a:rPr/>
              <a:t> ボタンを押すか、コード・チャンクの右上にある、右を向いた三角形をおすか、 </a:t>
            </a:r>
            <a:r>
              <a:rPr i="1"/>
              <a:t>Ctrl+Shift+Enter</a:t>
            </a:r>
            <a:r>
              <a:rPr/>
              <a:t> (Win) または </a:t>
            </a:r>
            <a:r>
              <a:rPr i="1"/>
              <a:t>Cmd+Shift+Enter</a:t>
            </a:r>
            <a:r>
              <a:rPr/>
              <a:t> (Mac) のキーで実行できます。</a:t>
            </a:r>
          </a:p>
          <a:p>
            <a:pPr lvl="0" indent="0" marL="0">
              <a:buNone/>
            </a:pPr>
            <a:r>
              <a:rPr/>
              <a:t>R Notebook の、プレビューは、実際にコード・チャンクに表示されているものだけが、含まれますが、</a:t>
            </a:r>
            <a:r>
              <a:rPr i="1"/>
              <a:t>Knit</a:t>
            </a:r>
            <a:r>
              <a:rPr/>
              <a:t> で他の形式の出力をするときは、最初から一つ一つコード・チャンクを実行して、その結果が出力されますから、エラーがあると、出力されず、途中で停止します。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日本語・中国語・韓国語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文字化けが、起こることが多く、対応が、一定せず、難しかったのですが、どうやら、現在は、どの場合も、次の設定で、解決しているようです。下の例を確認してください。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パッケージをロード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library</a:t>
            </a:r>
            <a:r>
              <a:rPr/>
              <a:t> によって、Package をロード（いつでも使えるように）します。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(showtext)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font_add_google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'Noto Sans'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font_install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source_han_serif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showtext_auto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speed dist
1     4    2
2     4   10
3     7    4
4     7   22
5     8   16
6     9   10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(2)</a:t>
            </a:r>
          </a:p>
        </p:txBody>
      </p:sp>
      <p:pic>
        <p:nvPicPr>
          <p:cNvPr descr="Quarto0-J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萼長 萼幅 葉長 葉幅           種別
1  5.1  3.5  1.4  0.2 ヒオウギアヤメ
2  4.9  3.0  1.4  0.2 ヒオウギアヤメ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萼長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萼幅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葉長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葉幅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種別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(4)</a:t>
            </a:r>
          </a:p>
        </p:txBody>
      </p:sp>
      <p:pic>
        <p:nvPicPr>
          <p:cNvPr descr="Quarto0-J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いろいろな R Markdown フォーマット</dc:title>
  <dc:creator>漢字大好</dc:creator>
  <cp:keywords/>
  <dcterms:created xsi:type="dcterms:W3CDTF">2023-03-21T09:48:16Z</dcterms:created>
  <dcterms:modified xsi:type="dcterms:W3CDTF">2023-03-21T09:48:16Z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3/21/23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