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いろいろな R Markdown フォーマット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学籍番号　氏名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新しいコード・チャンク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あらたにコード・チャンクを挿入するときは、ツール・バーの </a:t>
            </a:r>
            <a:r>
              <a:rPr i="1"/>
              <a:t>Insert Chunk</a:t>
            </a:r>
            <a:r>
              <a:rPr/>
              <a:t> ボタンを押すか、または、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 でも可能です。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まずは、Preview がおすすめ</a:t>
            </a:r>
          </a:p>
          <a:p>
            <a:pPr lvl="0" indent="0" marL="0">
              <a:buNone/>
            </a:pPr>
            <a:r>
              <a:rPr/>
              <a:t>ノートブックを保存すると、コードを含む HTML ファイルが作成されます。プレビュー（</a:t>
            </a:r>
            <a:r>
              <a:rPr i="1"/>
              <a:t>Preview</a:t>
            </a:r>
            <a:r>
              <a:rPr/>
              <a:t> ）ボタンまたは、 </a:t>
            </a:r>
            <a:r>
              <a:rPr i="1"/>
              <a:t>Ctrl+Shift+K</a:t>
            </a:r>
            <a:r>
              <a:rPr/>
              <a:t> (Win) または </a:t>
            </a:r>
            <a:r>
              <a:rPr i="1"/>
              <a:t>Cmd+Shift+K</a:t>
            </a:r>
            <a:r>
              <a:rPr/>
              <a:t> (Mac) でも可能です。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いろいろな出力形式を加えたYAML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 default
  powerpoint_presentation: default
  ioslides_presentation: 
    widescreen: yes
  beamer_presentation: 
    latex_engine: xelatex
    theme: Madrid
    colortheme: rose
  word_document: default
  html_document:
    df_print: paged
  slidy_presentation: default
  pdf_document: 
    latex_engine: xelatex</a:t>
            </a:r>
          </a:p>
          <a:p>
            <a:pPr lvl="0" indent="0" marL="0">
              <a:buNone/>
            </a:pPr>
            <a:r>
              <a:rPr/>
              <a:t>Knit ボタンから、他の形式を選び、試してみてください。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出力形式に関する備考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スライドの場合は、第二レベルの表題 ##　があると、あたらしいスライドとなります。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または、Visual エディターの、Horizontal Line でも新しいスライドになります。</a:t>
            </a:r>
          </a:p>
          <a:p>
            <a:pPr lvl="0"/>
            <a:r>
              <a:rPr/>
              <a:t>Word や PowerPoint は、一度、Knit して出力したファイルの書式を変更して、“my-styles.docx”、“my-styles.pptx” などと名称を変更して、下のように、書式ファイルを付けることが可能です。参考文献を参照してください。</a:t>
            </a:r>
          </a:p>
          <a:p>
            <a:pPr lvl="0" indent="0">
              <a:buNone/>
            </a:pPr>
            <a:r>
              <a:rPr>
                <a:latin typeface="Courier"/>
              </a:rPr>
              <a:t>---
 word_document:
    reference_docx: my-styles.docx
 powerpoint_presentation:
    reference_doc: my-styles.pptx
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さまざまな設定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Knit</a:t>
            </a:r>
            <a:r>
              <a:rPr/>
              <a:t> ボタンの隣のギアマーク の Output Option からそれぞれの書式を変更することが可能です。</a:t>
            </a:r>
          </a:p>
          <a:p>
            <a:pPr lvl="0"/>
            <a:r>
              <a:rPr/>
              <a:t>節番号自動振り付け、ページ番号、テーマ、出力する図のサイズなどが、それぞれの形式に応じて選択できます。</a:t>
            </a:r>
          </a:p>
          <a:p>
            <a:pPr lvl="0"/>
            <a:r>
              <a:rPr/>
              <a:t>また、コード・チャンクの右上にある、ギア・マークからも、コードを出力するか否か、実行するか否か、コード・チャンクの名称、図のサイズなどが選択できます。</a:t>
            </a:r>
          </a:p>
          <a:p>
            <a:pPr lvl="0"/>
            <a:r>
              <a:rPr/>
              <a:t>{r cache=TRUE} とすると、キャッシュしてくれるので、実行に時間がかかるコード・チャンクには、このようなオプションを加えるのも良いでしょう。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エラーが出て不明なときは、検索エンジンで、解決方法を探してください。このときに、エラーメッセージが英語の方が、解決方法が見つかりやすくなります。Post error messages to a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の出力形式をためしてみよう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と他の形式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は、</a:t>
            </a:r>
            <a:r>
              <a:rPr>
                <a:hlinkClick r:id="rId2"/>
              </a:rPr>
              <a:t>R Markdown</a:t>
            </a:r>
            <a:r>
              <a:rPr/>
              <a:t> の一つの形式ですが、書式はおなじですから、コードを実行すると、その下に実行結果が現れます。</a:t>
            </a:r>
          </a:p>
          <a:p>
            <a:pPr lvl="0" indent="0" marL="0">
              <a:buNone/>
            </a:pPr>
            <a:r>
              <a:rPr/>
              <a:t>コード・チャンクは、ハイライトされています。そのコード・チャンクは、 </a:t>
            </a:r>
            <a:r>
              <a:rPr i="1"/>
              <a:t>Run</a:t>
            </a:r>
            <a:r>
              <a:rPr/>
              <a:t> ボタンを押すか、コード・チャンクの右上にある、右を向いた三角形をおすか、 </a:t>
            </a:r>
            <a:r>
              <a:rPr i="1"/>
              <a:t>Ctrl+Shift+Enter</a:t>
            </a:r>
            <a:r>
              <a:rPr/>
              <a:t> (Win) または </a:t>
            </a:r>
            <a:r>
              <a:rPr i="1"/>
              <a:t>Cmd+Shift+Enter</a:t>
            </a:r>
            <a:r>
              <a:rPr/>
              <a:t> (Mac) のキーで実行できます。</a:t>
            </a:r>
          </a:p>
          <a:p>
            <a:pPr lvl="0" indent="0" marL="0">
              <a:buNone/>
            </a:pPr>
            <a:r>
              <a:rPr/>
              <a:t>R Notebook の、プレビューは、実際にコード・チャンクに表示されているものだけが、含まれますが、</a:t>
            </a:r>
            <a:r>
              <a:rPr i="1"/>
              <a:t>Knit</a:t>
            </a:r>
            <a:r>
              <a:rPr/>
              <a:t> で他の形式の出力をするときは、最初から一つ一つコード・チャンクを実行して、その結果が出力されますから、エラーがあると、出力されず、途中で停止します。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日本語・中国語・韓国語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図の表示などで、文字化けが、起こることが多く、対応が、一定せず、難しかったのですが、どうやら、現在は、どの場合も、次の設定で、解決しているようです。下の例を確認してください。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showtext を、インストールしていない場合は、一回だけ、右上の三角をクリックして実行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'showtext'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パッケージをロード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library</a:t>
            </a:r>
            <a:r>
              <a:rPr/>
              <a:t> によって、Package をロード（いつでも使えるように）します。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(showtext)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#font_add_google('Noto Sans')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#font_install(source_han_serif())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showtext_auto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"散布図"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Rmarkdown-J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df_iris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iris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(df_iris)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"萼長"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"萼幅"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"葉長"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"葉幅"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 )</a:t>
            </a:r>
            <a:br/>
            <a:r>
              <a:rPr>
                <a:latin typeface="Courier"/>
              </a:rPr>
              <a:t>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"setosa"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"versicolor"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"virginica"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4070A0"/>
                </a:solidFill>
                <a:latin typeface="Courier"/>
              </a:rPr>
              <a:t>"種別"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"ヒオウギアヤメ"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"ブルーフラッグ"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"バージニカ"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df_iris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df_iris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(tab, 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df_iris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萼長 萼幅 葉長 葉幅           種別
## 1  5.1  3.5  1.4  0.2 ヒオウギアヤメ
## 2  4.9  3.0  1.4  0.2 ヒオウギアヤメ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(df_iris[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種別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pic>
        <p:nvPicPr>
          <p:cNvPr descr="Rmarkdown-J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いろいろな R Markdown フォーマット</dc:title>
  <dc:creator>学籍番号　氏名</dc:creator>
  <cp:keywords/>
  <dcterms:created xsi:type="dcterms:W3CDTF">2023-03-23T00:47:57Z</dcterms:created>
  <dcterms:modified xsi:type="dcterms:W3CDTF">2023-03-23T00:47:57Z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2023-03-23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