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9" r:id="rId4"/>
    <p:sldId id="276" r:id="rId5"/>
    <p:sldId id="277" r:id="rId6"/>
    <p:sldId id="278" r:id="rId7"/>
    <p:sldId id="280" r:id="rId8"/>
    <p:sldId id="260" r:id="rId9"/>
    <p:sldId id="267" r:id="rId10"/>
    <p:sldId id="268" r:id="rId11"/>
    <p:sldId id="269" r:id="rId12"/>
    <p:sldId id="266" r:id="rId13"/>
    <p:sldId id="270" r:id="rId14"/>
    <p:sldId id="271" r:id="rId15"/>
    <p:sldId id="256" r:id="rId16"/>
    <p:sldId id="257" r:id="rId17"/>
    <p:sldId id="258" r:id="rId18"/>
    <p:sldId id="261" r:id="rId19"/>
    <p:sldId id="262" r:id="rId20"/>
    <p:sldId id="263" r:id="rId21"/>
    <p:sldId id="264" r:id="rId22"/>
    <p:sldId id="259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5041B-1407-1688-662F-A169673D0C9F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Bank Loan Analysis- Power BI Dashboard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Ganguly, 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20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389CC4-1715-B4D3-CDD2-15DBF0FE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Develop a dashboard using Power BI dashboard based on problem statement provided by the business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Index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4" cy="59331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Executive summary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Project roadmap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Data Quality Analysis and Data Quality report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Exploratory Data Analysis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Part-1 Columns with Missing Values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Part-2: Columns with no missing values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Part-3: New Feature Creation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Segmentation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Part-1 Data Preparation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Part-2 Model Iterations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Part-3 Cluster analysis formed with optimal cluster number=2, 3 and 4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Part-4 Segmentation Conclusion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Next Steps to be continued..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Appendix</a:t>
            </a: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700" dirty="0"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F07-A003-1CF7-BAF0-7DE7C63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8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Problem Statements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DC3390E-AC4E-FF22-8F5A-5BCC5E40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1: Summary.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700" dirty="0">
              <a:latin typeface="Georgia Pro" panose="020F0502020204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B4F32-C3AF-7C6E-738B-2C97754FB960}"/>
              </a:ext>
            </a:extLst>
          </p:cNvPr>
          <p:cNvSpPr txBox="1"/>
          <p:nvPr/>
        </p:nvSpPr>
        <p:spPr>
          <a:xfrm>
            <a:off x="1856914" y="4449038"/>
            <a:ext cx="262060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0F7E-34E8-3B8B-09C8-CB1AAAB560F9}"/>
              </a:ext>
            </a:extLst>
          </p:cNvPr>
          <p:cNvSpPr txBox="1"/>
          <p:nvPr/>
        </p:nvSpPr>
        <p:spPr>
          <a:xfrm>
            <a:off x="6034547" y="4406540"/>
            <a:ext cx="2966806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914-9E8A-E81A-8878-A140A2D6516C}"/>
              </a:ext>
            </a:extLst>
          </p:cNvPr>
          <p:cNvSpPr txBox="1"/>
          <p:nvPr/>
        </p:nvSpPr>
        <p:spPr>
          <a:xfrm>
            <a:off x="299880" y="5733724"/>
            <a:ext cx="11572876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9212E-C7EF-5DD8-69E7-CDD9F58A9ADA}"/>
              </a:ext>
            </a:extLst>
          </p:cNvPr>
          <p:cNvSpPr txBox="1"/>
          <p:nvPr/>
        </p:nvSpPr>
        <p:spPr>
          <a:xfrm>
            <a:off x="4179656" y="4098763"/>
            <a:ext cx="22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</p:spTree>
    <p:extLst>
      <p:ext uri="{BB962C8B-B14F-4D97-AF65-F5344CB8AC3E}">
        <p14:creationId xmlns:p14="http://schemas.microsoft.com/office/powerpoint/2010/main" val="14830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2: Overview.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9620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3: Details.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Columns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1544</Words>
  <Application>Microsoft Office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Georgia Pro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Souvik Ganguly</cp:lastModifiedBy>
  <cp:revision>15</cp:revision>
  <dcterms:created xsi:type="dcterms:W3CDTF">2023-10-07T01:44:58Z</dcterms:created>
  <dcterms:modified xsi:type="dcterms:W3CDTF">2024-05-24T21:13:07Z</dcterms:modified>
</cp:coreProperties>
</file>