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9" r:id="rId4"/>
    <p:sldId id="276" r:id="rId5"/>
    <p:sldId id="277" r:id="rId6"/>
    <p:sldId id="278" r:id="rId7"/>
    <p:sldId id="280" r:id="rId8"/>
    <p:sldId id="260" r:id="rId9"/>
    <p:sldId id="267" r:id="rId10"/>
    <p:sldId id="268" r:id="rId11"/>
    <p:sldId id="269" r:id="rId12"/>
    <p:sldId id="266" r:id="rId13"/>
    <p:sldId id="270" r:id="rId14"/>
    <p:sldId id="271" r:id="rId15"/>
    <p:sldId id="256" r:id="rId16"/>
    <p:sldId id="257" r:id="rId17"/>
    <p:sldId id="258" r:id="rId18"/>
    <p:sldId id="261" r:id="rId19"/>
    <p:sldId id="262" r:id="rId20"/>
    <p:sldId id="263" r:id="rId21"/>
    <p:sldId id="264" r:id="rId22"/>
    <p:sldId id="259" r:id="rId23"/>
    <p:sldId id="273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ouvikGanguly@myconsultancy.onmicrosoft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rson kayaking river at sunset">
            <a:extLst>
              <a:ext uri="{FF2B5EF4-FFF2-40B4-BE49-F238E27FC236}">
                <a16:creationId xmlns:a16="http://schemas.microsoft.com/office/drawing/2014/main" id="{2450192A-9566-676B-B7B2-3905296A59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77"/>
          <a:stretch/>
        </p:blipFill>
        <p:spPr>
          <a:xfrm>
            <a:off x="0" y="-3234"/>
            <a:ext cx="12192000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B2B71D-8221-C98E-39A6-F6731007370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F5041B-1407-1688-662F-A169673D0C9F}"/>
              </a:ext>
            </a:extLst>
          </p:cNvPr>
          <p:cNvSpPr txBox="1"/>
          <p:nvPr/>
        </p:nvSpPr>
        <p:spPr>
          <a:xfrm>
            <a:off x="299880" y="196684"/>
            <a:ext cx="9340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" panose="020F0502020204030204" pitchFamily="18" charset="0"/>
              </a:rPr>
              <a:t>Bank Loan Analysis- Power BI Dashboard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F098F-EA27-697D-45CD-5336F4B75C73}"/>
              </a:ext>
            </a:extLst>
          </p:cNvPr>
          <p:cNvSpPr txBox="1"/>
          <p:nvPr/>
        </p:nvSpPr>
        <p:spPr>
          <a:xfrm>
            <a:off x="299879" y="1379753"/>
            <a:ext cx="649484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eorgia Pro" panose="02040502050405020303" pitchFamily="18" charset="0"/>
              </a:rPr>
              <a:t>Prepared By: Souvik Ganguly, </a:t>
            </a:r>
          </a:p>
          <a:p>
            <a:endParaRPr lang="en-IN" dirty="0">
              <a:latin typeface="Georgia Pro" panose="02040502050405020303" pitchFamily="18" charset="0"/>
            </a:endParaRPr>
          </a:p>
          <a:p>
            <a:r>
              <a:rPr lang="en-IN" sz="1100" dirty="0">
                <a:latin typeface="Georgia Pro" panose="02040502050405020303" pitchFamily="18" charset="0"/>
              </a:rPr>
              <a:t>Date: 27</a:t>
            </a:r>
            <a:r>
              <a:rPr lang="en-IN" sz="1100" baseline="30000" dirty="0">
                <a:latin typeface="Georgia Pro" panose="02040502050405020303" pitchFamily="18" charset="0"/>
              </a:rPr>
              <a:t>th</a:t>
            </a:r>
            <a:r>
              <a:rPr lang="en-IN" sz="1100" dirty="0">
                <a:latin typeface="Georgia Pro" panose="02040502050405020303" pitchFamily="18" charset="0"/>
              </a:rPr>
              <a:t> May 2024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E389CC4-1715-B4D3-CDD2-15DBF0FE4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82D3D3-818E-E488-D9D4-6D713C92B3EA}"/>
              </a:ext>
            </a:extLst>
          </p:cNvPr>
          <p:cNvSpPr txBox="1"/>
          <p:nvPr/>
        </p:nvSpPr>
        <p:spPr>
          <a:xfrm>
            <a:off x="299879" y="719904"/>
            <a:ext cx="1080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Georgia Pro" panose="02040502050405020303" pitchFamily="18" charset="0"/>
              </a:rPr>
              <a:t>Develop a dashboard using Power BI dashboard based on problem statement provided by the business</a:t>
            </a:r>
          </a:p>
        </p:txBody>
      </p:sp>
    </p:spTree>
    <p:extLst>
      <p:ext uri="{BB962C8B-B14F-4D97-AF65-F5344CB8AC3E}">
        <p14:creationId xmlns:p14="http://schemas.microsoft.com/office/powerpoint/2010/main" val="338138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8BEBC9-98D8-041D-95F3-3951B265A9B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091" y="47938"/>
            <a:ext cx="1137468" cy="8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82BE8-DA25-2F0A-6FC9-D781928C7B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94FEC7-38DB-BB24-114F-273EF90A7B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C04EE-8041-7D9D-CA19-298D6848300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Georgia Pro" panose="020F0502020204030204" pitchFamily="18" charset="0"/>
              </a:rPr>
              <a:t>Index</a:t>
            </a:r>
            <a:endParaRPr lang="en-IN" sz="2300" dirty="0">
              <a:solidFill>
                <a:schemeClr val="accent1">
                  <a:lumMod val="75000"/>
                </a:schemeClr>
              </a:solidFill>
              <a:latin typeface="Georgia Pro" panose="020F0502020204030204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C8D4824-A8A1-286F-0B52-98811C98A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6E7C57-FDA4-0EA0-DD37-9A3F3018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79" y="924813"/>
            <a:ext cx="11469334" cy="59331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40502050405020303" pitchFamily="18" charset="0"/>
              </a:rPr>
              <a:t>Index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40502050405020303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40502050405020303" pitchFamily="18" charset="0"/>
              </a:rPr>
              <a:t>Executive summary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40502050405020303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100" dirty="0">
                <a:latin typeface="Georgia Pro" panose="020F0502020204030204" pitchFamily="18" charset="0"/>
              </a:rPr>
              <a:t>Project roadmap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sz="1100" dirty="0">
              <a:latin typeface="Georgia Pro" panose="020F0502020204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Data Quality Analysis and Data Quality report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F0502020204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Exploratory Data Analysis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Part-1 Columns with Missing Values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Part-2: Columns with no missing values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Part-3: New Feature Creation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F0502020204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100" dirty="0">
                <a:latin typeface="Georgia Pro" panose="020F0502020204030204" pitchFamily="18" charset="0"/>
              </a:rPr>
              <a:t>Segmentation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100" dirty="0">
                <a:latin typeface="Georgia Pro" panose="020F0502020204030204" pitchFamily="18" charset="0"/>
              </a:rPr>
              <a:t>Part-1 Data Preparation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100" dirty="0">
                <a:latin typeface="Georgia Pro" panose="020F0502020204030204" pitchFamily="18" charset="0"/>
              </a:rPr>
              <a:t>Part-2 Model Iterations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100" dirty="0">
                <a:latin typeface="Georgia Pro" panose="020F0502020204030204" pitchFamily="18" charset="0"/>
              </a:rPr>
              <a:t>Part-3 Cluster analysis formed with optimal cluster number=2, 3 and 4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100" dirty="0">
                <a:latin typeface="Georgia Pro" panose="020F0502020204030204" pitchFamily="18" charset="0"/>
              </a:rPr>
              <a:t>Part-4 Segmentation Conclusion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US" sz="1100" dirty="0">
              <a:latin typeface="Georgia Pro" panose="020F0502020204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100" dirty="0">
                <a:latin typeface="Georgia Pro" panose="020F0502020204030204" pitchFamily="18" charset="0"/>
              </a:rPr>
              <a:t>Next Steps to be continued..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sz="1100" dirty="0">
              <a:latin typeface="Georgia Pro" panose="020F0502020204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100" dirty="0">
                <a:latin typeface="Georgia Pro" panose="020F0502020204030204" pitchFamily="18" charset="0"/>
              </a:rPr>
              <a:t>Appendix</a:t>
            </a:r>
            <a:endParaRPr lang="en-IN" sz="1100" dirty="0">
              <a:latin typeface="Georgia Pro" panose="020F05020202040302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1500" dirty="0">
              <a:latin typeface="Georgia Pro" panose="020F05020202040302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sz="1100" dirty="0">
              <a:latin typeface="Georgia Pro" panose="020F0502020204030204" pitchFamily="18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F0502020204030204" pitchFamily="18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F0502020204030204" pitchFamily="18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US" sz="1100" dirty="0">
              <a:latin typeface="Georgia Pro" panose="020F0502020204030204" pitchFamily="18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IN" sz="1100" dirty="0">
              <a:latin typeface="Georgia Pro" panose="020F0502020204030204" pitchFamily="18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IN" sz="700" dirty="0">
              <a:latin typeface="Georgia Pro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210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6B3D0-09AE-4F17-9CB2-07E656EB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78" y="1568168"/>
            <a:ext cx="10569521" cy="1860832"/>
          </a:xfrm>
          <a:prstGeom prst="rect">
            <a:avLst/>
          </a:prstGeom>
        </p:spPr>
      </p:pic>
      <p:pic>
        <p:nvPicPr>
          <p:cNvPr id="6" name="Picture 6" descr="Like Comment Share PNGs for Free Download">
            <a:extLst>
              <a:ext uri="{FF2B5EF4-FFF2-40B4-BE49-F238E27FC236}">
                <a16:creationId xmlns:a16="http://schemas.microsoft.com/office/drawing/2014/main" id="{82211E88-89CC-1B62-06B7-D0439322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34" y="2132881"/>
            <a:ext cx="5978106" cy="597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818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CF07-A003-1CF7-BAF0-7DE7C631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68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Problem Statements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5AE59F-CB3E-3DF5-5AA4-447172567935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8DC3390E-AC4E-FF22-8F5A-5BCC5E409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Georgia Pro" panose="020F0502020204030204" pitchFamily="18" charset="0"/>
              </a:rPr>
              <a:t>Dashboard 1: Summary. Problem Statement</a:t>
            </a:r>
            <a:endParaRPr lang="en-IN" sz="2300" dirty="0">
              <a:solidFill>
                <a:schemeClr val="accent1">
                  <a:lumMod val="75000"/>
                </a:schemeClr>
              </a:solidFill>
              <a:latin typeface="Georgia Pro" panose="020F0502020204030204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C8D4824-A8A1-286F-0B52-98811C98A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6E7C57-FDA4-0EA0-DD37-9A3F3018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80" y="761236"/>
            <a:ext cx="11469334" cy="5933186"/>
          </a:xfrm>
        </p:spPr>
        <p:txBody>
          <a:bodyPr>
            <a:normAutofit/>
          </a:bodyPr>
          <a:lstStyle/>
          <a:p>
            <a:r>
              <a:rPr lang="en-IN" sz="1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1400" kern="1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IN" sz="700" dirty="0">
              <a:latin typeface="Georgia Pro" panose="020F0502020204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EB4F32-C3AF-7C6E-738B-2C97754FB960}"/>
              </a:ext>
            </a:extLst>
          </p:cNvPr>
          <p:cNvSpPr txBox="1"/>
          <p:nvPr/>
        </p:nvSpPr>
        <p:spPr>
          <a:xfrm>
            <a:off x="1856914" y="4449038"/>
            <a:ext cx="2620600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11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50F7E-34E8-3B8B-09C8-CB1AAAB560F9}"/>
              </a:ext>
            </a:extLst>
          </p:cNvPr>
          <p:cNvSpPr txBox="1"/>
          <p:nvPr/>
        </p:nvSpPr>
        <p:spPr>
          <a:xfrm>
            <a:off x="6034547" y="4406540"/>
            <a:ext cx="2966806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11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67914-9E8A-E81A-8878-A140A2D6516C}"/>
              </a:ext>
            </a:extLst>
          </p:cNvPr>
          <p:cNvSpPr txBox="1"/>
          <p:nvPr/>
        </p:nvSpPr>
        <p:spPr>
          <a:xfrm>
            <a:off x="299880" y="5733724"/>
            <a:ext cx="11572876" cy="91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1400" b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1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9212E-C7EF-5DD8-69E7-CDD9F58A9ADA}"/>
              </a:ext>
            </a:extLst>
          </p:cNvPr>
          <p:cNvSpPr txBox="1"/>
          <p:nvPr/>
        </p:nvSpPr>
        <p:spPr>
          <a:xfrm>
            <a:off x="4179656" y="4098763"/>
            <a:ext cx="2220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</p:txBody>
      </p:sp>
    </p:spTree>
    <p:extLst>
      <p:ext uri="{BB962C8B-B14F-4D97-AF65-F5344CB8AC3E}">
        <p14:creationId xmlns:p14="http://schemas.microsoft.com/office/powerpoint/2010/main" val="148300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Georgia Pro" panose="020F0502020204030204" pitchFamily="18" charset="0"/>
              </a:rPr>
              <a:t>Dashboard 2: Overview. Problem Statement</a:t>
            </a:r>
            <a:endParaRPr lang="en-IN" sz="2300" dirty="0">
              <a:solidFill>
                <a:schemeClr val="accent1">
                  <a:lumMod val="75000"/>
                </a:schemeClr>
              </a:solidFill>
              <a:latin typeface="Georgia Pro" panose="020F0502020204030204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C8D4824-A8A1-286F-0B52-98811C98A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6E7C57-FDA4-0EA0-DD37-9A3F3018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80" y="761236"/>
            <a:ext cx="11469334" cy="5933186"/>
          </a:xfrm>
        </p:spPr>
        <p:txBody>
          <a:bodyPr>
            <a:normAutofit/>
          </a:bodyPr>
          <a:lstStyle/>
          <a:p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W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sz="11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100" b="1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9620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CC8D4824-A8A1-286F-0B52-98811C98A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6E7C57-FDA4-0EA0-DD37-9A3F3018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79" y="835232"/>
            <a:ext cx="11469334" cy="5933186"/>
          </a:xfrm>
        </p:spPr>
        <p:txBody>
          <a:bodyPr>
            <a:normAutofit/>
          </a:bodyPr>
          <a:lstStyle/>
          <a:p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1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1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1100" i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SouvikGanguly@SouvikGanguly.onmicrosoft.com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wqcaY6eWhv+b6SD</a:t>
            </a:r>
          </a:p>
          <a:p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0E685-236E-72A4-B986-9FAE9261022A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Georgia Pro" panose="020F0502020204030204" pitchFamily="18" charset="0"/>
              </a:rPr>
              <a:t>Dashboard 3: Details. Problem Statement</a:t>
            </a:r>
            <a:endParaRPr lang="en-IN" sz="2300" dirty="0">
              <a:solidFill>
                <a:schemeClr val="accent1">
                  <a:lumMod val="75000"/>
                </a:schemeClr>
              </a:solidFill>
              <a:latin typeface="Georgia Pro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7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CC8D4824-A8A1-286F-0B52-98811C98A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6E7C57-FDA4-0EA0-DD37-9A3F3018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79" y="835232"/>
            <a:ext cx="11469334" cy="5933186"/>
          </a:xfrm>
        </p:spPr>
        <p:txBody>
          <a:bodyPr>
            <a:normAutofit/>
          </a:bodyPr>
          <a:lstStyle/>
          <a:p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0E685-236E-72A4-B986-9FAE9261022A}"/>
              </a:ext>
            </a:extLst>
          </p:cNvPr>
          <p:cNvSpPr txBox="1"/>
          <p:nvPr/>
        </p:nvSpPr>
        <p:spPr>
          <a:xfrm>
            <a:off x="299880" y="196684"/>
            <a:ext cx="9979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Georgia Pro" panose="020F0502020204030204" pitchFamily="18" charset="0"/>
              </a:rPr>
              <a:t>Columns</a:t>
            </a:r>
            <a:endParaRPr lang="en-IN" sz="2300" dirty="0">
              <a:solidFill>
                <a:schemeClr val="accent1">
                  <a:lumMod val="75000"/>
                </a:schemeClr>
              </a:solidFill>
              <a:latin typeface="Georgia Pro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8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1554</Words>
  <Application>Microsoft Office PowerPoint</Application>
  <PresentationFormat>Widescreen</PresentationFormat>
  <Paragraphs>187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Georgia Pro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Problem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Souvik Ganguly</cp:lastModifiedBy>
  <cp:revision>17</cp:revision>
  <dcterms:created xsi:type="dcterms:W3CDTF">2023-10-07T01:44:58Z</dcterms:created>
  <dcterms:modified xsi:type="dcterms:W3CDTF">2024-05-27T08:56:51Z</dcterms:modified>
</cp:coreProperties>
</file>