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58" r:id="rId3"/>
    <p:sldId id="257" r:id="rId4"/>
    <p:sldId id="259" r:id="rId5"/>
    <p:sldId id="260" r:id="rId6"/>
    <p:sldId id="265" r:id="rId7"/>
    <p:sldId id="266" r:id="rId8"/>
    <p:sldId id="267" r:id="rId9"/>
    <p:sldId id="268" r:id="rId10"/>
    <p:sldId id="296" r:id="rId11"/>
    <p:sldId id="269" r:id="rId12"/>
    <p:sldId id="297" r:id="rId13"/>
    <p:sldId id="298" r:id="rId14"/>
    <p:sldId id="280" r:id="rId15"/>
    <p:sldId id="299" r:id="rId16"/>
    <p:sldId id="301" r:id="rId17"/>
    <p:sldId id="300" r:id="rId18"/>
    <p:sldId id="302" r:id="rId19"/>
    <p:sldId id="303" r:id="rId20"/>
    <p:sldId id="304" r:id="rId21"/>
    <p:sldId id="305" r:id="rId22"/>
    <p:sldId id="307" r:id="rId23"/>
    <p:sldId id="308" r:id="rId24"/>
    <p:sldId id="309" r:id="rId25"/>
    <p:sldId id="310" r:id="rId26"/>
    <p:sldId id="311" r:id="rId27"/>
    <p:sldId id="312" r:id="rId28"/>
    <p:sldId id="315" r:id="rId29"/>
    <p:sldId id="316" r:id="rId30"/>
    <p:sldId id="317" r:id="rId31"/>
    <p:sldId id="318" r:id="rId32"/>
    <p:sldId id="319" r:id="rId33"/>
    <p:sldId id="320"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vik Ganguly" userId="706dbd4073dc223c" providerId="LiveId" clId="{47694C6F-FCC3-4873-B0F8-280E90D34302}"/>
    <pc:docChg chg="undo redo custSel addSld modSld">
      <pc:chgData name="Souvik Ganguly" userId="706dbd4073dc223c" providerId="LiveId" clId="{47694C6F-FCC3-4873-B0F8-280E90D34302}" dt="2020-12-20T18:51:28.017" v="6385" actId="113"/>
      <pc:docMkLst>
        <pc:docMk/>
      </pc:docMkLst>
      <pc:sldChg chg="modSp mod">
        <pc:chgData name="Souvik Ganguly" userId="706dbd4073dc223c" providerId="LiveId" clId="{47694C6F-FCC3-4873-B0F8-280E90D34302}" dt="2020-12-20T18:37:53.724" v="6360" actId="14100"/>
        <pc:sldMkLst>
          <pc:docMk/>
          <pc:sldMk cId="1044522023" sldId="256"/>
        </pc:sldMkLst>
        <pc:spChg chg="mod">
          <ac:chgData name="Souvik Ganguly" userId="706dbd4073dc223c" providerId="LiveId" clId="{47694C6F-FCC3-4873-B0F8-280E90D34302}" dt="2020-12-20T18:36:29.095" v="6315" actId="113"/>
          <ac:spMkLst>
            <pc:docMk/>
            <pc:sldMk cId="1044522023" sldId="256"/>
            <ac:spMk id="2" creationId="{07AA1CBF-7B29-4666-97A4-3BB99E1C50AC}"/>
          </ac:spMkLst>
        </pc:spChg>
        <pc:spChg chg="mod">
          <ac:chgData name="Souvik Ganguly" userId="706dbd4073dc223c" providerId="LiveId" clId="{47694C6F-FCC3-4873-B0F8-280E90D34302}" dt="2020-12-20T18:37:53.724" v="6360" actId="14100"/>
          <ac:spMkLst>
            <pc:docMk/>
            <pc:sldMk cId="1044522023" sldId="256"/>
            <ac:spMk id="3" creationId="{63BAFFE3-B26F-45A9-BED4-8F8DFC6812DB}"/>
          </ac:spMkLst>
        </pc:spChg>
      </pc:sldChg>
      <pc:sldChg chg="modSp mod">
        <pc:chgData name="Souvik Ganguly" userId="706dbd4073dc223c" providerId="LiveId" clId="{47694C6F-FCC3-4873-B0F8-280E90D34302}" dt="2020-12-20T18:51:28.017" v="6385" actId="113"/>
        <pc:sldMkLst>
          <pc:docMk/>
          <pc:sldMk cId="276588391" sldId="257"/>
        </pc:sldMkLst>
        <pc:spChg chg="mod">
          <ac:chgData name="Souvik Ganguly" userId="706dbd4073dc223c" providerId="LiveId" clId="{47694C6F-FCC3-4873-B0F8-280E90D34302}" dt="2020-12-20T18:51:28.017" v="6385" actId="113"/>
          <ac:spMkLst>
            <pc:docMk/>
            <pc:sldMk cId="276588391" sldId="257"/>
            <ac:spMk id="3" creationId="{A8C447C9-4680-4E21-8535-3C8D1A31A01B}"/>
          </ac:spMkLst>
        </pc:spChg>
      </pc:sldChg>
      <pc:sldChg chg="addSp delSp modSp mod">
        <pc:chgData name="Souvik Ganguly" userId="706dbd4073dc223c" providerId="LiveId" clId="{47694C6F-FCC3-4873-B0F8-280E90D34302}" dt="2020-12-20T13:17:14.049" v="150" actId="20577"/>
        <pc:sldMkLst>
          <pc:docMk/>
          <pc:sldMk cId="3730155128" sldId="262"/>
        </pc:sldMkLst>
        <pc:spChg chg="mod">
          <ac:chgData name="Souvik Ganguly" userId="706dbd4073dc223c" providerId="LiveId" clId="{47694C6F-FCC3-4873-B0F8-280E90D34302}" dt="2020-12-20T13:17:14.049" v="150" actId="20577"/>
          <ac:spMkLst>
            <pc:docMk/>
            <pc:sldMk cId="3730155128" sldId="262"/>
            <ac:spMk id="2" creationId="{EDB3500B-27D9-4C93-915B-C91A0777DE4D}"/>
          </ac:spMkLst>
        </pc:spChg>
        <pc:spChg chg="mod">
          <ac:chgData name="Souvik Ganguly" userId="706dbd4073dc223c" providerId="LiveId" clId="{47694C6F-FCC3-4873-B0F8-280E90D34302}" dt="2020-12-20T13:15:20.408" v="145" actId="14100"/>
          <ac:spMkLst>
            <pc:docMk/>
            <pc:sldMk cId="3730155128" sldId="262"/>
            <ac:spMk id="6" creationId="{61B35C50-59C7-4404-812D-86DECC72E1F2}"/>
          </ac:spMkLst>
        </pc:spChg>
        <pc:spChg chg="add del">
          <ac:chgData name="Souvik Ganguly" userId="706dbd4073dc223c" providerId="LiveId" clId="{47694C6F-FCC3-4873-B0F8-280E90D34302}" dt="2020-12-20T13:05:07.956" v="3"/>
          <ac:spMkLst>
            <pc:docMk/>
            <pc:sldMk cId="3730155128" sldId="262"/>
            <ac:spMk id="7" creationId="{26D7EF85-9B6D-4EC8-9CD2-3DE4B9495908}"/>
          </ac:spMkLst>
        </pc:spChg>
        <pc:spChg chg="add del">
          <ac:chgData name="Souvik Ganguly" userId="706dbd4073dc223c" providerId="LiveId" clId="{47694C6F-FCC3-4873-B0F8-280E90D34302}" dt="2020-12-20T13:05:12.737" v="5"/>
          <ac:spMkLst>
            <pc:docMk/>
            <pc:sldMk cId="3730155128" sldId="262"/>
            <ac:spMk id="8" creationId="{0811BD40-CC5D-444D-9DD1-D49B85716CFF}"/>
          </ac:spMkLst>
        </pc:spChg>
        <pc:spChg chg="add del">
          <ac:chgData name="Souvik Ganguly" userId="706dbd4073dc223c" providerId="LiveId" clId="{47694C6F-FCC3-4873-B0F8-280E90D34302}" dt="2020-12-20T13:05:18.541" v="7"/>
          <ac:spMkLst>
            <pc:docMk/>
            <pc:sldMk cId="3730155128" sldId="262"/>
            <ac:spMk id="9" creationId="{EE1DAFF4-75EC-4537-8E5F-DF5ACA64F396}"/>
          </ac:spMkLst>
        </pc:spChg>
        <pc:spChg chg="add del">
          <ac:chgData name="Souvik Ganguly" userId="706dbd4073dc223c" providerId="LiveId" clId="{47694C6F-FCC3-4873-B0F8-280E90D34302}" dt="2020-12-20T13:08:46.171" v="28"/>
          <ac:spMkLst>
            <pc:docMk/>
            <pc:sldMk cId="3730155128" sldId="262"/>
            <ac:spMk id="10" creationId="{EED7C159-7A4E-4897-9A41-2D0CC2C06313}"/>
          </ac:spMkLst>
        </pc:spChg>
        <pc:spChg chg="add mod">
          <ac:chgData name="Souvik Ganguly" userId="706dbd4073dc223c" providerId="LiveId" clId="{47694C6F-FCC3-4873-B0F8-280E90D34302}" dt="2020-12-20T13:15:26.773" v="146" actId="14100"/>
          <ac:spMkLst>
            <pc:docMk/>
            <pc:sldMk cId="3730155128" sldId="262"/>
            <ac:spMk id="15" creationId="{71AE3AC2-75B3-4ADE-B3D5-C52D5BCC7984}"/>
          </ac:spMkLst>
        </pc:spChg>
        <pc:picChg chg="mod">
          <ac:chgData name="Souvik Ganguly" userId="706dbd4073dc223c" providerId="LiveId" clId="{47694C6F-FCC3-4873-B0F8-280E90D34302}" dt="2020-12-20T13:15:11.364" v="143" actId="1076"/>
          <ac:picMkLst>
            <pc:docMk/>
            <pc:sldMk cId="3730155128" sldId="262"/>
            <ac:picMk id="4" creationId="{9A4832CC-E00A-4654-979C-B33254327AB7}"/>
          </ac:picMkLst>
        </pc:picChg>
        <pc:picChg chg="add del mod">
          <ac:chgData name="Souvik Ganguly" userId="706dbd4073dc223c" providerId="LiveId" clId="{47694C6F-FCC3-4873-B0F8-280E90D34302}" dt="2020-12-20T13:12:57.197" v="59" actId="22"/>
          <ac:picMkLst>
            <pc:docMk/>
            <pc:sldMk cId="3730155128" sldId="262"/>
            <ac:picMk id="12" creationId="{EAE3B878-41E6-41D1-A883-475032B6C070}"/>
          </ac:picMkLst>
        </pc:picChg>
        <pc:picChg chg="add mod modCrop">
          <ac:chgData name="Souvik Ganguly" userId="706dbd4073dc223c" providerId="LiveId" clId="{47694C6F-FCC3-4873-B0F8-280E90D34302}" dt="2020-12-20T13:15:28.891" v="147" actId="1076"/>
          <ac:picMkLst>
            <pc:docMk/>
            <pc:sldMk cId="3730155128" sldId="262"/>
            <ac:picMk id="14" creationId="{DE1B0719-3094-42ED-ADFC-5E358AC22709}"/>
          </ac:picMkLst>
        </pc:picChg>
      </pc:sldChg>
      <pc:sldChg chg="addSp delSp modSp new mod">
        <pc:chgData name="Souvik Ganguly" userId="706dbd4073dc223c" providerId="LiveId" clId="{47694C6F-FCC3-4873-B0F8-280E90D34302}" dt="2020-12-20T13:30:00.442" v="697" actId="5793"/>
        <pc:sldMkLst>
          <pc:docMk/>
          <pc:sldMk cId="3143892433" sldId="263"/>
        </pc:sldMkLst>
        <pc:spChg chg="mod">
          <ac:chgData name="Souvik Ganguly" userId="706dbd4073dc223c" providerId="LiveId" clId="{47694C6F-FCC3-4873-B0F8-280E90D34302}" dt="2020-12-20T13:17:39.716" v="175" actId="20577"/>
          <ac:spMkLst>
            <pc:docMk/>
            <pc:sldMk cId="3143892433" sldId="263"/>
            <ac:spMk id="2" creationId="{36ADDA01-3899-44B5-9C0C-F2C5DDEF91BC}"/>
          </ac:spMkLst>
        </pc:spChg>
        <pc:spChg chg="mod">
          <ac:chgData name="Souvik Ganguly" userId="706dbd4073dc223c" providerId="LiveId" clId="{47694C6F-FCC3-4873-B0F8-280E90D34302}" dt="2020-12-20T13:30:00.442" v="697" actId="5793"/>
          <ac:spMkLst>
            <pc:docMk/>
            <pc:sldMk cId="3143892433" sldId="263"/>
            <ac:spMk id="3" creationId="{161D789B-C989-4415-B259-1898E2A89351}"/>
          </ac:spMkLst>
        </pc:spChg>
        <pc:picChg chg="add del">
          <ac:chgData name="Souvik Ganguly" userId="706dbd4073dc223c" providerId="LiveId" clId="{47694C6F-FCC3-4873-B0F8-280E90D34302}" dt="2020-12-20T13:17:24.394" v="153" actId="22"/>
          <ac:picMkLst>
            <pc:docMk/>
            <pc:sldMk cId="3143892433" sldId="263"/>
            <ac:picMk id="5" creationId="{26DCB3AF-F215-4362-88B7-C57C8F8500ED}"/>
          </ac:picMkLst>
        </pc:picChg>
        <pc:picChg chg="add del mod">
          <ac:chgData name="Souvik Ganguly" userId="706dbd4073dc223c" providerId="LiveId" clId="{47694C6F-FCC3-4873-B0F8-280E90D34302}" dt="2020-12-20T13:21:45.484" v="244" actId="21"/>
          <ac:picMkLst>
            <pc:docMk/>
            <pc:sldMk cId="3143892433" sldId="263"/>
            <ac:picMk id="7" creationId="{A08E852C-D382-44FC-BE31-8A4C2AF2E07D}"/>
          </ac:picMkLst>
        </pc:picChg>
        <pc:picChg chg="add del mod">
          <ac:chgData name="Souvik Ganguly" userId="706dbd4073dc223c" providerId="LiveId" clId="{47694C6F-FCC3-4873-B0F8-280E90D34302}" dt="2020-12-20T13:22:36.144" v="257" actId="478"/>
          <ac:picMkLst>
            <pc:docMk/>
            <pc:sldMk cId="3143892433" sldId="263"/>
            <ac:picMk id="8" creationId="{0394816F-66AC-44FE-89D0-C8EB08839F95}"/>
          </ac:picMkLst>
        </pc:picChg>
      </pc:sldChg>
      <pc:sldChg chg="addSp delSp modSp new mod">
        <pc:chgData name="Souvik Ganguly" userId="706dbd4073dc223c" providerId="LiveId" clId="{47694C6F-FCC3-4873-B0F8-280E90D34302}" dt="2020-12-20T13:45:44.020" v="1159" actId="14100"/>
        <pc:sldMkLst>
          <pc:docMk/>
          <pc:sldMk cId="2580914746" sldId="264"/>
        </pc:sldMkLst>
        <pc:spChg chg="mod">
          <ac:chgData name="Souvik Ganguly" userId="706dbd4073dc223c" providerId="LiveId" clId="{47694C6F-FCC3-4873-B0F8-280E90D34302}" dt="2020-12-20T13:31:01.437" v="737" actId="113"/>
          <ac:spMkLst>
            <pc:docMk/>
            <pc:sldMk cId="2580914746" sldId="264"/>
            <ac:spMk id="2" creationId="{CC6B2BC6-A228-4DB1-9FD6-0FFC25D5F633}"/>
          </ac:spMkLst>
        </pc:spChg>
        <pc:spChg chg="del">
          <ac:chgData name="Souvik Ganguly" userId="706dbd4073dc223c" providerId="LiveId" clId="{47694C6F-FCC3-4873-B0F8-280E90D34302}" dt="2020-12-20T13:31:20.448" v="738" actId="22"/>
          <ac:spMkLst>
            <pc:docMk/>
            <pc:sldMk cId="2580914746" sldId="264"/>
            <ac:spMk id="3" creationId="{33E280BB-E75D-49B6-B8A7-A8C457787C48}"/>
          </ac:spMkLst>
        </pc:spChg>
        <pc:spChg chg="add mod">
          <ac:chgData name="Souvik Ganguly" userId="706dbd4073dc223c" providerId="LiveId" clId="{47694C6F-FCC3-4873-B0F8-280E90D34302}" dt="2020-12-20T13:45:44.020" v="1159" actId="14100"/>
          <ac:spMkLst>
            <pc:docMk/>
            <pc:sldMk cId="2580914746" sldId="264"/>
            <ac:spMk id="8" creationId="{E602D49C-151F-4BE6-ABF3-8CB4FD22277F}"/>
          </ac:spMkLst>
        </pc:spChg>
        <pc:spChg chg="add del">
          <ac:chgData name="Souvik Ganguly" userId="706dbd4073dc223c" providerId="LiveId" clId="{47694C6F-FCC3-4873-B0F8-280E90D34302}" dt="2020-12-20T13:39:41.945" v="1012"/>
          <ac:spMkLst>
            <pc:docMk/>
            <pc:sldMk cId="2580914746" sldId="264"/>
            <ac:spMk id="9" creationId="{C3DB9276-7DE8-4E9E-81FD-13C68457D010}"/>
          </ac:spMkLst>
        </pc:spChg>
        <pc:picChg chg="add mod ord">
          <ac:chgData name="Souvik Ganguly" userId="706dbd4073dc223c" providerId="LiveId" clId="{47694C6F-FCC3-4873-B0F8-280E90D34302}" dt="2020-12-20T13:45:36.314" v="1157" actId="1076"/>
          <ac:picMkLst>
            <pc:docMk/>
            <pc:sldMk cId="2580914746" sldId="264"/>
            <ac:picMk id="5" creationId="{4336BEDF-03FA-4B73-ABFD-B62B111039D5}"/>
          </ac:picMkLst>
        </pc:picChg>
        <pc:picChg chg="add mod modCrop">
          <ac:chgData name="Souvik Ganguly" userId="706dbd4073dc223c" providerId="LiveId" clId="{47694C6F-FCC3-4873-B0F8-280E90D34302}" dt="2020-12-20T13:45:37.713" v="1158" actId="1076"/>
          <ac:picMkLst>
            <pc:docMk/>
            <pc:sldMk cId="2580914746" sldId="264"/>
            <ac:picMk id="7" creationId="{2A1C6A22-8A7E-42E0-A1EC-90CCF4480FE2}"/>
          </ac:picMkLst>
        </pc:picChg>
      </pc:sldChg>
      <pc:sldChg chg="addSp delSp modSp new mod">
        <pc:chgData name="Souvik Ganguly" userId="706dbd4073dc223c" providerId="LiveId" clId="{47694C6F-FCC3-4873-B0F8-280E90D34302}" dt="2020-12-20T14:01:08.381" v="1773" actId="20577"/>
        <pc:sldMkLst>
          <pc:docMk/>
          <pc:sldMk cId="752662964" sldId="265"/>
        </pc:sldMkLst>
        <pc:spChg chg="mod">
          <ac:chgData name="Souvik Ganguly" userId="706dbd4073dc223c" providerId="LiveId" clId="{47694C6F-FCC3-4873-B0F8-280E90D34302}" dt="2020-12-20T13:42:40.243" v="1055" actId="113"/>
          <ac:spMkLst>
            <pc:docMk/>
            <pc:sldMk cId="752662964" sldId="265"/>
            <ac:spMk id="2" creationId="{FA8867CD-E19E-4864-B0B3-CB25B6FAEFD2}"/>
          </ac:spMkLst>
        </pc:spChg>
        <pc:spChg chg="mod">
          <ac:chgData name="Souvik Ganguly" userId="706dbd4073dc223c" providerId="LiveId" clId="{47694C6F-FCC3-4873-B0F8-280E90D34302}" dt="2020-12-20T14:01:08.381" v="1773" actId="20577"/>
          <ac:spMkLst>
            <pc:docMk/>
            <pc:sldMk cId="752662964" sldId="265"/>
            <ac:spMk id="3" creationId="{0D1D47A5-32E9-4875-B5AC-A267C3AC0049}"/>
          </ac:spMkLst>
        </pc:spChg>
        <pc:picChg chg="add del mod">
          <ac:chgData name="Souvik Ganguly" userId="706dbd4073dc223c" providerId="LiveId" clId="{47694C6F-FCC3-4873-B0F8-280E90D34302}" dt="2020-12-20T13:48:39.959" v="1221" actId="22"/>
          <ac:picMkLst>
            <pc:docMk/>
            <pc:sldMk cId="752662964" sldId="265"/>
            <ac:picMk id="5" creationId="{BB1F6FB7-FA00-49BA-BA20-82F71187F204}"/>
          </ac:picMkLst>
        </pc:picChg>
        <pc:picChg chg="add del mod">
          <ac:chgData name="Souvik Ganguly" userId="706dbd4073dc223c" providerId="LiveId" clId="{47694C6F-FCC3-4873-B0F8-280E90D34302}" dt="2020-12-20T13:56:58.385" v="1488" actId="478"/>
          <ac:picMkLst>
            <pc:docMk/>
            <pc:sldMk cId="752662964" sldId="265"/>
            <ac:picMk id="7" creationId="{CB6165AB-DC07-4FD6-98AF-C351B86E095B}"/>
          </ac:picMkLst>
        </pc:picChg>
      </pc:sldChg>
      <pc:sldChg chg="addSp delSp modSp new mod">
        <pc:chgData name="Souvik Ganguly" userId="706dbd4073dc223c" providerId="LiveId" clId="{47694C6F-FCC3-4873-B0F8-280E90D34302}" dt="2020-12-20T14:05:22.769" v="1891" actId="14100"/>
        <pc:sldMkLst>
          <pc:docMk/>
          <pc:sldMk cId="4000195176" sldId="266"/>
        </pc:sldMkLst>
        <pc:spChg chg="mod">
          <ac:chgData name="Souvik Ganguly" userId="706dbd4073dc223c" providerId="LiveId" clId="{47694C6F-FCC3-4873-B0F8-280E90D34302}" dt="2020-12-20T14:04:28.569" v="1838" actId="14100"/>
          <ac:spMkLst>
            <pc:docMk/>
            <pc:sldMk cId="4000195176" sldId="266"/>
            <ac:spMk id="2" creationId="{536EDBC8-365C-4D46-90A1-27CFB9ED5F42}"/>
          </ac:spMkLst>
        </pc:spChg>
        <pc:spChg chg="del">
          <ac:chgData name="Souvik Ganguly" userId="706dbd4073dc223c" providerId="LiveId" clId="{47694C6F-FCC3-4873-B0F8-280E90D34302}" dt="2020-12-20T14:02:08.711" v="1816" actId="22"/>
          <ac:spMkLst>
            <pc:docMk/>
            <pc:sldMk cId="4000195176" sldId="266"/>
            <ac:spMk id="3" creationId="{84C33E1E-1872-4FCC-AEF1-20D46126BEA2}"/>
          </ac:spMkLst>
        </pc:spChg>
        <pc:spChg chg="add mod">
          <ac:chgData name="Souvik Ganguly" userId="706dbd4073dc223c" providerId="LiveId" clId="{47694C6F-FCC3-4873-B0F8-280E90D34302}" dt="2020-12-20T14:04:59.537" v="1866" actId="14100"/>
          <ac:spMkLst>
            <pc:docMk/>
            <pc:sldMk cId="4000195176" sldId="266"/>
            <ac:spMk id="16" creationId="{EC75B66E-55B1-4C01-830C-6ADCEF94FA89}"/>
          </ac:spMkLst>
        </pc:spChg>
        <pc:spChg chg="add mod">
          <ac:chgData name="Souvik Ganguly" userId="706dbd4073dc223c" providerId="LiveId" clId="{47694C6F-FCC3-4873-B0F8-280E90D34302}" dt="2020-12-20T14:05:22.769" v="1891" actId="14100"/>
          <ac:spMkLst>
            <pc:docMk/>
            <pc:sldMk cId="4000195176" sldId="266"/>
            <ac:spMk id="17" creationId="{9E5AE3A1-196D-4876-905F-3E58B1E57CD5}"/>
          </ac:spMkLst>
        </pc:spChg>
        <pc:picChg chg="add mod ord">
          <ac:chgData name="Souvik Ganguly" userId="706dbd4073dc223c" providerId="LiveId" clId="{47694C6F-FCC3-4873-B0F8-280E90D34302}" dt="2020-12-20T14:02:12.697" v="1817" actId="1076"/>
          <ac:picMkLst>
            <pc:docMk/>
            <pc:sldMk cId="4000195176" sldId="266"/>
            <ac:picMk id="5" creationId="{B0AE7302-9CD2-4667-BC43-72362DAEE452}"/>
          </ac:picMkLst>
        </pc:picChg>
        <pc:picChg chg="add mod">
          <ac:chgData name="Souvik Ganguly" userId="706dbd4073dc223c" providerId="LiveId" clId="{47694C6F-FCC3-4873-B0F8-280E90D34302}" dt="2020-12-20T14:02:26.449" v="1819" actId="1076"/>
          <ac:picMkLst>
            <pc:docMk/>
            <pc:sldMk cId="4000195176" sldId="266"/>
            <ac:picMk id="7" creationId="{A4CDAC8B-CCD1-4F09-8AB3-09F965D1BC59}"/>
          </ac:picMkLst>
        </pc:picChg>
        <pc:picChg chg="add mod">
          <ac:chgData name="Souvik Ganguly" userId="706dbd4073dc223c" providerId="LiveId" clId="{47694C6F-FCC3-4873-B0F8-280E90D34302}" dt="2020-12-20T14:02:46.840" v="1821" actId="1076"/>
          <ac:picMkLst>
            <pc:docMk/>
            <pc:sldMk cId="4000195176" sldId="266"/>
            <ac:picMk id="9" creationId="{1001F1ED-9EF0-4F63-876D-AF1560558EB7}"/>
          </ac:picMkLst>
        </pc:picChg>
        <pc:picChg chg="add mod">
          <ac:chgData name="Souvik Ganguly" userId="706dbd4073dc223c" providerId="LiveId" clId="{47694C6F-FCC3-4873-B0F8-280E90D34302}" dt="2020-12-20T14:03:13.352" v="1824" actId="14100"/>
          <ac:picMkLst>
            <pc:docMk/>
            <pc:sldMk cId="4000195176" sldId="266"/>
            <ac:picMk id="11" creationId="{ABA5FA29-6AD1-47E3-B977-BECE349D5F81}"/>
          </ac:picMkLst>
        </pc:picChg>
        <pc:picChg chg="add mod">
          <ac:chgData name="Souvik Ganguly" userId="706dbd4073dc223c" providerId="LiveId" clId="{47694C6F-FCC3-4873-B0F8-280E90D34302}" dt="2020-12-20T14:03:32.152" v="1826" actId="1076"/>
          <ac:picMkLst>
            <pc:docMk/>
            <pc:sldMk cId="4000195176" sldId="266"/>
            <ac:picMk id="13" creationId="{795EC6DF-262A-4E7F-93D0-424BF399B464}"/>
          </ac:picMkLst>
        </pc:picChg>
        <pc:picChg chg="add mod">
          <ac:chgData name="Souvik Ganguly" userId="706dbd4073dc223c" providerId="LiveId" clId="{47694C6F-FCC3-4873-B0F8-280E90D34302}" dt="2020-12-20T14:03:54.664" v="1828" actId="1076"/>
          <ac:picMkLst>
            <pc:docMk/>
            <pc:sldMk cId="4000195176" sldId="266"/>
            <ac:picMk id="15" creationId="{7CF55B87-E89C-448F-A1A8-D615A8BC44BF}"/>
          </ac:picMkLst>
        </pc:picChg>
      </pc:sldChg>
      <pc:sldChg chg="delSp modSp new mod">
        <pc:chgData name="Souvik Ganguly" userId="706dbd4073dc223c" providerId="LiveId" clId="{47694C6F-FCC3-4873-B0F8-280E90D34302}" dt="2020-12-20T14:28:16.617" v="1982" actId="113"/>
        <pc:sldMkLst>
          <pc:docMk/>
          <pc:sldMk cId="1087583473" sldId="267"/>
        </pc:sldMkLst>
        <pc:spChg chg="mod">
          <ac:chgData name="Souvik Ganguly" userId="706dbd4073dc223c" providerId="LiveId" clId="{47694C6F-FCC3-4873-B0F8-280E90D34302}" dt="2020-12-20T14:28:16.617" v="1982" actId="113"/>
          <ac:spMkLst>
            <pc:docMk/>
            <pc:sldMk cId="1087583473" sldId="267"/>
            <ac:spMk id="2" creationId="{CFD457B4-41C1-49B8-8188-7BD469AB0D8E}"/>
          </ac:spMkLst>
        </pc:spChg>
        <pc:spChg chg="del">
          <ac:chgData name="Souvik Ganguly" userId="706dbd4073dc223c" providerId="LiveId" clId="{47694C6F-FCC3-4873-B0F8-280E90D34302}" dt="2020-12-20T14:28:03.935" v="1978" actId="478"/>
          <ac:spMkLst>
            <pc:docMk/>
            <pc:sldMk cId="1087583473" sldId="267"/>
            <ac:spMk id="3" creationId="{67710936-AC1B-4F31-B2D0-F695BC92C4E3}"/>
          </ac:spMkLst>
        </pc:spChg>
      </pc:sldChg>
      <pc:sldChg chg="addSp delSp modSp new mod">
        <pc:chgData name="Souvik Ganguly" userId="706dbd4073dc223c" providerId="LiveId" clId="{47694C6F-FCC3-4873-B0F8-280E90D34302}" dt="2020-12-20T14:57:07.047" v="2219" actId="20577"/>
        <pc:sldMkLst>
          <pc:docMk/>
          <pc:sldMk cId="4016392741" sldId="268"/>
        </pc:sldMkLst>
        <pc:spChg chg="del">
          <ac:chgData name="Souvik Ganguly" userId="706dbd4073dc223c" providerId="LiveId" clId="{47694C6F-FCC3-4873-B0F8-280E90D34302}" dt="2020-12-20T14:29:34.279" v="1984" actId="478"/>
          <ac:spMkLst>
            <pc:docMk/>
            <pc:sldMk cId="4016392741" sldId="268"/>
            <ac:spMk id="2" creationId="{CA2C1579-BB6C-4EEC-BD76-210F1F36FF12}"/>
          </ac:spMkLst>
        </pc:spChg>
        <pc:spChg chg="del">
          <ac:chgData name="Souvik Ganguly" userId="706dbd4073dc223c" providerId="LiveId" clId="{47694C6F-FCC3-4873-B0F8-280E90D34302}" dt="2020-12-20T14:29:38.470" v="1985" actId="478"/>
          <ac:spMkLst>
            <pc:docMk/>
            <pc:sldMk cId="4016392741" sldId="268"/>
            <ac:spMk id="3" creationId="{34F38B2C-4164-476D-ADC1-5A01A75F8262}"/>
          </ac:spMkLst>
        </pc:spChg>
        <pc:spChg chg="add del mod">
          <ac:chgData name="Souvik Ganguly" userId="706dbd4073dc223c" providerId="LiveId" clId="{47694C6F-FCC3-4873-B0F8-280E90D34302}" dt="2020-12-20T14:31:01.022" v="1995" actId="478"/>
          <ac:spMkLst>
            <pc:docMk/>
            <pc:sldMk cId="4016392741" sldId="268"/>
            <ac:spMk id="6" creationId="{D11CCB6E-7864-4500-9EA7-2CAEF41F4CEF}"/>
          </ac:spMkLst>
        </pc:spChg>
        <pc:spChg chg="add mod">
          <ac:chgData name="Souvik Ganguly" userId="706dbd4073dc223c" providerId="LiveId" clId="{47694C6F-FCC3-4873-B0F8-280E90D34302}" dt="2020-12-20T14:56:25.931" v="2211" actId="20577"/>
          <ac:spMkLst>
            <pc:docMk/>
            <pc:sldMk cId="4016392741" sldId="268"/>
            <ac:spMk id="7" creationId="{303C41AA-1E18-43D2-9433-A249FF53BC35}"/>
          </ac:spMkLst>
        </pc:spChg>
        <pc:spChg chg="add mod">
          <ac:chgData name="Souvik Ganguly" userId="706dbd4073dc223c" providerId="LiveId" clId="{47694C6F-FCC3-4873-B0F8-280E90D34302}" dt="2020-12-20T14:57:07.047" v="2219" actId="20577"/>
          <ac:spMkLst>
            <pc:docMk/>
            <pc:sldMk cId="4016392741" sldId="268"/>
            <ac:spMk id="8" creationId="{4D69B8CE-F991-47F7-8F2A-F7C7BC818493}"/>
          </ac:spMkLst>
        </pc:spChg>
        <pc:spChg chg="add mod">
          <ac:chgData name="Souvik Ganguly" userId="706dbd4073dc223c" providerId="LiveId" clId="{47694C6F-FCC3-4873-B0F8-280E90D34302}" dt="2020-12-20T14:34:26.399" v="2028" actId="14100"/>
          <ac:spMkLst>
            <pc:docMk/>
            <pc:sldMk cId="4016392741" sldId="268"/>
            <ac:spMk id="10" creationId="{998158BB-4AF8-4F64-97EC-AC8251E1EF5F}"/>
          </ac:spMkLst>
        </pc:spChg>
        <pc:picChg chg="add mod">
          <ac:chgData name="Souvik Ganguly" userId="706dbd4073dc223c" providerId="LiveId" clId="{47694C6F-FCC3-4873-B0F8-280E90D34302}" dt="2020-12-20T14:29:42.199" v="1987" actId="1076"/>
          <ac:picMkLst>
            <pc:docMk/>
            <pc:sldMk cId="4016392741" sldId="268"/>
            <ac:picMk id="4" creationId="{9C9C0DD6-DC08-4C93-AAB6-47C1850FB802}"/>
          </ac:picMkLst>
        </pc:picChg>
        <pc:picChg chg="add mod">
          <ac:chgData name="Souvik Ganguly" userId="706dbd4073dc223c" providerId="LiveId" clId="{47694C6F-FCC3-4873-B0F8-280E90D34302}" dt="2020-12-20T14:31:04.935" v="1996" actId="1076"/>
          <ac:picMkLst>
            <pc:docMk/>
            <pc:sldMk cId="4016392741" sldId="268"/>
            <ac:picMk id="5" creationId="{AB13A127-BDB7-427F-8664-81650A3FF200}"/>
          </ac:picMkLst>
        </pc:picChg>
        <pc:picChg chg="add mod">
          <ac:chgData name="Souvik Ganguly" userId="706dbd4073dc223c" providerId="LiveId" clId="{47694C6F-FCC3-4873-B0F8-280E90D34302}" dt="2020-12-20T14:32:52.238" v="2015" actId="1076"/>
          <ac:picMkLst>
            <pc:docMk/>
            <pc:sldMk cId="4016392741" sldId="268"/>
            <ac:picMk id="9" creationId="{1DCD832E-D1E6-49C3-BF66-5A69C0AD42B3}"/>
          </ac:picMkLst>
        </pc:picChg>
      </pc:sldChg>
      <pc:sldChg chg="addSp delSp modSp new mod">
        <pc:chgData name="Souvik Ganguly" userId="706dbd4073dc223c" providerId="LiveId" clId="{47694C6F-FCC3-4873-B0F8-280E90D34302}" dt="2020-12-20T14:57:17.373" v="2220"/>
        <pc:sldMkLst>
          <pc:docMk/>
          <pc:sldMk cId="2535414299" sldId="269"/>
        </pc:sldMkLst>
        <pc:spChg chg="del">
          <ac:chgData name="Souvik Ganguly" userId="706dbd4073dc223c" providerId="LiveId" clId="{47694C6F-FCC3-4873-B0F8-280E90D34302}" dt="2020-12-20T14:34:37.906" v="2030" actId="478"/>
          <ac:spMkLst>
            <pc:docMk/>
            <pc:sldMk cId="2535414299" sldId="269"/>
            <ac:spMk id="2" creationId="{A4745C4E-FE30-4028-A7CE-7FFA650B6DD6}"/>
          </ac:spMkLst>
        </pc:spChg>
        <pc:spChg chg="del">
          <ac:chgData name="Souvik Ganguly" userId="706dbd4073dc223c" providerId="LiveId" clId="{47694C6F-FCC3-4873-B0F8-280E90D34302}" dt="2020-12-20T14:34:39.868" v="2031" actId="478"/>
          <ac:spMkLst>
            <pc:docMk/>
            <pc:sldMk cId="2535414299" sldId="269"/>
            <ac:spMk id="3" creationId="{BD74DC60-5DB9-4F08-B8AA-D6567F2D43EE}"/>
          </ac:spMkLst>
        </pc:spChg>
        <pc:spChg chg="add mod">
          <ac:chgData name="Souvik Ganguly" userId="706dbd4073dc223c" providerId="LiveId" clId="{47694C6F-FCC3-4873-B0F8-280E90D34302}" dt="2020-12-20T14:56:36.765" v="2212"/>
          <ac:spMkLst>
            <pc:docMk/>
            <pc:sldMk cId="2535414299" sldId="269"/>
            <ac:spMk id="6" creationId="{01B89E0A-BD25-412E-B4AF-9C65D9CCB40E}"/>
          </ac:spMkLst>
        </pc:spChg>
        <pc:spChg chg="add mod">
          <ac:chgData name="Souvik Ganguly" userId="706dbd4073dc223c" providerId="LiveId" clId="{47694C6F-FCC3-4873-B0F8-280E90D34302}" dt="2020-12-20T14:57:17.373" v="2220"/>
          <ac:spMkLst>
            <pc:docMk/>
            <pc:sldMk cId="2535414299" sldId="269"/>
            <ac:spMk id="7" creationId="{FE9D04FE-6640-43FE-9B74-9B7FD762FA20}"/>
          </ac:spMkLst>
        </pc:spChg>
        <pc:spChg chg="add mod">
          <ac:chgData name="Souvik Ganguly" userId="706dbd4073dc223c" providerId="LiveId" clId="{47694C6F-FCC3-4873-B0F8-280E90D34302}" dt="2020-12-20T14:37:52.208" v="2067" actId="14100"/>
          <ac:spMkLst>
            <pc:docMk/>
            <pc:sldMk cId="2535414299" sldId="269"/>
            <ac:spMk id="9" creationId="{68D5A404-EAB8-49AC-B861-FEB8A1812D23}"/>
          </ac:spMkLst>
        </pc:spChg>
        <pc:picChg chg="add mod modCrop">
          <ac:chgData name="Souvik Ganguly" userId="706dbd4073dc223c" providerId="LiveId" clId="{47694C6F-FCC3-4873-B0F8-280E90D34302}" dt="2020-12-20T14:35:40.142" v="2041" actId="1076"/>
          <ac:picMkLst>
            <pc:docMk/>
            <pc:sldMk cId="2535414299" sldId="269"/>
            <ac:picMk id="4" creationId="{A0ABEBC0-4A96-4658-B217-ACA850A708C4}"/>
          </ac:picMkLst>
        </pc:picChg>
        <pc:picChg chg="add mod">
          <ac:chgData name="Souvik Ganguly" userId="706dbd4073dc223c" providerId="LiveId" clId="{47694C6F-FCC3-4873-B0F8-280E90D34302}" dt="2020-12-20T14:35:31.734" v="2040" actId="14100"/>
          <ac:picMkLst>
            <pc:docMk/>
            <pc:sldMk cId="2535414299" sldId="269"/>
            <ac:picMk id="5" creationId="{8D96E13C-919C-487A-86AE-792565E80C0E}"/>
          </ac:picMkLst>
        </pc:picChg>
        <pc:picChg chg="add mod">
          <ac:chgData name="Souvik Ganguly" userId="706dbd4073dc223c" providerId="LiveId" clId="{47694C6F-FCC3-4873-B0F8-280E90D34302}" dt="2020-12-20T14:37:07.872" v="2061" actId="1076"/>
          <ac:picMkLst>
            <pc:docMk/>
            <pc:sldMk cId="2535414299" sldId="269"/>
            <ac:picMk id="8" creationId="{3324ED38-283C-429D-A74E-470E969893C6}"/>
          </ac:picMkLst>
        </pc:picChg>
      </pc:sldChg>
      <pc:sldChg chg="addSp delSp modSp new mod">
        <pc:chgData name="Souvik Ganguly" userId="706dbd4073dc223c" providerId="LiveId" clId="{47694C6F-FCC3-4873-B0F8-280E90D34302}" dt="2020-12-20T14:57:21.922" v="2221"/>
        <pc:sldMkLst>
          <pc:docMk/>
          <pc:sldMk cId="1733491517" sldId="270"/>
        </pc:sldMkLst>
        <pc:spChg chg="del">
          <ac:chgData name="Souvik Ganguly" userId="706dbd4073dc223c" providerId="LiveId" clId="{47694C6F-FCC3-4873-B0F8-280E90D34302}" dt="2020-12-20T14:38:25.774" v="2069" actId="478"/>
          <ac:spMkLst>
            <pc:docMk/>
            <pc:sldMk cId="1733491517" sldId="270"/>
            <ac:spMk id="2" creationId="{5D8DA4D7-8B37-437B-B76F-9512105AC9B6}"/>
          </ac:spMkLst>
        </pc:spChg>
        <pc:spChg chg="del">
          <ac:chgData name="Souvik Ganguly" userId="706dbd4073dc223c" providerId="LiveId" clId="{47694C6F-FCC3-4873-B0F8-280E90D34302}" dt="2020-12-20T14:38:28.457" v="2070" actId="478"/>
          <ac:spMkLst>
            <pc:docMk/>
            <pc:sldMk cId="1733491517" sldId="270"/>
            <ac:spMk id="3" creationId="{FCC31FA4-0C67-4DC5-9D9B-F4FFB6FB6550}"/>
          </ac:spMkLst>
        </pc:spChg>
        <pc:spChg chg="add mod">
          <ac:chgData name="Souvik Ganguly" userId="706dbd4073dc223c" providerId="LiveId" clId="{47694C6F-FCC3-4873-B0F8-280E90D34302}" dt="2020-12-20T14:56:41.528" v="2213"/>
          <ac:spMkLst>
            <pc:docMk/>
            <pc:sldMk cId="1733491517" sldId="270"/>
            <ac:spMk id="7" creationId="{D6D9F3D1-4E4F-4BB0-8A3F-D9FE81BBCE07}"/>
          </ac:spMkLst>
        </pc:spChg>
        <pc:spChg chg="add mod">
          <ac:chgData name="Souvik Ganguly" userId="706dbd4073dc223c" providerId="LiveId" clId="{47694C6F-FCC3-4873-B0F8-280E90D34302}" dt="2020-12-20T14:57:21.922" v="2221"/>
          <ac:spMkLst>
            <pc:docMk/>
            <pc:sldMk cId="1733491517" sldId="270"/>
            <ac:spMk id="9" creationId="{CBDC2522-63FF-4129-BC3E-C199AE069F00}"/>
          </ac:spMkLst>
        </pc:spChg>
        <pc:spChg chg="add mod">
          <ac:chgData name="Souvik Ganguly" userId="706dbd4073dc223c" providerId="LiveId" clId="{47694C6F-FCC3-4873-B0F8-280E90D34302}" dt="2020-12-20T14:41:20.678" v="2101" actId="20577"/>
          <ac:spMkLst>
            <pc:docMk/>
            <pc:sldMk cId="1733491517" sldId="270"/>
            <ac:spMk id="12" creationId="{D62D5F52-B501-490F-A0FF-490482590D63}"/>
          </ac:spMkLst>
        </pc:spChg>
        <pc:picChg chg="add mod">
          <ac:chgData name="Souvik Ganguly" userId="706dbd4073dc223c" providerId="LiveId" clId="{47694C6F-FCC3-4873-B0F8-280E90D34302}" dt="2020-12-20T14:38:43.966" v="2075" actId="1076"/>
          <ac:picMkLst>
            <pc:docMk/>
            <pc:sldMk cId="1733491517" sldId="270"/>
            <ac:picMk id="4" creationId="{8DFFEBDD-F659-4F03-8BDE-467E8DD8CC2E}"/>
          </ac:picMkLst>
        </pc:picChg>
        <pc:picChg chg="add mod">
          <ac:chgData name="Souvik Ganguly" userId="706dbd4073dc223c" providerId="LiveId" clId="{47694C6F-FCC3-4873-B0F8-280E90D34302}" dt="2020-12-20T14:38:45.845" v="2076" actId="1076"/>
          <ac:picMkLst>
            <pc:docMk/>
            <pc:sldMk cId="1733491517" sldId="270"/>
            <ac:picMk id="5" creationId="{B5AE25E0-C286-4A5F-AC75-E791835B1106}"/>
          </ac:picMkLst>
        </pc:picChg>
        <pc:picChg chg="add mod">
          <ac:chgData name="Souvik Ganguly" userId="706dbd4073dc223c" providerId="LiveId" clId="{47694C6F-FCC3-4873-B0F8-280E90D34302}" dt="2020-12-20T14:39:39.167" v="2085" actId="1076"/>
          <ac:picMkLst>
            <pc:docMk/>
            <pc:sldMk cId="1733491517" sldId="270"/>
            <ac:picMk id="10" creationId="{057A6A24-5B5C-41D5-A94B-4370047A0F65}"/>
          </ac:picMkLst>
        </pc:picChg>
      </pc:sldChg>
      <pc:sldChg chg="addSp delSp modSp new mod">
        <pc:chgData name="Souvik Ganguly" userId="706dbd4073dc223c" providerId="LiveId" clId="{47694C6F-FCC3-4873-B0F8-280E90D34302}" dt="2020-12-20T14:57:25.589" v="2222"/>
        <pc:sldMkLst>
          <pc:docMk/>
          <pc:sldMk cId="3419455862" sldId="271"/>
        </pc:sldMkLst>
        <pc:spChg chg="del">
          <ac:chgData name="Souvik Ganguly" userId="706dbd4073dc223c" providerId="LiveId" clId="{47694C6F-FCC3-4873-B0F8-280E90D34302}" dt="2020-12-20T14:41:35.370" v="2102" actId="478"/>
          <ac:spMkLst>
            <pc:docMk/>
            <pc:sldMk cId="3419455862" sldId="271"/>
            <ac:spMk id="2" creationId="{146ECCEF-EFB6-486F-9C9E-6686FCB44ED7}"/>
          </ac:spMkLst>
        </pc:spChg>
        <pc:spChg chg="del">
          <ac:chgData name="Souvik Ganguly" userId="706dbd4073dc223c" providerId="LiveId" clId="{47694C6F-FCC3-4873-B0F8-280E90D34302}" dt="2020-12-20T14:41:37.879" v="2103" actId="478"/>
          <ac:spMkLst>
            <pc:docMk/>
            <pc:sldMk cId="3419455862" sldId="271"/>
            <ac:spMk id="3" creationId="{67830FC2-9B06-4906-AA2E-DC2CC20761A8}"/>
          </ac:spMkLst>
        </pc:spChg>
        <pc:spChg chg="add mod">
          <ac:chgData name="Souvik Ganguly" userId="706dbd4073dc223c" providerId="LiveId" clId="{47694C6F-FCC3-4873-B0F8-280E90D34302}" dt="2020-12-20T14:56:45.252" v="2214"/>
          <ac:spMkLst>
            <pc:docMk/>
            <pc:sldMk cId="3419455862" sldId="271"/>
            <ac:spMk id="7" creationId="{F5A973EA-6653-4F99-BFA9-E5DF69025052}"/>
          </ac:spMkLst>
        </pc:spChg>
        <pc:spChg chg="add mod">
          <ac:chgData name="Souvik Ganguly" userId="706dbd4073dc223c" providerId="LiveId" clId="{47694C6F-FCC3-4873-B0F8-280E90D34302}" dt="2020-12-20T14:57:25.589" v="2222"/>
          <ac:spMkLst>
            <pc:docMk/>
            <pc:sldMk cId="3419455862" sldId="271"/>
            <ac:spMk id="9" creationId="{BCAF8140-7DBD-43C0-926A-55C1091ECC13}"/>
          </ac:spMkLst>
        </pc:spChg>
        <pc:spChg chg="add mod">
          <ac:chgData name="Souvik Ganguly" userId="706dbd4073dc223c" providerId="LiveId" clId="{47694C6F-FCC3-4873-B0F8-280E90D34302}" dt="2020-12-20T14:45:51.523" v="2151" actId="108"/>
          <ac:spMkLst>
            <pc:docMk/>
            <pc:sldMk cId="3419455862" sldId="271"/>
            <ac:spMk id="12" creationId="{A9DC622A-3802-444F-A9E6-345CEBAE8226}"/>
          </ac:spMkLst>
        </pc:spChg>
        <pc:picChg chg="add mod">
          <ac:chgData name="Souvik Ganguly" userId="706dbd4073dc223c" providerId="LiveId" clId="{47694C6F-FCC3-4873-B0F8-280E90D34302}" dt="2020-12-20T14:44:03.742" v="2128" actId="14100"/>
          <ac:picMkLst>
            <pc:docMk/>
            <pc:sldMk cId="3419455862" sldId="271"/>
            <ac:picMk id="4" creationId="{62C8033E-A9AE-4FC8-BA90-68197D793D88}"/>
          </ac:picMkLst>
        </pc:picChg>
        <pc:picChg chg="add mod modCrop">
          <ac:chgData name="Souvik Ganguly" userId="706dbd4073dc223c" providerId="LiveId" clId="{47694C6F-FCC3-4873-B0F8-280E90D34302}" dt="2020-12-20T14:44:06.590" v="2129" actId="14100"/>
          <ac:picMkLst>
            <pc:docMk/>
            <pc:sldMk cId="3419455862" sldId="271"/>
            <ac:picMk id="5" creationId="{B64C9A69-700F-4B78-982B-1F0866AD8DF0}"/>
          </ac:picMkLst>
        </pc:picChg>
        <pc:picChg chg="add mod">
          <ac:chgData name="Souvik Ganguly" userId="706dbd4073dc223c" providerId="LiveId" clId="{47694C6F-FCC3-4873-B0F8-280E90D34302}" dt="2020-12-20T14:44:57.429" v="2142" actId="14100"/>
          <ac:picMkLst>
            <pc:docMk/>
            <pc:sldMk cId="3419455862" sldId="271"/>
            <ac:picMk id="10" creationId="{C5218AF7-DE08-4AE7-8459-5D1D1372699C}"/>
          </ac:picMkLst>
        </pc:picChg>
      </pc:sldChg>
      <pc:sldChg chg="addSp delSp modSp new mod">
        <pc:chgData name="Souvik Ganguly" userId="706dbd4073dc223c" providerId="LiveId" clId="{47694C6F-FCC3-4873-B0F8-280E90D34302}" dt="2020-12-20T14:57:31.054" v="2223"/>
        <pc:sldMkLst>
          <pc:docMk/>
          <pc:sldMk cId="3283849853" sldId="272"/>
        </pc:sldMkLst>
        <pc:spChg chg="del">
          <ac:chgData name="Souvik Ganguly" userId="706dbd4073dc223c" providerId="LiveId" clId="{47694C6F-FCC3-4873-B0F8-280E90D34302}" dt="2020-12-20T14:48:17.891" v="2153" actId="478"/>
          <ac:spMkLst>
            <pc:docMk/>
            <pc:sldMk cId="3283849853" sldId="272"/>
            <ac:spMk id="2" creationId="{9D5BF002-F894-4C7D-8ABA-75C923D19849}"/>
          </ac:spMkLst>
        </pc:spChg>
        <pc:spChg chg="del">
          <ac:chgData name="Souvik Ganguly" userId="706dbd4073dc223c" providerId="LiveId" clId="{47694C6F-FCC3-4873-B0F8-280E90D34302}" dt="2020-12-20T14:48:20.444" v="2154" actId="478"/>
          <ac:spMkLst>
            <pc:docMk/>
            <pc:sldMk cId="3283849853" sldId="272"/>
            <ac:spMk id="3" creationId="{FECA693F-D14F-4610-888B-B8A1B95D7FE9}"/>
          </ac:spMkLst>
        </pc:spChg>
        <pc:spChg chg="add mod">
          <ac:chgData name="Souvik Ganguly" userId="706dbd4073dc223c" providerId="LiveId" clId="{47694C6F-FCC3-4873-B0F8-280E90D34302}" dt="2020-12-20T14:56:49.925" v="2215"/>
          <ac:spMkLst>
            <pc:docMk/>
            <pc:sldMk cId="3283849853" sldId="272"/>
            <ac:spMk id="7" creationId="{7573E464-FDD0-4A5F-82A2-A7444CAD513E}"/>
          </ac:spMkLst>
        </pc:spChg>
        <pc:spChg chg="add mod">
          <ac:chgData name="Souvik Ganguly" userId="706dbd4073dc223c" providerId="LiveId" clId="{47694C6F-FCC3-4873-B0F8-280E90D34302}" dt="2020-12-20T14:57:31.054" v="2223"/>
          <ac:spMkLst>
            <pc:docMk/>
            <pc:sldMk cId="3283849853" sldId="272"/>
            <ac:spMk id="9" creationId="{1430B65E-06A9-4DA3-9522-09D1F480B6C2}"/>
          </ac:spMkLst>
        </pc:spChg>
        <pc:picChg chg="add mod">
          <ac:chgData name="Souvik Ganguly" userId="706dbd4073dc223c" providerId="LiveId" clId="{47694C6F-FCC3-4873-B0F8-280E90D34302}" dt="2020-12-20T14:48:30.015" v="2157" actId="1076"/>
          <ac:picMkLst>
            <pc:docMk/>
            <pc:sldMk cId="3283849853" sldId="272"/>
            <ac:picMk id="4" creationId="{C0F4B761-04F1-46F4-9241-1679781A21EA}"/>
          </ac:picMkLst>
        </pc:picChg>
        <pc:picChg chg="add mod">
          <ac:chgData name="Souvik Ganguly" userId="706dbd4073dc223c" providerId="LiveId" clId="{47694C6F-FCC3-4873-B0F8-280E90D34302}" dt="2020-12-20T14:48:36.181" v="2159" actId="1076"/>
          <ac:picMkLst>
            <pc:docMk/>
            <pc:sldMk cId="3283849853" sldId="272"/>
            <ac:picMk id="5" creationId="{7B55CB69-6321-4EFC-97E5-DC5C5EE17840}"/>
          </ac:picMkLst>
        </pc:picChg>
      </pc:sldChg>
      <pc:sldChg chg="addSp delSp modSp new mod">
        <pc:chgData name="Souvik Ganguly" userId="706dbd4073dc223c" providerId="LiveId" clId="{47694C6F-FCC3-4873-B0F8-280E90D34302}" dt="2020-12-20T14:57:38.106" v="2224"/>
        <pc:sldMkLst>
          <pc:docMk/>
          <pc:sldMk cId="955332245" sldId="273"/>
        </pc:sldMkLst>
        <pc:spChg chg="del">
          <ac:chgData name="Souvik Ganguly" userId="706dbd4073dc223c" providerId="LiveId" clId="{47694C6F-FCC3-4873-B0F8-280E90D34302}" dt="2020-12-20T14:49:52.260" v="2173" actId="478"/>
          <ac:spMkLst>
            <pc:docMk/>
            <pc:sldMk cId="955332245" sldId="273"/>
            <ac:spMk id="2" creationId="{92938553-7689-4D2E-8907-55DA94BCAF69}"/>
          </ac:spMkLst>
        </pc:spChg>
        <pc:spChg chg="del">
          <ac:chgData name="Souvik Ganguly" userId="706dbd4073dc223c" providerId="LiveId" clId="{47694C6F-FCC3-4873-B0F8-280E90D34302}" dt="2020-12-20T14:49:55.002" v="2174" actId="478"/>
          <ac:spMkLst>
            <pc:docMk/>
            <pc:sldMk cId="955332245" sldId="273"/>
            <ac:spMk id="3" creationId="{C0C47046-4EA1-4FFC-805C-2A5A2CFF2B51}"/>
          </ac:spMkLst>
        </pc:spChg>
        <pc:spChg chg="add mod">
          <ac:chgData name="Souvik Ganguly" userId="706dbd4073dc223c" providerId="LiveId" clId="{47694C6F-FCC3-4873-B0F8-280E90D34302}" dt="2020-12-20T14:56:53.792" v="2216"/>
          <ac:spMkLst>
            <pc:docMk/>
            <pc:sldMk cId="955332245" sldId="273"/>
            <ac:spMk id="7" creationId="{C9BFB565-E657-4CB3-9399-E7EB9710DD3A}"/>
          </ac:spMkLst>
        </pc:spChg>
        <pc:spChg chg="add mod">
          <ac:chgData name="Souvik Ganguly" userId="706dbd4073dc223c" providerId="LiveId" clId="{47694C6F-FCC3-4873-B0F8-280E90D34302}" dt="2020-12-20T14:57:38.106" v="2224"/>
          <ac:spMkLst>
            <pc:docMk/>
            <pc:sldMk cId="955332245" sldId="273"/>
            <ac:spMk id="9" creationId="{80541BBC-57A7-4415-A84E-23F6B3D02EE0}"/>
          </ac:spMkLst>
        </pc:spChg>
        <pc:picChg chg="add mod">
          <ac:chgData name="Souvik Ganguly" userId="706dbd4073dc223c" providerId="LiveId" clId="{47694C6F-FCC3-4873-B0F8-280E90D34302}" dt="2020-12-20T14:50:04.766" v="2177" actId="1076"/>
          <ac:picMkLst>
            <pc:docMk/>
            <pc:sldMk cId="955332245" sldId="273"/>
            <ac:picMk id="4" creationId="{4650EF68-1097-4225-804D-BE95AC0B35BB}"/>
          </ac:picMkLst>
        </pc:picChg>
        <pc:picChg chg="add mod">
          <ac:chgData name="Souvik Ganguly" userId="706dbd4073dc223c" providerId="LiveId" clId="{47694C6F-FCC3-4873-B0F8-280E90D34302}" dt="2020-12-20T14:50:12.630" v="2179" actId="14100"/>
          <ac:picMkLst>
            <pc:docMk/>
            <pc:sldMk cId="955332245" sldId="273"/>
            <ac:picMk id="5" creationId="{82FF456B-5E47-424D-BD53-399F4381D8B7}"/>
          </ac:picMkLst>
        </pc:picChg>
      </pc:sldChg>
      <pc:sldChg chg="addSp delSp modSp new mod">
        <pc:chgData name="Souvik Ganguly" userId="706dbd4073dc223c" providerId="LiveId" clId="{47694C6F-FCC3-4873-B0F8-280E90D34302}" dt="2020-12-20T15:08:58.448" v="2820" actId="313"/>
        <pc:sldMkLst>
          <pc:docMk/>
          <pc:sldMk cId="3128087493" sldId="274"/>
        </pc:sldMkLst>
        <pc:spChg chg="del">
          <ac:chgData name="Souvik Ganguly" userId="706dbd4073dc223c" providerId="LiveId" clId="{47694C6F-FCC3-4873-B0F8-280E90D34302}" dt="2020-12-20T15:00:17.058" v="2226" actId="478"/>
          <ac:spMkLst>
            <pc:docMk/>
            <pc:sldMk cId="3128087493" sldId="274"/>
            <ac:spMk id="2" creationId="{19D7F6C3-320B-413A-9556-0D31E94CC135}"/>
          </ac:spMkLst>
        </pc:spChg>
        <pc:spChg chg="del">
          <ac:chgData name="Souvik Ganguly" userId="706dbd4073dc223c" providerId="LiveId" clId="{47694C6F-FCC3-4873-B0F8-280E90D34302}" dt="2020-12-20T15:00:22.331" v="2227" actId="478"/>
          <ac:spMkLst>
            <pc:docMk/>
            <pc:sldMk cId="3128087493" sldId="274"/>
            <ac:spMk id="3" creationId="{D2B2EE72-905F-4D14-A3C7-D5943157819C}"/>
          </ac:spMkLst>
        </pc:spChg>
        <pc:spChg chg="add del">
          <ac:chgData name="Souvik Ganguly" userId="706dbd4073dc223c" providerId="LiveId" clId="{47694C6F-FCC3-4873-B0F8-280E90D34302}" dt="2020-12-20T15:00:26.032" v="2229" actId="22"/>
          <ac:spMkLst>
            <pc:docMk/>
            <pc:sldMk cId="3128087493" sldId="274"/>
            <ac:spMk id="5" creationId="{B2189FD6-97FE-4F63-B9B0-4CAF5996B215}"/>
          </ac:spMkLst>
        </pc:spChg>
        <pc:spChg chg="add mod">
          <ac:chgData name="Souvik Ganguly" userId="706dbd4073dc223c" providerId="LiveId" clId="{47694C6F-FCC3-4873-B0F8-280E90D34302}" dt="2020-12-20T15:08:20.399" v="2814" actId="14100"/>
          <ac:spMkLst>
            <pc:docMk/>
            <pc:sldMk cId="3128087493" sldId="274"/>
            <ac:spMk id="8" creationId="{157B13F5-B8A2-4AB7-8B40-9A2E433455EA}"/>
          </ac:spMkLst>
        </pc:spChg>
        <pc:spChg chg="add mod">
          <ac:chgData name="Souvik Ganguly" userId="706dbd4073dc223c" providerId="LiveId" clId="{47694C6F-FCC3-4873-B0F8-280E90D34302}" dt="2020-12-20T15:08:58.448" v="2820" actId="313"/>
          <ac:spMkLst>
            <pc:docMk/>
            <pc:sldMk cId="3128087493" sldId="274"/>
            <ac:spMk id="11" creationId="{36417A8E-0A5A-4963-B5AB-E85F44D2C4CE}"/>
          </ac:spMkLst>
        </pc:spChg>
        <pc:picChg chg="add mod modCrop">
          <ac:chgData name="Souvik Ganguly" userId="706dbd4073dc223c" providerId="LiveId" clId="{47694C6F-FCC3-4873-B0F8-280E90D34302}" dt="2020-12-20T15:07:51.645" v="2809" actId="732"/>
          <ac:picMkLst>
            <pc:docMk/>
            <pc:sldMk cId="3128087493" sldId="274"/>
            <ac:picMk id="6" creationId="{8038177B-2BF1-4A9C-872F-9A69B736D11D}"/>
          </ac:picMkLst>
        </pc:picChg>
        <pc:picChg chg="add mod modCrop">
          <ac:chgData name="Souvik Ganguly" userId="706dbd4073dc223c" providerId="LiveId" clId="{47694C6F-FCC3-4873-B0F8-280E90D34302}" dt="2020-12-20T15:08:03.188" v="2812" actId="732"/>
          <ac:picMkLst>
            <pc:docMk/>
            <pc:sldMk cId="3128087493" sldId="274"/>
            <ac:picMk id="9" creationId="{F16C2D81-3E6C-4A0E-9536-B0769D460ABB}"/>
          </ac:picMkLst>
        </pc:picChg>
      </pc:sldChg>
      <pc:sldChg chg="addSp delSp modSp new mod">
        <pc:chgData name="Souvik Ganguly" userId="706dbd4073dc223c" providerId="LiveId" clId="{47694C6F-FCC3-4873-B0F8-280E90D34302}" dt="2020-12-20T15:06:20.790" v="2800" actId="20577"/>
        <pc:sldMkLst>
          <pc:docMk/>
          <pc:sldMk cId="343427008" sldId="275"/>
        </pc:sldMkLst>
        <pc:spChg chg="del">
          <ac:chgData name="Souvik Ganguly" userId="706dbd4073dc223c" providerId="LiveId" clId="{47694C6F-FCC3-4873-B0F8-280E90D34302}" dt="2020-12-20T15:04:14.259" v="2625" actId="478"/>
          <ac:spMkLst>
            <pc:docMk/>
            <pc:sldMk cId="343427008" sldId="275"/>
            <ac:spMk id="2" creationId="{1191F946-815B-45CF-B433-CA15F0EB44AC}"/>
          </ac:spMkLst>
        </pc:spChg>
        <pc:spChg chg="del">
          <ac:chgData name="Souvik Ganguly" userId="706dbd4073dc223c" providerId="LiveId" clId="{47694C6F-FCC3-4873-B0F8-280E90D34302}" dt="2020-12-20T15:04:17.121" v="2626" actId="478"/>
          <ac:spMkLst>
            <pc:docMk/>
            <pc:sldMk cId="343427008" sldId="275"/>
            <ac:spMk id="3" creationId="{E16EE58D-64D0-43D3-82FF-4548170EE80D}"/>
          </ac:spMkLst>
        </pc:spChg>
        <pc:spChg chg="add mod">
          <ac:chgData name="Souvik Ganguly" userId="706dbd4073dc223c" providerId="LiveId" clId="{47694C6F-FCC3-4873-B0F8-280E90D34302}" dt="2020-12-20T15:06:20.790" v="2800" actId="20577"/>
          <ac:spMkLst>
            <pc:docMk/>
            <pc:sldMk cId="343427008" sldId="275"/>
            <ac:spMk id="8" creationId="{2126BD01-5C7E-4FE5-AA81-08C766A1CC0E}"/>
          </ac:spMkLst>
        </pc:spChg>
        <pc:picChg chg="add mod">
          <ac:chgData name="Souvik Ganguly" userId="706dbd4073dc223c" providerId="LiveId" clId="{47694C6F-FCC3-4873-B0F8-280E90D34302}" dt="2020-12-20T15:04:45.052" v="2634" actId="14100"/>
          <ac:picMkLst>
            <pc:docMk/>
            <pc:sldMk cId="343427008" sldId="275"/>
            <ac:picMk id="4" creationId="{0C870AE8-4DB3-4012-B26D-FBDCCE870753}"/>
          </ac:picMkLst>
        </pc:picChg>
        <pc:picChg chg="add mod">
          <ac:chgData name="Souvik Ganguly" userId="706dbd4073dc223c" providerId="LiveId" clId="{47694C6F-FCC3-4873-B0F8-280E90D34302}" dt="2020-12-20T15:04:48.180" v="2635" actId="14100"/>
          <ac:picMkLst>
            <pc:docMk/>
            <pc:sldMk cId="343427008" sldId="275"/>
            <ac:picMk id="5" creationId="{7B36358B-B9ED-4D09-BBC6-2231160B204C}"/>
          </ac:picMkLst>
        </pc:picChg>
        <pc:picChg chg="add mod">
          <ac:chgData name="Souvik Ganguly" userId="706dbd4073dc223c" providerId="LiveId" clId="{47694C6F-FCC3-4873-B0F8-280E90D34302}" dt="2020-12-20T15:04:51.580" v="2636" actId="14100"/>
          <ac:picMkLst>
            <pc:docMk/>
            <pc:sldMk cId="343427008" sldId="275"/>
            <ac:picMk id="6" creationId="{550C6C78-2B12-43FC-A35E-333F613311E6}"/>
          </ac:picMkLst>
        </pc:picChg>
      </pc:sldChg>
      <pc:sldChg chg="addSp delSp modSp new mod">
        <pc:chgData name="Souvik Ganguly" userId="706dbd4073dc223c" providerId="LiveId" clId="{47694C6F-FCC3-4873-B0F8-280E90D34302}" dt="2020-12-20T15:17:46.841" v="3023" actId="20577"/>
        <pc:sldMkLst>
          <pc:docMk/>
          <pc:sldMk cId="389964438" sldId="276"/>
        </pc:sldMkLst>
        <pc:spChg chg="del">
          <ac:chgData name="Souvik Ganguly" userId="706dbd4073dc223c" providerId="LiveId" clId="{47694C6F-FCC3-4873-B0F8-280E90D34302}" dt="2020-12-20T15:11:46.852" v="2822" actId="478"/>
          <ac:spMkLst>
            <pc:docMk/>
            <pc:sldMk cId="389964438" sldId="276"/>
            <ac:spMk id="2" creationId="{19FD120A-6A07-4769-8DC5-C3FFF3767ABA}"/>
          </ac:spMkLst>
        </pc:spChg>
        <pc:spChg chg="del">
          <ac:chgData name="Souvik Ganguly" userId="706dbd4073dc223c" providerId="LiveId" clId="{47694C6F-FCC3-4873-B0F8-280E90D34302}" dt="2020-12-20T15:11:49.822" v="2823" actId="478"/>
          <ac:spMkLst>
            <pc:docMk/>
            <pc:sldMk cId="389964438" sldId="276"/>
            <ac:spMk id="3" creationId="{35E8ADC7-184D-4743-A987-0892BED6A6B4}"/>
          </ac:spMkLst>
        </pc:spChg>
        <pc:spChg chg="add mod">
          <ac:chgData name="Souvik Ganguly" userId="706dbd4073dc223c" providerId="LiveId" clId="{47694C6F-FCC3-4873-B0F8-280E90D34302}" dt="2020-12-20T15:17:46.841" v="3023" actId="20577"/>
          <ac:spMkLst>
            <pc:docMk/>
            <pc:sldMk cId="389964438" sldId="276"/>
            <ac:spMk id="6" creationId="{C4F64773-E937-4858-A73B-B571F81D47BF}"/>
          </ac:spMkLst>
        </pc:spChg>
        <pc:spChg chg="add mod">
          <ac:chgData name="Souvik Ganguly" userId="706dbd4073dc223c" providerId="LiveId" clId="{47694C6F-FCC3-4873-B0F8-280E90D34302}" dt="2020-12-20T15:17:36.404" v="3022" actId="14100"/>
          <ac:spMkLst>
            <pc:docMk/>
            <pc:sldMk cId="389964438" sldId="276"/>
            <ac:spMk id="7" creationId="{CF6F2918-4554-4743-8054-C77F82639A8F}"/>
          </ac:spMkLst>
        </pc:spChg>
        <pc:picChg chg="add mod">
          <ac:chgData name="Souvik Ganguly" userId="706dbd4073dc223c" providerId="LiveId" clId="{47694C6F-FCC3-4873-B0F8-280E90D34302}" dt="2020-12-20T15:17:13.276" v="3013" actId="1076"/>
          <ac:picMkLst>
            <pc:docMk/>
            <pc:sldMk cId="389964438" sldId="276"/>
            <ac:picMk id="4" creationId="{976D81AE-7D95-4AD3-ADB1-C44F9B64DB4A}"/>
          </ac:picMkLst>
        </pc:picChg>
      </pc:sldChg>
      <pc:sldChg chg="addSp delSp modSp new mod">
        <pc:chgData name="Souvik Ganguly" userId="706dbd4073dc223c" providerId="LiveId" clId="{47694C6F-FCC3-4873-B0F8-280E90D34302}" dt="2020-12-20T15:18:50.205" v="3039" actId="14100"/>
        <pc:sldMkLst>
          <pc:docMk/>
          <pc:sldMk cId="1200638696" sldId="277"/>
        </pc:sldMkLst>
        <pc:spChg chg="del">
          <ac:chgData name="Souvik Ganguly" userId="706dbd4073dc223c" providerId="LiveId" clId="{47694C6F-FCC3-4873-B0F8-280E90D34302}" dt="2020-12-20T15:12:41.550" v="2828" actId="478"/>
          <ac:spMkLst>
            <pc:docMk/>
            <pc:sldMk cId="1200638696" sldId="277"/>
            <ac:spMk id="2" creationId="{246C44CB-65C1-4D7D-BAA6-3C0EC004C139}"/>
          </ac:spMkLst>
        </pc:spChg>
        <pc:spChg chg="del">
          <ac:chgData name="Souvik Ganguly" userId="706dbd4073dc223c" providerId="LiveId" clId="{47694C6F-FCC3-4873-B0F8-280E90D34302}" dt="2020-12-20T15:12:43.786" v="2829" actId="478"/>
          <ac:spMkLst>
            <pc:docMk/>
            <pc:sldMk cId="1200638696" sldId="277"/>
            <ac:spMk id="3" creationId="{EDB8514A-37F4-4D76-9109-83C7E28B9AE9}"/>
          </ac:spMkLst>
        </pc:spChg>
        <pc:spChg chg="add mod">
          <ac:chgData name="Souvik Ganguly" userId="706dbd4073dc223c" providerId="LiveId" clId="{47694C6F-FCC3-4873-B0F8-280E90D34302}" dt="2020-12-20T15:18:50.205" v="3039" actId="14100"/>
          <ac:spMkLst>
            <pc:docMk/>
            <pc:sldMk cId="1200638696" sldId="277"/>
            <ac:spMk id="6" creationId="{EBCC2AC5-715B-43CB-9FBA-E852FBB3239E}"/>
          </ac:spMkLst>
        </pc:spChg>
        <pc:picChg chg="add mod">
          <ac:chgData name="Souvik Ganguly" userId="706dbd4073dc223c" providerId="LiveId" clId="{47694C6F-FCC3-4873-B0F8-280E90D34302}" dt="2020-12-20T15:18:44.875" v="3037" actId="1076"/>
          <ac:picMkLst>
            <pc:docMk/>
            <pc:sldMk cId="1200638696" sldId="277"/>
            <ac:picMk id="4" creationId="{30268548-B939-4D61-8DF5-345D00B00FB6}"/>
          </ac:picMkLst>
        </pc:picChg>
      </pc:sldChg>
      <pc:sldChg chg="addSp modSp new mod">
        <pc:chgData name="Souvik Ganguly" userId="706dbd4073dc223c" providerId="LiveId" clId="{47694C6F-FCC3-4873-B0F8-280E90D34302}" dt="2020-12-20T15:30:25.992" v="3291" actId="20577"/>
        <pc:sldMkLst>
          <pc:docMk/>
          <pc:sldMk cId="876631415" sldId="278"/>
        </pc:sldMkLst>
        <pc:spChg chg="mod">
          <ac:chgData name="Souvik Ganguly" userId="706dbd4073dc223c" providerId="LiveId" clId="{47694C6F-FCC3-4873-B0F8-280E90D34302}" dt="2020-12-20T15:21:28.237" v="3081" actId="20577"/>
          <ac:spMkLst>
            <pc:docMk/>
            <pc:sldMk cId="876631415" sldId="278"/>
            <ac:spMk id="2" creationId="{FF9A474F-480F-4F54-B2E4-31608CD73C77}"/>
          </ac:spMkLst>
        </pc:spChg>
        <pc:spChg chg="mod">
          <ac:chgData name="Souvik Ganguly" userId="706dbd4073dc223c" providerId="LiveId" clId="{47694C6F-FCC3-4873-B0F8-280E90D34302}" dt="2020-12-20T15:30:25.992" v="3291" actId="20577"/>
          <ac:spMkLst>
            <pc:docMk/>
            <pc:sldMk cId="876631415" sldId="278"/>
            <ac:spMk id="3" creationId="{107A12C1-6559-4FE9-9024-13FCE0AA5F46}"/>
          </ac:spMkLst>
        </pc:spChg>
        <pc:picChg chg="add mod">
          <ac:chgData name="Souvik Ganguly" userId="706dbd4073dc223c" providerId="LiveId" clId="{47694C6F-FCC3-4873-B0F8-280E90D34302}" dt="2020-12-20T15:29:12.659" v="3226" actId="1076"/>
          <ac:picMkLst>
            <pc:docMk/>
            <pc:sldMk cId="876631415" sldId="278"/>
            <ac:picMk id="5" creationId="{2E9F9822-A2E0-498F-B53E-1C01D40C7394}"/>
          </ac:picMkLst>
        </pc:picChg>
        <pc:picChg chg="add mod">
          <ac:chgData name="Souvik Ganguly" userId="706dbd4073dc223c" providerId="LiveId" clId="{47694C6F-FCC3-4873-B0F8-280E90D34302}" dt="2020-12-20T15:29:14.674" v="3227" actId="1076"/>
          <ac:picMkLst>
            <pc:docMk/>
            <pc:sldMk cId="876631415" sldId="278"/>
            <ac:picMk id="7" creationId="{6919E8AB-8E5A-466A-BC6C-78C933B289A8}"/>
          </ac:picMkLst>
        </pc:picChg>
      </pc:sldChg>
      <pc:sldChg chg="delSp modSp new mod">
        <pc:chgData name="Souvik Ganguly" userId="706dbd4073dc223c" providerId="LiveId" clId="{47694C6F-FCC3-4873-B0F8-280E90D34302}" dt="2020-12-20T16:18:10.264" v="3305" actId="14100"/>
        <pc:sldMkLst>
          <pc:docMk/>
          <pc:sldMk cId="3509821915" sldId="279"/>
        </pc:sldMkLst>
        <pc:spChg chg="mod">
          <ac:chgData name="Souvik Ganguly" userId="706dbd4073dc223c" providerId="LiveId" clId="{47694C6F-FCC3-4873-B0F8-280E90D34302}" dt="2020-12-20T16:18:10.264" v="3305" actId="14100"/>
          <ac:spMkLst>
            <pc:docMk/>
            <pc:sldMk cId="3509821915" sldId="279"/>
            <ac:spMk id="2" creationId="{A6CC886C-BBF1-4C9F-9BD8-1878B85C3C17}"/>
          </ac:spMkLst>
        </pc:spChg>
        <pc:spChg chg="del">
          <ac:chgData name="Souvik Ganguly" userId="706dbd4073dc223c" providerId="LiveId" clId="{47694C6F-FCC3-4873-B0F8-280E90D34302}" dt="2020-12-20T16:17:57.437" v="3300" actId="478"/>
          <ac:spMkLst>
            <pc:docMk/>
            <pc:sldMk cId="3509821915" sldId="279"/>
            <ac:spMk id="3" creationId="{7C17CAFF-531B-4159-9F9D-8FB2111EC779}"/>
          </ac:spMkLst>
        </pc:spChg>
      </pc:sldChg>
      <pc:sldChg chg="modSp new mod">
        <pc:chgData name="Souvik Ganguly" userId="706dbd4073dc223c" providerId="LiveId" clId="{47694C6F-FCC3-4873-B0F8-280E90D34302}" dt="2020-12-20T16:32:24.291" v="3387" actId="108"/>
        <pc:sldMkLst>
          <pc:docMk/>
          <pc:sldMk cId="2031993000" sldId="280"/>
        </pc:sldMkLst>
        <pc:spChg chg="mod">
          <ac:chgData name="Souvik Ganguly" userId="706dbd4073dc223c" providerId="LiveId" clId="{47694C6F-FCC3-4873-B0F8-280E90D34302}" dt="2020-12-20T16:20:01.867" v="3320" actId="113"/>
          <ac:spMkLst>
            <pc:docMk/>
            <pc:sldMk cId="2031993000" sldId="280"/>
            <ac:spMk id="2" creationId="{246F7E24-EBEA-4E3F-BD95-815A86C0F2A4}"/>
          </ac:spMkLst>
        </pc:spChg>
        <pc:spChg chg="mod">
          <ac:chgData name="Souvik Ganguly" userId="706dbd4073dc223c" providerId="LiveId" clId="{47694C6F-FCC3-4873-B0F8-280E90D34302}" dt="2020-12-20T16:32:24.291" v="3387" actId="108"/>
          <ac:spMkLst>
            <pc:docMk/>
            <pc:sldMk cId="2031993000" sldId="280"/>
            <ac:spMk id="3" creationId="{15EB043E-4879-4EC1-82DA-351B9D4FE8DD}"/>
          </ac:spMkLst>
        </pc:spChg>
      </pc:sldChg>
      <pc:sldChg chg="addSp delSp modSp new mod">
        <pc:chgData name="Souvik Ganguly" userId="706dbd4073dc223c" providerId="LiveId" clId="{47694C6F-FCC3-4873-B0F8-280E90D34302}" dt="2020-12-20T16:56:28.874" v="3810" actId="20577"/>
        <pc:sldMkLst>
          <pc:docMk/>
          <pc:sldMk cId="1986541744" sldId="281"/>
        </pc:sldMkLst>
        <pc:spChg chg="del">
          <ac:chgData name="Souvik Ganguly" userId="706dbd4073dc223c" providerId="LiveId" clId="{47694C6F-FCC3-4873-B0F8-280E90D34302}" dt="2020-12-20T16:30:23.958" v="3375" actId="478"/>
          <ac:spMkLst>
            <pc:docMk/>
            <pc:sldMk cId="1986541744" sldId="281"/>
            <ac:spMk id="2" creationId="{A31A046B-E93C-46E8-A8A7-019DF46C636D}"/>
          </ac:spMkLst>
        </pc:spChg>
        <pc:spChg chg="del">
          <ac:chgData name="Souvik Ganguly" userId="706dbd4073dc223c" providerId="LiveId" clId="{47694C6F-FCC3-4873-B0F8-280E90D34302}" dt="2020-12-20T16:30:26.597" v="3376" actId="478"/>
          <ac:spMkLst>
            <pc:docMk/>
            <pc:sldMk cId="1986541744" sldId="281"/>
            <ac:spMk id="3" creationId="{A3CDA794-3C75-49E9-8FD0-C2A1E7C03A76}"/>
          </ac:spMkLst>
        </pc:spChg>
        <pc:spChg chg="add mod">
          <ac:chgData name="Souvik Ganguly" userId="706dbd4073dc223c" providerId="LiveId" clId="{47694C6F-FCC3-4873-B0F8-280E90D34302}" dt="2020-12-20T16:52:36.341" v="3508" actId="20577"/>
          <ac:spMkLst>
            <pc:docMk/>
            <pc:sldMk cId="1986541744" sldId="281"/>
            <ac:spMk id="10" creationId="{2F22605C-BC0E-42B3-A110-0CCAB1C10D72}"/>
          </ac:spMkLst>
        </pc:spChg>
        <pc:spChg chg="add mod">
          <ac:chgData name="Souvik Ganguly" userId="706dbd4073dc223c" providerId="LiveId" clId="{47694C6F-FCC3-4873-B0F8-280E90D34302}" dt="2020-12-20T16:56:28.874" v="3810" actId="20577"/>
          <ac:spMkLst>
            <pc:docMk/>
            <pc:sldMk cId="1986541744" sldId="281"/>
            <ac:spMk id="11" creationId="{E657B43A-4E2A-46A3-B8BE-A1C3034EEBEA}"/>
          </ac:spMkLst>
        </pc:spChg>
        <pc:spChg chg="add del">
          <ac:chgData name="Souvik Ganguly" userId="706dbd4073dc223c" providerId="LiveId" clId="{47694C6F-FCC3-4873-B0F8-280E90D34302}" dt="2020-12-20T16:53:21.207" v="3550"/>
          <ac:spMkLst>
            <pc:docMk/>
            <pc:sldMk cId="1986541744" sldId="281"/>
            <ac:spMk id="12" creationId="{883A8D61-B4A1-42F9-8206-9B69DBFD44A1}"/>
          </ac:spMkLst>
        </pc:spChg>
        <pc:spChg chg="add del">
          <ac:chgData name="Souvik Ganguly" userId="706dbd4073dc223c" providerId="LiveId" clId="{47694C6F-FCC3-4873-B0F8-280E90D34302}" dt="2020-12-20T16:53:24.213" v="3552"/>
          <ac:spMkLst>
            <pc:docMk/>
            <pc:sldMk cId="1986541744" sldId="281"/>
            <ac:spMk id="13" creationId="{CF1850F9-B40E-4307-BF05-56848D264CCF}"/>
          </ac:spMkLst>
        </pc:spChg>
        <pc:spChg chg="add del">
          <ac:chgData name="Souvik Ganguly" userId="706dbd4073dc223c" providerId="LiveId" clId="{47694C6F-FCC3-4873-B0F8-280E90D34302}" dt="2020-12-20T16:53:29.228" v="3554"/>
          <ac:spMkLst>
            <pc:docMk/>
            <pc:sldMk cId="1986541744" sldId="281"/>
            <ac:spMk id="14" creationId="{D4949E45-4AC7-4D3D-A8FD-CFC57B3A62D4}"/>
          </ac:spMkLst>
        </pc:spChg>
        <pc:picChg chg="add mod modCrop">
          <ac:chgData name="Souvik Ganguly" userId="706dbd4073dc223c" providerId="LiveId" clId="{47694C6F-FCC3-4873-B0F8-280E90D34302}" dt="2020-12-20T16:31:27.674" v="3383" actId="732"/>
          <ac:picMkLst>
            <pc:docMk/>
            <pc:sldMk cId="1986541744" sldId="281"/>
            <ac:picMk id="5" creationId="{247BFA65-A820-4AF0-9CC5-9DF68063C685}"/>
          </ac:picMkLst>
        </pc:picChg>
        <pc:picChg chg="add mod modCrop">
          <ac:chgData name="Souvik Ganguly" userId="706dbd4073dc223c" providerId="LiveId" clId="{47694C6F-FCC3-4873-B0F8-280E90D34302}" dt="2020-12-20T16:31:33.582" v="3384" actId="732"/>
          <ac:picMkLst>
            <pc:docMk/>
            <pc:sldMk cId="1986541744" sldId="281"/>
            <ac:picMk id="7" creationId="{08663193-A596-4D60-9358-55FBAB52C831}"/>
          </ac:picMkLst>
        </pc:picChg>
        <pc:picChg chg="add mod modCrop">
          <ac:chgData name="Souvik Ganguly" userId="706dbd4073dc223c" providerId="LiveId" clId="{47694C6F-FCC3-4873-B0F8-280E90D34302}" dt="2020-12-20T16:50:29.167" v="3394" actId="732"/>
          <ac:picMkLst>
            <pc:docMk/>
            <pc:sldMk cId="1986541744" sldId="281"/>
            <ac:picMk id="9" creationId="{6C9CEDA9-9329-4656-B6BE-89D8956896B7}"/>
          </ac:picMkLst>
        </pc:picChg>
      </pc:sldChg>
      <pc:sldChg chg="addSp delSp modSp new mod">
        <pc:chgData name="Souvik Ganguly" userId="706dbd4073dc223c" providerId="LiveId" clId="{47694C6F-FCC3-4873-B0F8-280E90D34302}" dt="2020-12-20T17:05:14.940" v="4391" actId="1076"/>
        <pc:sldMkLst>
          <pc:docMk/>
          <pc:sldMk cId="2834600829" sldId="282"/>
        </pc:sldMkLst>
        <pc:spChg chg="del">
          <ac:chgData name="Souvik Ganguly" userId="706dbd4073dc223c" providerId="LiveId" clId="{47694C6F-FCC3-4873-B0F8-280E90D34302}" dt="2020-12-20T16:57:14.072" v="3812" actId="478"/>
          <ac:spMkLst>
            <pc:docMk/>
            <pc:sldMk cId="2834600829" sldId="282"/>
            <ac:spMk id="2" creationId="{7613764D-0D3C-4C3A-B2B7-20FDAEBF618A}"/>
          </ac:spMkLst>
        </pc:spChg>
        <pc:spChg chg="del">
          <ac:chgData name="Souvik Ganguly" userId="706dbd4073dc223c" providerId="LiveId" clId="{47694C6F-FCC3-4873-B0F8-280E90D34302}" dt="2020-12-20T16:57:16.849" v="3813" actId="478"/>
          <ac:spMkLst>
            <pc:docMk/>
            <pc:sldMk cId="2834600829" sldId="282"/>
            <ac:spMk id="3" creationId="{B7F822D1-4355-4830-BF66-F00AE345CE7A}"/>
          </ac:spMkLst>
        </pc:spChg>
        <pc:spChg chg="add mod">
          <ac:chgData name="Souvik Ganguly" userId="706dbd4073dc223c" providerId="LiveId" clId="{47694C6F-FCC3-4873-B0F8-280E90D34302}" dt="2020-12-20T17:02:54.303" v="4188" actId="20577"/>
          <ac:spMkLst>
            <pc:docMk/>
            <pc:sldMk cId="2834600829" sldId="282"/>
            <ac:spMk id="10" creationId="{02E84A14-F751-4D43-9AC4-7C32091AF3B7}"/>
          </ac:spMkLst>
        </pc:spChg>
        <pc:spChg chg="add mod">
          <ac:chgData name="Souvik Ganguly" userId="706dbd4073dc223c" providerId="LiveId" clId="{47694C6F-FCC3-4873-B0F8-280E90D34302}" dt="2020-12-20T17:04:59.461" v="4386" actId="14100"/>
          <ac:spMkLst>
            <pc:docMk/>
            <pc:sldMk cId="2834600829" sldId="282"/>
            <ac:spMk id="13" creationId="{2F462679-1514-4D69-B74C-67EC7DF32427}"/>
          </ac:spMkLst>
        </pc:spChg>
        <pc:picChg chg="add del">
          <ac:chgData name="Souvik Ganguly" userId="706dbd4073dc223c" providerId="LiveId" clId="{47694C6F-FCC3-4873-B0F8-280E90D34302}" dt="2020-12-20T16:58:05.787" v="3815" actId="478"/>
          <ac:picMkLst>
            <pc:docMk/>
            <pc:sldMk cId="2834600829" sldId="282"/>
            <ac:picMk id="5" creationId="{254DEF10-F15A-4937-8416-DCA35EF85B42}"/>
          </ac:picMkLst>
        </pc:picChg>
        <pc:picChg chg="add mod modCrop">
          <ac:chgData name="Souvik Ganguly" userId="706dbd4073dc223c" providerId="LiveId" clId="{47694C6F-FCC3-4873-B0F8-280E90D34302}" dt="2020-12-20T17:02:36.077" v="4181" actId="732"/>
          <ac:picMkLst>
            <pc:docMk/>
            <pc:sldMk cId="2834600829" sldId="282"/>
            <ac:picMk id="7" creationId="{C5DB173B-B037-489F-9B94-B4A146E067BA}"/>
          </ac:picMkLst>
        </pc:picChg>
        <pc:picChg chg="add mod modCrop">
          <ac:chgData name="Souvik Ganguly" userId="706dbd4073dc223c" providerId="LiveId" clId="{47694C6F-FCC3-4873-B0F8-280E90D34302}" dt="2020-12-20T17:02:29.519" v="4180" actId="732"/>
          <ac:picMkLst>
            <pc:docMk/>
            <pc:sldMk cId="2834600829" sldId="282"/>
            <ac:picMk id="9" creationId="{1B05148C-F936-4C8F-A76A-DE3821DAD790}"/>
          </ac:picMkLst>
        </pc:picChg>
        <pc:picChg chg="add mod">
          <ac:chgData name="Souvik Ganguly" userId="706dbd4073dc223c" providerId="LiveId" clId="{47694C6F-FCC3-4873-B0F8-280E90D34302}" dt="2020-12-20T17:05:14.940" v="4391" actId="1076"/>
          <ac:picMkLst>
            <pc:docMk/>
            <pc:sldMk cId="2834600829" sldId="282"/>
            <ac:picMk id="12" creationId="{E5D49D2D-DBD0-4DD5-9B95-0A772A34B3C1}"/>
          </ac:picMkLst>
        </pc:picChg>
      </pc:sldChg>
      <pc:sldChg chg="addSp delSp modSp new mod">
        <pc:chgData name="Souvik Ganguly" userId="706dbd4073dc223c" providerId="LiveId" clId="{47694C6F-FCC3-4873-B0F8-280E90D34302}" dt="2020-12-20T17:09:40.228" v="4773" actId="1076"/>
        <pc:sldMkLst>
          <pc:docMk/>
          <pc:sldMk cId="3584080411" sldId="283"/>
        </pc:sldMkLst>
        <pc:spChg chg="del">
          <ac:chgData name="Souvik Ganguly" userId="706dbd4073dc223c" providerId="LiveId" clId="{47694C6F-FCC3-4873-B0F8-280E90D34302}" dt="2020-12-20T17:06:16.945" v="4392" actId="478"/>
          <ac:spMkLst>
            <pc:docMk/>
            <pc:sldMk cId="3584080411" sldId="283"/>
            <ac:spMk id="2" creationId="{8DEB6BE5-5492-43F8-98AF-BB79DE247217}"/>
          </ac:spMkLst>
        </pc:spChg>
        <pc:spChg chg="del">
          <ac:chgData name="Souvik Ganguly" userId="706dbd4073dc223c" providerId="LiveId" clId="{47694C6F-FCC3-4873-B0F8-280E90D34302}" dt="2020-12-20T17:06:19.491" v="4393" actId="478"/>
          <ac:spMkLst>
            <pc:docMk/>
            <pc:sldMk cId="3584080411" sldId="283"/>
            <ac:spMk id="3" creationId="{3C14277C-2677-4E04-A7B6-4F4F55811EDC}"/>
          </ac:spMkLst>
        </pc:spChg>
        <pc:spChg chg="add mod">
          <ac:chgData name="Souvik Ganguly" userId="706dbd4073dc223c" providerId="LiveId" clId="{47694C6F-FCC3-4873-B0F8-280E90D34302}" dt="2020-12-20T17:08:50.532" v="4766" actId="20577"/>
          <ac:spMkLst>
            <pc:docMk/>
            <pc:sldMk cId="3584080411" sldId="283"/>
            <ac:spMk id="6" creationId="{8601BFE7-09FA-4DE4-835C-2D6B5C704369}"/>
          </ac:spMkLst>
        </pc:spChg>
        <pc:picChg chg="add mod">
          <ac:chgData name="Souvik Ganguly" userId="706dbd4073dc223c" providerId="LiveId" clId="{47694C6F-FCC3-4873-B0F8-280E90D34302}" dt="2020-12-20T17:06:26.588" v="4396" actId="1076"/>
          <ac:picMkLst>
            <pc:docMk/>
            <pc:sldMk cId="3584080411" sldId="283"/>
            <ac:picMk id="5" creationId="{8ABC2C0D-CE7D-4ECD-9210-FDA87643C73C}"/>
          </ac:picMkLst>
        </pc:picChg>
        <pc:picChg chg="add mod modCrop">
          <ac:chgData name="Souvik Ganguly" userId="706dbd4073dc223c" providerId="LiveId" clId="{47694C6F-FCC3-4873-B0F8-280E90D34302}" dt="2020-12-20T17:09:40.228" v="4773" actId="1076"/>
          <ac:picMkLst>
            <pc:docMk/>
            <pc:sldMk cId="3584080411" sldId="283"/>
            <ac:picMk id="8" creationId="{CC8EE18F-A1F8-4981-B715-BA33DCD0EDA5}"/>
          </ac:picMkLst>
        </pc:picChg>
      </pc:sldChg>
      <pc:sldChg chg="delSp modSp new mod">
        <pc:chgData name="Souvik Ganguly" userId="706dbd4073dc223c" providerId="LiveId" clId="{47694C6F-FCC3-4873-B0F8-280E90D34302}" dt="2020-12-20T17:12:31.109" v="4931" actId="14100"/>
        <pc:sldMkLst>
          <pc:docMk/>
          <pc:sldMk cId="1110361540" sldId="284"/>
        </pc:sldMkLst>
        <pc:spChg chg="mod">
          <ac:chgData name="Souvik Ganguly" userId="706dbd4073dc223c" providerId="LiveId" clId="{47694C6F-FCC3-4873-B0F8-280E90D34302}" dt="2020-12-20T17:12:31.109" v="4931" actId="14100"/>
          <ac:spMkLst>
            <pc:docMk/>
            <pc:sldMk cId="1110361540" sldId="284"/>
            <ac:spMk id="2" creationId="{094A0247-03EB-4395-9440-7CC27A7C2B20}"/>
          </ac:spMkLst>
        </pc:spChg>
        <pc:spChg chg="del">
          <ac:chgData name="Souvik Ganguly" userId="706dbd4073dc223c" providerId="LiveId" clId="{47694C6F-FCC3-4873-B0F8-280E90D34302}" dt="2020-12-20T17:11:59.283" v="4884" actId="478"/>
          <ac:spMkLst>
            <pc:docMk/>
            <pc:sldMk cId="1110361540" sldId="284"/>
            <ac:spMk id="3" creationId="{41820BFD-7A0C-4883-B598-B2EBCD25ABB1}"/>
          </ac:spMkLst>
        </pc:spChg>
      </pc:sldChg>
      <pc:sldChg chg="addSp delSp modSp new mod">
        <pc:chgData name="Souvik Ganguly" userId="706dbd4073dc223c" providerId="LiveId" clId="{47694C6F-FCC3-4873-B0F8-280E90D34302}" dt="2020-12-20T17:22:13.794" v="5104" actId="6549"/>
        <pc:sldMkLst>
          <pc:docMk/>
          <pc:sldMk cId="4155217135" sldId="285"/>
        </pc:sldMkLst>
        <pc:spChg chg="del">
          <ac:chgData name="Souvik Ganguly" userId="706dbd4073dc223c" providerId="LiveId" clId="{47694C6F-FCC3-4873-B0F8-280E90D34302}" dt="2020-12-20T17:13:19.664" v="4933" actId="478"/>
          <ac:spMkLst>
            <pc:docMk/>
            <pc:sldMk cId="4155217135" sldId="285"/>
            <ac:spMk id="2" creationId="{2E934BAB-07F8-4FA5-B152-1D0AB4CD74BD}"/>
          </ac:spMkLst>
        </pc:spChg>
        <pc:spChg chg="del">
          <ac:chgData name="Souvik Ganguly" userId="706dbd4073dc223c" providerId="LiveId" clId="{47694C6F-FCC3-4873-B0F8-280E90D34302}" dt="2020-12-20T17:13:22.135" v="4934" actId="478"/>
          <ac:spMkLst>
            <pc:docMk/>
            <pc:sldMk cId="4155217135" sldId="285"/>
            <ac:spMk id="3" creationId="{91CBAC87-8E8C-43FF-A0CA-350B7D7023E5}"/>
          </ac:spMkLst>
        </pc:spChg>
        <pc:spChg chg="add mod">
          <ac:chgData name="Souvik Ganguly" userId="706dbd4073dc223c" providerId="LiveId" clId="{47694C6F-FCC3-4873-B0F8-280E90D34302}" dt="2020-12-20T17:22:13.794" v="5104" actId="6549"/>
          <ac:spMkLst>
            <pc:docMk/>
            <pc:sldMk cId="4155217135" sldId="285"/>
            <ac:spMk id="8" creationId="{24768F5B-6B99-460F-BD4B-026D1B5047B2}"/>
          </ac:spMkLst>
        </pc:spChg>
        <pc:picChg chg="add mod">
          <ac:chgData name="Souvik Ganguly" userId="706dbd4073dc223c" providerId="LiveId" clId="{47694C6F-FCC3-4873-B0F8-280E90D34302}" dt="2020-12-20T17:16:14.283" v="4970" actId="14100"/>
          <ac:picMkLst>
            <pc:docMk/>
            <pc:sldMk cId="4155217135" sldId="285"/>
            <ac:picMk id="4" creationId="{53E0D8C2-AE3A-4832-B481-E840B89FAACF}"/>
          </ac:picMkLst>
        </pc:picChg>
        <pc:picChg chg="add del mod">
          <ac:chgData name="Souvik Ganguly" userId="706dbd4073dc223c" providerId="LiveId" clId="{47694C6F-FCC3-4873-B0F8-280E90D34302}" dt="2020-12-20T17:16:13.828" v="4969"/>
          <ac:picMkLst>
            <pc:docMk/>
            <pc:sldMk cId="4155217135" sldId="285"/>
            <ac:picMk id="5" creationId="{C9EE750B-73F6-4297-975B-E443BF29802C}"/>
          </ac:picMkLst>
        </pc:picChg>
        <pc:picChg chg="add mod">
          <ac:chgData name="Souvik Ganguly" userId="706dbd4073dc223c" providerId="LiveId" clId="{47694C6F-FCC3-4873-B0F8-280E90D34302}" dt="2020-12-20T17:16:10.942" v="4962"/>
          <ac:picMkLst>
            <pc:docMk/>
            <pc:sldMk cId="4155217135" sldId="285"/>
            <ac:picMk id="6" creationId="{3C385C0F-8E67-44E2-8F7A-16610BA4E1FB}"/>
          </ac:picMkLst>
        </pc:picChg>
        <pc:picChg chg="add mod">
          <ac:chgData name="Souvik Ganguly" userId="706dbd4073dc223c" providerId="LiveId" clId="{47694C6F-FCC3-4873-B0F8-280E90D34302}" dt="2020-12-20T17:16:22.420" v="4973" actId="1076"/>
          <ac:picMkLst>
            <pc:docMk/>
            <pc:sldMk cId="4155217135" sldId="285"/>
            <ac:picMk id="7" creationId="{3C385C0F-8E67-44E2-8F7A-16610BA4E1FB}"/>
          </ac:picMkLst>
        </pc:picChg>
      </pc:sldChg>
      <pc:sldChg chg="addSp delSp modSp new mod">
        <pc:chgData name="Souvik Ganguly" userId="706dbd4073dc223c" providerId="LiveId" clId="{47694C6F-FCC3-4873-B0F8-280E90D34302}" dt="2020-12-20T17:24:11.522" v="5177" actId="20577"/>
        <pc:sldMkLst>
          <pc:docMk/>
          <pc:sldMk cId="3369678007" sldId="286"/>
        </pc:sldMkLst>
        <pc:spChg chg="del">
          <ac:chgData name="Souvik Ganguly" userId="706dbd4073dc223c" providerId="LiveId" clId="{47694C6F-FCC3-4873-B0F8-280E90D34302}" dt="2020-12-20T17:18:38.834" v="5040" actId="478"/>
          <ac:spMkLst>
            <pc:docMk/>
            <pc:sldMk cId="3369678007" sldId="286"/>
            <ac:spMk id="2" creationId="{9F62879C-F26C-42B8-9D32-1A15E139687E}"/>
          </ac:spMkLst>
        </pc:spChg>
        <pc:spChg chg="del">
          <ac:chgData name="Souvik Ganguly" userId="706dbd4073dc223c" providerId="LiveId" clId="{47694C6F-FCC3-4873-B0F8-280E90D34302}" dt="2020-12-20T17:18:41.436" v="5041" actId="478"/>
          <ac:spMkLst>
            <pc:docMk/>
            <pc:sldMk cId="3369678007" sldId="286"/>
            <ac:spMk id="3" creationId="{92DA1A28-F81A-4A5D-99DC-030B1A710561}"/>
          </ac:spMkLst>
        </pc:spChg>
        <pc:spChg chg="add mod">
          <ac:chgData name="Souvik Ganguly" userId="706dbd4073dc223c" providerId="LiveId" clId="{47694C6F-FCC3-4873-B0F8-280E90D34302}" dt="2020-12-20T17:24:11.522" v="5177" actId="20577"/>
          <ac:spMkLst>
            <pc:docMk/>
            <pc:sldMk cId="3369678007" sldId="286"/>
            <ac:spMk id="7" creationId="{260B65D5-DDB0-4258-8FD1-CAE4F91F5150}"/>
          </ac:spMkLst>
        </pc:spChg>
        <pc:picChg chg="add mod">
          <ac:chgData name="Souvik Ganguly" userId="706dbd4073dc223c" providerId="LiveId" clId="{47694C6F-FCC3-4873-B0F8-280E90D34302}" dt="2020-12-20T17:20:32.915" v="5059" actId="14100"/>
          <ac:picMkLst>
            <pc:docMk/>
            <pc:sldMk cId="3369678007" sldId="286"/>
            <ac:picMk id="4" creationId="{C9EE750B-73F6-4297-975B-E443BF29802C}"/>
          </ac:picMkLst>
        </pc:picChg>
        <pc:picChg chg="add mod">
          <ac:chgData name="Souvik Ganguly" userId="706dbd4073dc223c" providerId="LiveId" clId="{47694C6F-FCC3-4873-B0F8-280E90D34302}" dt="2020-12-20T17:21:06.892" v="5069" actId="1076"/>
          <ac:picMkLst>
            <pc:docMk/>
            <pc:sldMk cId="3369678007" sldId="286"/>
            <ac:picMk id="5" creationId="{1AAC9F9D-1AB6-4EEF-AAC3-8ABDE9C04B1A}"/>
          </ac:picMkLst>
        </pc:picChg>
        <pc:picChg chg="add mod">
          <ac:chgData name="Souvik Ganguly" userId="706dbd4073dc223c" providerId="LiveId" clId="{47694C6F-FCC3-4873-B0F8-280E90D34302}" dt="2020-12-20T17:21:11.251" v="5070" actId="1076"/>
          <ac:picMkLst>
            <pc:docMk/>
            <pc:sldMk cId="3369678007" sldId="286"/>
            <ac:picMk id="6" creationId="{84D5AFAD-0A0F-4003-A940-0D6249BB84A3}"/>
          </ac:picMkLst>
        </pc:picChg>
      </pc:sldChg>
      <pc:sldChg chg="addSp delSp modSp new mod">
        <pc:chgData name="Souvik Ganguly" userId="706dbd4073dc223c" providerId="LiveId" clId="{47694C6F-FCC3-4873-B0F8-280E90D34302}" dt="2020-12-20T17:39:03.903" v="5238" actId="14100"/>
        <pc:sldMkLst>
          <pc:docMk/>
          <pc:sldMk cId="1732977606" sldId="287"/>
        </pc:sldMkLst>
        <pc:spChg chg="del">
          <ac:chgData name="Souvik Ganguly" userId="706dbd4073dc223c" providerId="LiveId" clId="{47694C6F-FCC3-4873-B0F8-280E90D34302}" dt="2020-12-20T17:26:04.241" v="5179" actId="478"/>
          <ac:spMkLst>
            <pc:docMk/>
            <pc:sldMk cId="1732977606" sldId="287"/>
            <ac:spMk id="2" creationId="{5641AB51-FC97-4F26-8C83-B56DC808A8C6}"/>
          </ac:spMkLst>
        </pc:spChg>
        <pc:spChg chg="del">
          <ac:chgData name="Souvik Ganguly" userId="706dbd4073dc223c" providerId="LiveId" clId="{47694C6F-FCC3-4873-B0F8-280E90D34302}" dt="2020-12-20T17:26:06.824" v="5180" actId="478"/>
          <ac:spMkLst>
            <pc:docMk/>
            <pc:sldMk cId="1732977606" sldId="287"/>
            <ac:spMk id="3" creationId="{D2502232-D14D-4E8B-B0DC-1B89F179AA74}"/>
          </ac:spMkLst>
        </pc:spChg>
        <pc:spChg chg="add mod">
          <ac:chgData name="Souvik Ganguly" userId="706dbd4073dc223c" providerId="LiveId" clId="{47694C6F-FCC3-4873-B0F8-280E90D34302}" dt="2020-12-20T17:31:52.975" v="5219" actId="767"/>
          <ac:spMkLst>
            <pc:docMk/>
            <pc:sldMk cId="1732977606" sldId="287"/>
            <ac:spMk id="14" creationId="{3AA327BA-E0F2-4ECA-993D-3A9DE11D92E0}"/>
          </ac:spMkLst>
        </pc:spChg>
        <pc:spChg chg="add del mod">
          <ac:chgData name="Souvik Ganguly" userId="706dbd4073dc223c" providerId="LiveId" clId="{47694C6F-FCC3-4873-B0F8-280E90D34302}" dt="2020-12-20T17:38:27.453" v="5226" actId="21"/>
          <ac:spMkLst>
            <pc:docMk/>
            <pc:sldMk cId="1732977606" sldId="287"/>
            <ac:spMk id="16" creationId="{02F45098-AD62-45F0-971E-36418416101C}"/>
          </ac:spMkLst>
        </pc:spChg>
        <pc:spChg chg="add mod">
          <ac:chgData name="Souvik Ganguly" userId="706dbd4073dc223c" providerId="LiveId" clId="{47694C6F-FCC3-4873-B0F8-280E90D34302}" dt="2020-12-20T17:39:03.903" v="5238" actId="14100"/>
          <ac:spMkLst>
            <pc:docMk/>
            <pc:sldMk cId="1732977606" sldId="287"/>
            <ac:spMk id="17" creationId="{6715A806-C405-4ABF-8A42-2B126A3B6C0F}"/>
          </ac:spMkLst>
        </pc:spChg>
        <pc:picChg chg="add del mod">
          <ac:chgData name="Souvik Ganguly" userId="706dbd4073dc223c" providerId="LiveId" clId="{47694C6F-FCC3-4873-B0F8-280E90D34302}" dt="2020-12-20T17:28:54.312" v="5197" actId="478"/>
          <ac:picMkLst>
            <pc:docMk/>
            <pc:sldMk cId="1732977606" sldId="287"/>
            <ac:picMk id="4" creationId="{998D8D93-AE58-4392-8D3D-72DF18ED5265}"/>
          </ac:picMkLst>
        </pc:picChg>
        <pc:picChg chg="add del mod">
          <ac:chgData name="Souvik Ganguly" userId="706dbd4073dc223c" providerId="LiveId" clId="{47694C6F-FCC3-4873-B0F8-280E90D34302}" dt="2020-12-20T17:28:51.490" v="5196" actId="478"/>
          <ac:picMkLst>
            <pc:docMk/>
            <pc:sldMk cId="1732977606" sldId="287"/>
            <ac:picMk id="5" creationId="{61A416C9-D42B-4EAE-B015-5830FDDCB5B4}"/>
          </ac:picMkLst>
        </pc:picChg>
        <pc:picChg chg="add mod">
          <ac:chgData name="Souvik Ganguly" userId="706dbd4073dc223c" providerId="LiveId" clId="{47694C6F-FCC3-4873-B0F8-280E90D34302}" dt="2020-12-20T17:29:48.610" v="5205" actId="14100"/>
          <ac:picMkLst>
            <pc:docMk/>
            <pc:sldMk cId="1732977606" sldId="287"/>
            <ac:picMk id="7" creationId="{17601F9C-E6B4-4228-A92D-5B80B3000ED7}"/>
          </ac:picMkLst>
        </pc:picChg>
        <pc:picChg chg="add mod">
          <ac:chgData name="Souvik Ganguly" userId="706dbd4073dc223c" providerId="LiveId" clId="{47694C6F-FCC3-4873-B0F8-280E90D34302}" dt="2020-12-20T17:29:51.338" v="5206" actId="14100"/>
          <ac:picMkLst>
            <pc:docMk/>
            <pc:sldMk cId="1732977606" sldId="287"/>
            <ac:picMk id="9" creationId="{9158006F-F550-4DD4-A04F-23B66D5AA2B6}"/>
          </ac:picMkLst>
        </pc:picChg>
        <pc:picChg chg="add mod">
          <ac:chgData name="Souvik Ganguly" userId="706dbd4073dc223c" providerId="LiveId" clId="{47694C6F-FCC3-4873-B0F8-280E90D34302}" dt="2020-12-20T17:38:34.762" v="5229" actId="1076"/>
          <ac:picMkLst>
            <pc:docMk/>
            <pc:sldMk cId="1732977606" sldId="287"/>
            <ac:picMk id="11" creationId="{31E4814E-B8AB-401C-AA11-76E8E507381E}"/>
          </ac:picMkLst>
        </pc:picChg>
        <pc:picChg chg="add mod">
          <ac:chgData name="Souvik Ganguly" userId="706dbd4073dc223c" providerId="LiveId" clId="{47694C6F-FCC3-4873-B0F8-280E90D34302}" dt="2020-12-20T17:38:39.305" v="5230" actId="14100"/>
          <ac:picMkLst>
            <pc:docMk/>
            <pc:sldMk cId="1732977606" sldId="287"/>
            <ac:picMk id="13" creationId="{7F6E6442-4265-4506-8BC1-A752A1D26012}"/>
          </ac:picMkLst>
        </pc:picChg>
      </pc:sldChg>
      <pc:sldChg chg="addSp delSp modSp new mod">
        <pc:chgData name="Souvik Ganguly" userId="706dbd4073dc223c" providerId="LiveId" clId="{47694C6F-FCC3-4873-B0F8-280E90D34302}" dt="2020-12-20T17:47:01.475" v="5480" actId="20577"/>
        <pc:sldMkLst>
          <pc:docMk/>
          <pc:sldMk cId="1445662607" sldId="288"/>
        </pc:sldMkLst>
        <pc:spChg chg="del">
          <ac:chgData name="Souvik Ganguly" userId="706dbd4073dc223c" providerId="LiveId" clId="{47694C6F-FCC3-4873-B0F8-280E90D34302}" dt="2020-12-20T17:42:46.214" v="5240" actId="478"/>
          <ac:spMkLst>
            <pc:docMk/>
            <pc:sldMk cId="1445662607" sldId="288"/>
            <ac:spMk id="2" creationId="{C6111320-02F3-4F13-9614-0E2328946C55}"/>
          </ac:spMkLst>
        </pc:spChg>
        <pc:spChg chg="del">
          <ac:chgData name="Souvik Ganguly" userId="706dbd4073dc223c" providerId="LiveId" clId="{47694C6F-FCC3-4873-B0F8-280E90D34302}" dt="2020-12-20T17:42:48.392" v="5241" actId="478"/>
          <ac:spMkLst>
            <pc:docMk/>
            <pc:sldMk cId="1445662607" sldId="288"/>
            <ac:spMk id="3" creationId="{2B1EA34F-6755-4D4F-9DF7-062679D8DAA2}"/>
          </ac:spMkLst>
        </pc:spChg>
        <pc:spChg chg="add mod">
          <ac:chgData name="Souvik Ganguly" userId="706dbd4073dc223c" providerId="LiveId" clId="{47694C6F-FCC3-4873-B0F8-280E90D34302}" dt="2020-12-20T17:47:01.475" v="5480" actId="20577"/>
          <ac:spMkLst>
            <pc:docMk/>
            <pc:sldMk cId="1445662607" sldId="288"/>
            <ac:spMk id="7" creationId="{58EF0130-64C9-4342-93B8-16293BF1F99A}"/>
          </ac:spMkLst>
        </pc:spChg>
        <pc:picChg chg="add mod">
          <ac:chgData name="Souvik Ganguly" userId="706dbd4073dc223c" providerId="LiveId" clId="{47694C6F-FCC3-4873-B0F8-280E90D34302}" dt="2020-12-20T17:43:38.850" v="5244" actId="1076"/>
          <ac:picMkLst>
            <pc:docMk/>
            <pc:sldMk cId="1445662607" sldId="288"/>
            <ac:picMk id="5" creationId="{B0F6265C-2B06-4F14-822E-9546FA6C00F2}"/>
          </ac:picMkLst>
        </pc:picChg>
      </pc:sldChg>
      <pc:sldChg chg="addSp delSp modSp new mod">
        <pc:chgData name="Souvik Ganguly" userId="706dbd4073dc223c" providerId="LiveId" clId="{47694C6F-FCC3-4873-B0F8-280E90D34302}" dt="2020-12-20T18:32:47.398" v="6286" actId="20577"/>
        <pc:sldMkLst>
          <pc:docMk/>
          <pc:sldMk cId="575256874" sldId="289"/>
        </pc:sldMkLst>
        <pc:spChg chg="del">
          <ac:chgData name="Souvik Ganguly" userId="706dbd4073dc223c" providerId="LiveId" clId="{47694C6F-FCC3-4873-B0F8-280E90D34302}" dt="2020-12-20T17:48:12.555" v="5482" actId="478"/>
          <ac:spMkLst>
            <pc:docMk/>
            <pc:sldMk cId="575256874" sldId="289"/>
            <ac:spMk id="2" creationId="{3C8B71D1-F99A-4477-9F2F-71619ABC46A2}"/>
          </ac:spMkLst>
        </pc:spChg>
        <pc:spChg chg="del">
          <ac:chgData name="Souvik Ganguly" userId="706dbd4073dc223c" providerId="LiveId" clId="{47694C6F-FCC3-4873-B0F8-280E90D34302}" dt="2020-12-20T17:48:15.303" v="5483" actId="478"/>
          <ac:spMkLst>
            <pc:docMk/>
            <pc:sldMk cId="575256874" sldId="289"/>
            <ac:spMk id="3" creationId="{7861D5CA-9E6E-4D6D-877A-4327B45F9A7D}"/>
          </ac:spMkLst>
        </pc:spChg>
        <pc:spChg chg="add mod">
          <ac:chgData name="Souvik Ganguly" userId="706dbd4073dc223c" providerId="LiveId" clId="{47694C6F-FCC3-4873-B0F8-280E90D34302}" dt="2020-12-20T18:32:47.398" v="6286" actId="20577"/>
          <ac:spMkLst>
            <pc:docMk/>
            <pc:sldMk cId="575256874" sldId="289"/>
            <ac:spMk id="6" creationId="{22E05712-2A83-4D9F-AE50-7F8D3A12D6ED}"/>
          </ac:spMkLst>
        </pc:spChg>
        <pc:picChg chg="add mod">
          <ac:chgData name="Souvik Ganguly" userId="706dbd4073dc223c" providerId="LiveId" clId="{47694C6F-FCC3-4873-B0F8-280E90D34302}" dt="2020-12-20T17:48:18.019" v="5485" actId="1076"/>
          <ac:picMkLst>
            <pc:docMk/>
            <pc:sldMk cId="575256874" sldId="289"/>
            <ac:picMk id="4" creationId="{9002B008-5709-4FE3-9A36-CDA6075BD143}"/>
          </ac:picMkLst>
        </pc:picChg>
      </pc:sldChg>
      <pc:sldChg chg="addSp delSp modSp new mod">
        <pc:chgData name="Souvik Ganguly" userId="706dbd4073dc223c" providerId="LiveId" clId="{47694C6F-FCC3-4873-B0F8-280E90D34302}" dt="2020-12-20T17:59:55.942" v="5809" actId="6549"/>
        <pc:sldMkLst>
          <pc:docMk/>
          <pc:sldMk cId="785559281" sldId="290"/>
        </pc:sldMkLst>
        <pc:spChg chg="del">
          <ac:chgData name="Souvik Ganguly" userId="706dbd4073dc223c" providerId="LiveId" clId="{47694C6F-FCC3-4873-B0F8-280E90D34302}" dt="2020-12-20T17:50:51.353" v="5498" actId="478"/>
          <ac:spMkLst>
            <pc:docMk/>
            <pc:sldMk cId="785559281" sldId="290"/>
            <ac:spMk id="2" creationId="{9C928D2C-9849-4777-A60E-C2E3A726BE2C}"/>
          </ac:spMkLst>
        </pc:spChg>
        <pc:spChg chg="del">
          <ac:chgData name="Souvik Ganguly" userId="706dbd4073dc223c" providerId="LiveId" clId="{47694C6F-FCC3-4873-B0F8-280E90D34302}" dt="2020-12-20T17:50:53.235" v="5499" actId="478"/>
          <ac:spMkLst>
            <pc:docMk/>
            <pc:sldMk cId="785559281" sldId="290"/>
            <ac:spMk id="3" creationId="{4B54B4CC-0E41-47C6-933F-AF15DF036553}"/>
          </ac:spMkLst>
        </pc:spChg>
        <pc:spChg chg="add mod">
          <ac:chgData name="Souvik Ganguly" userId="706dbd4073dc223c" providerId="LiveId" clId="{47694C6F-FCC3-4873-B0F8-280E90D34302}" dt="2020-12-20T17:59:55.942" v="5809" actId="6549"/>
          <ac:spMkLst>
            <pc:docMk/>
            <pc:sldMk cId="785559281" sldId="290"/>
            <ac:spMk id="6" creationId="{04D521FB-85AA-4231-800B-FE6CE0EAE3B8}"/>
          </ac:spMkLst>
        </pc:spChg>
        <pc:picChg chg="add mod">
          <ac:chgData name="Souvik Ganguly" userId="706dbd4073dc223c" providerId="LiveId" clId="{47694C6F-FCC3-4873-B0F8-280E90D34302}" dt="2020-12-20T17:50:57.627" v="5501" actId="1076"/>
          <ac:picMkLst>
            <pc:docMk/>
            <pc:sldMk cId="785559281" sldId="290"/>
            <ac:picMk id="4" creationId="{06AEB5DF-FE51-490C-B58C-3D66CE2EBFF1}"/>
          </ac:picMkLst>
        </pc:picChg>
      </pc:sldChg>
      <pc:sldChg chg="addSp delSp modSp new mod">
        <pc:chgData name="Souvik Ganguly" userId="706dbd4073dc223c" providerId="LiveId" clId="{47694C6F-FCC3-4873-B0F8-280E90D34302}" dt="2020-12-20T18:02:18.529" v="5839" actId="255"/>
        <pc:sldMkLst>
          <pc:docMk/>
          <pc:sldMk cId="1105103916" sldId="291"/>
        </pc:sldMkLst>
        <pc:spChg chg="del">
          <ac:chgData name="Souvik Ganguly" userId="706dbd4073dc223c" providerId="LiveId" clId="{47694C6F-FCC3-4873-B0F8-280E90D34302}" dt="2020-12-20T18:00:33.617" v="5811" actId="478"/>
          <ac:spMkLst>
            <pc:docMk/>
            <pc:sldMk cId="1105103916" sldId="291"/>
            <ac:spMk id="2" creationId="{52515F70-6421-4CCB-916B-56D5794647EE}"/>
          </ac:spMkLst>
        </pc:spChg>
        <pc:spChg chg="del">
          <ac:chgData name="Souvik Ganguly" userId="706dbd4073dc223c" providerId="LiveId" clId="{47694C6F-FCC3-4873-B0F8-280E90D34302}" dt="2020-12-20T18:00:35.382" v="5812" actId="478"/>
          <ac:spMkLst>
            <pc:docMk/>
            <pc:sldMk cId="1105103916" sldId="291"/>
            <ac:spMk id="3" creationId="{F503523B-774B-41A4-BE4F-EBF406890142}"/>
          </ac:spMkLst>
        </pc:spChg>
        <pc:spChg chg="add mod">
          <ac:chgData name="Souvik Ganguly" userId="706dbd4073dc223c" providerId="LiveId" clId="{47694C6F-FCC3-4873-B0F8-280E90D34302}" dt="2020-12-20T18:02:18.529" v="5839" actId="255"/>
          <ac:spMkLst>
            <pc:docMk/>
            <pc:sldMk cId="1105103916" sldId="291"/>
            <ac:spMk id="6" creationId="{AFB8E7D4-9512-408A-814D-49651B58DAC6}"/>
          </ac:spMkLst>
        </pc:spChg>
        <pc:picChg chg="add mod">
          <ac:chgData name="Souvik Ganguly" userId="706dbd4073dc223c" providerId="LiveId" clId="{47694C6F-FCC3-4873-B0F8-280E90D34302}" dt="2020-12-20T18:00:39.057" v="5814" actId="1076"/>
          <ac:picMkLst>
            <pc:docMk/>
            <pc:sldMk cId="1105103916" sldId="291"/>
            <ac:picMk id="4" creationId="{6DD6B127-10C5-49EE-A93E-D03445B345CF}"/>
          </ac:picMkLst>
        </pc:picChg>
      </pc:sldChg>
      <pc:sldChg chg="addSp delSp modSp new mod">
        <pc:chgData name="Souvik Ganguly" userId="706dbd4073dc223c" providerId="LiveId" clId="{47694C6F-FCC3-4873-B0F8-280E90D34302}" dt="2020-12-20T18:03:23.164" v="5855" actId="5793"/>
        <pc:sldMkLst>
          <pc:docMk/>
          <pc:sldMk cId="372441067" sldId="292"/>
        </pc:sldMkLst>
        <pc:spChg chg="del">
          <ac:chgData name="Souvik Ganguly" userId="706dbd4073dc223c" providerId="LiveId" clId="{47694C6F-FCC3-4873-B0F8-280E90D34302}" dt="2020-12-20T18:02:49.853" v="5841" actId="478"/>
          <ac:spMkLst>
            <pc:docMk/>
            <pc:sldMk cId="372441067" sldId="292"/>
            <ac:spMk id="2" creationId="{8CC3BF2C-8B30-4722-B138-F578097A5B9C}"/>
          </ac:spMkLst>
        </pc:spChg>
        <pc:spChg chg="del">
          <ac:chgData name="Souvik Ganguly" userId="706dbd4073dc223c" providerId="LiveId" clId="{47694C6F-FCC3-4873-B0F8-280E90D34302}" dt="2020-12-20T18:02:51.713" v="5842" actId="478"/>
          <ac:spMkLst>
            <pc:docMk/>
            <pc:sldMk cId="372441067" sldId="292"/>
            <ac:spMk id="3" creationId="{5D218331-175A-4806-897B-A804B92AAB12}"/>
          </ac:spMkLst>
        </pc:spChg>
        <pc:spChg chg="add mod">
          <ac:chgData name="Souvik Ganguly" userId="706dbd4073dc223c" providerId="LiveId" clId="{47694C6F-FCC3-4873-B0F8-280E90D34302}" dt="2020-12-20T18:03:23.164" v="5855" actId="5793"/>
          <ac:spMkLst>
            <pc:docMk/>
            <pc:sldMk cId="372441067" sldId="292"/>
            <ac:spMk id="6" creationId="{D027BCA4-0CF1-45C8-960C-59C6020CCA65}"/>
          </ac:spMkLst>
        </pc:spChg>
        <pc:picChg chg="add mod">
          <ac:chgData name="Souvik Ganguly" userId="706dbd4073dc223c" providerId="LiveId" clId="{47694C6F-FCC3-4873-B0F8-280E90D34302}" dt="2020-12-20T18:02:53.240" v="5843"/>
          <ac:picMkLst>
            <pc:docMk/>
            <pc:sldMk cId="372441067" sldId="292"/>
            <ac:picMk id="4" creationId="{8BD16DDF-004E-4E47-ADB9-1190D443CD3A}"/>
          </ac:picMkLst>
        </pc:picChg>
      </pc:sldChg>
      <pc:sldChg chg="addSp delSp modSp new mod">
        <pc:chgData name="Souvik Ganguly" userId="706dbd4073dc223c" providerId="LiveId" clId="{47694C6F-FCC3-4873-B0F8-280E90D34302}" dt="2020-12-20T18:07:12.007" v="5884" actId="20577"/>
        <pc:sldMkLst>
          <pc:docMk/>
          <pc:sldMk cId="23109877" sldId="293"/>
        </pc:sldMkLst>
        <pc:spChg chg="del">
          <ac:chgData name="Souvik Ganguly" userId="706dbd4073dc223c" providerId="LiveId" clId="{47694C6F-FCC3-4873-B0F8-280E90D34302}" dt="2020-12-20T18:05:39.688" v="5857" actId="478"/>
          <ac:spMkLst>
            <pc:docMk/>
            <pc:sldMk cId="23109877" sldId="293"/>
            <ac:spMk id="2" creationId="{0F9177EA-A184-49ED-ADDE-510BC2521CD9}"/>
          </ac:spMkLst>
        </pc:spChg>
        <pc:spChg chg="del">
          <ac:chgData name="Souvik Ganguly" userId="706dbd4073dc223c" providerId="LiveId" clId="{47694C6F-FCC3-4873-B0F8-280E90D34302}" dt="2020-12-20T18:05:42.124" v="5858" actId="478"/>
          <ac:spMkLst>
            <pc:docMk/>
            <pc:sldMk cId="23109877" sldId="293"/>
            <ac:spMk id="3" creationId="{5DE30D2E-7639-4AD4-A138-2669E1AA8CBE}"/>
          </ac:spMkLst>
        </pc:spChg>
        <pc:spChg chg="add mod">
          <ac:chgData name="Souvik Ganguly" userId="706dbd4073dc223c" providerId="LiveId" clId="{47694C6F-FCC3-4873-B0F8-280E90D34302}" dt="2020-12-20T18:07:12.007" v="5884" actId="20577"/>
          <ac:spMkLst>
            <pc:docMk/>
            <pc:sldMk cId="23109877" sldId="293"/>
            <ac:spMk id="6" creationId="{8FA3E268-897B-40A9-B18A-09B60634E174}"/>
          </ac:spMkLst>
        </pc:spChg>
        <pc:picChg chg="add mod modCrop">
          <ac:chgData name="Souvik Ganguly" userId="706dbd4073dc223c" providerId="LiveId" clId="{47694C6F-FCC3-4873-B0F8-280E90D34302}" dt="2020-12-20T18:05:52.585" v="5860" actId="732"/>
          <ac:picMkLst>
            <pc:docMk/>
            <pc:sldMk cId="23109877" sldId="293"/>
            <ac:picMk id="4" creationId="{E295678D-0DB5-429B-93B5-8C720CCE4725}"/>
          </ac:picMkLst>
        </pc:picChg>
      </pc:sldChg>
      <pc:sldChg chg="addSp delSp modSp new mod">
        <pc:chgData name="Souvik Ganguly" userId="706dbd4073dc223c" providerId="LiveId" clId="{47694C6F-FCC3-4873-B0F8-280E90D34302}" dt="2020-12-20T18:23:18.357" v="5993" actId="1076"/>
        <pc:sldMkLst>
          <pc:docMk/>
          <pc:sldMk cId="3745741654" sldId="294"/>
        </pc:sldMkLst>
        <pc:spChg chg="del">
          <ac:chgData name="Souvik Ganguly" userId="706dbd4073dc223c" providerId="LiveId" clId="{47694C6F-FCC3-4873-B0F8-280E90D34302}" dt="2020-12-20T18:17:59.724" v="5886" actId="478"/>
          <ac:spMkLst>
            <pc:docMk/>
            <pc:sldMk cId="3745741654" sldId="294"/>
            <ac:spMk id="2" creationId="{1C01BD48-7F67-4D31-ACC2-BA08DA4E3940}"/>
          </ac:spMkLst>
        </pc:spChg>
        <pc:spChg chg="del">
          <ac:chgData name="Souvik Ganguly" userId="706dbd4073dc223c" providerId="LiveId" clId="{47694C6F-FCC3-4873-B0F8-280E90D34302}" dt="2020-12-20T18:18:02.271" v="5887" actId="478"/>
          <ac:spMkLst>
            <pc:docMk/>
            <pc:sldMk cId="3745741654" sldId="294"/>
            <ac:spMk id="3" creationId="{47C7CE95-51DA-4599-A795-272E2A6D803E}"/>
          </ac:spMkLst>
        </pc:spChg>
        <pc:spChg chg="add mod">
          <ac:chgData name="Souvik Ganguly" userId="706dbd4073dc223c" providerId="LiveId" clId="{47694C6F-FCC3-4873-B0F8-280E90D34302}" dt="2020-12-20T18:23:05.982" v="5992" actId="14100"/>
          <ac:spMkLst>
            <pc:docMk/>
            <pc:sldMk cId="3745741654" sldId="294"/>
            <ac:spMk id="15" creationId="{0F966C95-D2FA-4A53-A4FB-E974C4DEF127}"/>
          </ac:spMkLst>
        </pc:spChg>
        <pc:picChg chg="add mod">
          <ac:chgData name="Souvik Ganguly" userId="706dbd4073dc223c" providerId="LiveId" clId="{47694C6F-FCC3-4873-B0F8-280E90D34302}" dt="2020-12-20T18:23:18.357" v="5993" actId="1076"/>
          <ac:picMkLst>
            <pc:docMk/>
            <pc:sldMk cId="3745741654" sldId="294"/>
            <ac:picMk id="5" creationId="{BCF3CCAA-A2BD-42BA-9466-F86BBDDFCD34}"/>
          </ac:picMkLst>
        </pc:picChg>
        <pc:picChg chg="add mod">
          <ac:chgData name="Souvik Ganguly" userId="706dbd4073dc223c" providerId="LiveId" clId="{47694C6F-FCC3-4873-B0F8-280E90D34302}" dt="2020-12-20T18:18:28.896" v="5891" actId="1076"/>
          <ac:picMkLst>
            <pc:docMk/>
            <pc:sldMk cId="3745741654" sldId="294"/>
            <ac:picMk id="7" creationId="{EACA8A58-4B7B-4776-9FA3-9768AC468534}"/>
          </ac:picMkLst>
        </pc:picChg>
        <pc:picChg chg="add mod">
          <ac:chgData name="Souvik Ganguly" userId="706dbd4073dc223c" providerId="LiveId" clId="{47694C6F-FCC3-4873-B0F8-280E90D34302}" dt="2020-12-20T18:19:13.128" v="5893" actId="1076"/>
          <ac:picMkLst>
            <pc:docMk/>
            <pc:sldMk cId="3745741654" sldId="294"/>
            <ac:picMk id="9" creationId="{E456968A-1191-4391-92D9-230B5190C151}"/>
          </ac:picMkLst>
        </pc:picChg>
        <pc:picChg chg="add mod">
          <ac:chgData name="Souvik Ganguly" userId="706dbd4073dc223c" providerId="LiveId" clId="{47694C6F-FCC3-4873-B0F8-280E90D34302}" dt="2020-12-20T18:19:39.176" v="5896" actId="14100"/>
          <ac:picMkLst>
            <pc:docMk/>
            <pc:sldMk cId="3745741654" sldId="294"/>
            <ac:picMk id="11" creationId="{3D44A88C-10AE-4CB3-B4BD-0508CC884009}"/>
          </ac:picMkLst>
        </pc:picChg>
        <pc:picChg chg="add mod">
          <ac:chgData name="Souvik Ganguly" userId="706dbd4073dc223c" providerId="LiveId" clId="{47694C6F-FCC3-4873-B0F8-280E90D34302}" dt="2020-12-20T18:20:04.047" v="5900" actId="14100"/>
          <ac:picMkLst>
            <pc:docMk/>
            <pc:sldMk cId="3745741654" sldId="294"/>
            <ac:picMk id="13" creationId="{F14321C9-3005-4DCE-8C5D-DEC04369C130}"/>
          </ac:picMkLst>
        </pc:picChg>
      </pc:sldChg>
      <pc:sldChg chg="modSp new mod">
        <pc:chgData name="Souvik Ganguly" userId="706dbd4073dc223c" providerId="LiveId" clId="{47694C6F-FCC3-4873-B0F8-280E90D34302}" dt="2020-12-20T18:34:19.901" v="6308" actId="14100"/>
        <pc:sldMkLst>
          <pc:docMk/>
          <pc:sldMk cId="79551859" sldId="295"/>
        </pc:sldMkLst>
        <pc:spChg chg="mod">
          <ac:chgData name="Souvik Ganguly" userId="706dbd4073dc223c" providerId="LiveId" clId="{47694C6F-FCC3-4873-B0F8-280E90D34302}" dt="2020-12-20T18:34:19.901" v="6308" actId="14100"/>
          <ac:spMkLst>
            <pc:docMk/>
            <pc:sldMk cId="79551859" sldId="295"/>
            <ac:spMk id="2" creationId="{C405EF11-403C-4F05-9D7B-6EE29E773007}"/>
          </ac:spMkLst>
        </pc:spChg>
        <pc:spChg chg="mod">
          <ac:chgData name="Souvik Ganguly" userId="706dbd4073dc223c" providerId="LiveId" clId="{47694C6F-FCC3-4873-B0F8-280E90D34302}" dt="2020-12-20T18:34:14.364" v="6306" actId="20577"/>
          <ac:spMkLst>
            <pc:docMk/>
            <pc:sldMk cId="79551859" sldId="295"/>
            <ac:spMk id="3" creationId="{43730FBE-E185-418A-AE33-B0309AFE0DD6}"/>
          </ac:spMkLst>
        </pc:spChg>
      </pc:sldChg>
    </pc:docChg>
  </pc:docChgLst>
  <pc:docChgLst>
    <pc:chgData name="Souvik Ganguly" userId="706dbd4073dc223c" providerId="LiveId" clId="{93970121-8EB2-49FA-A2CA-76C0CC094FA4}"/>
    <pc:docChg chg="undo custSel addSld delSld modSld">
      <pc:chgData name="Souvik Ganguly" userId="706dbd4073dc223c" providerId="LiveId" clId="{93970121-8EB2-49FA-A2CA-76C0CC094FA4}" dt="2021-03-01T10:25:17.186" v="6810" actId="1076"/>
      <pc:docMkLst>
        <pc:docMk/>
      </pc:docMkLst>
      <pc:sldChg chg="modSp mod">
        <pc:chgData name="Souvik Ganguly" userId="706dbd4073dc223c" providerId="LiveId" clId="{93970121-8EB2-49FA-A2CA-76C0CC094FA4}" dt="2021-03-01T05:38:23.657" v="69" actId="2711"/>
        <pc:sldMkLst>
          <pc:docMk/>
          <pc:sldMk cId="1044522023" sldId="256"/>
        </pc:sldMkLst>
        <pc:spChg chg="mod">
          <ac:chgData name="Souvik Ganguly" userId="706dbd4073dc223c" providerId="LiveId" clId="{93970121-8EB2-49FA-A2CA-76C0CC094FA4}" dt="2021-03-01T05:38:23.657" v="69" actId="2711"/>
          <ac:spMkLst>
            <pc:docMk/>
            <pc:sldMk cId="1044522023" sldId="256"/>
            <ac:spMk id="2" creationId="{07AA1CBF-7B29-4666-97A4-3BB99E1C50AC}"/>
          </ac:spMkLst>
        </pc:spChg>
      </pc:sldChg>
      <pc:sldChg chg="modSp mod">
        <pc:chgData name="Souvik Ganguly" userId="706dbd4073dc223c" providerId="LiveId" clId="{93970121-8EB2-49FA-A2CA-76C0CC094FA4}" dt="2021-03-01T05:55:15.233" v="1180" actId="108"/>
        <pc:sldMkLst>
          <pc:docMk/>
          <pc:sldMk cId="276588391" sldId="257"/>
        </pc:sldMkLst>
        <pc:spChg chg="mod">
          <ac:chgData name="Souvik Ganguly" userId="706dbd4073dc223c" providerId="LiveId" clId="{93970121-8EB2-49FA-A2CA-76C0CC094FA4}" dt="2021-03-01T05:55:15.233" v="1180" actId="108"/>
          <ac:spMkLst>
            <pc:docMk/>
            <pc:sldMk cId="276588391" sldId="257"/>
            <ac:spMk id="3" creationId="{A8C447C9-4680-4E21-8535-3C8D1A31A01B}"/>
          </ac:spMkLst>
        </pc:spChg>
      </pc:sldChg>
      <pc:sldChg chg="modSp mod">
        <pc:chgData name="Souvik Ganguly" userId="706dbd4073dc223c" providerId="LiveId" clId="{93970121-8EB2-49FA-A2CA-76C0CC094FA4}" dt="2021-03-01T05:46:05.520" v="205" actId="5793"/>
        <pc:sldMkLst>
          <pc:docMk/>
          <pc:sldMk cId="399354726" sldId="258"/>
        </pc:sldMkLst>
        <pc:spChg chg="mod">
          <ac:chgData name="Souvik Ganguly" userId="706dbd4073dc223c" providerId="LiveId" clId="{93970121-8EB2-49FA-A2CA-76C0CC094FA4}" dt="2021-03-01T05:46:05.520" v="205" actId="5793"/>
          <ac:spMkLst>
            <pc:docMk/>
            <pc:sldMk cId="399354726" sldId="258"/>
            <ac:spMk id="3" creationId="{CF9A8D37-AFA6-449B-8BDC-53DB80625FD9}"/>
          </ac:spMkLst>
        </pc:spChg>
      </pc:sldChg>
      <pc:sldChg chg="modSp mod">
        <pc:chgData name="Souvik Ganguly" userId="706dbd4073dc223c" providerId="LiveId" clId="{93970121-8EB2-49FA-A2CA-76C0CC094FA4}" dt="2021-03-01T05:56:19.847" v="1218" actId="20577"/>
        <pc:sldMkLst>
          <pc:docMk/>
          <pc:sldMk cId="2084966066" sldId="259"/>
        </pc:sldMkLst>
        <pc:spChg chg="mod">
          <ac:chgData name="Souvik Ganguly" userId="706dbd4073dc223c" providerId="LiveId" clId="{93970121-8EB2-49FA-A2CA-76C0CC094FA4}" dt="2021-03-01T05:55:32.382" v="1188" actId="20577"/>
          <ac:spMkLst>
            <pc:docMk/>
            <pc:sldMk cId="2084966066" sldId="259"/>
            <ac:spMk id="2" creationId="{E85C010B-B40D-4E74-8C52-EBE751B00C59}"/>
          </ac:spMkLst>
        </pc:spChg>
        <pc:spChg chg="mod">
          <ac:chgData name="Souvik Ganguly" userId="706dbd4073dc223c" providerId="LiveId" clId="{93970121-8EB2-49FA-A2CA-76C0CC094FA4}" dt="2021-03-01T05:56:19.847" v="1218" actId="20577"/>
          <ac:spMkLst>
            <pc:docMk/>
            <pc:sldMk cId="2084966066" sldId="259"/>
            <ac:spMk id="3" creationId="{35224FB7-BDD2-4D58-ACC7-840BAD64B922}"/>
          </ac:spMkLst>
        </pc:spChg>
      </pc:sldChg>
      <pc:sldChg chg="addSp delSp modSp mod">
        <pc:chgData name="Souvik Ganguly" userId="706dbd4073dc223c" providerId="LiveId" clId="{93970121-8EB2-49FA-A2CA-76C0CC094FA4}" dt="2021-03-01T06:01:38.845" v="1347" actId="12"/>
        <pc:sldMkLst>
          <pc:docMk/>
          <pc:sldMk cId="232749126" sldId="260"/>
        </pc:sldMkLst>
        <pc:spChg chg="mod">
          <ac:chgData name="Souvik Ganguly" userId="706dbd4073dc223c" providerId="LiveId" clId="{93970121-8EB2-49FA-A2CA-76C0CC094FA4}" dt="2021-03-01T05:59:05.084" v="1249" actId="255"/>
          <ac:spMkLst>
            <pc:docMk/>
            <pc:sldMk cId="232749126" sldId="260"/>
            <ac:spMk id="2" creationId="{2FC667DB-5D89-45CA-9F27-5778770645BE}"/>
          </ac:spMkLst>
        </pc:spChg>
        <pc:spChg chg="add del mod">
          <ac:chgData name="Souvik Ganguly" userId="706dbd4073dc223c" providerId="LiveId" clId="{93970121-8EB2-49FA-A2CA-76C0CC094FA4}" dt="2021-03-01T05:57:14.890" v="1223" actId="478"/>
          <ac:spMkLst>
            <pc:docMk/>
            <pc:sldMk cId="232749126" sldId="260"/>
            <ac:spMk id="8" creationId="{F5A3B472-0C53-4AA6-B2EB-28FF47E5E5DB}"/>
          </ac:spMkLst>
        </pc:spChg>
        <pc:spChg chg="add del mod">
          <ac:chgData name="Souvik Ganguly" userId="706dbd4073dc223c" providerId="LiveId" clId="{93970121-8EB2-49FA-A2CA-76C0CC094FA4}" dt="2021-03-01T05:57:19.657" v="1226" actId="22"/>
          <ac:spMkLst>
            <pc:docMk/>
            <pc:sldMk cId="232749126" sldId="260"/>
            <ac:spMk id="10" creationId="{642F5753-A24B-4BD6-9C93-89445EC142DE}"/>
          </ac:spMkLst>
        </pc:spChg>
        <pc:spChg chg="mod">
          <ac:chgData name="Souvik Ganguly" userId="706dbd4073dc223c" providerId="LiveId" clId="{93970121-8EB2-49FA-A2CA-76C0CC094FA4}" dt="2021-03-01T06:00:28.503" v="1334" actId="20577"/>
          <ac:spMkLst>
            <pc:docMk/>
            <pc:sldMk cId="232749126" sldId="260"/>
            <ac:spMk id="12" creationId="{D12EB129-7DF4-4B8F-8894-9CDBC35AAF65}"/>
          </ac:spMkLst>
        </pc:spChg>
        <pc:spChg chg="add del mod">
          <ac:chgData name="Souvik Ganguly" userId="706dbd4073dc223c" providerId="LiveId" clId="{93970121-8EB2-49FA-A2CA-76C0CC094FA4}" dt="2021-03-01T05:57:52.602" v="1233" actId="22"/>
          <ac:spMkLst>
            <pc:docMk/>
            <pc:sldMk cId="232749126" sldId="260"/>
            <ac:spMk id="16" creationId="{C8005F81-19D7-47A3-9B5B-6C1553C72801}"/>
          </ac:spMkLst>
        </pc:spChg>
        <pc:spChg chg="add mod">
          <ac:chgData name="Souvik Ganguly" userId="706dbd4073dc223c" providerId="LiveId" clId="{93970121-8EB2-49FA-A2CA-76C0CC094FA4}" dt="2021-03-01T06:01:38.845" v="1347" actId="12"/>
          <ac:spMkLst>
            <pc:docMk/>
            <pc:sldMk cId="232749126" sldId="260"/>
            <ac:spMk id="21" creationId="{8D6CA600-3DE4-4244-AA2C-F5D4FF580A35}"/>
          </ac:spMkLst>
        </pc:spChg>
        <pc:picChg chg="add del">
          <ac:chgData name="Souvik Ganguly" userId="706dbd4073dc223c" providerId="LiveId" clId="{93970121-8EB2-49FA-A2CA-76C0CC094FA4}" dt="2021-03-01T05:57:15.334" v="1224" actId="22"/>
          <ac:picMkLst>
            <pc:docMk/>
            <pc:sldMk cId="232749126" sldId="260"/>
            <ac:picMk id="4" creationId="{415FE61E-2DF9-4AC1-9A9C-540DAA223BEB}"/>
          </ac:picMkLst>
        </pc:picChg>
        <pc:picChg chg="add del">
          <ac:chgData name="Souvik Ganguly" userId="706dbd4073dc223c" providerId="LiveId" clId="{93970121-8EB2-49FA-A2CA-76C0CC094FA4}" dt="2021-03-01T05:57:17.219" v="1225" actId="478"/>
          <ac:picMkLst>
            <pc:docMk/>
            <pc:sldMk cId="232749126" sldId="260"/>
            <ac:picMk id="5" creationId="{AC232E40-2707-49B3-BCC3-C260178A3C70}"/>
          </ac:picMkLst>
        </pc:picChg>
        <pc:picChg chg="del mod">
          <ac:chgData name="Souvik Ganguly" userId="706dbd4073dc223c" providerId="LiveId" clId="{93970121-8EB2-49FA-A2CA-76C0CC094FA4}" dt="2021-03-01T05:59:12.811" v="1250" actId="478"/>
          <ac:picMkLst>
            <pc:docMk/>
            <pc:sldMk cId="232749126" sldId="260"/>
            <ac:picMk id="7" creationId="{7A708F9D-CC4F-4733-B05B-00D8088A46A3}"/>
          </ac:picMkLst>
        </pc:picChg>
        <pc:picChg chg="del mod">
          <ac:chgData name="Souvik Ganguly" userId="706dbd4073dc223c" providerId="LiveId" clId="{93970121-8EB2-49FA-A2CA-76C0CC094FA4}" dt="2021-03-01T05:59:16.103" v="1252" actId="478"/>
          <ac:picMkLst>
            <pc:docMk/>
            <pc:sldMk cId="232749126" sldId="260"/>
            <ac:picMk id="11" creationId="{85485C2D-9CA3-4619-B4D7-40569E088F49}"/>
          </ac:picMkLst>
        </pc:picChg>
        <pc:picChg chg="add del mod ord">
          <ac:chgData name="Souvik Ganguly" userId="706dbd4073dc223c" providerId="LiveId" clId="{93970121-8EB2-49FA-A2CA-76C0CC094FA4}" dt="2021-03-01T05:57:40.191" v="1232" actId="478"/>
          <ac:picMkLst>
            <pc:docMk/>
            <pc:sldMk cId="232749126" sldId="260"/>
            <ac:picMk id="14" creationId="{3968D811-7F63-4C37-AA7A-4868DC4F0BA6}"/>
          </ac:picMkLst>
        </pc:picChg>
        <pc:picChg chg="add mod ord">
          <ac:chgData name="Souvik Ganguly" userId="706dbd4073dc223c" providerId="LiveId" clId="{93970121-8EB2-49FA-A2CA-76C0CC094FA4}" dt="2021-03-01T05:58:22.827" v="1242" actId="1076"/>
          <ac:picMkLst>
            <pc:docMk/>
            <pc:sldMk cId="232749126" sldId="260"/>
            <ac:picMk id="18" creationId="{ADE347C7-B637-452C-B5CB-2F0F4DD68D6D}"/>
          </ac:picMkLst>
        </pc:picChg>
        <pc:picChg chg="add mod">
          <ac:chgData name="Souvik Ganguly" userId="706dbd4073dc223c" providerId="LiveId" clId="{93970121-8EB2-49FA-A2CA-76C0CC094FA4}" dt="2021-03-01T05:59:52.291" v="1256" actId="1076"/>
          <ac:picMkLst>
            <pc:docMk/>
            <pc:sldMk cId="232749126" sldId="260"/>
            <ac:picMk id="20" creationId="{02E69D07-3032-4F33-B858-8C10694EB7F8}"/>
          </ac:picMkLst>
        </pc:picChg>
      </pc:sldChg>
      <pc:sldChg chg="del">
        <pc:chgData name="Souvik Ganguly" userId="706dbd4073dc223c" providerId="LiveId" clId="{93970121-8EB2-49FA-A2CA-76C0CC094FA4}" dt="2021-03-01T06:02:14.771" v="1348" actId="47"/>
        <pc:sldMkLst>
          <pc:docMk/>
          <pc:sldMk cId="2236875513" sldId="261"/>
        </pc:sldMkLst>
      </pc:sldChg>
      <pc:sldChg chg="del">
        <pc:chgData name="Souvik Ganguly" userId="706dbd4073dc223c" providerId="LiveId" clId="{93970121-8EB2-49FA-A2CA-76C0CC094FA4}" dt="2021-03-01T06:02:21.493" v="1349" actId="47"/>
        <pc:sldMkLst>
          <pc:docMk/>
          <pc:sldMk cId="3730155128" sldId="262"/>
        </pc:sldMkLst>
      </pc:sldChg>
      <pc:sldChg chg="del">
        <pc:chgData name="Souvik Ganguly" userId="706dbd4073dc223c" providerId="LiveId" clId="{93970121-8EB2-49FA-A2CA-76C0CC094FA4}" dt="2021-03-01T06:02:24.035" v="1350" actId="47"/>
        <pc:sldMkLst>
          <pc:docMk/>
          <pc:sldMk cId="3143892433" sldId="263"/>
        </pc:sldMkLst>
      </pc:sldChg>
      <pc:sldChg chg="del">
        <pc:chgData name="Souvik Ganguly" userId="706dbd4073dc223c" providerId="LiveId" clId="{93970121-8EB2-49FA-A2CA-76C0CC094FA4}" dt="2021-03-01T06:02:44.373" v="1351" actId="47"/>
        <pc:sldMkLst>
          <pc:docMk/>
          <pc:sldMk cId="2580914746" sldId="264"/>
        </pc:sldMkLst>
      </pc:sldChg>
      <pc:sldChg chg="addSp delSp modSp mod">
        <pc:chgData name="Souvik Ganguly" userId="706dbd4073dc223c" providerId="LiveId" clId="{93970121-8EB2-49FA-A2CA-76C0CC094FA4}" dt="2021-03-01T06:20:45.853" v="1408" actId="27636"/>
        <pc:sldMkLst>
          <pc:docMk/>
          <pc:sldMk cId="752662964" sldId="265"/>
        </pc:sldMkLst>
        <pc:spChg chg="mod">
          <ac:chgData name="Souvik Ganguly" userId="706dbd4073dc223c" providerId="LiveId" clId="{93970121-8EB2-49FA-A2CA-76C0CC094FA4}" dt="2021-03-01T06:20:45.853" v="1408" actId="27636"/>
          <ac:spMkLst>
            <pc:docMk/>
            <pc:sldMk cId="752662964" sldId="265"/>
            <ac:spMk id="2" creationId="{FA8867CD-E19E-4864-B0B3-CB25B6FAEFD2}"/>
          </ac:spMkLst>
        </pc:spChg>
        <pc:spChg chg="del mod">
          <ac:chgData name="Souvik Ganguly" userId="706dbd4073dc223c" providerId="LiveId" clId="{93970121-8EB2-49FA-A2CA-76C0CC094FA4}" dt="2021-03-01T06:03:47.382" v="1378" actId="22"/>
          <ac:spMkLst>
            <pc:docMk/>
            <pc:sldMk cId="752662964" sldId="265"/>
            <ac:spMk id="3" creationId="{0D1D47A5-32E9-4875-B5AC-A267C3AC0049}"/>
          </ac:spMkLst>
        </pc:spChg>
        <pc:picChg chg="add mod ord">
          <ac:chgData name="Souvik Ganguly" userId="706dbd4073dc223c" providerId="LiveId" clId="{93970121-8EB2-49FA-A2CA-76C0CC094FA4}" dt="2021-03-01T06:05:42.218" v="1398" actId="1076"/>
          <ac:picMkLst>
            <pc:docMk/>
            <pc:sldMk cId="752662964" sldId="265"/>
            <ac:picMk id="5" creationId="{DE1D6087-A515-411F-8039-F290AB52DC35}"/>
          </ac:picMkLst>
        </pc:picChg>
        <pc:picChg chg="add mod">
          <ac:chgData name="Souvik Ganguly" userId="706dbd4073dc223c" providerId="LiveId" clId="{93970121-8EB2-49FA-A2CA-76C0CC094FA4}" dt="2021-03-01T06:05:44.115" v="1399" actId="1076"/>
          <ac:picMkLst>
            <pc:docMk/>
            <pc:sldMk cId="752662964" sldId="265"/>
            <ac:picMk id="7" creationId="{37E0977C-CC36-4B33-A3CB-A51194E3C317}"/>
          </ac:picMkLst>
        </pc:picChg>
      </pc:sldChg>
      <pc:sldChg chg="addSp delSp modSp mod">
        <pc:chgData name="Souvik Ganguly" userId="706dbd4073dc223c" providerId="LiveId" clId="{93970121-8EB2-49FA-A2CA-76C0CC094FA4}" dt="2021-03-01T06:26:49.179" v="1686" actId="108"/>
        <pc:sldMkLst>
          <pc:docMk/>
          <pc:sldMk cId="4000195176" sldId="266"/>
        </pc:sldMkLst>
        <pc:spChg chg="mod">
          <ac:chgData name="Souvik Ganguly" userId="706dbd4073dc223c" providerId="LiveId" clId="{93970121-8EB2-49FA-A2CA-76C0CC094FA4}" dt="2021-03-01T06:23:04.931" v="1463" actId="20577"/>
          <ac:spMkLst>
            <pc:docMk/>
            <pc:sldMk cId="4000195176" sldId="266"/>
            <ac:spMk id="2" creationId="{536EDBC8-365C-4D46-90A1-27CFB9ED5F42}"/>
          </ac:spMkLst>
        </pc:spChg>
        <pc:spChg chg="add del mod">
          <ac:chgData name="Souvik Ganguly" userId="706dbd4073dc223c" providerId="LiveId" clId="{93970121-8EB2-49FA-A2CA-76C0CC094FA4}" dt="2021-03-01T06:21:34.707" v="1412" actId="478"/>
          <ac:spMkLst>
            <pc:docMk/>
            <pc:sldMk cId="4000195176" sldId="266"/>
            <ac:spMk id="4" creationId="{39F0A3B2-46CD-48EA-B1F9-9B8480C9E3D4}"/>
          </ac:spMkLst>
        </pc:spChg>
        <pc:spChg chg="add del mod">
          <ac:chgData name="Souvik Ganguly" userId="706dbd4073dc223c" providerId="LiveId" clId="{93970121-8EB2-49FA-A2CA-76C0CC094FA4}" dt="2021-03-01T06:23:10.030" v="1464" actId="22"/>
          <ac:spMkLst>
            <pc:docMk/>
            <pc:sldMk cId="4000195176" sldId="266"/>
            <ac:spMk id="8" creationId="{5ADC6BB4-5234-4D44-BB27-43E5045C44CA}"/>
          </ac:spMkLst>
        </pc:spChg>
        <pc:spChg chg="del mod">
          <ac:chgData name="Souvik Ganguly" userId="706dbd4073dc223c" providerId="LiveId" clId="{93970121-8EB2-49FA-A2CA-76C0CC094FA4}" dt="2021-03-01T06:22:36.197" v="1425" actId="478"/>
          <ac:spMkLst>
            <pc:docMk/>
            <pc:sldMk cId="4000195176" sldId="266"/>
            <ac:spMk id="16" creationId="{EC75B66E-55B1-4C01-830C-6ADCEF94FA89}"/>
          </ac:spMkLst>
        </pc:spChg>
        <pc:spChg chg="del">
          <ac:chgData name="Souvik Ganguly" userId="706dbd4073dc223c" providerId="LiveId" clId="{93970121-8EB2-49FA-A2CA-76C0CC094FA4}" dt="2021-03-01T06:22:38.430" v="1426" actId="478"/>
          <ac:spMkLst>
            <pc:docMk/>
            <pc:sldMk cId="4000195176" sldId="266"/>
            <ac:spMk id="17" creationId="{9E5AE3A1-196D-4876-905F-3E58B1E57CD5}"/>
          </ac:spMkLst>
        </pc:spChg>
        <pc:spChg chg="add mod">
          <ac:chgData name="Souvik Ganguly" userId="706dbd4073dc223c" providerId="LiveId" clId="{93970121-8EB2-49FA-A2CA-76C0CC094FA4}" dt="2021-03-01T06:25:20.710" v="1590" actId="20577"/>
          <ac:spMkLst>
            <pc:docMk/>
            <pc:sldMk cId="4000195176" sldId="266"/>
            <ac:spMk id="19" creationId="{D20EA9F4-BE74-4BD9-839B-BC873B36EA48}"/>
          </ac:spMkLst>
        </pc:spChg>
        <pc:spChg chg="add mod">
          <ac:chgData name="Souvik Ganguly" userId="706dbd4073dc223c" providerId="LiveId" clId="{93970121-8EB2-49FA-A2CA-76C0CC094FA4}" dt="2021-03-01T06:26:49.179" v="1686" actId="108"/>
          <ac:spMkLst>
            <pc:docMk/>
            <pc:sldMk cId="4000195176" sldId="266"/>
            <ac:spMk id="20" creationId="{C41FF083-E686-44B4-9103-FFEEC25945FF}"/>
          </ac:spMkLst>
        </pc:spChg>
        <pc:picChg chg="add del">
          <ac:chgData name="Souvik Ganguly" userId="706dbd4073dc223c" providerId="LiveId" clId="{93970121-8EB2-49FA-A2CA-76C0CC094FA4}" dt="2021-03-01T06:21:38.258" v="1413" actId="478"/>
          <ac:picMkLst>
            <pc:docMk/>
            <pc:sldMk cId="4000195176" sldId="266"/>
            <ac:picMk id="5" creationId="{B0AE7302-9CD2-4667-BC43-72362DAEE452}"/>
          </ac:picMkLst>
        </pc:picChg>
        <pc:picChg chg="del">
          <ac:chgData name="Souvik Ganguly" userId="706dbd4073dc223c" providerId="LiveId" clId="{93970121-8EB2-49FA-A2CA-76C0CC094FA4}" dt="2021-03-01T06:21:59.162" v="1416" actId="478"/>
          <ac:picMkLst>
            <pc:docMk/>
            <pc:sldMk cId="4000195176" sldId="266"/>
            <ac:picMk id="7" creationId="{A4CDAC8B-CCD1-4F09-8AB3-09F965D1BC59}"/>
          </ac:picMkLst>
        </pc:picChg>
        <pc:picChg chg="del">
          <ac:chgData name="Souvik Ganguly" userId="706dbd4073dc223c" providerId="LiveId" clId="{93970121-8EB2-49FA-A2CA-76C0CC094FA4}" dt="2021-03-01T06:21:52.570" v="1415" actId="478"/>
          <ac:picMkLst>
            <pc:docMk/>
            <pc:sldMk cId="4000195176" sldId="266"/>
            <ac:picMk id="9" creationId="{1001F1ED-9EF0-4F63-876D-AF1560558EB7}"/>
          </ac:picMkLst>
        </pc:picChg>
        <pc:picChg chg="del">
          <ac:chgData name="Souvik Ganguly" userId="706dbd4073dc223c" providerId="LiveId" clId="{93970121-8EB2-49FA-A2CA-76C0CC094FA4}" dt="2021-03-01T06:22:26.928" v="1422" actId="478"/>
          <ac:picMkLst>
            <pc:docMk/>
            <pc:sldMk cId="4000195176" sldId="266"/>
            <ac:picMk id="11" creationId="{ABA5FA29-6AD1-47E3-B977-BECE349D5F81}"/>
          </ac:picMkLst>
        </pc:picChg>
        <pc:picChg chg="add mod ord">
          <ac:chgData name="Souvik Ganguly" userId="706dbd4073dc223c" providerId="LiveId" clId="{93970121-8EB2-49FA-A2CA-76C0CC094FA4}" dt="2021-03-01T06:25:29" v="1591" actId="1076"/>
          <ac:picMkLst>
            <pc:docMk/>
            <pc:sldMk cId="4000195176" sldId="266"/>
            <ac:picMk id="12" creationId="{CA3CAD6E-7485-4407-B841-7143508EB6FB}"/>
          </ac:picMkLst>
        </pc:picChg>
        <pc:picChg chg="del">
          <ac:chgData name="Souvik Ganguly" userId="706dbd4073dc223c" providerId="LiveId" clId="{93970121-8EB2-49FA-A2CA-76C0CC094FA4}" dt="2021-03-01T06:21:51.668" v="1414" actId="478"/>
          <ac:picMkLst>
            <pc:docMk/>
            <pc:sldMk cId="4000195176" sldId="266"/>
            <ac:picMk id="13" creationId="{795EC6DF-262A-4E7F-93D0-424BF399B464}"/>
          </ac:picMkLst>
        </pc:picChg>
        <pc:picChg chg="del">
          <ac:chgData name="Souvik Ganguly" userId="706dbd4073dc223c" providerId="LiveId" clId="{93970121-8EB2-49FA-A2CA-76C0CC094FA4}" dt="2021-03-01T06:22:23.968" v="1420" actId="478"/>
          <ac:picMkLst>
            <pc:docMk/>
            <pc:sldMk cId="4000195176" sldId="266"/>
            <ac:picMk id="15" creationId="{7CF55B87-E89C-448F-A1A8-D615A8BC44BF}"/>
          </ac:picMkLst>
        </pc:picChg>
        <pc:picChg chg="add mod">
          <ac:chgData name="Souvik Ganguly" userId="706dbd4073dc223c" providerId="LiveId" clId="{93970121-8EB2-49FA-A2CA-76C0CC094FA4}" dt="2021-03-01T06:25:30.689" v="1592" actId="1076"/>
          <ac:picMkLst>
            <pc:docMk/>
            <pc:sldMk cId="4000195176" sldId="266"/>
            <ac:picMk id="18" creationId="{7E306B9E-1A41-4D70-A307-6E65F1756FAC}"/>
          </ac:picMkLst>
        </pc:picChg>
      </pc:sldChg>
      <pc:sldChg chg="addSp delSp modSp mod">
        <pc:chgData name="Souvik Ganguly" userId="706dbd4073dc223c" providerId="LiveId" clId="{93970121-8EB2-49FA-A2CA-76C0CC094FA4}" dt="2021-03-01T06:48:10.350" v="1961" actId="1076"/>
        <pc:sldMkLst>
          <pc:docMk/>
          <pc:sldMk cId="4016392741" sldId="268"/>
        </pc:sldMkLst>
        <pc:spChg chg="add mod">
          <ac:chgData name="Souvik Ganguly" userId="706dbd4073dc223c" providerId="LiveId" clId="{93970121-8EB2-49FA-A2CA-76C0CC094FA4}" dt="2021-03-01T06:48:10.350" v="1961" actId="1076"/>
          <ac:spMkLst>
            <pc:docMk/>
            <pc:sldMk cId="4016392741" sldId="268"/>
            <ac:spMk id="6" creationId="{81B64093-0889-4B56-AFFC-C5557BEB2317}"/>
          </ac:spMkLst>
        </pc:spChg>
        <pc:spChg chg="del">
          <ac:chgData name="Souvik Ganguly" userId="706dbd4073dc223c" providerId="LiveId" clId="{93970121-8EB2-49FA-A2CA-76C0CC094FA4}" dt="2021-03-01T06:33:02.557" v="1704" actId="478"/>
          <ac:spMkLst>
            <pc:docMk/>
            <pc:sldMk cId="4016392741" sldId="268"/>
            <ac:spMk id="7" creationId="{303C41AA-1E18-43D2-9433-A249FF53BC35}"/>
          </ac:spMkLst>
        </pc:spChg>
        <pc:spChg chg="del">
          <ac:chgData name="Souvik Ganguly" userId="706dbd4073dc223c" providerId="LiveId" clId="{93970121-8EB2-49FA-A2CA-76C0CC094FA4}" dt="2021-03-01T06:33:02.949" v="1705" actId="478"/>
          <ac:spMkLst>
            <pc:docMk/>
            <pc:sldMk cId="4016392741" sldId="268"/>
            <ac:spMk id="8" creationId="{4D69B8CE-F991-47F7-8F2A-F7C7BC818493}"/>
          </ac:spMkLst>
        </pc:spChg>
        <pc:spChg chg="del">
          <ac:chgData name="Souvik Ganguly" userId="706dbd4073dc223c" providerId="LiveId" clId="{93970121-8EB2-49FA-A2CA-76C0CC094FA4}" dt="2021-03-01T06:33:03.794" v="1707" actId="478"/>
          <ac:spMkLst>
            <pc:docMk/>
            <pc:sldMk cId="4016392741" sldId="268"/>
            <ac:spMk id="10" creationId="{998158BB-4AF8-4F64-97EC-AC8251E1EF5F}"/>
          </ac:spMkLst>
        </pc:spChg>
        <pc:spChg chg="add mod">
          <ac:chgData name="Souvik Ganguly" userId="706dbd4073dc223c" providerId="LiveId" clId="{93970121-8EB2-49FA-A2CA-76C0CC094FA4}" dt="2021-03-01T06:48:02.217" v="1959"/>
          <ac:spMkLst>
            <pc:docMk/>
            <pc:sldMk cId="4016392741" sldId="268"/>
            <ac:spMk id="11" creationId="{03971079-D1EE-4769-9813-3650D19B084F}"/>
          </ac:spMkLst>
        </pc:spChg>
        <pc:picChg chg="add mod">
          <ac:chgData name="Souvik Ganguly" userId="706dbd4073dc223c" providerId="LiveId" clId="{93970121-8EB2-49FA-A2CA-76C0CC094FA4}" dt="2021-03-01T06:48:05.998" v="1960" actId="1076"/>
          <ac:picMkLst>
            <pc:docMk/>
            <pc:sldMk cId="4016392741" sldId="268"/>
            <ac:picMk id="3" creationId="{FE9DC706-158E-46FE-9CD7-8A94E2C01CC7}"/>
          </ac:picMkLst>
        </pc:picChg>
        <pc:picChg chg="del">
          <ac:chgData name="Souvik Ganguly" userId="706dbd4073dc223c" providerId="LiveId" clId="{93970121-8EB2-49FA-A2CA-76C0CC094FA4}" dt="2021-03-01T06:33:01.100" v="1702" actId="478"/>
          <ac:picMkLst>
            <pc:docMk/>
            <pc:sldMk cId="4016392741" sldId="268"/>
            <ac:picMk id="4" creationId="{9C9C0DD6-DC08-4C93-AAB6-47C1850FB802}"/>
          </ac:picMkLst>
        </pc:picChg>
        <pc:picChg chg="del">
          <ac:chgData name="Souvik Ganguly" userId="706dbd4073dc223c" providerId="LiveId" clId="{93970121-8EB2-49FA-A2CA-76C0CC094FA4}" dt="2021-03-01T06:33:01.986" v="1703" actId="478"/>
          <ac:picMkLst>
            <pc:docMk/>
            <pc:sldMk cId="4016392741" sldId="268"/>
            <ac:picMk id="5" creationId="{AB13A127-BDB7-427F-8664-81650A3FF200}"/>
          </ac:picMkLst>
        </pc:picChg>
        <pc:picChg chg="del">
          <ac:chgData name="Souvik Ganguly" userId="706dbd4073dc223c" providerId="LiveId" clId="{93970121-8EB2-49FA-A2CA-76C0CC094FA4}" dt="2021-03-01T06:33:03.343" v="1706" actId="478"/>
          <ac:picMkLst>
            <pc:docMk/>
            <pc:sldMk cId="4016392741" sldId="268"/>
            <ac:picMk id="9" creationId="{1DCD832E-D1E6-49C3-BF66-5A69C0AD42B3}"/>
          </ac:picMkLst>
        </pc:picChg>
      </pc:sldChg>
      <pc:sldChg chg="addSp delSp modSp mod">
        <pc:chgData name="Souvik Ganguly" userId="706dbd4073dc223c" providerId="LiveId" clId="{93970121-8EB2-49FA-A2CA-76C0CC094FA4}" dt="2021-03-01T06:46:30.559" v="1932" actId="1076"/>
        <pc:sldMkLst>
          <pc:docMk/>
          <pc:sldMk cId="2535414299" sldId="269"/>
        </pc:sldMkLst>
        <pc:spChg chg="del">
          <ac:chgData name="Souvik Ganguly" userId="706dbd4073dc223c" providerId="LiveId" clId="{93970121-8EB2-49FA-A2CA-76C0CC094FA4}" dt="2021-03-01T06:39:23.509" v="1855" actId="478"/>
          <ac:spMkLst>
            <pc:docMk/>
            <pc:sldMk cId="2535414299" sldId="269"/>
            <ac:spMk id="6" creationId="{01B89E0A-BD25-412E-B4AF-9C65D9CCB40E}"/>
          </ac:spMkLst>
        </pc:spChg>
        <pc:spChg chg="del">
          <ac:chgData name="Souvik Ganguly" userId="706dbd4073dc223c" providerId="LiveId" clId="{93970121-8EB2-49FA-A2CA-76C0CC094FA4}" dt="2021-03-01T06:39:23.821" v="1856" actId="478"/>
          <ac:spMkLst>
            <pc:docMk/>
            <pc:sldMk cId="2535414299" sldId="269"/>
            <ac:spMk id="7" creationId="{FE9D04FE-6640-43FE-9B74-9B7FD762FA20}"/>
          </ac:spMkLst>
        </pc:spChg>
        <pc:spChg chg="del">
          <ac:chgData name="Souvik Ganguly" userId="706dbd4073dc223c" providerId="LiveId" clId="{93970121-8EB2-49FA-A2CA-76C0CC094FA4}" dt="2021-03-01T06:39:24.527" v="1858" actId="478"/>
          <ac:spMkLst>
            <pc:docMk/>
            <pc:sldMk cId="2535414299" sldId="269"/>
            <ac:spMk id="9" creationId="{68D5A404-EAB8-49AC-B861-FEB8A1812D23}"/>
          </ac:spMkLst>
        </pc:spChg>
        <pc:spChg chg="add mod">
          <ac:chgData name="Souvik Ganguly" userId="706dbd4073dc223c" providerId="LiveId" clId="{93970121-8EB2-49FA-A2CA-76C0CC094FA4}" dt="2021-03-01T06:46:03.379" v="1925" actId="14100"/>
          <ac:spMkLst>
            <pc:docMk/>
            <pc:sldMk cId="2535414299" sldId="269"/>
            <ac:spMk id="19" creationId="{C4E455FF-BE1A-4680-B96C-507CB45857F8}"/>
          </ac:spMkLst>
        </pc:spChg>
        <pc:spChg chg="add mod">
          <ac:chgData name="Souvik Ganguly" userId="706dbd4073dc223c" providerId="LiveId" clId="{93970121-8EB2-49FA-A2CA-76C0CC094FA4}" dt="2021-03-01T06:46:10.279" v="1928" actId="14100"/>
          <ac:spMkLst>
            <pc:docMk/>
            <pc:sldMk cId="2535414299" sldId="269"/>
            <ac:spMk id="21" creationId="{D9B7468E-CCB8-40FF-BB1A-3AB873E9AD1F}"/>
          </ac:spMkLst>
        </pc:spChg>
        <pc:spChg chg="add mod">
          <ac:chgData name="Souvik Ganguly" userId="706dbd4073dc223c" providerId="LiveId" clId="{93970121-8EB2-49FA-A2CA-76C0CC094FA4}" dt="2021-03-01T06:46:16.248" v="1929" actId="14100"/>
          <ac:spMkLst>
            <pc:docMk/>
            <pc:sldMk cId="2535414299" sldId="269"/>
            <ac:spMk id="23" creationId="{8434B7AC-94C0-4951-9C87-510DF5ABDB34}"/>
          </ac:spMkLst>
        </pc:spChg>
        <pc:spChg chg="add mod">
          <ac:chgData name="Souvik Ganguly" userId="706dbd4073dc223c" providerId="LiveId" clId="{93970121-8EB2-49FA-A2CA-76C0CC094FA4}" dt="2021-03-01T06:46:26.528" v="1931" actId="14100"/>
          <ac:spMkLst>
            <pc:docMk/>
            <pc:sldMk cId="2535414299" sldId="269"/>
            <ac:spMk id="25" creationId="{2C9AAD71-59A3-4798-88C7-85ABFDDCF2C6}"/>
          </ac:spMkLst>
        </pc:spChg>
        <pc:picChg chg="add mod">
          <ac:chgData name="Souvik Ganguly" userId="706dbd4073dc223c" providerId="LiveId" clId="{93970121-8EB2-49FA-A2CA-76C0CC094FA4}" dt="2021-03-01T06:40:59.355" v="1872" actId="14100"/>
          <ac:picMkLst>
            <pc:docMk/>
            <pc:sldMk cId="2535414299" sldId="269"/>
            <ac:picMk id="3" creationId="{B6057DFA-5EB0-47E2-9CE9-CEA55845A457}"/>
          </ac:picMkLst>
        </pc:picChg>
        <pc:picChg chg="del">
          <ac:chgData name="Souvik Ganguly" userId="706dbd4073dc223c" providerId="LiveId" clId="{93970121-8EB2-49FA-A2CA-76C0CC094FA4}" dt="2021-03-01T06:39:22.723" v="1853" actId="478"/>
          <ac:picMkLst>
            <pc:docMk/>
            <pc:sldMk cId="2535414299" sldId="269"/>
            <ac:picMk id="4" creationId="{A0ABEBC0-4A96-4658-B217-ACA850A708C4}"/>
          </ac:picMkLst>
        </pc:picChg>
        <pc:picChg chg="del">
          <ac:chgData name="Souvik Ganguly" userId="706dbd4073dc223c" providerId="LiveId" clId="{93970121-8EB2-49FA-A2CA-76C0CC094FA4}" dt="2021-03-01T06:39:23.147" v="1854" actId="478"/>
          <ac:picMkLst>
            <pc:docMk/>
            <pc:sldMk cId="2535414299" sldId="269"/>
            <ac:picMk id="5" creationId="{8D96E13C-919C-487A-86AE-792565E80C0E}"/>
          </ac:picMkLst>
        </pc:picChg>
        <pc:picChg chg="del">
          <ac:chgData name="Souvik Ganguly" userId="706dbd4073dc223c" providerId="LiveId" clId="{93970121-8EB2-49FA-A2CA-76C0CC094FA4}" dt="2021-03-01T06:39:24.137" v="1857" actId="478"/>
          <ac:picMkLst>
            <pc:docMk/>
            <pc:sldMk cId="2535414299" sldId="269"/>
            <ac:picMk id="8" creationId="{3324ED38-283C-429D-A74E-470E969893C6}"/>
          </ac:picMkLst>
        </pc:picChg>
        <pc:picChg chg="add mod">
          <ac:chgData name="Souvik Ganguly" userId="706dbd4073dc223c" providerId="LiveId" clId="{93970121-8EB2-49FA-A2CA-76C0CC094FA4}" dt="2021-03-01T06:46:05.590" v="1926" actId="1076"/>
          <ac:picMkLst>
            <pc:docMk/>
            <pc:sldMk cId="2535414299" sldId="269"/>
            <ac:picMk id="11" creationId="{D50600CD-F00D-468A-A757-0E981C64BEB7}"/>
          </ac:picMkLst>
        </pc:picChg>
        <pc:picChg chg="add mod">
          <ac:chgData name="Souvik Ganguly" userId="706dbd4073dc223c" providerId="LiveId" clId="{93970121-8EB2-49FA-A2CA-76C0CC094FA4}" dt="2021-03-01T06:42:47.817" v="1895" actId="1076"/>
          <ac:picMkLst>
            <pc:docMk/>
            <pc:sldMk cId="2535414299" sldId="269"/>
            <ac:picMk id="13" creationId="{9ADB245D-FE15-411D-9F23-D8AC462DDB3A}"/>
          </ac:picMkLst>
        </pc:picChg>
        <pc:picChg chg="add del mod">
          <ac:chgData name="Souvik Ganguly" userId="706dbd4073dc223c" providerId="LiveId" clId="{93970121-8EB2-49FA-A2CA-76C0CC094FA4}" dt="2021-03-01T06:45:25.528" v="1917" actId="478"/>
          <ac:picMkLst>
            <pc:docMk/>
            <pc:sldMk cId="2535414299" sldId="269"/>
            <ac:picMk id="15" creationId="{F9B3134E-943F-4678-BAD0-8D56B4D9552D}"/>
          </ac:picMkLst>
        </pc:picChg>
        <pc:picChg chg="add mod">
          <ac:chgData name="Souvik Ganguly" userId="706dbd4073dc223c" providerId="LiveId" clId="{93970121-8EB2-49FA-A2CA-76C0CC094FA4}" dt="2021-03-01T06:46:30.559" v="1932" actId="1076"/>
          <ac:picMkLst>
            <pc:docMk/>
            <pc:sldMk cId="2535414299" sldId="269"/>
            <ac:picMk id="17" creationId="{75FD2A89-9511-4F9C-B93F-06ADD1A9C0E7}"/>
          </ac:picMkLst>
        </pc:picChg>
      </pc:sldChg>
      <pc:sldChg chg="del">
        <pc:chgData name="Souvik Ganguly" userId="706dbd4073dc223c" providerId="LiveId" clId="{93970121-8EB2-49FA-A2CA-76C0CC094FA4}" dt="2021-03-01T07:12:34.288" v="2291" actId="47"/>
        <pc:sldMkLst>
          <pc:docMk/>
          <pc:sldMk cId="1733491517" sldId="270"/>
        </pc:sldMkLst>
      </pc:sldChg>
      <pc:sldChg chg="del">
        <pc:chgData name="Souvik Ganguly" userId="706dbd4073dc223c" providerId="LiveId" clId="{93970121-8EB2-49FA-A2CA-76C0CC094FA4}" dt="2021-03-01T07:12:36.802" v="2292" actId="47"/>
        <pc:sldMkLst>
          <pc:docMk/>
          <pc:sldMk cId="3419455862" sldId="271"/>
        </pc:sldMkLst>
      </pc:sldChg>
      <pc:sldChg chg="del">
        <pc:chgData name="Souvik Ganguly" userId="706dbd4073dc223c" providerId="LiveId" clId="{93970121-8EB2-49FA-A2CA-76C0CC094FA4}" dt="2021-03-01T07:12:38.718" v="2293" actId="47"/>
        <pc:sldMkLst>
          <pc:docMk/>
          <pc:sldMk cId="3283849853" sldId="272"/>
        </pc:sldMkLst>
      </pc:sldChg>
      <pc:sldChg chg="del">
        <pc:chgData name="Souvik Ganguly" userId="706dbd4073dc223c" providerId="LiveId" clId="{93970121-8EB2-49FA-A2CA-76C0CC094FA4}" dt="2021-03-01T07:12:40.130" v="2294" actId="47"/>
        <pc:sldMkLst>
          <pc:docMk/>
          <pc:sldMk cId="955332245" sldId="273"/>
        </pc:sldMkLst>
      </pc:sldChg>
      <pc:sldChg chg="del">
        <pc:chgData name="Souvik Ganguly" userId="706dbd4073dc223c" providerId="LiveId" clId="{93970121-8EB2-49FA-A2CA-76C0CC094FA4}" dt="2021-03-01T07:12:43.068" v="2295" actId="47"/>
        <pc:sldMkLst>
          <pc:docMk/>
          <pc:sldMk cId="3128087493" sldId="274"/>
        </pc:sldMkLst>
      </pc:sldChg>
      <pc:sldChg chg="del">
        <pc:chgData name="Souvik Ganguly" userId="706dbd4073dc223c" providerId="LiveId" clId="{93970121-8EB2-49FA-A2CA-76C0CC094FA4}" dt="2021-03-01T07:12:45.756" v="2296" actId="47"/>
        <pc:sldMkLst>
          <pc:docMk/>
          <pc:sldMk cId="343427008" sldId="275"/>
        </pc:sldMkLst>
      </pc:sldChg>
      <pc:sldChg chg="del">
        <pc:chgData name="Souvik Ganguly" userId="706dbd4073dc223c" providerId="LiveId" clId="{93970121-8EB2-49FA-A2CA-76C0CC094FA4}" dt="2021-03-01T07:12:47.755" v="2297" actId="47"/>
        <pc:sldMkLst>
          <pc:docMk/>
          <pc:sldMk cId="389964438" sldId="276"/>
        </pc:sldMkLst>
      </pc:sldChg>
      <pc:sldChg chg="del">
        <pc:chgData name="Souvik Ganguly" userId="706dbd4073dc223c" providerId="LiveId" clId="{93970121-8EB2-49FA-A2CA-76C0CC094FA4}" dt="2021-03-01T07:12:49.965" v="2298" actId="47"/>
        <pc:sldMkLst>
          <pc:docMk/>
          <pc:sldMk cId="1200638696" sldId="277"/>
        </pc:sldMkLst>
      </pc:sldChg>
      <pc:sldChg chg="del">
        <pc:chgData name="Souvik Ganguly" userId="706dbd4073dc223c" providerId="LiveId" clId="{93970121-8EB2-49FA-A2CA-76C0CC094FA4}" dt="2021-03-01T07:12:53.286" v="2299" actId="47"/>
        <pc:sldMkLst>
          <pc:docMk/>
          <pc:sldMk cId="876631415" sldId="278"/>
        </pc:sldMkLst>
      </pc:sldChg>
      <pc:sldChg chg="del">
        <pc:chgData name="Souvik Ganguly" userId="706dbd4073dc223c" providerId="LiveId" clId="{93970121-8EB2-49FA-A2CA-76C0CC094FA4}" dt="2021-03-01T07:12:55.933" v="2300" actId="47"/>
        <pc:sldMkLst>
          <pc:docMk/>
          <pc:sldMk cId="3509821915" sldId="279"/>
        </pc:sldMkLst>
      </pc:sldChg>
      <pc:sldChg chg="modSp mod">
        <pc:chgData name="Souvik Ganguly" userId="706dbd4073dc223c" providerId="LiveId" clId="{93970121-8EB2-49FA-A2CA-76C0CC094FA4}" dt="2021-03-01T07:21:22.854" v="2763" actId="20577"/>
        <pc:sldMkLst>
          <pc:docMk/>
          <pc:sldMk cId="2031993000" sldId="280"/>
        </pc:sldMkLst>
        <pc:spChg chg="mod">
          <ac:chgData name="Souvik Ganguly" userId="706dbd4073dc223c" providerId="LiveId" clId="{93970121-8EB2-49FA-A2CA-76C0CC094FA4}" dt="2021-03-01T07:13:08.703" v="2311" actId="20577"/>
          <ac:spMkLst>
            <pc:docMk/>
            <pc:sldMk cId="2031993000" sldId="280"/>
            <ac:spMk id="2" creationId="{246F7E24-EBEA-4E3F-BD95-815A86C0F2A4}"/>
          </ac:spMkLst>
        </pc:spChg>
        <pc:spChg chg="mod">
          <ac:chgData name="Souvik Ganguly" userId="706dbd4073dc223c" providerId="LiveId" clId="{93970121-8EB2-49FA-A2CA-76C0CC094FA4}" dt="2021-03-01T07:21:22.854" v="2763" actId="20577"/>
          <ac:spMkLst>
            <pc:docMk/>
            <pc:sldMk cId="2031993000" sldId="280"/>
            <ac:spMk id="3" creationId="{15EB043E-4879-4EC1-82DA-351B9D4FE8DD}"/>
          </ac:spMkLst>
        </pc:spChg>
      </pc:sldChg>
      <pc:sldChg chg="delSp del mod">
        <pc:chgData name="Souvik Ganguly" userId="706dbd4073dc223c" providerId="LiveId" clId="{93970121-8EB2-49FA-A2CA-76C0CC094FA4}" dt="2021-03-01T07:29:37.991" v="3386" actId="47"/>
        <pc:sldMkLst>
          <pc:docMk/>
          <pc:sldMk cId="1986541744" sldId="281"/>
        </pc:sldMkLst>
        <pc:spChg chg="del">
          <ac:chgData name="Souvik Ganguly" userId="706dbd4073dc223c" providerId="LiveId" clId="{93970121-8EB2-49FA-A2CA-76C0CC094FA4}" dt="2021-03-01T07:29:17.708" v="3384" actId="478"/>
          <ac:spMkLst>
            <pc:docMk/>
            <pc:sldMk cId="1986541744" sldId="281"/>
            <ac:spMk id="10" creationId="{2F22605C-BC0E-42B3-A110-0CCAB1C10D72}"/>
          </ac:spMkLst>
        </pc:spChg>
        <pc:spChg chg="del">
          <ac:chgData name="Souvik Ganguly" userId="706dbd4073dc223c" providerId="LiveId" clId="{93970121-8EB2-49FA-A2CA-76C0CC094FA4}" dt="2021-03-01T07:29:18.068" v="3385" actId="478"/>
          <ac:spMkLst>
            <pc:docMk/>
            <pc:sldMk cId="1986541744" sldId="281"/>
            <ac:spMk id="11" creationId="{E657B43A-4E2A-46A3-B8BE-A1C3034EEBEA}"/>
          </ac:spMkLst>
        </pc:spChg>
        <pc:picChg chg="del">
          <ac:chgData name="Souvik Ganguly" userId="706dbd4073dc223c" providerId="LiveId" clId="{93970121-8EB2-49FA-A2CA-76C0CC094FA4}" dt="2021-03-01T07:29:15.809" v="3381" actId="478"/>
          <ac:picMkLst>
            <pc:docMk/>
            <pc:sldMk cId="1986541744" sldId="281"/>
            <ac:picMk id="5" creationId="{247BFA65-A820-4AF0-9CC5-9DF68063C685}"/>
          </ac:picMkLst>
        </pc:picChg>
        <pc:picChg chg="del">
          <ac:chgData name="Souvik Ganguly" userId="706dbd4073dc223c" providerId="LiveId" clId="{93970121-8EB2-49FA-A2CA-76C0CC094FA4}" dt="2021-03-01T07:29:16.866" v="3382" actId="478"/>
          <ac:picMkLst>
            <pc:docMk/>
            <pc:sldMk cId="1986541744" sldId="281"/>
            <ac:picMk id="7" creationId="{08663193-A596-4D60-9358-55FBAB52C831}"/>
          </ac:picMkLst>
        </pc:picChg>
        <pc:picChg chg="del">
          <ac:chgData name="Souvik Ganguly" userId="706dbd4073dc223c" providerId="LiveId" clId="{93970121-8EB2-49FA-A2CA-76C0CC094FA4}" dt="2021-03-01T07:29:17.175" v="3383" actId="478"/>
          <ac:picMkLst>
            <pc:docMk/>
            <pc:sldMk cId="1986541744" sldId="281"/>
            <ac:picMk id="9" creationId="{6C9CEDA9-9329-4656-B6BE-89D8956896B7}"/>
          </ac:picMkLst>
        </pc:picChg>
      </pc:sldChg>
      <pc:sldChg chg="del">
        <pc:chgData name="Souvik Ganguly" userId="706dbd4073dc223c" providerId="LiveId" clId="{93970121-8EB2-49FA-A2CA-76C0CC094FA4}" dt="2021-03-01T10:12:31.871" v="6047" actId="47"/>
        <pc:sldMkLst>
          <pc:docMk/>
          <pc:sldMk cId="2834600829" sldId="282"/>
        </pc:sldMkLst>
      </pc:sldChg>
      <pc:sldChg chg="del">
        <pc:chgData name="Souvik Ganguly" userId="706dbd4073dc223c" providerId="LiveId" clId="{93970121-8EB2-49FA-A2CA-76C0CC094FA4}" dt="2021-03-01T10:12:31.871" v="6047" actId="47"/>
        <pc:sldMkLst>
          <pc:docMk/>
          <pc:sldMk cId="3584080411" sldId="283"/>
        </pc:sldMkLst>
      </pc:sldChg>
      <pc:sldChg chg="del">
        <pc:chgData name="Souvik Ganguly" userId="706dbd4073dc223c" providerId="LiveId" clId="{93970121-8EB2-49FA-A2CA-76C0CC094FA4}" dt="2021-03-01T10:12:31.871" v="6047" actId="47"/>
        <pc:sldMkLst>
          <pc:docMk/>
          <pc:sldMk cId="1110361540" sldId="284"/>
        </pc:sldMkLst>
      </pc:sldChg>
      <pc:sldChg chg="del">
        <pc:chgData name="Souvik Ganguly" userId="706dbd4073dc223c" providerId="LiveId" clId="{93970121-8EB2-49FA-A2CA-76C0CC094FA4}" dt="2021-03-01T10:12:31.871" v="6047" actId="47"/>
        <pc:sldMkLst>
          <pc:docMk/>
          <pc:sldMk cId="4155217135" sldId="285"/>
        </pc:sldMkLst>
      </pc:sldChg>
      <pc:sldChg chg="del">
        <pc:chgData name="Souvik Ganguly" userId="706dbd4073dc223c" providerId="LiveId" clId="{93970121-8EB2-49FA-A2CA-76C0CC094FA4}" dt="2021-03-01T10:12:31.871" v="6047" actId="47"/>
        <pc:sldMkLst>
          <pc:docMk/>
          <pc:sldMk cId="3369678007" sldId="286"/>
        </pc:sldMkLst>
      </pc:sldChg>
      <pc:sldChg chg="del">
        <pc:chgData name="Souvik Ganguly" userId="706dbd4073dc223c" providerId="LiveId" clId="{93970121-8EB2-49FA-A2CA-76C0CC094FA4}" dt="2021-03-01T10:12:31.871" v="6047" actId="47"/>
        <pc:sldMkLst>
          <pc:docMk/>
          <pc:sldMk cId="1732977606" sldId="287"/>
        </pc:sldMkLst>
      </pc:sldChg>
      <pc:sldChg chg="del">
        <pc:chgData name="Souvik Ganguly" userId="706dbd4073dc223c" providerId="LiveId" clId="{93970121-8EB2-49FA-A2CA-76C0CC094FA4}" dt="2021-03-01T10:12:31.871" v="6047" actId="47"/>
        <pc:sldMkLst>
          <pc:docMk/>
          <pc:sldMk cId="1445662607" sldId="288"/>
        </pc:sldMkLst>
      </pc:sldChg>
      <pc:sldChg chg="del">
        <pc:chgData name="Souvik Ganguly" userId="706dbd4073dc223c" providerId="LiveId" clId="{93970121-8EB2-49FA-A2CA-76C0CC094FA4}" dt="2021-03-01T10:12:31.871" v="6047" actId="47"/>
        <pc:sldMkLst>
          <pc:docMk/>
          <pc:sldMk cId="575256874" sldId="289"/>
        </pc:sldMkLst>
      </pc:sldChg>
      <pc:sldChg chg="del">
        <pc:chgData name="Souvik Ganguly" userId="706dbd4073dc223c" providerId="LiveId" clId="{93970121-8EB2-49FA-A2CA-76C0CC094FA4}" dt="2021-03-01T10:12:31.871" v="6047" actId="47"/>
        <pc:sldMkLst>
          <pc:docMk/>
          <pc:sldMk cId="785559281" sldId="290"/>
        </pc:sldMkLst>
      </pc:sldChg>
      <pc:sldChg chg="del">
        <pc:chgData name="Souvik Ganguly" userId="706dbd4073dc223c" providerId="LiveId" clId="{93970121-8EB2-49FA-A2CA-76C0CC094FA4}" dt="2021-03-01T10:12:31.871" v="6047" actId="47"/>
        <pc:sldMkLst>
          <pc:docMk/>
          <pc:sldMk cId="1105103916" sldId="291"/>
        </pc:sldMkLst>
      </pc:sldChg>
      <pc:sldChg chg="del">
        <pc:chgData name="Souvik Ganguly" userId="706dbd4073dc223c" providerId="LiveId" clId="{93970121-8EB2-49FA-A2CA-76C0CC094FA4}" dt="2021-03-01T10:12:31.871" v="6047" actId="47"/>
        <pc:sldMkLst>
          <pc:docMk/>
          <pc:sldMk cId="372441067" sldId="292"/>
        </pc:sldMkLst>
      </pc:sldChg>
      <pc:sldChg chg="del">
        <pc:chgData name="Souvik Ganguly" userId="706dbd4073dc223c" providerId="LiveId" clId="{93970121-8EB2-49FA-A2CA-76C0CC094FA4}" dt="2021-03-01T10:12:31.871" v="6047" actId="47"/>
        <pc:sldMkLst>
          <pc:docMk/>
          <pc:sldMk cId="23109877" sldId="293"/>
        </pc:sldMkLst>
      </pc:sldChg>
      <pc:sldChg chg="del">
        <pc:chgData name="Souvik Ganguly" userId="706dbd4073dc223c" providerId="LiveId" clId="{93970121-8EB2-49FA-A2CA-76C0CC094FA4}" dt="2021-03-01T10:12:31.871" v="6047" actId="47"/>
        <pc:sldMkLst>
          <pc:docMk/>
          <pc:sldMk cId="3745741654" sldId="294"/>
        </pc:sldMkLst>
      </pc:sldChg>
      <pc:sldChg chg="modSp mod">
        <pc:chgData name="Souvik Ganguly" userId="706dbd4073dc223c" providerId="LiveId" clId="{93970121-8EB2-49FA-A2CA-76C0CC094FA4}" dt="2021-03-01T10:25:17.186" v="6810" actId="1076"/>
        <pc:sldMkLst>
          <pc:docMk/>
          <pc:sldMk cId="79551859" sldId="295"/>
        </pc:sldMkLst>
        <pc:spChg chg="mod">
          <ac:chgData name="Souvik Ganguly" userId="706dbd4073dc223c" providerId="LiveId" clId="{93970121-8EB2-49FA-A2CA-76C0CC094FA4}" dt="2021-03-01T10:25:17.186" v="6810" actId="1076"/>
          <ac:spMkLst>
            <pc:docMk/>
            <pc:sldMk cId="79551859" sldId="295"/>
            <ac:spMk id="2" creationId="{C405EF11-403C-4F05-9D7B-6EE29E773007}"/>
          </ac:spMkLst>
        </pc:spChg>
        <pc:spChg chg="mod">
          <ac:chgData name="Souvik Ganguly" userId="706dbd4073dc223c" providerId="LiveId" clId="{93970121-8EB2-49FA-A2CA-76C0CC094FA4}" dt="2021-03-01T10:24:41.804" v="6809" actId="115"/>
          <ac:spMkLst>
            <pc:docMk/>
            <pc:sldMk cId="79551859" sldId="295"/>
            <ac:spMk id="3" creationId="{43730FBE-E185-418A-AE33-B0309AFE0DD6}"/>
          </ac:spMkLst>
        </pc:spChg>
      </pc:sldChg>
      <pc:sldChg chg="addSp delSp modSp new mod">
        <pc:chgData name="Souvik Ganguly" userId="706dbd4073dc223c" providerId="LiveId" clId="{93970121-8EB2-49FA-A2CA-76C0CC094FA4}" dt="2021-03-01T06:38:49.367" v="1852" actId="1076"/>
        <pc:sldMkLst>
          <pc:docMk/>
          <pc:sldMk cId="3903674049" sldId="296"/>
        </pc:sldMkLst>
        <pc:spChg chg="del">
          <ac:chgData name="Souvik Ganguly" userId="706dbd4073dc223c" providerId="LiveId" clId="{93970121-8EB2-49FA-A2CA-76C0CC094FA4}" dt="2021-03-01T06:30:40.468" v="1691" actId="478"/>
          <ac:spMkLst>
            <pc:docMk/>
            <pc:sldMk cId="3903674049" sldId="296"/>
            <ac:spMk id="2" creationId="{433C2C95-DE0A-4410-AF92-004BA00FB37F}"/>
          </ac:spMkLst>
        </pc:spChg>
        <pc:spChg chg="del">
          <ac:chgData name="Souvik Ganguly" userId="706dbd4073dc223c" providerId="LiveId" clId="{93970121-8EB2-49FA-A2CA-76C0CC094FA4}" dt="2021-03-01T06:30:27.050" v="1688" actId="478"/>
          <ac:spMkLst>
            <pc:docMk/>
            <pc:sldMk cId="3903674049" sldId="296"/>
            <ac:spMk id="3" creationId="{0EAA122E-DEF1-46CE-8BA3-BF66DBB29766}"/>
          </ac:spMkLst>
        </pc:spChg>
        <pc:spChg chg="add mod">
          <ac:chgData name="Souvik Ganguly" userId="706dbd4073dc223c" providerId="LiveId" clId="{93970121-8EB2-49FA-A2CA-76C0CC094FA4}" dt="2021-03-01T06:38:37.960" v="1849" actId="14100"/>
          <ac:spMkLst>
            <pc:docMk/>
            <pc:sldMk cId="3903674049" sldId="296"/>
            <ac:spMk id="15" creationId="{26EB166D-043F-435B-8C40-63CFC659E510}"/>
          </ac:spMkLst>
        </pc:spChg>
        <pc:spChg chg="add mod">
          <ac:chgData name="Souvik Ganguly" userId="706dbd4073dc223c" providerId="LiveId" clId="{93970121-8EB2-49FA-A2CA-76C0CC094FA4}" dt="2021-03-01T06:38:31.824" v="1848" actId="14100"/>
          <ac:spMkLst>
            <pc:docMk/>
            <pc:sldMk cId="3903674049" sldId="296"/>
            <ac:spMk id="17" creationId="{5F4326F9-AF39-42CA-89FD-BBC59A0737AF}"/>
          </ac:spMkLst>
        </pc:spChg>
        <pc:spChg chg="add mod">
          <ac:chgData name="Souvik Ganguly" userId="706dbd4073dc223c" providerId="LiveId" clId="{93970121-8EB2-49FA-A2CA-76C0CC094FA4}" dt="2021-03-01T06:38:49.367" v="1852" actId="1076"/>
          <ac:spMkLst>
            <pc:docMk/>
            <pc:sldMk cId="3903674049" sldId="296"/>
            <ac:spMk id="19" creationId="{192E0F27-CB60-44F3-8777-A9542543B215}"/>
          </ac:spMkLst>
        </pc:spChg>
        <pc:spChg chg="add mod">
          <ac:chgData name="Souvik Ganguly" userId="706dbd4073dc223c" providerId="LiveId" clId="{93970121-8EB2-49FA-A2CA-76C0CC094FA4}" dt="2021-03-01T06:38:26.105" v="1847" actId="14100"/>
          <ac:spMkLst>
            <pc:docMk/>
            <pc:sldMk cId="3903674049" sldId="296"/>
            <ac:spMk id="21" creationId="{07F0C691-094B-40FB-A057-153EE35D1761}"/>
          </ac:spMkLst>
        </pc:spChg>
        <pc:picChg chg="add del mod">
          <ac:chgData name="Souvik Ganguly" userId="706dbd4073dc223c" providerId="LiveId" clId="{93970121-8EB2-49FA-A2CA-76C0CC094FA4}" dt="2021-03-01T06:31:21.578" v="1693" actId="478"/>
          <ac:picMkLst>
            <pc:docMk/>
            <pc:sldMk cId="3903674049" sldId="296"/>
            <ac:picMk id="5" creationId="{E9F396AA-139D-4750-B389-CF1F393EEF29}"/>
          </ac:picMkLst>
        </pc:picChg>
        <pc:picChg chg="add mod">
          <ac:chgData name="Souvik Ganguly" userId="706dbd4073dc223c" providerId="LiveId" clId="{93970121-8EB2-49FA-A2CA-76C0CC094FA4}" dt="2021-03-01T06:31:39.088" v="1695" actId="1076"/>
          <ac:picMkLst>
            <pc:docMk/>
            <pc:sldMk cId="3903674049" sldId="296"/>
            <ac:picMk id="7" creationId="{BCEAD050-5E89-45F4-9A3B-CF598C7F62C6}"/>
          </ac:picMkLst>
        </pc:picChg>
        <pc:picChg chg="add mod">
          <ac:chgData name="Souvik Ganguly" userId="706dbd4073dc223c" providerId="LiveId" clId="{93970121-8EB2-49FA-A2CA-76C0CC094FA4}" dt="2021-03-01T06:31:59.536" v="1697" actId="1076"/>
          <ac:picMkLst>
            <pc:docMk/>
            <pc:sldMk cId="3903674049" sldId="296"/>
            <ac:picMk id="9" creationId="{2233F818-93FD-4367-B8D6-4685E87DD3A4}"/>
          </ac:picMkLst>
        </pc:picChg>
        <pc:picChg chg="add mod">
          <ac:chgData name="Souvik Ganguly" userId="706dbd4073dc223c" providerId="LiveId" clId="{93970121-8EB2-49FA-A2CA-76C0CC094FA4}" dt="2021-03-01T06:38:45.967" v="1851" actId="1076"/>
          <ac:picMkLst>
            <pc:docMk/>
            <pc:sldMk cId="3903674049" sldId="296"/>
            <ac:picMk id="11" creationId="{35E42BE4-45D4-46BB-B706-AE23AF6D8A92}"/>
          </ac:picMkLst>
        </pc:picChg>
        <pc:picChg chg="add mod">
          <ac:chgData name="Souvik Ganguly" userId="706dbd4073dc223c" providerId="LiveId" clId="{93970121-8EB2-49FA-A2CA-76C0CC094FA4}" dt="2021-03-01T06:36:47.592" v="1831" actId="1076"/>
          <ac:picMkLst>
            <pc:docMk/>
            <pc:sldMk cId="3903674049" sldId="296"/>
            <ac:picMk id="13" creationId="{0C302282-B84D-465C-9587-3D54F2FCD79E}"/>
          </ac:picMkLst>
        </pc:picChg>
      </pc:sldChg>
      <pc:sldChg chg="addSp delSp modSp new mod">
        <pc:chgData name="Souvik Ganguly" userId="706dbd4073dc223c" providerId="LiveId" clId="{93970121-8EB2-49FA-A2CA-76C0CC094FA4}" dt="2021-03-01T07:12:15.807" v="2290" actId="255"/>
        <pc:sldMkLst>
          <pc:docMk/>
          <pc:sldMk cId="3015897406" sldId="297"/>
        </pc:sldMkLst>
        <pc:spChg chg="mod">
          <ac:chgData name="Souvik Ganguly" userId="706dbd4073dc223c" providerId="LiveId" clId="{93970121-8EB2-49FA-A2CA-76C0CC094FA4}" dt="2021-03-01T06:48:46.742" v="1988" actId="255"/>
          <ac:spMkLst>
            <pc:docMk/>
            <pc:sldMk cId="3015897406" sldId="297"/>
            <ac:spMk id="2" creationId="{1DF2E209-7DD7-4E74-AC60-748AD3EE7D3F}"/>
          </ac:spMkLst>
        </pc:spChg>
        <pc:spChg chg="mod">
          <ac:chgData name="Souvik Ganguly" userId="706dbd4073dc223c" providerId="LiveId" clId="{93970121-8EB2-49FA-A2CA-76C0CC094FA4}" dt="2021-03-01T07:07:50.210" v="2244" actId="20577"/>
          <ac:spMkLst>
            <pc:docMk/>
            <pc:sldMk cId="3015897406" sldId="297"/>
            <ac:spMk id="3" creationId="{CDA50449-DC35-4E75-A1F1-889C8352626F}"/>
          </ac:spMkLst>
        </pc:spChg>
        <pc:spChg chg="add mod">
          <ac:chgData name="Souvik Ganguly" userId="706dbd4073dc223c" providerId="LiveId" clId="{93970121-8EB2-49FA-A2CA-76C0CC094FA4}" dt="2021-03-01T07:12:15.807" v="2290" actId="255"/>
          <ac:spMkLst>
            <pc:docMk/>
            <pc:sldMk cId="3015897406" sldId="297"/>
            <ac:spMk id="11" creationId="{04B5E97F-3F16-4436-8ED1-BE7716C00D44}"/>
          </ac:spMkLst>
        </pc:spChg>
        <pc:picChg chg="add del mod">
          <ac:chgData name="Souvik Ganguly" userId="706dbd4073dc223c" providerId="LiveId" clId="{93970121-8EB2-49FA-A2CA-76C0CC094FA4}" dt="2021-03-01T07:09:29.697" v="2267" actId="478"/>
          <ac:picMkLst>
            <pc:docMk/>
            <pc:sldMk cId="3015897406" sldId="297"/>
            <ac:picMk id="5" creationId="{98923631-2845-404B-B728-93EAF391D962}"/>
          </ac:picMkLst>
        </pc:picChg>
        <pc:picChg chg="add del mod">
          <ac:chgData name="Souvik Ganguly" userId="706dbd4073dc223c" providerId="LiveId" clId="{93970121-8EB2-49FA-A2CA-76C0CC094FA4}" dt="2021-03-01T07:09:30.092" v="2268" actId="478"/>
          <ac:picMkLst>
            <pc:docMk/>
            <pc:sldMk cId="3015897406" sldId="297"/>
            <ac:picMk id="7" creationId="{3972D790-6332-4CC7-9714-31A116141749}"/>
          </ac:picMkLst>
        </pc:picChg>
        <pc:picChg chg="add del mod">
          <ac:chgData name="Souvik Ganguly" userId="706dbd4073dc223c" providerId="LiveId" clId="{93970121-8EB2-49FA-A2CA-76C0CC094FA4}" dt="2021-03-01T07:09:29.213" v="2266" actId="22"/>
          <ac:picMkLst>
            <pc:docMk/>
            <pc:sldMk cId="3015897406" sldId="297"/>
            <ac:picMk id="9" creationId="{941FCCA0-F549-4386-A01B-66955D9649FD}"/>
          </ac:picMkLst>
        </pc:picChg>
      </pc:sldChg>
      <pc:sldChg chg="addSp delSp modSp new mod">
        <pc:chgData name="Souvik Ganguly" userId="706dbd4073dc223c" providerId="LiveId" clId="{93970121-8EB2-49FA-A2CA-76C0CC094FA4}" dt="2021-03-01T07:11:24.472" v="2284" actId="313"/>
        <pc:sldMkLst>
          <pc:docMk/>
          <pc:sldMk cId="526441372" sldId="298"/>
        </pc:sldMkLst>
        <pc:spChg chg="del">
          <ac:chgData name="Souvik Ganguly" userId="706dbd4073dc223c" providerId="LiveId" clId="{93970121-8EB2-49FA-A2CA-76C0CC094FA4}" dt="2021-03-01T07:02:39.807" v="1991" actId="478"/>
          <ac:spMkLst>
            <pc:docMk/>
            <pc:sldMk cId="526441372" sldId="298"/>
            <ac:spMk id="2" creationId="{47DA1575-3841-4AE1-827C-C4088562B2FC}"/>
          </ac:spMkLst>
        </pc:spChg>
        <pc:spChg chg="del">
          <ac:chgData name="Souvik Ganguly" userId="706dbd4073dc223c" providerId="LiveId" clId="{93970121-8EB2-49FA-A2CA-76C0CC094FA4}" dt="2021-03-01T07:02:37.008" v="1990" actId="478"/>
          <ac:spMkLst>
            <pc:docMk/>
            <pc:sldMk cId="526441372" sldId="298"/>
            <ac:spMk id="3" creationId="{6C9C2724-B092-4F5A-8286-197C1C995627}"/>
          </ac:spMkLst>
        </pc:spChg>
        <pc:spChg chg="add mod">
          <ac:chgData name="Souvik Ganguly" userId="706dbd4073dc223c" providerId="LiveId" clId="{93970121-8EB2-49FA-A2CA-76C0CC094FA4}" dt="2021-03-01T07:04:40.140" v="2020" actId="1076"/>
          <ac:spMkLst>
            <pc:docMk/>
            <pc:sldMk cId="526441372" sldId="298"/>
            <ac:spMk id="12" creationId="{454D9CFD-FE3D-4405-B468-4D06A221078F}"/>
          </ac:spMkLst>
        </pc:spChg>
        <pc:spChg chg="add mod">
          <ac:chgData name="Souvik Ganguly" userId="706dbd4073dc223c" providerId="LiveId" clId="{93970121-8EB2-49FA-A2CA-76C0CC094FA4}" dt="2021-03-01T07:04:58.364" v="2042" actId="1076"/>
          <ac:spMkLst>
            <pc:docMk/>
            <pc:sldMk cId="526441372" sldId="298"/>
            <ac:spMk id="13" creationId="{38C84191-3A9F-4F3C-A770-3E1DA62E80E5}"/>
          </ac:spMkLst>
        </pc:spChg>
        <pc:spChg chg="add del">
          <ac:chgData name="Souvik Ganguly" userId="706dbd4073dc223c" providerId="LiveId" clId="{93970121-8EB2-49FA-A2CA-76C0CC094FA4}" dt="2021-03-01T07:10:19.548" v="2272"/>
          <ac:spMkLst>
            <pc:docMk/>
            <pc:sldMk cId="526441372" sldId="298"/>
            <ac:spMk id="16" creationId="{0B48C4DB-8E04-45DC-A871-9D52B1C66704}"/>
          </ac:spMkLst>
        </pc:spChg>
        <pc:spChg chg="add mod">
          <ac:chgData name="Souvik Ganguly" userId="706dbd4073dc223c" providerId="LiveId" clId="{93970121-8EB2-49FA-A2CA-76C0CC094FA4}" dt="2021-03-01T07:11:24.472" v="2284" actId="313"/>
          <ac:spMkLst>
            <pc:docMk/>
            <pc:sldMk cId="526441372" sldId="298"/>
            <ac:spMk id="17" creationId="{948E8A0C-BEEC-4A76-9F77-CA7B9125AD04}"/>
          </ac:spMkLst>
        </pc:spChg>
        <pc:spChg chg="add del">
          <ac:chgData name="Souvik Ganguly" userId="706dbd4073dc223c" providerId="LiveId" clId="{93970121-8EB2-49FA-A2CA-76C0CC094FA4}" dt="2021-03-01T07:10:27.385" v="2275"/>
          <ac:spMkLst>
            <pc:docMk/>
            <pc:sldMk cId="526441372" sldId="298"/>
            <ac:spMk id="18" creationId="{4D114F5F-0718-4CCA-9721-A9B082B3E73B}"/>
          </ac:spMkLst>
        </pc:spChg>
        <pc:picChg chg="add mod">
          <ac:chgData name="Souvik Ganguly" userId="706dbd4073dc223c" providerId="LiveId" clId="{93970121-8EB2-49FA-A2CA-76C0CC094FA4}" dt="2021-03-01T07:03:24.005" v="2000" actId="1076"/>
          <ac:picMkLst>
            <pc:docMk/>
            <pc:sldMk cId="526441372" sldId="298"/>
            <ac:picMk id="5" creationId="{8E8F28F0-9F73-4731-9536-D687B8FE5B73}"/>
          </ac:picMkLst>
        </pc:picChg>
        <pc:picChg chg="add mod">
          <ac:chgData name="Souvik Ganguly" userId="706dbd4073dc223c" providerId="LiveId" clId="{93970121-8EB2-49FA-A2CA-76C0CC094FA4}" dt="2021-03-01T07:03:32.517" v="2002" actId="14100"/>
          <ac:picMkLst>
            <pc:docMk/>
            <pc:sldMk cId="526441372" sldId="298"/>
            <ac:picMk id="7" creationId="{83B10B6D-A51F-4AB9-B74F-382773C0544A}"/>
          </ac:picMkLst>
        </pc:picChg>
        <pc:picChg chg="add mod modCrop">
          <ac:chgData name="Souvik Ganguly" userId="706dbd4073dc223c" providerId="LiveId" clId="{93970121-8EB2-49FA-A2CA-76C0CC094FA4}" dt="2021-03-01T07:05:58.836" v="2048" actId="1076"/>
          <ac:picMkLst>
            <pc:docMk/>
            <pc:sldMk cId="526441372" sldId="298"/>
            <ac:picMk id="9" creationId="{DF4B7224-99B5-48AA-A5E3-2CABF1604F47}"/>
          </ac:picMkLst>
        </pc:picChg>
        <pc:picChg chg="add mod">
          <ac:chgData name="Souvik Ganguly" userId="706dbd4073dc223c" providerId="LiveId" clId="{93970121-8EB2-49FA-A2CA-76C0CC094FA4}" dt="2021-03-01T07:10:15.380" v="2270" actId="1076"/>
          <ac:picMkLst>
            <pc:docMk/>
            <pc:sldMk cId="526441372" sldId="298"/>
            <ac:picMk id="11" creationId="{B6933D42-F8D7-499F-9C6F-D3133814A76D}"/>
          </ac:picMkLst>
        </pc:picChg>
        <pc:picChg chg="add del mod">
          <ac:chgData name="Souvik Ganguly" userId="706dbd4073dc223c" providerId="LiveId" clId="{93970121-8EB2-49FA-A2CA-76C0CC094FA4}" dt="2021-03-01T07:06:34.152" v="2053" actId="478"/>
          <ac:picMkLst>
            <pc:docMk/>
            <pc:sldMk cId="526441372" sldId="298"/>
            <ac:picMk id="15" creationId="{E457A653-620C-4F41-9560-F99D39463066}"/>
          </ac:picMkLst>
        </pc:picChg>
      </pc:sldChg>
      <pc:sldChg chg="modSp new mod">
        <pc:chgData name="Souvik Ganguly" userId="706dbd4073dc223c" providerId="LiveId" clId="{93970121-8EB2-49FA-A2CA-76C0CC094FA4}" dt="2021-03-01T07:28:57.960" v="3380" actId="20577"/>
        <pc:sldMkLst>
          <pc:docMk/>
          <pc:sldMk cId="2038847458" sldId="299"/>
        </pc:sldMkLst>
        <pc:spChg chg="mod">
          <ac:chgData name="Souvik Ganguly" userId="706dbd4073dc223c" providerId="LiveId" clId="{93970121-8EB2-49FA-A2CA-76C0CC094FA4}" dt="2021-03-01T07:22:26.079" v="2782"/>
          <ac:spMkLst>
            <pc:docMk/>
            <pc:sldMk cId="2038847458" sldId="299"/>
            <ac:spMk id="2" creationId="{47095079-88D4-4394-8531-673198ABDDFA}"/>
          </ac:spMkLst>
        </pc:spChg>
        <pc:spChg chg="mod">
          <ac:chgData name="Souvik Ganguly" userId="706dbd4073dc223c" providerId="LiveId" clId="{93970121-8EB2-49FA-A2CA-76C0CC094FA4}" dt="2021-03-01T07:28:57.960" v="3380" actId="20577"/>
          <ac:spMkLst>
            <pc:docMk/>
            <pc:sldMk cId="2038847458" sldId="299"/>
            <ac:spMk id="3" creationId="{DDAEB5A2-13A6-4CA5-8CFD-B128A1696F4E}"/>
          </ac:spMkLst>
        </pc:spChg>
      </pc:sldChg>
      <pc:sldChg chg="addSp delSp modSp new mod">
        <pc:chgData name="Souvik Ganguly" userId="706dbd4073dc223c" providerId="LiveId" clId="{93970121-8EB2-49FA-A2CA-76C0CC094FA4}" dt="2021-03-01T07:34:08.707" v="3657" actId="1076"/>
        <pc:sldMkLst>
          <pc:docMk/>
          <pc:sldMk cId="4236535498" sldId="300"/>
        </pc:sldMkLst>
        <pc:spChg chg="mod">
          <ac:chgData name="Souvik Ganguly" userId="706dbd4073dc223c" providerId="LiveId" clId="{93970121-8EB2-49FA-A2CA-76C0CC094FA4}" dt="2021-03-01T07:32:30.238" v="3618"/>
          <ac:spMkLst>
            <pc:docMk/>
            <pc:sldMk cId="4236535498" sldId="300"/>
            <ac:spMk id="2" creationId="{420FE35B-711A-4A21-8AEA-8EB8B5E4B5A6}"/>
          </ac:spMkLst>
        </pc:spChg>
        <pc:spChg chg="del">
          <ac:chgData name="Souvik Ganguly" userId="706dbd4073dc223c" providerId="LiveId" clId="{93970121-8EB2-49FA-A2CA-76C0CC094FA4}" dt="2021-03-01T07:30:22.127" v="3414" actId="478"/>
          <ac:spMkLst>
            <pc:docMk/>
            <pc:sldMk cId="4236535498" sldId="300"/>
            <ac:spMk id="3" creationId="{AA56B807-46EE-4CB5-B636-D1FD80BF6DC1}"/>
          </ac:spMkLst>
        </pc:spChg>
        <pc:spChg chg="add mod">
          <ac:chgData name="Souvik Ganguly" userId="706dbd4073dc223c" providerId="LiveId" clId="{93970121-8EB2-49FA-A2CA-76C0CC094FA4}" dt="2021-03-01T07:34:08.707" v="3657" actId="1076"/>
          <ac:spMkLst>
            <pc:docMk/>
            <pc:sldMk cId="4236535498" sldId="300"/>
            <ac:spMk id="7" creationId="{B42A3195-0458-4EFE-A6BF-F0D8063C01EF}"/>
          </ac:spMkLst>
        </pc:spChg>
        <pc:picChg chg="add mod">
          <ac:chgData name="Souvik Ganguly" userId="706dbd4073dc223c" providerId="LiveId" clId="{93970121-8EB2-49FA-A2CA-76C0CC094FA4}" dt="2021-03-01T07:34:04.636" v="3656" actId="1076"/>
          <ac:picMkLst>
            <pc:docMk/>
            <pc:sldMk cId="4236535498" sldId="300"/>
            <ac:picMk id="5" creationId="{0A4E6102-36EE-4774-9389-05C4E6E1E3B3}"/>
          </ac:picMkLst>
        </pc:picChg>
      </pc:sldChg>
      <pc:sldChg chg="delSp modSp new mod">
        <pc:chgData name="Souvik Ganguly" userId="706dbd4073dc223c" providerId="LiveId" clId="{93970121-8EB2-49FA-A2CA-76C0CC094FA4}" dt="2021-03-01T07:33:10.355" v="3646" actId="313"/>
        <pc:sldMkLst>
          <pc:docMk/>
          <pc:sldMk cId="3526378140" sldId="301"/>
        </pc:sldMkLst>
        <pc:spChg chg="mod">
          <ac:chgData name="Souvik Ganguly" userId="706dbd4073dc223c" providerId="LiveId" clId="{93970121-8EB2-49FA-A2CA-76C0CC094FA4}" dt="2021-03-01T07:33:10.355" v="3646" actId="313"/>
          <ac:spMkLst>
            <pc:docMk/>
            <pc:sldMk cId="3526378140" sldId="301"/>
            <ac:spMk id="2" creationId="{20EC97D9-8EA9-43E3-A85D-B927F3D52AA7}"/>
          </ac:spMkLst>
        </pc:spChg>
        <pc:spChg chg="del">
          <ac:chgData name="Souvik Ganguly" userId="706dbd4073dc223c" providerId="LiveId" clId="{93970121-8EB2-49FA-A2CA-76C0CC094FA4}" dt="2021-03-01T07:32:52.018" v="3640" actId="478"/>
          <ac:spMkLst>
            <pc:docMk/>
            <pc:sldMk cId="3526378140" sldId="301"/>
            <ac:spMk id="3" creationId="{12D01124-8DFE-4727-B950-B08ACB491AF0}"/>
          </ac:spMkLst>
        </pc:spChg>
      </pc:sldChg>
      <pc:sldChg chg="addSp delSp modSp new mod">
        <pc:chgData name="Souvik Ganguly" userId="706dbd4073dc223c" providerId="LiveId" clId="{93970121-8EB2-49FA-A2CA-76C0CC094FA4}" dt="2021-03-01T07:44:17.362" v="3930" actId="115"/>
        <pc:sldMkLst>
          <pc:docMk/>
          <pc:sldMk cId="2310606803" sldId="302"/>
        </pc:sldMkLst>
        <pc:spChg chg="add del mod">
          <ac:chgData name="Souvik Ganguly" userId="706dbd4073dc223c" providerId="LiveId" clId="{93970121-8EB2-49FA-A2CA-76C0CC094FA4}" dt="2021-03-01T07:38:52.378" v="3902" actId="1076"/>
          <ac:spMkLst>
            <pc:docMk/>
            <pc:sldMk cId="2310606803" sldId="302"/>
            <ac:spMk id="2" creationId="{C9B5E664-6578-4923-8EB9-2B99A7224037}"/>
          </ac:spMkLst>
        </pc:spChg>
        <pc:spChg chg="del">
          <ac:chgData name="Souvik Ganguly" userId="706dbd4073dc223c" providerId="LiveId" clId="{93970121-8EB2-49FA-A2CA-76C0CC094FA4}" dt="2021-03-01T07:35:35.671" v="3715" actId="478"/>
          <ac:spMkLst>
            <pc:docMk/>
            <pc:sldMk cId="2310606803" sldId="302"/>
            <ac:spMk id="3" creationId="{07A9BFE5-A7F0-414E-A9FC-FAE8C9E6C8B7}"/>
          </ac:spMkLst>
        </pc:spChg>
        <pc:spChg chg="add del mod">
          <ac:chgData name="Souvik Ganguly" userId="706dbd4073dc223c" providerId="LiveId" clId="{93970121-8EB2-49FA-A2CA-76C0CC094FA4}" dt="2021-03-01T07:34:48.331" v="3664"/>
          <ac:spMkLst>
            <pc:docMk/>
            <pc:sldMk cId="2310606803" sldId="302"/>
            <ac:spMk id="4" creationId="{4646C7AA-691B-4BC6-9DC0-BE76F501BA27}"/>
          </ac:spMkLst>
        </pc:spChg>
        <pc:spChg chg="add mod">
          <ac:chgData name="Souvik Ganguly" userId="706dbd4073dc223c" providerId="LiveId" clId="{93970121-8EB2-49FA-A2CA-76C0CC094FA4}" dt="2021-03-01T07:39:01.146" v="3904" actId="1076"/>
          <ac:spMkLst>
            <pc:docMk/>
            <pc:sldMk cId="2310606803" sldId="302"/>
            <ac:spMk id="7" creationId="{7D0F277D-86E6-4CA7-8A12-DC110DBDB386}"/>
          </ac:spMkLst>
        </pc:spChg>
        <pc:spChg chg="add mod">
          <ac:chgData name="Souvik Ganguly" userId="706dbd4073dc223c" providerId="LiveId" clId="{93970121-8EB2-49FA-A2CA-76C0CC094FA4}" dt="2021-03-01T07:39:18.563" v="3908" actId="1076"/>
          <ac:spMkLst>
            <pc:docMk/>
            <pc:sldMk cId="2310606803" sldId="302"/>
            <ac:spMk id="8" creationId="{F15C73E8-1625-44CC-8938-87400B703F24}"/>
          </ac:spMkLst>
        </pc:spChg>
        <pc:spChg chg="add mod">
          <ac:chgData name="Souvik Ganguly" userId="706dbd4073dc223c" providerId="LiveId" clId="{93970121-8EB2-49FA-A2CA-76C0CC094FA4}" dt="2021-03-01T07:44:17.362" v="3930" actId="115"/>
          <ac:spMkLst>
            <pc:docMk/>
            <pc:sldMk cId="2310606803" sldId="302"/>
            <ac:spMk id="13" creationId="{A120B3B7-3D51-43AB-A3DA-499B8C70B9CE}"/>
          </ac:spMkLst>
        </pc:spChg>
        <pc:picChg chg="add mod">
          <ac:chgData name="Souvik Ganguly" userId="706dbd4073dc223c" providerId="LiveId" clId="{93970121-8EB2-49FA-A2CA-76C0CC094FA4}" dt="2021-03-01T07:39:05.563" v="3905" actId="1076"/>
          <ac:picMkLst>
            <pc:docMk/>
            <pc:sldMk cId="2310606803" sldId="302"/>
            <ac:picMk id="6" creationId="{1786427F-149C-403A-B1B8-A18026A7C68C}"/>
          </ac:picMkLst>
        </pc:picChg>
        <pc:picChg chg="add mod">
          <ac:chgData name="Souvik Ganguly" userId="706dbd4073dc223c" providerId="LiveId" clId="{93970121-8EB2-49FA-A2CA-76C0CC094FA4}" dt="2021-03-01T07:39:23.675" v="3910" actId="1076"/>
          <ac:picMkLst>
            <pc:docMk/>
            <pc:sldMk cId="2310606803" sldId="302"/>
            <ac:picMk id="10" creationId="{C8CA42F5-28AB-408A-933E-27D3B0EF78D5}"/>
          </ac:picMkLst>
        </pc:picChg>
        <pc:picChg chg="add mod">
          <ac:chgData name="Souvik Ganguly" userId="706dbd4073dc223c" providerId="LiveId" clId="{93970121-8EB2-49FA-A2CA-76C0CC094FA4}" dt="2021-03-01T07:39:45.035" v="3914" actId="1076"/>
          <ac:picMkLst>
            <pc:docMk/>
            <pc:sldMk cId="2310606803" sldId="302"/>
            <ac:picMk id="12" creationId="{BD4A9F26-39DE-4F8A-BF37-A32F0B662E3B}"/>
          </ac:picMkLst>
        </pc:picChg>
      </pc:sldChg>
      <pc:sldChg chg="addSp delSp modSp new mod">
        <pc:chgData name="Souvik Ganguly" userId="706dbd4073dc223c" providerId="LiveId" clId="{93970121-8EB2-49FA-A2CA-76C0CC094FA4}" dt="2021-03-01T08:09:31.359" v="4281" actId="27636"/>
        <pc:sldMkLst>
          <pc:docMk/>
          <pc:sldMk cId="1391567097" sldId="303"/>
        </pc:sldMkLst>
        <pc:spChg chg="mod">
          <ac:chgData name="Souvik Ganguly" userId="706dbd4073dc223c" providerId="LiveId" clId="{93970121-8EB2-49FA-A2CA-76C0CC094FA4}" dt="2021-03-01T08:05:00.466" v="4082" actId="1076"/>
          <ac:spMkLst>
            <pc:docMk/>
            <pc:sldMk cId="1391567097" sldId="303"/>
            <ac:spMk id="2" creationId="{F8B7FAC6-D3F1-4DF5-9894-3E4F37A14FC7}"/>
          </ac:spMkLst>
        </pc:spChg>
        <pc:spChg chg="mod">
          <ac:chgData name="Souvik Ganguly" userId="706dbd4073dc223c" providerId="LiveId" clId="{93970121-8EB2-49FA-A2CA-76C0CC094FA4}" dt="2021-03-01T08:09:31.359" v="4281" actId="27636"/>
          <ac:spMkLst>
            <pc:docMk/>
            <pc:sldMk cId="1391567097" sldId="303"/>
            <ac:spMk id="3" creationId="{8833C72B-1427-4835-84F4-236A81432999}"/>
          </ac:spMkLst>
        </pc:spChg>
        <pc:picChg chg="add del mod">
          <ac:chgData name="Souvik Ganguly" userId="706dbd4073dc223c" providerId="LiveId" clId="{93970121-8EB2-49FA-A2CA-76C0CC094FA4}" dt="2021-03-01T08:04:09.276" v="4075" actId="478"/>
          <ac:picMkLst>
            <pc:docMk/>
            <pc:sldMk cId="1391567097" sldId="303"/>
            <ac:picMk id="5" creationId="{FB9245C0-E9E5-477E-B82B-77C41295417D}"/>
          </ac:picMkLst>
        </pc:picChg>
        <pc:picChg chg="add del mod">
          <ac:chgData name="Souvik Ganguly" userId="706dbd4073dc223c" providerId="LiveId" clId="{93970121-8EB2-49FA-A2CA-76C0CC094FA4}" dt="2021-03-01T08:05:17.017" v="4085" actId="478"/>
          <ac:picMkLst>
            <pc:docMk/>
            <pc:sldMk cId="1391567097" sldId="303"/>
            <ac:picMk id="7" creationId="{CD212DAA-3734-47C0-BE77-F6787EB16A3A}"/>
          </ac:picMkLst>
        </pc:picChg>
        <pc:picChg chg="add del mod">
          <ac:chgData name="Souvik Ganguly" userId="706dbd4073dc223c" providerId="LiveId" clId="{93970121-8EB2-49FA-A2CA-76C0CC094FA4}" dt="2021-03-01T08:06:11.506" v="4119" actId="22"/>
          <ac:picMkLst>
            <pc:docMk/>
            <pc:sldMk cId="1391567097" sldId="303"/>
            <ac:picMk id="9" creationId="{1F5F0F37-E848-4C61-AB21-DE0DEE5EE4AA}"/>
          </ac:picMkLst>
        </pc:picChg>
        <pc:picChg chg="add mod modCrop">
          <ac:chgData name="Souvik Ganguly" userId="706dbd4073dc223c" providerId="LiveId" clId="{93970121-8EB2-49FA-A2CA-76C0CC094FA4}" dt="2021-03-01T08:09:24.010" v="4279" actId="1076"/>
          <ac:picMkLst>
            <pc:docMk/>
            <pc:sldMk cId="1391567097" sldId="303"/>
            <ac:picMk id="11" creationId="{F7D305DA-0D4B-47AE-9C09-C6AD0855D4A5}"/>
          </ac:picMkLst>
        </pc:picChg>
      </pc:sldChg>
      <pc:sldChg chg="addSp delSp modSp new mod">
        <pc:chgData name="Souvik Ganguly" userId="706dbd4073dc223c" providerId="LiveId" clId="{93970121-8EB2-49FA-A2CA-76C0CC094FA4}" dt="2021-03-01T08:13:03.857" v="4417" actId="20577"/>
        <pc:sldMkLst>
          <pc:docMk/>
          <pc:sldMk cId="2945918539" sldId="304"/>
        </pc:sldMkLst>
        <pc:spChg chg="add del">
          <ac:chgData name="Souvik Ganguly" userId="706dbd4073dc223c" providerId="LiveId" clId="{93970121-8EB2-49FA-A2CA-76C0CC094FA4}" dt="2021-03-01T08:10:36.024" v="4291" actId="478"/>
          <ac:spMkLst>
            <pc:docMk/>
            <pc:sldMk cId="2945918539" sldId="304"/>
            <ac:spMk id="2" creationId="{8E42003E-103D-4A76-9DF9-1B2A2575310D}"/>
          </ac:spMkLst>
        </pc:spChg>
        <pc:spChg chg="add del mod">
          <ac:chgData name="Souvik Ganguly" userId="706dbd4073dc223c" providerId="LiveId" clId="{93970121-8EB2-49FA-A2CA-76C0CC094FA4}" dt="2021-03-01T08:12:15.015" v="4412" actId="255"/>
          <ac:spMkLst>
            <pc:docMk/>
            <pc:sldMk cId="2945918539" sldId="304"/>
            <ac:spMk id="3" creationId="{DD1AFFD5-62FC-4F11-BD05-8D8231E8F0E3}"/>
          </ac:spMkLst>
        </pc:spChg>
        <pc:spChg chg="add mod">
          <ac:chgData name="Souvik Ganguly" userId="706dbd4073dc223c" providerId="LiveId" clId="{93970121-8EB2-49FA-A2CA-76C0CC094FA4}" dt="2021-03-01T08:13:03.857" v="4417" actId="20577"/>
          <ac:spMkLst>
            <pc:docMk/>
            <pc:sldMk cId="2945918539" sldId="304"/>
            <ac:spMk id="10" creationId="{D43B42B8-40DC-4155-A965-A840C4F6635C}"/>
          </ac:spMkLst>
        </pc:spChg>
        <pc:picChg chg="add del mod ord">
          <ac:chgData name="Souvik Ganguly" userId="706dbd4073dc223c" providerId="LiveId" clId="{93970121-8EB2-49FA-A2CA-76C0CC094FA4}" dt="2021-03-01T08:10:17.234" v="4286" actId="22"/>
          <ac:picMkLst>
            <pc:docMk/>
            <pc:sldMk cId="2945918539" sldId="304"/>
            <ac:picMk id="5" creationId="{3D240260-02DD-4790-9264-3A19C7DB5441}"/>
          </ac:picMkLst>
        </pc:picChg>
        <pc:picChg chg="add del mod ord">
          <ac:chgData name="Souvik Ganguly" userId="706dbd4073dc223c" providerId="LiveId" clId="{93970121-8EB2-49FA-A2CA-76C0CC094FA4}" dt="2021-03-01T08:10:29.311" v="4288" actId="22"/>
          <ac:picMkLst>
            <pc:docMk/>
            <pc:sldMk cId="2945918539" sldId="304"/>
            <ac:picMk id="7" creationId="{CC38EE64-28DA-4B50-8ABA-8A934CE7E9C7}"/>
          </ac:picMkLst>
        </pc:picChg>
        <pc:picChg chg="add mod">
          <ac:chgData name="Souvik Ganguly" userId="706dbd4073dc223c" providerId="LiveId" clId="{93970121-8EB2-49FA-A2CA-76C0CC094FA4}" dt="2021-03-01T08:11:49.993" v="4408" actId="1076"/>
          <ac:picMkLst>
            <pc:docMk/>
            <pc:sldMk cId="2945918539" sldId="304"/>
            <ac:picMk id="9" creationId="{081B9947-C33C-47BE-9FE8-6661CC153235}"/>
          </ac:picMkLst>
        </pc:picChg>
      </pc:sldChg>
      <pc:sldChg chg="modSp new mod">
        <pc:chgData name="Souvik Ganguly" userId="706dbd4073dc223c" providerId="LiveId" clId="{93970121-8EB2-49FA-A2CA-76C0CC094FA4}" dt="2021-03-01T08:18:43.048" v="4588" actId="207"/>
        <pc:sldMkLst>
          <pc:docMk/>
          <pc:sldMk cId="1815729481" sldId="305"/>
        </pc:sldMkLst>
        <pc:spChg chg="mod">
          <ac:chgData name="Souvik Ganguly" userId="706dbd4073dc223c" providerId="LiveId" clId="{93970121-8EB2-49FA-A2CA-76C0CC094FA4}" dt="2021-03-01T08:14:08.018" v="4440" actId="14100"/>
          <ac:spMkLst>
            <pc:docMk/>
            <pc:sldMk cId="1815729481" sldId="305"/>
            <ac:spMk id="2" creationId="{5AE03784-448F-421B-BB04-3D3268994355}"/>
          </ac:spMkLst>
        </pc:spChg>
        <pc:spChg chg="mod">
          <ac:chgData name="Souvik Ganguly" userId="706dbd4073dc223c" providerId="LiveId" clId="{93970121-8EB2-49FA-A2CA-76C0CC094FA4}" dt="2021-03-01T08:18:43.048" v="4588" actId="207"/>
          <ac:spMkLst>
            <pc:docMk/>
            <pc:sldMk cId="1815729481" sldId="305"/>
            <ac:spMk id="3" creationId="{70154BD0-9697-4A79-86C2-AE5D385F66C2}"/>
          </ac:spMkLst>
        </pc:spChg>
      </pc:sldChg>
      <pc:sldChg chg="new del">
        <pc:chgData name="Souvik Ganguly" userId="706dbd4073dc223c" providerId="LiveId" clId="{93970121-8EB2-49FA-A2CA-76C0CC094FA4}" dt="2021-03-01T08:19:25.583" v="4593" actId="47"/>
        <pc:sldMkLst>
          <pc:docMk/>
          <pc:sldMk cId="3712680220" sldId="306"/>
        </pc:sldMkLst>
      </pc:sldChg>
      <pc:sldChg chg="addSp delSp modSp add mod">
        <pc:chgData name="Souvik Ganguly" userId="706dbd4073dc223c" providerId="LiveId" clId="{93970121-8EB2-49FA-A2CA-76C0CC094FA4}" dt="2021-03-01T08:21:54.457" v="4635" actId="1076"/>
        <pc:sldMkLst>
          <pc:docMk/>
          <pc:sldMk cId="1138993320" sldId="307"/>
        </pc:sldMkLst>
        <pc:spChg chg="mod">
          <ac:chgData name="Souvik Ganguly" userId="706dbd4073dc223c" providerId="LiveId" clId="{93970121-8EB2-49FA-A2CA-76C0CC094FA4}" dt="2021-03-01T08:19:22.647" v="4592" actId="20577"/>
          <ac:spMkLst>
            <pc:docMk/>
            <pc:sldMk cId="1138993320" sldId="307"/>
            <ac:spMk id="2" creationId="{F8B7FAC6-D3F1-4DF5-9894-3E4F37A14FC7}"/>
          </ac:spMkLst>
        </pc:spChg>
        <pc:spChg chg="mod">
          <ac:chgData name="Souvik Ganguly" userId="706dbd4073dc223c" providerId="LiveId" clId="{93970121-8EB2-49FA-A2CA-76C0CC094FA4}" dt="2021-03-01T08:21:52.681" v="4634" actId="20577"/>
          <ac:spMkLst>
            <pc:docMk/>
            <pc:sldMk cId="1138993320" sldId="307"/>
            <ac:spMk id="3" creationId="{8833C72B-1427-4835-84F4-236A81432999}"/>
          </ac:spMkLst>
        </pc:spChg>
        <pc:picChg chg="add mod modCrop">
          <ac:chgData name="Souvik Ganguly" userId="706dbd4073dc223c" providerId="LiveId" clId="{93970121-8EB2-49FA-A2CA-76C0CC094FA4}" dt="2021-03-01T08:21:54.457" v="4635" actId="1076"/>
          <ac:picMkLst>
            <pc:docMk/>
            <pc:sldMk cId="1138993320" sldId="307"/>
            <ac:picMk id="5" creationId="{FF05E82D-6D2E-4697-B918-91EEB722ACBB}"/>
          </ac:picMkLst>
        </pc:picChg>
        <pc:picChg chg="del">
          <ac:chgData name="Souvik Ganguly" userId="706dbd4073dc223c" providerId="LiveId" clId="{93970121-8EB2-49FA-A2CA-76C0CC094FA4}" dt="2021-03-01T08:19:54.090" v="4598" actId="478"/>
          <ac:picMkLst>
            <pc:docMk/>
            <pc:sldMk cId="1138993320" sldId="307"/>
            <ac:picMk id="11" creationId="{F7D305DA-0D4B-47AE-9C09-C6AD0855D4A5}"/>
          </ac:picMkLst>
        </pc:picChg>
      </pc:sldChg>
      <pc:sldChg chg="addSp delSp modSp add mod">
        <pc:chgData name="Souvik Ganguly" userId="706dbd4073dc223c" providerId="LiveId" clId="{93970121-8EB2-49FA-A2CA-76C0CC094FA4}" dt="2021-03-01T08:23:01.113" v="4642" actId="255"/>
        <pc:sldMkLst>
          <pc:docMk/>
          <pc:sldMk cId="951167465" sldId="308"/>
        </pc:sldMkLst>
        <pc:spChg chg="mod">
          <ac:chgData name="Souvik Ganguly" userId="706dbd4073dc223c" providerId="LiveId" clId="{93970121-8EB2-49FA-A2CA-76C0CC094FA4}" dt="2021-03-01T08:23:01.113" v="4642" actId="255"/>
          <ac:spMkLst>
            <pc:docMk/>
            <pc:sldMk cId="951167465" sldId="308"/>
            <ac:spMk id="10" creationId="{D43B42B8-40DC-4155-A965-A840C4F6635C}"/>
          </ac:spMkLst>
        </pc:spChg>
        <pc:picChg chg="add mod">
          <ac:chgData name="Souvik Ganguly" userId="706dbd4073dc223c" providerId="LiveId" clId="{93970121-8EB2-49FA-A2CA-76C0CC094FA4}" dt="2021-03-01T08:22:34.400" v="4640" actId="1076"/>
          <ac:picMkLst>
            <pc:docMk/>
            <pc:sldMk cId="951167465" sldId="308"/>
            <ac:picMk id="4" creationId="{8AB11E97-5A2E-481C-8E40-06C74C88EC1B}"/>
          </ac:picMkLst>
        </pc:picChg>
        <pc:picChg chg="del">
          <ac:chgData name="Souvik Ganguly" userId="706dbd4073dc223c" providerId="LiveId" clId="{93970121-8EB2-49FA-A2CA-76C0CC094FA4}" dt="2021-03-01T08:22:25.091" v="4637" actId="478"/>
          <ac:picMkLst>
            <pc:docMk/>
            <pc:sldMk cId="951167465" sldId="308"/>
            <ac:picMk id="9" creationId="{081B9947-C33C-47BE-9FE8-6661CC153235}"/>
          </ac:picMkLst>
        </pc:picChg>
      </pc:sldChg>
      <pc:sldChg chg="modSp add mod">
        <pc:chgData name="Souvik Ganguly" userId="706dbd4073dc223c" providerId="LiveId" clId="{93970121-8EB2-49FA-A2CA-76C0CC094FA4}" dt="2021-03-01T08:24:35.630" v="4679" actId="5793"/>
        <pc:sldMkLst>
          <pc:docMk/>
          <pc:sldMk cId="2265492128" sldId="309"/>
        </pc:sldMkLst>
        <pc:spChg chg="mod">
          <ac:chgData name="Souvik Ganguly" userId="706dbd4073dc223c" providerId="LiveId" clId="{93970121-8EB2-49FA-A2CA-76C0CC094FA4}" dt="2021-03-01T08:24:35.630" v="4679" actId="5793"/>
          <ac:spMkLst>
            <pc:docMk/>
            <pc:sldMk cId="2265492128" sldId="309"/>
            <ac:spMk id="3" creationId="{70154BD0-9697-4A79-86C2-AE5D385F66C2}"/>
          </ac:spMkLst>
        </pc:spChg>
      </pc:sldChg>
      <pc:sldChg chg="delSp modSp new mod">
        <pc:chgData name="Souvik Ganguly" userId="706dbd4073dc223c" providerId="LiveId" clId="{93970121-8EB2-49FA-A2CA-76C0CC094FA4}" dt="2021-03-01T08:26:34.152" v="4708" actId="1076"/>
        <pc:sldMkLst>
          <pc:docMk/>
          <pc:sldMk cId="4121771750" sldId="310"/>
        </pc:sldMkLst>
        <pc:spChg chg="mod">
          <ac:chgData name="Souvik Ganguly" userId="706dbd4073dc223c" providerId="LiveId" clId="{93970121-8EB2-49FA-A2CA-76C0CC094FA4}" dt="2021-03-01T08:26:34.152" v="4708" actId="1076"/>
          <ac:spMkLst>
            <pc:docMk/>
            <pc:sldMk cId="4121771750" sldId="310"/>
            <ac:spMk id="2" creationId="{69CA9CA6-61AB-49B7-9844-E4BEFD233B65}"/>
          </ac:spMkLst>
        </pc:spChg>
        <pc:spChg chg="del">
          <ac:chgData name="Souvik Ganguly" userId="706dbd4073dc223c" providerId="LiveId" clId="{93970121-8EB2-49FA-A2CA-76C0CC094FA4}" dt="2021-03-01T08:26:21.905" v="4705" actId="478"/>
          <ac:spMkLst>
            <pc:docMk/>
            <pc:sldMk cId="4121771750" sldId="310"/>
            <ac:spMk id="3" creationId="{5E79AD97-389A-40F1-9256-C365D7087FF9}"/>
          </ac:spMkLst>
        </pc:spChg>
      </pc:sldChg>
      <pc:sldChg chg="addSp delSp modSp new mod">
        <pc:chgData name="Souvik Ganguly" userId="706dbd4073dc223c" providerId="LiveId" clId="{93970121-8EB2-49FA-A2CA-76C0CC094FA4}" dt="2021-03-01T08:58:09.387" v="5348" actId="313"/>
        <pc:sldMkLst>
          <pc:docMk/>
          <pc:sldMk cId="1516410865" sldId="311"/>
        </pc:sldMkLst>
        <pc:spChg chg="mod">
          <ac:chgData name="Souvik Ganguly" userId="706dbd4073dc223c" providerId="LiveId" clId="{93970121-8EB2-49FA-A2CA-76C0CC094FA4}" dt="2021-03-01T08:45:30.104" v="4728"/>
          <ac:spMkLst>
            <pc:docMk/>
            <pc:sldMk cId="1516410865" sldId="311"/>
            <ac:spMk id="2" creationId="{940F6E2B-EC24-4A1A-8419-28459763FED9}"/>
          </ac:spMkLst>
        </pc:spChg>
        <pc:spChg chg="mod">
          <ac:chgData name="Souvik Ganguly" userId="706dbd4073dc223c" providerId="LiveId" clId="{93970121-8EB2-49FA-A2CA-76C0CC094FA4}" dt="2021-03-01T08:50:44.760" v="5090"/>
          <ac:spMkLst>
            <pc:docMk/>
            <pc:sldMk cId="1516410865" sldId="311"/>
            <ac:spMk id="3" creationId="{0D07E15A-0C4C-4A3D-91C7-0FFCB4F6138E}"/>
          </ac:spMkLst>
        </pc:spChg>
        <pc:spChg chg="add mod">
          <ac:chgData name="Souvik Ganguly" userId="706dbd4073dc223c" providerId="LiveId" clId="{93970121-8EB2-49FA-A2CA-76C0CC094FA4}" dt="2021-03-01T08:58:09.387" v="5348" actId="313"/>
          <ac:spMkLst>
            <pc:docMk/>
            <pc:sldMk cId="1516410865" sldId="311"/>
            <ac:spMk id="11" creationId="{B6503796-3E63-437A-8665-BBC10068D0D2}"/>
          </ac:spMkLst>
        </pc:spChg>
        <pc:picChg chg="add mod">
          <ac:chgData name="Souvik Ganguly" userId="706dbd4073dc223c" providerId="LiveId" clId="{93970121-8EB2-49FA-A2CA-76C0CC094FA4}" dt="2021-03-01T08:50:15.927" v="5086" actId="1076"/>
          <ac:picMkLst>
            <pc:docMk/>
            <pc:sldMk cId="1516410865" sldId="311"/>
            <ac:picMk id="5" creationId="{BB8B7823-F498-4299-86B8-6BF83C2743B8}"/>
          </ac:picMkLst>
        </pc:picChg>
        <pc:picChg chg="add del mod">
          <ac:chgData name="Souvik Ganguly" userId="706dbd4073dc223c" providerId="LiveId" clId="{93970121-8EB2-49FA-A2CA-76C0CC094FA4}" dt="2021-03-01T08:48:49.203" v="4887" actId="478"/>
          <ac:picMkLst>
            <pc:docMk/>
            <pc:sldMk cId="1516410865" sldId="311"/>
            <ac:picMk id="7" creationId="{0B8F57A1-AF35-4E2C-A7CC-ABF9A4636D68}"/>
          </ac:picMkLst>
        </pc:picChg>
        <pc:picChg chg="add mod modCrop">
          <ac:chgData name="Souvik Ganguly" userId="706dbd4073dc223c" providerId="LiveId" clId="{93970121-8EB2-49FA-A2CA-76C0CC094FA4}" dt="2021-03-01T08:50:20.245" v="5088" actId="1076"/>
          <ac:picMkLst>
            <pc:docMk/>
            <pc:sldMk cId="1516410865" sldId="311"/>
            <ac:picMk id="9" creationId="{5A2667BD-41CE-4271-962E-99FA9A5024D9}"/>
          </ac:picMkLst>
        </pc:picChg>
      </pc:sldChg>
      <pc:sldChg chg="addSp delSp modSp new mod">
        <pc:chgData name="Souvik Ganguly" userId="706dbd4073dc223c" providerId="LiveId" clId="{93970121-8EB2-49FA-A2CA-76C0CC094FA4}" dt="2021-03-01T09:47:28.592" v="5821" actId="255"/>
        <pc:sldMkLst>
          <pc:docMk/>
          <pc:sldMk cId="1792130438" sldId="312"/>
        </pc:sldMkLst>
        <pc:spChg chg="mod">
          <ac:chgData name="Souvik Ganguly" userId="706dbd4073dc223c" providerId="LiveId" clId="{93970121-8EB2-49FA-A2CA-76C0CC094FA4}" dt="2021-03-01T08:55:17.398" v="5344" actId="1076"/>
          <ac:spMkLst>
            <pc:docMk/>
            <pc:sldMk cId="1792130438" sldId="312"/>
            <ac:spMk id="2" creationId="{E77BF932-4AB9-4814-90F5-A9C074D0D4C9}"/>
          </ac:spMkLst>
        </pc:spChg>
        <pc:spChg chg="del">
          <ac:chgData name="Souvik Ganguly" userId="706dbd4073dc223c" providerId="LiveId" clId="{93970121-8EB2-49FA-A2CA-76C0CC094FA4}" dt="2021-03-01T08:52:59.912" v="5171" actId="22"/>
          <ac:spMkLst>
            <pc:docMk/>
            <pc:sldMk cId="1792130438" sldId="312"/>
            <ac:spMk id="3" creationId="{0008D229-EFEF-4328-8BF8-EACADD4EB939}"/>
          </ac:spMkLst>
        </pc:spChg>
        <pc:spChg chg="add mod">
          <ac:chgData name="Souvik Ganguly" userId="706dbd4073dc223c" providerId="LiveId" clId="{93970121-8EB2-49FA-A2CA-76C0CC094FA4}" dt="2021-03-01T09:47:28.592" v="5821" actId="255"/>
          <ac:spMkLst>
            <pc:docMk/>
            <pc:sldMk cId="1792130438" sldId="312"/>
            <ac:spMk id="9" creationId="{65DB01D3-77B3-49FE-92FF-503BC0421E4C}"/>
          </ac:spMkLst>
        </pc:spChg>
        <pc:spChg chg="add mod">
          <ac:chgData name="Souvik Ganguly" userId="706dbd4073dc223c" providerId="LiveId" clId="{93970121-8EB2-49FA-A2CA-76C0CC094FA4}" dt="2021-03-01T09:38:03.837" v="5514" actId="20577"/>
          <ac:spMkLst>
            <pc:docMk/>
            <pc:sldMk cId="1792130438" sldId="312"/>
            <ac:spMk id="10" creationId="{059243F8-ED86-455E-9539-3FBB7B4B28EB}"/>
          </ac:spMkLst>
        </pc:spChg>
        <pc:picChg chg="add mod ord">
          <ac:chgData name="Souvik Ganguly" userId="706dbd4073dc223c" providerId="LiveId" clId="{93970121-8EB2-49FA-A2CA-76C0CC094FA4}" dt="2021-03-01T08:54:28.510" v="5179" actId="1076"/>
          <ac:picMkLst>
            <pc:docMk/>
            <pc:sldMk cId="1792130438" sldId="312"/>
            <ac:picMk id="5" creationId="{71B5D5B6-F68D-4BFA-89E1-D4635D54432C}"/>
          </ac:picMkLst>
        </pc:picChg>
        <pc:picChg chg="add mod">
          <ac:chgData name="Souvik Ganguly" userId="706dbd4073dc223c" providerId="LiveId" clId="{93970121-8EB2-49FA-A2CA-76C0CC094FA4}" dt="2021-03-01T08:54:30.734" v="5180" actId="1076"/>
          <ac:picMkLst>
            <pc:docMk/>
            <pc:sldMk cId="1792130438" sldId="312"/>
            <ac:picMk id="7" creationId="{F87A5533-3048-46C3-A9F1-178F93F53FB2}"/>
          </ac:picMkLst>
        </pc:picChg>
        <pc:picChg chg="add mod">
          <ac:chgData name="Souvik Ganguly" userId="706dbd4073dc223c" providerId="LiveId" clId="{93970121-8EB2-49FA-A2CA-76C0CC094FA4}" dt="2021-03-01T09:38:08.787" v="5516" actId="1076"/>
          <ac:picMkLst>
            <pc:docMk/>
            <pc:sldMk cId="1792130438" sldId="312"/>
            <ac:picMk id="12" creationId="{50E05FA9-E6D6-450A-8D91-B3FB6126D8B1}"/>
          </ac:picMkLst>
        </pc:picChg>
      </pc:sldChg>
      <pc:sldChg chg="new del">
        <pc:chgData name="Souvik Ganguly" userId="706dbd4073dc223c" providerId="LiveId" clId="{93970121-8EB2-49FA-A2CA-76C0CC094FA4}" dt="2021-03-01T09:45:18.141" v="5765" actId="47"/>
        <pc:sldMkLst>
          <pc:docMk/>
          <pc:sldMk cId="3485383451" sldId="313"/>
        </pc:sldMkLst>
      </pc:sldChg>
      <pc:sldChg chg="new del">
        <pc:chgData name="Souvik Ganguly" userId="706dbd4073dc223c" providerId="LiveId" clId="{93970121-8EB2-49FA-A2CA-76C0CC094FA4}" dt="2021-03-01T09:38:52.636" v="5519" actId="47"/>
        <pc:sldMkLst>
          <pc:docMk/>
          <pc:sldMk cId="1892289557" sldId="314"/>
        </pc:sldMkLst>
      </pc:sldChg>
      <pc:sldChg chg="addSp delSp modSp add mod">
        <pc:chgData name="Souvik Ganguly" userId="706dbd4073dc223c" providerId="LiveId" clId="{93970121-8EB2-49FA-A2CA-76C0CC094FA4}" dt="2021-03-01T09:41:01.189" v="5613"/>
        <pc:sldMkLst>
          <pc:docMk/>
          <pc:sldMk cId="4165213858" sldId="315"/>
        </pc:sldMkLst>
        <pc:spChg chg="mod">
          <ac:chgData name="Souvik Ganguly" userId="706dbd4073dc223c" providerId="LiveId" clId="{93970121-8EB2-49FA-A2CA-76C0CC094FA4}" dt="2021-03-01T09:39:40.498" v="5600" actId="1076"/>
          <ac:spMkLst>
            <pc:docMk/>
            <pc:sldMk cId="4165213858" sldId="315"/>
            <ac:spMk id="2" creationId="{F8B7FAC6-D3F1-4DF5-9894-3E4F37A14FC7}"/>
          </ac:spMkLst>
        </pc:spChg>
        <pc:spChg chg="mod">
          <ac:chgData name="Souvik Ganguly" userId="706dbd4073dc223c" providerId="LiveId" clId="{93970121-8EB2-49FA-A2CA-76C0CC094FA4}" dt="2021-03-01T09:41:01.189" v="5613"/>
          <ac:spMkLst>
            <pc:docMk/>
            <pc:sldMk cId="4165213858" sldId="315"/>
            <ac:spMk id="3" creationId="{8833C72B-1427-4835-84F4-236A81432999}"/>
          </ac:spMkLst>
        </pc:spChg>
        <pc:picChg chg="add mod">
          <ac:chgData name="Souvik Ganguly" userId="706dbd4073dc223c" providerId="LiveId" clId="{93970121-8EB2-49FA-A2CA-76C0CC094FA4}" dt="2021-03-01T09:40:09.763" v="5605" actId="1076"/>
          <ac:picMkLst>
            <pc:docMk/>
            <pc:sldMk cId="4165213858" sldId="315"/>
            <ac:picMk id="5" creationId="{5D67795A-59F7-4795-91EC-2F4FA37DDD29}"/>
          </ac:picMkLst>
        </pc:picChg>
        <pc:picChg chg="del">
          <ac:chgData name="Souvik Ganguly" userId="706dbd4073dc223c" providerId="LiveId" clId="{93970121-8EB2-49FA-A2CA-76C0CC094FA4}" dt="2021-03-01T09:39:45.089" v="5601" actId="478"/>
          <ac:picMkLst>
            <pc:docMk/>
            <pc:sldMk cId="4165213858" sldId="315"/>
            <ac:picMk id="11" creationId="{F7D305DA-0D4B-47AE-9C09-C6AD0855D4A5}"/>
          </ac:picMkLst>
        </pc:picChg>
      </pc:sldChg>
      <pc:sldChg chg="addSp delSp modSp add mod">
        <pc:chgData name="Souvik Ganguly" userId="706dbd4073dc223c" providerId="LiveId" clId="{93970121-8EB2-49FA-A2CA-76C0CC094FA4}" dt="2021-03-01T09:42:07.860" v="5618"/>
        <pc:sldMkLst>
          <pc:docMk/>
          <pc:sldMk cId="3842067228" sldId="316"/>
        </pc:sldMkLst>
        <pc:spChg chg="mod">
          <ac:chgData name="Souvik Ganguly" userId="706dbd4073dc223c" providerId="LiveId" clId="{93970121-8EB2-49FA-A2CA-76C0CC094FA4}" dt="2021-03-01T09:42:07.860" v="5618"/>
          <ac:spMkLst>
            <pc:docMk/>
            <pc:sldMk cId="3842067228" sldId="316"/>
            <ac:spMk id="10" creationId="{D43B42B8-40DC-4155-A965-A840C4F6635C}"/>
          </ac:spMkLst>
        </pc:spChg>
        <pc:picChg chg="add mod">
          <ac:chgData name="Souvik Ganguly" userId="706dbd4073dc223c" providerId="LiveId" clId="{93970121-8EB2-49FA-A2CA-76C0CC094FA4}" dt="2021-03-01T09:41:41.235" v="5617" actId="14100"/>
          <ac:picMkLst>
            <pc:docMk/>
            <pc:sldMk cId="3842067228" sldId="316"/>
            <ac:picMk id="4" creationId="{92C1BF55-4D36-4307-A96C-FA04FCB17355}"/>
          </ac:picMkLst>
        </pc:picChg>
        <pc:picChg chg="del">
          <ac:chgData name="Souvik Ganguly" userId="706dbd4073dc223c" providerId="LiveId" clId="{93970121-8EB2-49FA-A2CA-76C0CC094FA4}" dt="2021-03-01T09:41:32.374" v="5614" actId="478"/>
          <ac:picMkLst>
            <pc:docMk/>
            <pc:sldMk cId="3842067228" sldId="316"/>
            <ac:picMk id="9" creationId="{081B9947-C33C-47BE-9FE8-6661CC153235}"/>
          </ac:picMkLst>
        </pc:picChg>
      </pc:sldChg>
      <pc:sldChg chg="modSp add mod">
        <pc:chgData name="Souvik Ganguly" userId="706dbd4073dc223c" providerId="LiveId" clId="{93970121-8EB2-49FA-A2CA-76C0CC094FA4}" dt="2021-03-01T09:44:55.846" v="5763" actId="20577"/>
        <pc:sldMkLst>
          <pc:docMk/>
          <pc:sldMk cId="741813066" sldId="317"/>
        </pc:sldMkLst>
        <pc:spChg chg="mod">
          <ac:chgData name="Souvik Ganguly" userId="706dbd4073dc223c" providerId="LiveId" clId="{93970121-8EB2-49FA-A2CA-76C0CC094FA4}" dt="2021-03-01T09:44:55.846" v="5763" actId="20577"/>
          <ac:spMkLst>
            <pc:docMk/>
            <pc:sldMk cId="741813066" sldId="317"/>
            <ac:spMk id="3" creationId="{70154BD0-9697-4A79-86C2-AE5D385F66C2}"/>
          </ac:spMkLst>
        </pc:spChg>
      </pc:sldChg>
      <pc:sldChg chg="addSp delSp modSp add mod">
        <pc:chgData name="Souvik Ganguly" userId="706dbd4073dc223c" providerId="LiveId" clId="{93970121-8EB2-49FA-A2CA-76C0CC094FA4}" dt="2021-03-01T09:49:48.195" v="5969" actId="1076"/>
        <pc:sldMkLst>
          <pc:docMk/>
          <pc:sldMk cId="3799766393" sldId="318"/>
        </pc:sldMkLst>
        <pc:spChg chg="mod">
          <ac:chgData name="Souvik Ganguly" userId="706dbd4073dc223c" providerId="LiveId" clId="{93970121-8EB2-49FA-A2CA-76C0CC094FA4}" dt="2021-03-01T09:45:21.102" v="5767" actId="20577"/>
          <ac:spMkLst>
            <pc:docMk/>
            <pc:sldMk cId="3799766393" sldId="318"/>
            <ac:spMk id="2" creationId="{E77BF932-4AB9-4814-90F5-A9C074D0D4C9}"/>
          </ac:spMkLst>
        </pc:spChg>
        <pc:spChg chg="mod">
          <ac:chgData name="Souvik Ganguly" userId="706dbd4073dc223c" providerId="LiveId" clId="{93970121-8EB2-49FA-A2CA-76C0CC094FA4}" dt="2021-03-01T09:49:37.642" v="5967" actId="1076"/>
          <ac:spMkLst>
            <pc:docMk/>
            <pc:sldMk cId="3799766393" sldId="318"/>
            <ac:spMk id="9" creationId="{65DB01D3-77B3-49FE-92FF-503BC0421E4C}"/>
          </ac:spMkLst>
        </pc:spChg>
        <pc:spChg chg="mod">
          <ac:chgData name="Souvik Ganguly" userId="706dbd4073dc223c" providerId="LiveId" clId="{93970121-8EB2-49FA-A2CA-76C0CC094FA4}" dt="2021-03-01T09:49:44.136" v="5968" actId="6549"/>
          <ac:spMkLst>
            <pc:docMk/>
            <pc:sldMk cId="3799766393" sldId="318"/>
            <ac:spMk id="10" creationId="{059243F8-ED86-455E-9539-3FBB7B4B28EB}"/>
          </ac:spMkLst>
        </pc:spChg>
        <pc:picChg chg="add mod modCrop">
          <ac:chgData name="Souvik Ganguly" userId="706dbd4073dc223c" providerId="LiveId" clId="{93970121-8EB2-49FA-A2CA-76C0CC094FA4}" dt="2021-03-01T09:46:45.940" v="5818" actId="1076"/>
          <ac:picMkLst>
            <pc:docMk/>
            <pc:sldMk cId="3799766393" sldId="318"/>
            <ac:picMk id="4" creationId="{EB270DB6-4543-4792-B467-1D24EF32FF6D}"/>
          </ac:picMkLst>
        </pc:picChg>
        <pc:picChg chg="del">
          <ac:chgData name="Souvik Ganguly" userId="706dbd4073dc223c" providerId="LiveId" clId="{93970121-8EB2-49FA-A2CA-76C0CC094FA4}" dt="2021-03-01T09:46:29.215" v="5815" actId="478"/>
          <ac:picMkLst>
            <pc:docMk/>
            <pc:sldMk cId="3799766393" sldId="318"/>
            <ac:picMk id="7" creationId="{F87A5533-3048-46C3-A9F1-178F93F53FB2}"/>
          </ac:picMkLst>
        </pc:picChg>
        <pc:picChg chg="add mod">
          <ac:chgData name="Souvik Ganguly" userId="706dbd4073dc223c" providerId="LiveId" clId="{93970121-8EB2-49FA-A2CA-76C0CC094FA4}" dt="2021-03-01T09:49:48.195" v="5969" actId="1076"/>
          <ac:picMkLst>
            <pc:docMk/>
            <pc:sldMk cId="3799766393" sldId="318"/>
            <ac:picMk id="8" creationId="{E8CD917E-1BD5-4FF2-B6E3-960527F1EAA3}"/>
          </ac:picMkLst>
        </pc:picChg>
        <pc:picChg chg="del">
          <ac:chgData name="Souvik Ganguly" userId="706dbd4073dc223c" providerId="LiveId" clId="{93970121-8EB2-49FA-A2CA-76C0CC094FA4}" dt="2021-03-01T09:48:04.545" v="5825" actId="478"/>
          <ac:picMkLst>
            <pc:docMk/>
            <pc:sldMk cId="3799766393" sldId="318"/>
            <ac:picMk id="12" creationId="{50E05FA9-E6D6-450A-8D91-B3FB6126D8B1}"/>
          </ac:picMkLst>
        </pc:picChg>
      </pc:sldChg>
      <pc:sldChg chg="addSp delSp modSp add mod">
        <pc:chgData name="Souvik Ganguly" userId="706dbd4073dc223c" providerId="LiveId" clId="{93970121-8EB2-49FA-A2CA-76C0CC094FA4}" dt="2021-03-01T09:53:03.879" v="6004" actId="6549"/>
        <pc:sldMkLst>
          <pc:docMk/>
          <pc:sldMk cId="4241698471" sldId="319"/>
        </pc:sldMkLst>
        <pc:spChg chg="mod">
          <ac:chgData name="Souvik Ganguly" userId="706dbd4073dc223c" providerId="LiveId" clId="{93970121-8EB2-49FA-A2CA-76C0CC094FA4}" dt="2021-03-01T09:49:56.877" v="5971" actId="20577"/>
          <ac:spMkLst>
            <pc:docMk/>
            <pc:sldMk cId="4241698471" sldId="319"/>
            <ac:spMk id="2" creationId="{F8B7FAC6-D3F1-4DF5-9894-3E4F37A14FC7}"/>
          </ac:spMkLst>
        </pc:spChg>
        <pc:spChg chg="mod">
          <ac:chgData name="Souvik Ganguly" userId="706dbd4073dc223c" providerId="LiveId" clId="{93970121-8EB2-49FA-A2CA-76C0CC094FA4}" dt="2021-03-01T09:53:03.879" v="6004" actId="6549"/>
          <ac:spMkLst>
            <pc:docMk/>
            <pc:sldMk cId="4241698471" sldId="319"/>
            <ac:spMk id="3" creationId="{8833C72B-1427-4835-84F4-236A81432999}"/>
          </ac:spMkLst>
        </pc:spChg>
        <pc:picChg chg="del">
          <ac:chgData name="Souvik Ganguly" userId="706dbd4073dc223c" providerId="LiveId" clId="{93970121-8EB2-49FA-A2CA-76C0CC094FA4}" dt="2021-03-01T09:50:17.180" v="5972" actId="478"/>
          <ac:picMkLst>
            <pc:docMk/>
            <pc:sldMk cId="4241698471" sldId="319"/>
            <ac:picMk id="5" creationId="{5D67795A-59F7-4795-91EC-2F4FA37DDD29}"/>
          </ac:picMkLst>
        </pc:picChg>
        <pc:picChg chg="add mod">
          <ac:chgData name="Souvik Ganguly" userId="706dbd4073dc223c" providerId="LiveId" clId="{93970121-8EB2-49FA-A2CA-76C0CC094FA4}" dt="2021-03-01T09:52:07.810" v="5992" actId="1076"/>
          <ac:picMkLst>
            <pc:docMk/>
            <pc:sldMk cId="4241698471" sldId="319"/>
            <ac:picMk id="6" creationId="{F56A7E85-BC24-471D-A3D5-05B539BC6B89}"/>
          </ac:picMkLst>
        </pc:picChg>
      </pc:sldChg>
      <pc:sldChg chg="addSp delSp modSp add mod">
        <pc:chgData name="Souvik Ganguly" userId="706dbd4073dc223c" providerId="LiveId" clId="{93970121-8EB2-49FA-A2CA-76C0CC094FA4}" dt="2021-03-01T10:11:59.822" v="6045" actId="5793"/>
        <pc:sldMkLst>
          <pc:docMk/>
          <pc:sldMk cId="3477507836" sldId="320"/>
        </pc:sldMkLst>
        <pc:spChg chg="mod">
          <ac:chgData name="Souvik Ganguly" userId="706dbd4073dc223c" providerId="LiveId" clId="{93970121-8EB2-49FA-A2CA-76C0CC094FA4}" dt="2021-03-01T10:11:59.822" v="6045" actId="5793"/>
          <ac:spMkLst>
            <pc:docMk/>
            <pc:sldMk cId="3477507836" sldId="320"/>
            <ac:spMk id="10" creationId="{D43B42B8-40DC-4155-A965-A840C4F6635C}"/>
          </ac:spMkLst>
        </pc:spChg>
        <pc:picChg chg="del">
          <ac:chgData name="Souvik Ganguly" userId="706dbd4073dc223c" providerId="LiveId" clId="{93970121-8EB2-49FA-A2CA-76C0CC094FA4}" dt="2021-03-01T09:53:31.478" v="6005" actId="478"/>
          <ac:picMkLst>
            <pc:docMk/>
            <pc:sldMk cId="3477507836" sldId="320"/>
            <ac:picMk id="4" creationId="{92C1BF55-4D36-4307-A96C-FA04FCB17355}"/>
          </ac:picMkLst>
        </pc:picChg>
        <pc:picChg chg="add mod">
          <ac:chgData name="Souvik Ganguly" userId="706dbd4073dc223c" providerId="LiveId" clId="{93970121-8EB2-49FA-A2CA-76C0CC094FA4}" dt="2021-03-01T10:09:18.020" v="6008" actId="14100"/>
          <ac:picMkLst>
            <pc:docMk/>
            <pc:sldMk cId="3477507836" sldId="320"/>
            <ac:picMk id="5" creationId="{A0209F56-800B-43FD-9014-16BDEBC497EC}"/>
          </ac:picMkLst>
        </pc:picChg>
      </pc:sldChg>
      <pc:sldChg chg="add del">
        <pc:chgData name="Souvik Ganguly" userId="706dbd4073dc223c" providerId="LiveId" clId="{93970121-8EB2-49FA-A2CA-76C0CC094FA4}" dt="2021-03-01T10:12:18.112" v="6046" actId="47"/>
        <pc:sldMkLst>
          <pc:docMk/>
          <pc:sldMk cId="4024210018" sldId="321"/>
        </pc:sldMkLst>
      </pc:sldChg>
    </pc:docChg>
  </pc:docChgLst>
  <pc:docChgLst>
    <pc:chgData name="Souvik Ganguly" userId="706dbd4073dc223c" providerId="LiveId" clId="{6824EA6F-8AE0-472A-B720-0535458B82FD}"/>
    <pc:docChg chg="custSel modSld">
      <pc:chgData name="Souvik Ganguly" userId="706dbd4073dc223c" providerId="LiveId" clId="{6824EA6F-8AE0-472A-B720-0535458B82FD}" dt="2021-02-27T15:28:05.786" v="33" actId="478"/>
      <pc:docMkLst>
        <pc:docMk/>
      </pc:docMkLst>
      <pc:sldChg chg="delSp modSp mod">
        <pc:chgData name="Souvik Ganguly" userId="706dbd4073dc223c" providerId="LiveId" clId="{6824EA6F-8AE0-472A-B720-0535458B82FD}" dt="2021-02-27T15:28:05.786" v="33" actId="478"/>
        <pc:sldMkLst>
          <pc:docMk/>
          <pc:sldMk cId="1044522023" sldId="256"/>
        </pc:sldMkLst>
        <pc:spChg chg="del mod">
          <ac:chgData name="Souvik Ganguly" userId="706dbd4073dc223c" providerId="LiveId" clId="{6824EA6F-8AE0-472A-B720-0535458B82FD}" dt="2021-02-27T15:28:05.786" v="33" actId="478"/>
          <ac:spMkLst>
            <pc:docMk/>
            <pc:sldMk cId="1044522023" sldId="256"/>
            <ac:spMk id="3" creationId="{63BAFFE3-B26F-45A9-BED4-8F8DFC6812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322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69634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03223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9008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25498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9866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77907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061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782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8767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783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4328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676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480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047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728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421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449956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1CBF-7B29-4666-97A4-3BB99E1C50AC}"/>
              </a:ext>
            </a:extLst>
          </p:cNvPr>
          <p:cNvSpPr>
            <a:spLocks noGrp="1"/>
          </p:cNvSpPr>
          <p:nvPr>
            <p:ph type="ctrTitle"/>
          </p:nvPr>
        </p:nvSpPr>
        <p:spPr>
          <a:xfrm>
            <a:off x="2325210" y="4561683"/>
            <a:ext cx="9144000" cy="1641490"/>
          </a:xfrm>
        </p:spPr>
        <p:txBody>
          <a:bodyPr>
            <a:normAutofit fontScale="90000"/>
          </a:bodyPr>
          <a:lstStyle/>
          <a:p>
            <a:r>
              <a:rPr lang="en-IN" sz="8000" b="1" dirty="0"/>
              <a:t>HELP International.</a:t>
            </a:r>
            <a:br>
              <a:rPr lang="en-IN" sz="8000" b="1" dirty="0"/>
            </a:br>
            <a:r>
              <a:rPr lang="en-IN" sz="53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Fighting Poverty</a:t>
            </a:r>
            <a:r>
              <a:rPr lang="en-IN" sz="53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4452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AD050-5E89-45F4-9A3B-CF598C7F62C6}"/>
              </a:ext>
            </a:extLst>
          </p:cNvPr>
          <p:cNvPicPr>
            <a:picLocks noChangeAspect="1"/>
          </p:cNvPicPr>
          <p:nvPr/>
        </p:nvPicPr>
        <p:blipFill>
          <a:blip r:embed="rId2"/>
          <a:stretch>
            <a:fillRect/>
          </a:stretch>
        </p:blipFill>
        <p:spPr>
          <a:xfrm>
            <a:off x="0" y="0"/>
            <a:ext cx="3764606" cy="2316681"/>
          </a:xfrm>
          <a:prstGeom prst="rect">
            <a:avLst/>
          </a:prstGeom>
        </p:spPr>
      </p:pic>
      <p:pic>
        <p:nvPicPr>
          <p:cNvPr id="9" name="Picture 8">
            <a:extLst>
              <a:ext uri="{FF2B5EF4-FFF2-40B4-BE49-F238E27FC236}">
                <a16:creationId xmlns:a16="http://schemas.microsoft.com/office/drawing/2014/main" id="{2233F818-93FD-4367-B8D6-4685E87DD3A4}"/>
              </a:ext>
            </a:extLst>
          </p:cNvPr>
          <p:cNvPicPr>
            <a:picLocks noChangeAspect="1"/>
          </p:cNvPicPr>
          <p:nvPr/>
        </p:nvPicPr>
        <p:blipFill>
          <a:blip r:embed="rId3"/>
          <a:stretch>
            <a:fillRect/>
          </a:stretch>
        </p:blipFill>
        <p:spPr>
          <a:xfrm>
            <a:off x="7882649" y="11430"/>
            <a:ext cx="3848433" cy="2293819"/>
          </a:xfrm>
          <a:prstGeom prst="rect">
            <a:avLst/>
          </a:prstGeom>
        </p:spPr>
      </p:pic>
      <p:pic>
        <p:nvPicPr>
          <p:cNvPr id="11" name="Picture 10">
            <a:extLst>
              <a:ext uri="{FF2B5EF4-FFF2-40B4-BE49-F238E27FC236}">
                <a16:creationId xmlns:a16="http://schemas.microsoft.com/office/drawing/2014/main" id="{35E42BE4-45D4-46BB-B706-AE23AF6D8A92}"/>
              </a:ext>
            </a:extLst>
          </p:cNvPr>
          <p:cNvPicPr>
            <a:picLocks noChangeAspect="1"/>
          </p:cNvPicPr>
          <p:nvPr/>
        </p:nvPicPr>
        <p:blipFill>
          <a:blip r:embed="rId4"/>
          <a:stretch>
            <a:fillRect/>
          </a:stretch>
        </p:blipFill>
        <p:spPr>
          <a:xfrm>
            <a:off x="-1" y="3566515"/>
            <a:ext cx="3878916" cy="2270957"/>
          </a:xfrm>
          <a:prstGeom prst="rect">
            <a:avLst/>
          </a:prstGeom>
        </p:spPr>
      </p:pic>
      <p:pic>
        <p:nvPicPr>
          <p:cNvPr id="13" name="Picture 12">
            <a:extLst>
              <a:ext uri="{FF2B5EF4-FFF2-40B4-BE49-F238E27FC236}">
                <a16:creationId xmlns:a16="http://schemas.microsoft.com/office/drawing/2014/main" id="{0C302282-B84D-465C-9587-3D54F2FCD79E}"/>
              </a:ext>
            </a:extLst>
          </p:cNvPr>
          <p:cNvPicPr>
            <a:picLocks noChangeAspect="1"/>
          </p:cNvPicPr>
          <p:nvPr/>
        </p:nvPicPr>
        <p:blipFill>
          <a:blip r:embed="rId5"/>
          <a:stretch>
            <a:fillRect/>
          </a:stretch>
        </p:blipFill>
        <p:spPr>
          <a:xfrm>
            <a:off x="7867407" y="3566515"/>
            <a:ext cx="3878916" cy="2339543"/>
          </a:xfrm>
          <a:prstGeom prst="rect">
            <a:avLst/>
          </a:prstGeom>
        </p:spPr>
      </p:pic>
      <p:sp>
        <p:nvSpPr>
          <p:cNvPr id="15" name="TextBox 14">
            <a:extLst>
              <a:ext uri="{FF2B5EF4-FFF2-40B4-BE49-F238E27FC236}">
                <a16:creationId xmlns:a16="http://schemas.microsoft.com/office/drawing/2014/main" id="{26EB166D-043F-435B-8C40-63CFC659E510}"/>
              </a:ext>
            </a:extLst>
          </p:cNvPr>
          <p:cNvSpPr txBox="1"/>
          <p:nvPr/>
        </p:nvSpPr>
        <p:spPr>
          <a:xfrm>
            <a:off x="0" y="2396964"/>
            <a:ext cx="4696287" cy="1015663"/>
          </a:xfrm>
          <a:prstGeom prst="rect">
            <a:avLst/>
          </a:prstGeom>
          <a:noFill/>
        </p:spPr>
        <p:txBody>
          <a:bodyPr wrap="square">
            <a:spAutoFit/>
          </a:bodyPr>
          <a:lstStyle/>
          <a:p>
            <a:pPr algn="l"/>
            <a:r>
              <a:rPr lang="en-US" sz="1400" dirty="0"/>
              <a:t>On an average 19 out of 1000 children die before the age of 5. The maximum mortality rate in a country is 208-Haiti and the minimum is Iceland-2.6. Haiti is in pretty bad condition as far as child mortality is considered</a:t>
            </a:r>
            <a:r>
              <a:rPr lang="en-US" b="0" i="0" dirty="0">
                <a:solidFill>
                  <a:srgbClr val="000000"/>
                </a:solidFill>
                <a:effectLst/>
                <a:latin typeface="Helvetica Neue"/>
              </a:rPr>
              <a:t>.</a:t>
            </a:r>
          </a:p>
        </p:txBody>
      </p:sp>
      <p:sp>
        <p:nvSpPr>
          <p:cNvPr id="17" name="TextBox 16">
            <a:extLst>
              <a:ext uri="{FF2B5EF4-FFF2-40B4-BE49-F238E27FC236}">
                <a16:creationId xmlns:a16="http://schemas.microsoft.com/office/drawing/2014/main" id="{5F4326F9-AF39-42CA-89FD-BBC59A0737AF}"/>
              </a:ext>
            </a:extLst>
          </p:cNvPr>
          <p:cNvSpPr txBox="1"/>
          <p:nvPr/>
        </p:nvSpPr>
        <p:spPr>
          <a:xfrm>
            <a:off x="7084381" y="2396964"/>
            <a:ext cx="5302188" cy="954107"/>
          </a:xfrm>
          <a:prstGeom prst="rect">
            <a:avLst/>
          </a:prstGeom>
          <a:noFill/>
        </p:spPr>
        <p:txBody>
          <a:bodyPr wrap="square">
            <a:spAutoFit/>
          </a:bodyPr>
          <a:lstStyle/>
          <a:p>
            <a:pPr algn="l"/>
            <a:r>
              <a:rPr lang="en-US" sz="1400" dirty="0"/>
              <a:t>On an average exports is 35% of the GDP per capita comprises of exports </a:t>
            </a:r>
            <a:r>
              <a:rPr lang="en-US" sz="1400" dirty="0" err="1"/>
              <a:t>accross</a:t>
            </a:r>
            <a:r>
              <a:rPr lang="en-US" sz="1400" dirty="0"/>
              <a:t> the world. The maximum % is Singapore- 200 which is clearly an outlier(Some other sector must be nullifying this 200% export % in </a:t>
            </a:r>
            <a:r>
              <a:rPr lang="en-US" sz="1400" dirty="0" err="1"/>
              <a:t>gdp</a:t>
            </a:r>
            <a:r>
              <a:rPr lang="en-US" sz="1400" dirty="0"/>
              <a:t> per capita) and the minimum is Myanmar-0.109.</a:t>
            </a:r>
          </a:p>
        </p:txBody>
      </p:sp>
      <p:sp>
        <p:nvSpPr>
          <p:cNvPr id="19" name="TextBox 18">
            <a:extLst>
              <a:ext uri="{FF2B5EF4-FFF2-40B4-BE49-F238E27FC236}">
                <a16:creationId xmlns:a16="http://schemas.microsoft.com/office/drawing/2014/main" id="{192E0F27-CB60-44F3-8777-A9542543B215}"/>
              </a:ext>
            </a:extLst>
          </p:cNvPr>
          <p:cNvSpPr txBox="1"/>
          <p:nvPr/>
        </p:nvSpPr>
        <p:spPr>
          <a:xfrm>
            <a:off x="-1" y="5837472"/>
            <a:ext cx="4696287" cy="954107"/>
          </a:xfrm>
          <a:prstGeom prst="rect">
            <a:avLst/>
          </a:prstGeom>
          <a:noFill/>
        </p:spPr>
        <p:txBody>
          <a:bodyPr wrap="square">
            <a:spAutoFit/>
          </a:bodyPr>
          <a:lstStyle/>
          <a:p>
            <a:pPr algn="l"/>
            <a:r>
              <a:rPr lang="en-US" sz="1400" dirty="0"/>
              <a:t>On an average Health spending is only 6.32% in </a:t>
            </a:r>
            <a:r>
              <a:rPr lang="en-US" sz="1400" dirty="0" err="1"/>
              <a:t>gdp</a:t>
            </a:r>
            <a:r>
              <a:rPr lang="en-US" sz="1400" dirty="0"/>
              <a:t> per capita </a:t>
            </a:r>
            <a:r>
              <a:rPr lang="en-US" sz="1400" dirty="0" err="1"/>
              <a:t>accross</a:t>
            </a:r>
            <a:r>
              <a:rPr lang="en-US" sz="1400" dirty="0"/>
              <a:t> the world. The maximum % is United States-17.9% and the minimum is Qatar- 1.81%. But as per prior knowledge Qatar is an effluent country.</a:t>
            </a:r>
          </a:p>
        </p:txBody>
      </p:sp>
      <p:sp>
        <p:nvSpPr>
          <p:cNvPr id="21" name="TextBox 20">
            <a:extLst>
              <a:ext uri="{FF2B5EF4-FFF2-40B4-BE49-F238E27FC236}">
                <a16:creationId xmlns:a16="http://schemas.microsoft.com/office/drawing/2014/main" id="{07F0C691-094B-40FB-A057-153EE35D1761}"/>
              </a:ext>
            </a:extLst>
          </p:cNvPr>
          <p:cNvSpPr txBox="1"/>
          <p:nvPr/>
        </p:nvSpPr>
        <p:spPr>
          <a:xfrm>
            <a:off x="7084381" y="5875009"/>
            <a:ext cx="5107619" cy="954107"/>
          </a:xfrm>
          <a:prstGeom prst="rect">
            <a:avLst/>
          </a:prstGeom>
          <a:noFill/>
        </p:spPr>
        <p:txBody>
          <a:bodyPr wrap="square">
            <a:spAutoFit/>
          </a:bodyPr>
          <a:lstStyle/>
          <a:p>
            <a:pPr algn="l"/>
            <a:r>
              <a:rPr lang="en-US" sz="1400" dirty="0"/>
              <a:t>On an average imports contribute only 43% of the </a:t>
            </a:r>
            <a:r>
              <a:rPr lang="en-US" sz="1400" dirty="0" err="1"/>
              <a:t>gdp</a:t>
            </a:r>
            <a:r>
              <a:rPr lang="en-US" sz="1400" dirty="0"/>
              <a:t> per capita </a:t>
            </a:r>
            <a:r>
              <a:rPr lang="en-US" sz="1400" dirty="0" err="1"/>
              <a:t>accross</a:t>
            </a:r>
            <a:r>
              <a:rPr lang="en-US" sz="1400" dirty="0"/>
              <a:t> the world. The maximum % is Singapore- 174 which is clearly an outlier(Some other sector must be nullifying this 174% import % in </a:t>
            </a:r>
            <a:r>
              <a:rPr lang="en-US" sz="1400" dirty="0" err="1"/>
              <a:t>gdp</a:t>
            </a:r>
            <a:r>
              <a:rPr lang="en-US" sz="1400" dirty="0"/>
              <a:t> per capita) and the minimum is Myanmar-0.0659.</a:t>
            </a:r>
          </a:p>
        </p:txBody>
      </p:sp>
    </p:spTree>
    <p:extLst>
      <p:ext uri="{BB962C8B-B14F-4D97-AF65-F5344CB8AC3E}">
        <p14:creationId xmlns:p14="http://schemas.microsoft.com/office/powerpoint/2010/main" val="390367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57DFA-5EB0-47E2-9CE9-CEA55845A457}"/>
              </a:ext>
            </a:extLst>
          </p:cNvPr>
          <p:cNvPicPr>
            <a:picLocks noChangeAspect="1"/>
          </p:cNvPicPr>
          <p:nvPr/>
        </p:nvPicPr>
        <p:blipFill>
          <a:blip r:embed="rId2"/>
          <a:stretch>
            <a:fillRect/>
          </a:stretch>
        </p:blipFill>
        <p:spPr>
          <a:xfrm>
            <a:off x="0" y="0"/>
            <a:ext cx="3726503" cy="2476715"/>
          </a:xfrm>
          <a:prstGeom prst="rect">
            <a:avLst/>
          </a:prstGeom>
        </p:spPr>
      </p:pic>
      <p:pic>
        <p:nvPicPr>
          <p:cNvPr id="11" name="Picture 10">
            <a:extLst>
              <a:ext uri="{FF2B5EF4-FFF2-40B4-BE49-F238E27FC236}">
                <a16:creationId xmlns:a16="http://schemas.microsoft.com/office/drawing/2014/main" id="{D50600CD-F00D-468A-A757-0E981C64BEB7}"/>
              </a:ext>
            </a:extLst>
          </p:cNvPr>
          <p:cNvPicPr>
            <a:picLocks noChangeAspect="1"/>
          </p:cNvPicPr>
          <p:nvPr/>
        </p:nvPicPr>
        <p:blipFill>
          <a:blip r:embed="rId3"/>
          <a:stretch>
            <a:fillRect/>
          </a:stretch>
        </p:blipFill>
        <p:spPr>
          <a:xfrm>
            <a:off x="37043" y="3631465"/>
            <a:ext cx="3749365" cy="2354784"/>
          </a:xfrm>
          <a:prstGeom prst="rect">
            <a:avLst/>
          </a:prstGeom>
        </p:spPr>
      </p:pic>
      <p:pic>
        <p:nvPicPr>
          <p:cNvPr id="13" name="Picture 12">
            <a:extLst>
              <a:ext uri="{FF2B5EF4-FFF2-40B4-BE49-F238E27FC236}">
                <a16:creationId xmlns:a16="http://schemas.microsoft.com/office/drawing/2014/main" id="{9ADB245D-FE15-411D-9F23-D8AC462DDB3A}"/>
              </a:ext>
            </a:extLst>
          </p:cNvPr>
          <p:cNvPicPr>
            <a:picLocks noChangeAspect="1"/>
          </p:cNvPicPr>
          <p:nvPr/>
        </p:nvPicPr>
        <p:blipFill>
          <a:blip r:embed="rId4"/>
          <a:stretch>
            <a:fillRect/>
          </a:stretch>
        </p:blipFill>
        <p:spPr>
          <a:xfrm>
            <a:off x="8465497" y="0"/>
            <a:ext cx="3726503" cy="2347163"/>
          </a:xfrm>
          <a:prstGeom prst="rect">
            <a:avLst/>
          </a:prstGeom>
        </p:spPr>
      </p:pic>
      <p:pic>
        <p:nvPicPr>
          <p:cNvPr id="17" name="Picture 16">
            <a:extLst>
              <a:ext uri="{FF2B5EF4-FFF2-40B4-BE49-F238E27FC236}">
                <a16:creationId xmlns:a16="http://schemas.microsoft.com/office/drawing/2014/main" id="{75FD2A89-9511-4F9C-B93F-06ADD1A9C0E7}"/>
              </a:ext>
            </a:extLst>
          </p:cNvPr>
          <p:cNvPicPr>
            <a:picLocks noChangeAspect="1"/>
          </p:cNvPicPr>
          <p:nvPr/>
        </p:nvPicPr>
        <p:blipFill>
          <a:blip r:embed="rId5"/>
          <a:stretch>
            <a:fillRect/>
          </a:stretch>
        </p:blipFill>
        <p:spPr>
          <a:xfrm>
            <a:off x="7910643" y="3522833"/>
            <a:ext cx="3977985" cy="2476715"/>
          </a:xfrm>
          <a:prstGeom prst="rect">
            <a:avLst/>
          </a:prstGeom>
        </p:spPr>
      </p:pic>
      <p:sp>
        <p:nvSpPr>
          <p:cNvPr id="19" name="TextBox 18">
            <a:extLst>
              <a:ext uri="{FF2B5EF4-FFF2-40B4-BE49-F238E27FC236}">
                <a16:creationId xmlns:a16="http://schemas.microsoft.com/office/drawing/2014/main" id="{C4E455FF-BE1A-4680-B96C-507CB45857F8}"/>
              </a:ext>
            </a:extLst>
          </p:cNvPr>
          <p:cNvSpPr txBox="1"/>
          <p:nvPr/>
        </p:nvSpPr>
        <p:spPr>
          <a:xfrm>
            <a:off x="0" y="2419266"/>
            <a:ext cx="5264458" cy="1169551"/>
          </a:xfrm>
          <a:prstGeom prst="rect">
            <a:avLst/>
          </a:prstGeom>
          <a:noFill/>
        </p:spPr>
        <p:txBody>
          <a:bodyPr wrap="square">
            <a:spAutoFit/>
          </a:bodyPr>
          <a:lstStyle/>
          <a:p>
            <a:pPr algn="l"/>
            <a:r>
              <a:rPr lang="en-US" sz="1400" dirty="0"/>
              <a:t>On an average the net income of a person </a:t>
            </a:r>
            <a:r>
              <a:rPr lang="en-US" sz="1400" dirty="0" err="1"/>
              <a:t>accross</a:t>
            </a:r>
            <a:r>
              <a:rPr lang="en-US" sz="1400" dirty="0"/>
              <a:t> the world is 9960 units. The maximum net income of a person is in Qatar- 125000 which says much about people's financial well being in Qatar and minimum is in Congo- 609 </a:t>
            </a:r>
            <a:r>
              <a:rPr lang="en-US" sz="1400" dirty="0" err="1"/>
              <a:t>whuch</a:t>
            </a:r>
            <a:r>
              <a:rPr lang="en-US" sz="1400" dirty="0"/>
              <a:t> is much less than the 25th percentile. People in Congo </a:t>
            </a:r>
            <a:r>
              <a:rPr lang="en-US" sz="1400" dirty="0" err="1"/>
              <a:t>Demoocratic</a:t>
            </a:r>
            <a:r>
              <a:rPr lang="en-US" sz="1400" dirty="0"/>
              <a:t> Republic are financially miserable.</a:t>
            </a:r>
          </a:p>
        </p:txBody>
      </p:sp>
      <p:sp>
        <p:nvSpPr>
          <p:cNvPr id="21" name="TextBox 20">
            <a:extLst>
              <a:ext uri="{FF2B5EF4-FFF2-40B4-BE49-F238E27FC236}">
                <a16:creationId xmlns:a16="http://schemas.microsoft.com/office/drawing/2014/main" id="{D9B7468E-CCB8-40FF-BB1A-3AB873E9AD1F}"/>
              </a:ext>
            </a:extLst>
          </p:cNvPr>
          <p:cNvSpPr txBox="1"/>
          <p:nvPr/>
        </p:nvSpPr>
        <p:spPr>
          <a:xfrm>
            <a:off x="-168755" y="5999548"/>
            <a:ext cx="5575256" cy="738664"/>
          </a:xfrm>
          <a:prstGeom prst="rect">
            <a:avLst/>
          </a:prstGeom>
          <a:noFill/>
        </p:spPr>
        <p:txBody>
          <a:bodyPr wrap="square">
            <a:spAutoFit/>
          </a:bodyPr>
          <a:lstStyle/>
          <a:p>
            <a:pPr algn="l"/>
            <a:r>
              <a:rPr lang="en-US" sz="1400" dirty="0"/>
              <a:t>On an average the inflation </a:t>
            </a:r>
            <a:r>
              <a:rPr lang="en-US" sz="1400" dirty="0" err="1"/>
              <a:t>accross</a:t>
            </a:r>
            <a:r>
              <a:rPr lang="en-US" sz="1400" dirty="0"/>
              <a:t> the world is 5.39% </a:t>
            </a:r>
            <a:r>
              <a:rPr lang="en-US" sz="1400" dirty="0" err="1"/>
              <a:t>accross</a:t>
            </a:r>
            <a:r>
              <a:rPr lang="en-US" sz="1400" dirty="0"/>
              <a:t> the world. The maximum inflation is in Nigeria: 104% which is troublesome for them and minimum inflation is in Seychelles: -4.21%.</a:t>
            </a:r>
          </a:p>
        </p:txBody>
      </p:sp>
      <p:sp>
        <p:nvSpPr>
          <p:cNvPr id="23" name="TextBox 22">
            <a:extLst>
              <a:ext uri="{FF2B5EF4-FFF2-40B4-BE49-F238E27FC236}">
                <a16:creationId xmlns:a16="http://schemas.microsoft.com/office/drawing/2014/main" id="{8434B7AC-94C0-4951-9C87-510DF5ABDB34}"/>
              </a:ext>
            </a:extLst>
          </p:cNvPr>
          <p:cNvSpPr txBox="1"/>
          <p:nvPr/>
        </p:nvSpPr>
        <p:spPr>
          <a:xfrm>
            <a:off x="6782540" y="2291763"/>
            <a:ext cx="5525466" cy="954107"/>
          </a:xfrm>
          <a:prstGeom prst="rect">
            <a:avLst/>
          </a:prstGeom>
          <a:noFill/>
        </p:spPr>
        <p:txBody>
          <a:bodyPr wrap="square">
            <a:spAutoFit/>
          </a:bodyPr>
          <a:lstStyle/>
          <a:p>
            <a:pPr algn="l"/>
            <a:r>
              <a:rPr lang="en-US" sz="1400" dirty="0"/>
              <a:t>The life expectancy average </a:t>
            </a:r>
            <a:r>
              <a:rPr lang="en-US" sz="1400" dirty="0" err="1"/>
              <a:t>accross</a:t>
            </a:r>
            <a:r>
              <a:rPr lang="en-US" sz="1400" dirty="0"/>
              <a:t> the world is 73.10. The minimum life expectancy is in Haiti-32.1 which is very less compared to the average life expectancy(Haiti is also in the worst situation as </a:t>
            </a:r>
            <a:r>
              <a:rPr lang="en-US" sz="1400" dirty="0" err="1"/>
              <a:t>fara</a:t>
            </a:r>
            <a:r>
              <a:rPr lang="en-US" sz="1400" dirty="0"/>
              <a:t> as Child Mortality is considered) and the maximum life expectancy is in Japan- 82.8</a:t>
            </a:r>
          </a:p>
        </p:txBody>
      </p:sp>
      <p:sp>
        <p:nvSpPr>
          <p:cNvPr id="25" name="TextBox 24">
            <a:extLst>
              <a:ext uri="{FF2B5EF4-FFF2-40B4-BE49-F238E27FC236}">
                <a16:creationId xmlns:a16="http://schemas.microsoft.com/office/drawing/2014/main" id="{2C9AAD71-59A3-4798-88C7-85ABFDDCF2C6}"/>
              </a:ext>
            </a:extLst>
          </p:cNvPr>
          <p:cNvSpPr txBox="1"/>
          <p:nvPr/>
        </p:nvSpPr>
        <p:spPr>
          <a:xfrm>
            <a:off x="6782541" y="6140760"/>
            <a:ext cx="5525466" cy="738664"/>
          </a:xfrm>
          <a:prstGeom prst="rect">
            <a:avLst/>
          </a:prstGeom>
          <a:noFill/>
        </p:spPr>
        <p:txBody>
          <a:bodyPr wrap="square">
            <a:spAutoFit/>
          </a:bodyPr>
          <a:lstStyle/>
          <a:p>
            <a:pPr algn="l"/>
            <a:r>
              <a:rPr lang="en-US" sz="1400" dirty="0"/>
              <a:t>The average </a:t>
            </a:r>
            <a:r>
              <a:rPr lang="en-US" sz="1400" dirty="0" err="1"/>
              <a:t>gdpp</a:t>
            </a:r>
            <a:r>
              <a:rPr lang="en-US" sz="1400" dirty="0"/>
              <a:t> </a:t>
            </a:r>
            <a:r>
              <a:rPr lang="en-US" sz="1400" dirty="0" err="1"/>
              <a:t>accross</a:t>
            </a:r>
            <a:r>
              <a:rPr lang="en-US" sz="1400" dirty="0"/>
              <a:t> the world is 4660. The maximum </a:t>
            </a:r>
            <a:r>
              <a:rPr lang="en-US" sz="1400" dirty="0" err="1"/>
              <a:t>gdpp</a:t>
            </a:r>
            <a:r>
              <a:rPr lang="en-US" sz="1400" dirty="0"/>
              <a:t> is observed in Luxembourg: 105000 which is clearly an outlier and explains the development there and Burundi has the least 231.</a:t>
            </a:r>
          </a:p>
        </p:txBody>
      </p:sp>
    </p:spTree>
    <p:extLst>
      <p:ext uri="{BB962C8B-B14F-4D97-AF65-F5344CB8AC3E}">
        <p14:creationId xmlns:p14="http://schemas.microsoft.com/office/powerpoint/2010/main" val="253541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E209-7DD7-4E74-AC60-748AD3EE7D3F}"/>
              </a:ext>
            </a:extLst>
          </p:cNvPr>
          <p:cNvSpPr>
            <a:spLocks noGrp="1"/>
          </p:cNvSpPr>
          <p:nvPr>
            <p:ph type="title"/>
          </p:nvPr>
        </p:nvSpPr>
        <p:spPr/>
        <p:txBody>
          <a:bodyPr>
            <a:normAutofit/>
          </a:bodyPr>
          <a:lstStyle/>
          <a:p>
            <a:pPr algn="ctr"/>
            <a:r>
              <a:rPr lang="en-IN" sz="4400" b="1" dirty="0">
                <a:effectLst>
                  <a:outerShdw blurRad="38100" dist="38100" dir="2700000" algn="tl">
                    <a:srgbClr val="000000">
                      <a:alpha val="43137"/>
                    </a:srgbClr>
                  </a:outerShdw>
                </a:effectLst>
              </a:rPr>
              <a:t>Bivariate Analysis</a:t>
            </a:r>
          </a:p>
        </p:txBody>
      </p:sp>
      <p:sp>
        <p:nvSpPr>
          <p:cNvPr id="3" name="Content Placeholder 2">
            <a:extLst>
              <a:ext uri="{FF2B5EF4-FFF2-40B4-BE49-F238E27FC236}">
                <a16:creationId xmlns:a16="http://schemas.microsoft.com/office/drawing/2014/main" id="{CDA50449-DC35-4E75-A1F1-889C8352626F}"/>
              </a:ext>
            </a:extLst>
          </p:cNvPr>
          <p:cNvSpPr>
            <a:spLocks noGrp="1"/>
          </p:cNvSpPr>
          <p:nvPr>
            <p:ph idx="1"/>
          </p:nvPr>
        </p:nvSpPr>
        <p:spPr/>
        <p:txBody>
          <a:bodyPr/>
          <a:lstStyle/>
          <a:p>
            <a:r>
              <a:rPr lang="en-IN" dirty="0"/>
              <a:t>Analysing the relationship between the variables amongst themselves using pair-plots, correlation matrix and Variance Inflation factor.</a:t>
            </a:r>
          </a:p>
          <a:p>
            <a:endParaRPr lang="en-IN" dirty="0"/>
          </a:p>
          <a:p>
            <a:pPr marL="0" indent="0">
              <a:buNone/>
            </a:pPr>
            <a:r>
              <a:rPr lang="en-IN" dirty="0"/>
              <a:t>Variance Inflation Factor:</a:t>
            </a:r>
          </a:p>
          <a:p>
            <a:pPr marL="0" indent="0">
              <a:buNone/>
            </a:pPr>
            <a:endParaRPr lang="en-IN" dirty="0"/>
          </a:p>
        </p:txBody>
      </p:sp>
      <p:pic>
        <p:nvPicPr>
          <p:cNvPr id="5" name="Picture 4">
            <a:extLst>
              <a:ext uri="{FF2B5EF4-FFF2-40B4-BE49-F238E27FC236}">
                <a16:creationId xmlns:a16="http://schemas.microsoft.com/office/drawing/2014/main" id="{98923631-2845-404B-B728-93EAF391D962}"/>
              </a:ext>
            </a:extLst>
          </p:cNvPr>
          <p:cNvPicPr>
            <a:picLocks noChangeAspect="1"/>
          </p:cNvPicPr>
          <p:nvPr/>
        </p:nvPicPr>
        <p:blipFill>
          <a:blip r:embed="rId2"/>
          <a:stretch>
            <a:fillRect/>
          </a:stretch>
        </p:blipFill>
        <p:spPr>
          <a:xfrm>
            <a:off x="10561998" y="4152214"/>
            <a:ext cx="1341236" cy="2583404"/>
          </a:xfrm>
          <a:prstGeom prst="rect">
            <a:avLst/>
          </a:prstGeom>
        </p:spPr>
      </p:pic>
      <p:pic>
        <p:nvPicPr>
          <p:cNvPr id="7" name="Picture 6">
            <a:extLst>
              <a:ext uri="{FF2B5EF4-FFF2-40B4-BE49-F238E27FC236}">
                <a16:creationId xmlns:a16="http://schemas.microsoft.com/office/drawing/2014/main" id="{3972D790-6332-4CC7-9714-31A116141749}"/>
              </a:ext>
            </a:extLst>
          </p:cNvPr>
          <p:cNvPicPr>
            <a:picLocks noChangeAspect="1"/>
          </p:cNvPicPr>
          <p:nvPr/>
        </p:nvPicPr>
        <p:blipFill>
          <a:blip r:embed="rId3"/>
          <a:stretch>
            <a:fillRect/>
          </a:stretch>
        </p:blipFill>
        <p:spPr>
          <a:xfrm>
            <a:off x="838200" y="4152214"/>
            <a:ext cx="9441998" cy="1676545"/>
          </a:xfrm>
          <a:prstGeom prst="rect">
            <a:avLst/>
          </a:prstGeom>
        </p:spPr>
      </p:pic>
      <p:sp>
        <p:nvSpPr>
          <p:cNvPr id="11" name="TextBox 10">
            <a:extLst>
              <a:ext uri="{FF2B5EF4-FFF2-40B4-BE49-F238E27FC236}">
                <a16:creationId xmlns:a16="http://schemas.microsoft.com/office/drawing/2014/main" id="{04B5E97F-3F16-4436-8ED1-BE7716C00D44}"/>
              </a:ext>
            </a:extLst>
          </p:cNvPr>
          <p:cNvSpPr txBox="1"/>
          <p:nvPr/>
        </p:nvSpPr>
        <p:spPr>
          <a:xfrm>
            <a:off x="761238" y="5997722"/>
            <a:ext cx="9441998" cy="584775"/>
          </a:xfrm>
          <a:prstGeom prst="rect">
            <a:avLst/>
          </a:prstGeom>
          <a:noFill/>
        </p:spPr>
        <p:txBody>
          <a:bodyPr wrap="square">
            <a:spAutoFit/>
          </a:bodyPr>
          <a:lstStyle/>
          <a:p>
            <a:r>
              <a:rPr lang="en-US" sz="16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Life expectancy and total fertility are the most collinear variables with all other variables which in a way is indicative of country's situation.</a:t>
            </a:r>
            <a:endParaRPr lang="en-IN" sz="16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89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F28F0-9F73-4731-9536-D687B8FE5B73}"/>
              </a:ext>
            </a:extLst>
          </p:cNvPr>
          <p:cNvPicPr>
            <a:picLocks noChangeAspect="1"/>
          </p:cNvPicPr>
          <p:nvPr/>
        </p:nvPicPr>
        <p:blipFill>
          <a:blip r:embed="rId2"/>
          <a:stretch>
            <a:fillRect/>
          </a:stretch>
        </p:blipFill>
        <p:spPr>
          <a:xfrm>
            <a:off x="0" y="1084092"/>
            <a:ext cx="6340389" cy="5773908"/>
          </a:xfrm>
          <a:prstGeom prst="rect">
            <a:avLst/>
          </a:prstGeom>
        </p:spPr>
      </p:pic>
      <p:pic>
        <p:nvPicPr>
          <p:cNvPr id="7" name="Picture 6">
            <a:extLst>
              <a:ext uri="{FF2B5EF4-FFF2-40B4-BE49-F238E27FC236}">
                <a16:creationId xmlns:a16="http://schemas.microsoft.com/office/drawing/2014/main" id="{83B10B6D-A51F-4AB9-B74F-382773C0544A}"/>
              </a:ext>
            </a:extLst>
          </p:cNvPr>
          <p:cNvPicPr>
            <a:picLocks noChangeAspect="1"/>
          </p:cNvPicPr>
          <p:nvPr/>
        </p:nvPicPr>
        <p:blipFill>
          <a:blip r:embed="rId3"/>
          <a:stretch>
            <a:fillRect/>
          </a:stretch>
        </p:blipFill>
        <p:spPr>
          <a:xfrm>
            <a:off x="0" y="445960"/>
            <a:ext cx="6340389" cy="571550"/>
          </a:xfrm>
          <a:prstGeom prst="rect">
            <a:avLst/>
          </a:prstGeom>
        </p:spPr>
      </p:pic>
      <p:pic>
        <p:nvPicPr>
          <p:cNvPr id="9" name="Picture 8">
            <a:extLst>
              <a:ext uri="{FF2B5EF4-FFF2-40B4-BE49-F238E27FC236}">
                <a16:creationId xmlns:a16="http://schemas.microsoft.com/office/drawing/2014/main" id="{DF4B7224-99B5-48AA-A5E3-2CABF1604F47}"/>
              </a:ext>
            </a:extLst>
          </p:cNvPr>
          <p:cNvPicPr>
            <a:picLocks noChangeAspect="1"/>
          </p:cNvPicPr>
          <p:nvPr/>
        </p:nvPicPr>
        <p:blipFill rotWithShape="1">
          <a:blip r:embed="rId4"/>
          <a:srcRect r="11385" b="-507"/>
          <a:stretch/>
        </p:blipFill>
        <p:spPr>
          <a:xfrm>
            <a:off x="7269052" y="397111"/>
            <a:ext cx="4922947" cy="1240797"/>
          </a:xfrm>
          <a:prstGeom prst="rect">
            <a:avLst/>
          </a:prstGeom>
        </p:spPr>
      </p:pic>
      <p:pic>
        <p:nvPicPr>
          <p:cNvPr id="11" name="Picture 10">
            <a:extLst>
              <a:ext uri="{FF2B5EF4-FFF2-40B4-BE49-F238E27FC236}">
                <a16:creationId xmlns:a16="http://schemas.microsoft.com/office/drawing/2014/main" id="{B6933D42-F8D7-499F-9C6F-D3133814A76D}"/>
              </a:ext>
            </a:extLst>
          </p:cNvPr>
          <p:cNvPicPr>
            <a:picLocks noChangeAspect="1"/>
          </p:cNvPicPr>
          <p:nvPr/>
        </p:nvPicPr>
        <p:blipFill>
          <a:blip r:embed="rId5"/>
          <a:stretch>
            <a:fillRect/>
          </a:stretch>
        </p:blipFill>
        <p:spPr>
          <a:xfrm>
            <a:off x="7269051" y="1637908"/>
            <a:ext cx="4922947" cy="3894157"/>
          </a:xfrm>
          <a:prstGeom prst="rect">
            <a:avLst/>
          </a:prstGeom>
        </p:spPr>
      </p:pic>
      <p:sp>
        <p:nvSpPr>
          <p:cNvPr id="12" name="TextBox 11">
            <a:extLst>
              <a:ext uri="{FF2B5EF4-FFF2-40B4-BE49-F238E27FC236}">
                <a16:creationId xmlns:a16="http://schemas.microsoft.com/office/drawing/2014/main" id="{454D9CFD-FE3D-4405-B468-4D06A221078F}"/>
              </a:ext>
            </a:extLst>
          </p:cNvPr>
          <p:cNvSpPr txBox="1"/>
          <p:nvPr/>
        </p:nvSpPr>
        <p:spPr>
          <a:xfrm>
            <a:off x="2155173" y="76628"/>
            <a:ext cx="1015021" cy="369332"/>
          </a:xfrm>
          <a:prstGeom prst="rect">
            <a:avLst/>
          </a:prstGeom>
          <a:noFill/>
        </p:spPr>
        <p:txBody>
          <a:bodyPr wrap="none" rtlCol="0">
            <a:spAutoFit/>
          </a:bodyPr>
          <a:lstStyle/>
          <a:p>
            <a:r>
              <a:rPr lang="en-IN" dirty="0"/>
              <a:t>Pair-plot</a:t>
            </a:r>
          </a:p>
        </p:txBody>
      </p:sp>
      <p:sp>
        <p:nvSpPr>
          <p:cNvPr id="13" name="TextBox 12">
            <a:extLst>
              <a:ext uri="{FF2B5EF4-FFF2-40B4-BE49-F238E27FC236}">
                <a16:creationId xmlns:a16="http://schemas.microsoft.com/office/drawing/2014/main" id="{38C84191-3A9F-4F3C-A770-3E1DA62E80E5}"/>
              </a:ext>
            </a:extLst>
          </p:cNvPr>
          <p:cNvSpPr txBox="1"/>
          <p:nvPr/>
        </p:nvSpPr>
        <p:spPr>
          <a:xfrm>
            <a:off x="7910004" y="80470"/>
            <a:ext cx="1925527" cy="369332"/>
          </a:xfrm>
          <a:prstGeom prst="rect">
            <a:avLst/>
          </a:prstGeom>
          <a:noFill/>
        </p:spPr>
        <p:txBody>
          <a:bodyPr wrap="none" rtlCol="0">
            <a:spAutoFit/>
          </a:bodyPr>
          <a:lstStyle/>
          <a:p>
            <a:r>
              <a:rPr lang="en-IN" dirty="0"/>
              <a:t>Correlation matrix</a:t>
            </a:r>
          </a:p>
        </p:txBody>
      </p:sp>
      <p:sp>
        <p:nvSpPr>
          <p:cNvPr id="17" name="TextBox 16">
            <a:extLst>
              <a:ext uri="{FF2B5EF4-FFF2-40B4-BE49-F238E27FC236}">
                <a16:creationId xmlns:a16="http://schemas.microsoft.com/office/drawing/2014/main" id="{948E8A0C-BEEC-4A76-9F77-CA7B9125AD04}"/>
              </a:ext>
            </a:extLst>
          </p:cNvPr>
          <p:cNvSpPr txBox="1"/>
          <p:nvPr/>
        </p:nvSpPr>
        <p:spPr>
          <a:xfrm>
            <a:off x="7105333" y="5657671"/>
            <a:ext cx="5086666" cy="1231106"/>
          </a:xfrm>
          <a:prstGeom prst="rect">
            <a:avLst/>
          </a:prstGeom>
          <a:noFill/>
        </p:spPr>
        <p:txBody>
          <a:bodyPr wrap="square" rtlCol="0">
            <a:spAutoFit/>
          </a:bodyPr>
          <a:lstStyle/>
          <a:p>
            <a:pPr algn="l">
              <a:buFont typeface="Arial" panose="020B0604020202020204" pitchFamily="34" charset="0"/>
              <a:buChar char="•"/>
            </a:pPr>
            <a:r>
              <a:rPr lang="en-US" sz="1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Exports and imports are highly related to each other</a:t>
            </a:r>
          </a:p>
          <a:p>
            <a:pPr algn="l">
              <a:buFont typeface="Arial" panose="020B0604020202020204" pitchFamily="34" charset="0"/>
              <a:buChar char="•"/>
            </a:pPr>
            <a:r>
              <a:rPr lang="en-US" sz="1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A person's income and country's </a:t>
            </a:r>
            <a:r>
              <a:rPr lang="en-US" sz="1400" b="1" dirty="0" err="1">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gdpp</a:t>
            </a:r>
            <a:r>
              <a:rPr lang="en-US" sz="1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 is highly related.</a:t>
            </a:r>
          </a:p>
          <a:p>
            <a:pPr algn="l">
              <a:buFont typeface="Arial" panose="020B0604020202020204" pitchFamily="34" charset="0"/>
              <a:buChar char="•"/>
            </a:pPr>
            <a:r>
              <a:rPr lang="en-US" sz="1400" b="1"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ffectLst>
                  <a:outerShdw blurRad="38100" dist="38100" dir="2700000" algn="tl">
                    <a:srgbClr val="000000">
                      <a:alpha val="43137"/>
                    </a:srgbClr>
                  </a:outerShdw>
                </a:effectLst>
              </a:rPr>
              <a:t>Life expectancy is inversely related to child mortality and total fertility</a:t>
            </a:r>
          </a:p>
          <a:p>
            <a:endParaRPr lang="en-IN" dirty="0"/>
          </a:p>
        </p:txBody>
      </p:sp>
    </p:spTree>
    <p:extLst>
      <p:ext uri="{BB962C8B-B14F-4D97-AF65-F5344CB8AC3E}">
        <p14:creationId xmlns:p14="http://schemas.microsoft.com/office/powerpoint/2010/main" val="52644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7E24-EBEA-4E3F-BD95-815A86C0F2A4}"/>
              </a:ext>
            </a:extLst>
          </p:cNvPr>
          <p:cNvSpPr>
            <a:spLocks noGrp="1"/>
          </p:cNvSpPr>
          <p:nvPr>
            <p:ph type="title"/>
          </p:nvPr>
        </p:nvSpPr>
        <p:spPr/>
        <p:txBody>
          <a:bodyPr/>
          <a:lstStyle/>
          <a:p>
            <a:r>
              <a:rPr lang="en-IN" b="1" i="0" dirty="0">
                <a:solidFill>
                  <a:schemeClr val="tx1"/>
                </a:solidFill>
                <a:effectLst/>
                <a:latin typeface="Calibri" panose="020F0502020204030204" pitchFamily="34" charset="0"/>
              </a:rPr>
              <a:t>Data Preparation:</a:t>
            </a:r>
            <a:endParaRPr lang="en-IN" b="1" dirty="0">
              <a:solidFill>
                <a:schemeClr val="tx1"/>
              </a:solidFill>
            </a:endParaRPr>
          </a:p>
        </p:txBody>
      </p:sp>
      <p:sp>
        <p:nvSpPr>
          <p:cNvPr id="3" name="Content Placeholder 2">
            <a:extLst>
              <a:ext uri="{FF2B5EF4-FFF2-40B4-BE49-F238E27FC236}">
                <a16:creationId xmlns:a16="http://schemas.microsoft.com/office/drawing/2014/main" id="{15EB043E-4879-4EC1-82DA-351B9D4FE8DD}"/>
              </a:ext>
            </a:extLst>
          </p:cNvPr>
          <p:cNvSpPr>
            <a:spLocks noGrp="1"/>
          </p:cNvSpPr>
          <p:nvPr>
            <p:ph idx="1"/>
          </p:nvPr>
        </p:nvSpPr>
        <p:spPr/>
        <p:txBody>
          <a:bodyPr>
            <a:normAutofit/>
          </a:bodyPr>
          <a:lstStyle/>
          <a:p>
            <a:r>
              <a:rPr lang="en-IN" b="1" dirty="0"/>
              <a:t>Hopkins Statistics</a:t>
            </a:r>
            <a:r>
              <a:rPr lang="en-IN" dirty="0"/>
              <a:t>: To check whether our data is fit for clustering.</a:t>
            </a:r>
          </a:p>
          <a:p>
            <a:pPr marL="0" indent="0" algn="l">
              <a:buNone/>
            </a:pPr>
            <a:r>
              <a:rPr lang="en-IN" dirty="0"/>
              <a:t>	</a:t>
            </a:r>
            <a:r>
              <a:rPr lang="en-IN" sz="1800" b="1" u="sng" dirty="0">
                <a:solidFill>
                  <a:schemeClr val="tx1"/>
                </a:solidFill>
              </a:rPr>
              <a:t>Null Hypothesis</a:t>
            </a:r>
            <a:r>
              <a:rPr lang="en-IN" sz="1800" dirty="0">
                <a:solidFill>
                  <a:schemeClr val="tx1"/>
                </a:solidFill>
              </a:rPr>
              <a:t>: Dataset is uniformly distributed. Hence no meaningful clusters. </a:t>
            </a:r>
            <a:r>
              <a:rPr lang="en-IN" sz="1800" b="1" dirty="0">
                <a:solidFill>
                  <a:schemeClr val="tx1"/>
                </a:solidFill>
              </a:rPr>
              <a:t>Average 	H&lt;=0.85</a:t>
            </a:r>
          </a:p>
          <a:p>
            <a:pPr marL="0" indent="0" algn="l">
              <a:buNone/>
            </a:pPr>
            <a:r>
              <a:rPr lang="en-IN" sz="1800" dirty="0">
                <a:solidFill>
                  <a:schemeClr val="tx1"/>
                </a:solidFill>
              </a:rPr>
              <a:t>	</a:t>
            </a:r>
            <a:r>
              <a:rPr lang="en-IN" sz="1800" b="1" u="sng" dirty="0">
                <a:solidFill>
                  <a:schemeClr val="tx1"/>
                </a:solidFill>
              </a:rPr>
              <a:t>Alternate </a:t>
            </a:r>
            <a:r>
              <a:rPr lang="en-IN" sz="1800" b="1" u="sng" dirty="0" err="1">
                <a:solidFill>
                  <a:schemeClr val="tx1"/>
                </a:solidFill>
              </a:rPr>
              <a:t>Hypotheis</a:t>
            </a:r>
            <a:r>
              <a:rPr lang="en-IN" sz="1800" dirty="0">
                <a:solidFill>
                  <a:schemeClr val="tx1"/>
                </a:solidFill>
              </a:rPr>
              <a:t>: dataset is not uniformly distributed. Hence It contains meaningful clusters. 	</a:t>
            </a:r>
            <a:r>
              <a:rPr lang="en-IN" sz="1800" b="1" dirty="0">
                <a:solidFill>
                  <a:schemeClr val="tx1"/>
                </a:solidFill>
              </a:rPr>
              <a:t>Average H &gt; 0.85</a:t>
            </a:r>
          </a:p>
          <a:p>
            <a:pPr marL="0" indent="0" algn="l">
              <a:buNone/>
            </a:pPr>
            <a:r>
              <a:rPr lang="en-IN" sz="1800" dirty="0">
                <a:solidFill>
                  <a:schemeClr val="tx1"/>
                </a:solidFill>
              </a:rPr>
              <a:t>	where H is Hopkins </a:t>
            </a:r>
            <a:r>
              <a:rPr lang="en-IN" sz="1800" dirty="0" err="1">
                <a:solidFill>
                  <a:schemeClr val="tx1"/>
                </a:solidFill>
              </a:rPr>
              <a:t>Statisctic</a:t>
            </a:r>
            <a:r>
              <a:rPr lang="en-IN" sz="1800" dirty="0">
                <a:solidFill>
                  <a:schemeClr val="tx1"/>
                </a:solidFill>
              </a:rPr>
              <a:t> value.</a:t>
            </a:r>
          </a:p>
          <a:p>
            <a:pPr marL="0" indent="0" algn="l">
              <a:buNone/>
            </a:pPr>
            <a:r>
              <a:rPr lang="en-IN" sz="1800" dirty="0">
                <a:solidFill>
                  <a:schemeClr val="tx1"/>
                </a:solidFill>
              </a:rPr>
              <a:t>	After performing the Hopkins test, </a:t>
            </a:r>
            <a:r>
              <a:rPr lang="en-US" sz="1800" dirty="0">
                <a:solidFill>
                  <a:schemeClr val="tx1"/>
                </a:solidFill>
              </a:rPr>
              <a:t>average value of H &gt; 0.85.</a:t>
            </a:r>
          </a:p>
          <a:p>
            <a:pPr marL="0" indent="0" algn="l">
              <a:buNone/>
            </a:pPr>
            <a:r>
              <a:rPr lang="en-US" sz="1800" b="1" dirty="0">
                <a:solidFill>
                  <a:schemeClr val="tx1"/>
                </a:solidFill>
              </a:rPr>
              <a:t>	</a:t>
            </a:r>
            <a:r>
              <a:rPr lang="en-US" sz="1800" b="1" u="sng" dirty="0">
                <a:solidFill>
                  <a:schemeClr val="tx1"/>
                </a:solidFill>
              </a:rPr>
              <a:t>Hence Null Hypothesis is rejected. There are meaningful clusters in our dataset.</a:t>
            </a:r>
            <a:endParaRPr lang="en-IN" sz="1800" b="1" u="sng" dirty="0">
              <a:solidFill>
                <a:schemeClr val="tx1"/>
              </a:solidFill>
            </a:endParaRPr>
          </a:p>
          <a:p>
            <a:r>
              <a:rPr lang="en-IN" b="1" dirty="0"/>
              <a:t>Rescaling</a:t>
            </a:r>
            <a:r>
              <a:rPr lang="en-IN" dirty="0"/>
              <a:t>: To standardize the variables using </a:t>
            </a:r>
            <a:r>
              <a:rPr lang="en-IN" dirty="0" err="1"/>
              <a:t>StandardScaler</a:t>
            </a:r>
            <a:r>
              <a:rPr lang="en-IN" dirty="0"/>
              <a:t> irrespective of the difference in their values due to different units and to optimize the modelling process.</a:t>
            </a:r>
          </a:p>
        </p:txBody>
      </p:sp>
    </p:spTree>
    <p:extLst>
      <p:ext uri="{BB962C8B-B14F-4D97-AF65-F5344CB8AC3E}">
        <p14:creationId xmlns:p14="http://schemas.microsoft.com/office/powerpoint/2010/main" val="203199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5079-88D4-4394-8531-673198ABDDFA}"/>
              </a:ext>
            </a:extLst>
          </p:cNvPr>
          <p:cNvSpPr>
            <a:spLocks noGrp="1"/>
          </p:cNvSpPr>
          <p:nvPr>
            <p:ph type="title"/>
          </p:nvPr>
        </p:nvSpPr>
        <p:spPr/>
        <p:txBody>
          <a:bodyPr>
            <a:normAutofit/>
          </a:bodyPr>
          <a:lstStyle/>
          <a:p>
            <a:r>
              <a:rPr lang="en-IN" b="1" dirty="0">
                <a:effectLst>
                  <a:outerShdw blurRad="38100" dist="38100" dir="2700000" algn="tl">
                    <a:srgbClr val="000000">
                      <a:alpha val="43137"/>
                    </a:srgbClr>
                  </a:outerShdw>
                </a:effectLst>
              </a:rPr>
              <a:t>Modelling:</a:t>
            </a:r>
          </a:p>
        </p:txBody>
      </p:sp>
      <p:sp>
        <p:nvSpPr>
          <p:cNvPr id="3" name="Content Placeholder 2">
            <a:extLst>
              <a:ext uri="{FF2B5EF4-FFF2-40B4-BE49-F238E27FC236}">
                <a16:creationId xmlns:a16="http://schemas.microsoft.com/office/drawing/2014/main" id="{DDAEB5A2-13A6-4CA5-8CFD-B128A1696F4E}"/>
              </a:ext>
            </a:extLst>
          </p:cNvPr>
          <p:cNvSpPr>
            <a:spLocks noGrp="1"/>
          </p:cNvSpPr>
          <p:nvPr>
            <p:ph idx="1"/>
          </p:nvPr>
        </p:nvSpPr>
        <p:spPr/>
        <p:txBody>
          <a:bodyPr>
            <a:normAutofit fontScale="92500" lnSpcReduction="20000"/>
          </a:bodyPr>
          <a:lstStyle/>
          <a:p>
            <a:r>
              <a:rPr lang="en-IN" dirty="0" err="1"/>
              <a:t>Kmeans</a:t>
            </a:r>
            <a:r>
              <a:rPr lang="en-IN" dirty="0"/>
              <a:t> Clustering</a:t>
            </a:r>
          </a:p>
          <a:p>
            <a:pPr marL="0" indent="0">
              <a:buNone/>
            </a:pPr>
            <a:r>
              <a:rPr lang="en-IN" dirty="0"/>
              <a:t>	</a:t>
            </a:r>
            <a:r>
              <a:rPr lang="en-IN" sz="2200" dirty="0"/>
              <a:t>(</a:t>
            </a:r>
            <a:r>
              <a:rPr lang="en-IN" sz="2200" dirty="0" err="1"/>
              <a:t>i</a:t>
            </a:r>
            <a:r>
              <a:rPr lang="en-IN" sz="2200" dirty="0"/>
              <a:t>) Finding optimal value of clusters(k): Elbow Method.</a:t>
            </a:r>
          </a:p>
          <a:p>
            <a:pPr marL="0" indent="0">
              <a:buNone/>
            </a:pPr>
            <a:r>
              <a:rPr lang="en-IN" sz="2200" dirty="0"/>
              <a:t>	(ii) Verifying optimal value of clusters(k): Silhouette Score.</a:t>
            </a:r>
          </a:p>
          <a:p>
            <a:pPr marL="0" indent="0">
              <a:buNone/>
            </a:pPr>
            <a:r>
              <a:rPr lang="en-IN" sz="2200" dirty="0"/>
              <a:t>	(iii)Fitting the model using best values of k and analyse the clusters to derive insights.</a:t>
            </a:r>
          </a:p>
          <a:p>
            <a:endParaRPr lang="en-IN" dirty="0"/>
          </a:p>
          <a:p>
            <a:r>
              <a:rPr lang="en-IN" dirty="0"/>
              <a:t>Hierarchical clustering</a:t>
            </a:r>
          </a:p>
          <a:p>
            <a:pPr marL="0" indent="0">
              <a:buNone/>
            </a:pPr>
            <a:r>
              <a:rPr lang="en-IN" dirty="0"/>
              <a:t>	</a:t>
            </a:r>
            <a:r>
              <a:rPr lang="en-IN" sz="2200" dirty="0"/>
              <a:t>(</a:t>
            </a:r>
            <a:r>
              <a:rPr lang="en-IN" sz="2200" dirty="0" err="1"/>
              <a:t>i</a:t>
            </a:r>
            <a:r>
              <a:rPr lang="en-IN" sz="2200" dirty="0"/>
              <a:t>) Hierarchical clustering using single linkage.</a:t>
            </a:r>
          </a:p>
          <a:p>
            <a:pPr marL="0" indent="0">
              <a:buNone/>
            </a:pPr>
            <a:r>
              <a:rPr lang="en-IN" sz="2200" dirty="0"/>
              <a:t>	(ii) Hierarchical clustering using complete linkage with best values of k decided 	      visualizing the dendrogram.</a:t>
            </a:r>
          </a:p>
          <a:p>
            <a:pPr marL="0" indent="0">
              <a:buNone/>
            </a:pPr>
            <a:r>
              <a:rPr lang="en-IN" sz="2200" dirty="0"/>
              <a:t>	(iii) Analyse the clusters to derive insights.</a:t>
            </a:r>
          </a:p>
          <a:p>
            <a:pPr marL="0" indent="0">
              <a:buNone/>
            </a:pPr>
            <a:r>
              <a:rPr lang="en-IN" dirty="0"/>
              <a:t>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3884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97D9-8EA9-43E3-A85D-B927F3D52AA7}"/>
              </a:ext>
            </a:extLst>
          </p:cNvPr>
          <p:cNvSpPr>
            <a:spLocks noGrp="1"/>
          </p:cNvSpPr>
          <p:nvPr>
            <p:ph type="title"/>
          </p:nvPr>
        </p:nvSpPr>
        <p:spPr>
          <a:xfrm>
            <a:off x="1246573" y="2513521"/>
            <a:ext cx="10515600" cy="1325563"/>
          </a:xfrm>
        </p:spPr>
        <p:txBody>
          <a:bodyPr/>
          <a:lstStyle/>
          <a:p>
            <a:pPr algn="ctr"/>
            <a:r>
              <a:rPr lang="en-IN" b="1" dirty="0">
                <a:effectLst>
                  <a:outerShdw blurRad="38100" dist="38100" dir="2700000" algn="tl">
                    <a:srgbClr val="000000">
                      <a:alpha val="43137"/>
                    </a:srgbClr>
                  </a:outerShdw>
                </a:effectLst>
              </a:rPr>
              <a:t>KMeans Clustering</a:t>
            </a:r>
          </a:p>
        </p:txBody>
      </p:sp>
    </p:spTree>
    <p:extLst>
      <p:ext uri="{BB962C8B-B14F-4D97-AF65-F5344CB8AC3E}">
        <p14:creationId xmlns:p14="http://schemas.microsoft.com/office/powerpoint/2010/main" val="352637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E35B-711A-4A21-8AEA-8EB8B5E4B5A6}"/>
              </a:ext>
            </a:extLst>
          </p:cNvPr>
          <p:cNvSpPr>
            <a:spLocks noGrp="1"/>
          </p:cNvSpPr>
          <p:nvPr>
            <p:ph type="title"/>
          </p:nvPr>
        </p:nvSpPr>
        <p:spPr/>
        <p:txBody>
          <a:bodyPr>
            <a:normAutofit fontScale="90000"/>
          </a:bodyPr>
          <a:lstStyle/>
          <a:p>
            <a:pPr algn="ctr"/>
            <a:r>
              <a:rPr lang="en-IN" sz="3600" b="1" dirty="0">
                <a:effectLst>
                  <a:outerShdw blurRad="38100" dist="38100" dir="2700000" algn="tl">
                    <a:srgbClr val="000000">
                      <a:alpha val="43137"/>
                    </a:srgbClr>
                  </a:outerShdw>
                </a:effectLst>
              </a:rPr>
              <a:t>Elbow Method:</a:t>
            </a:r>
            <a:br>
              <a:rPr lang="en-IN" sz="2800" b="1" dirty="0">
                <a:effectLst>
                  <a:outerShdw blurRad="38100" dist="38100" dir="2700000" algn="tl">
                    <a:srgbClr val="000000">
                      <a:alpha val="43137"/>
                    </a:srgbClr>
                  </a:outerShdw>
                </a:effectLst>
              </a:rPr>
            </a:br>
            <a:r>
              <a:rPr lang="en-IN" sz="2800" dirty="0"/>
              <a:t>Finding the optimal value of k using the elbow method. The average sum squared of Euclidian distances amongst the datapoints is plotted against the number of clusters.</a:t>
            </a:r>
          </a:p>
        </p:txBody>
      </p:sp>
      <p:pic>
        <p:nvPicPr>
          <p:cNvPr id="5" name="Picture 4">
            <a:extLst>
              <a:ext uri="{FF2B5EF4-FFF2-40B4-BE49-F238E27FC236}">
                <a16:creationId xmlns:a16="http://schemas.microsoft.com/office/drawing/2014/main" id="{0A4E6102-36EE-4774-9389-05C4E6E1E3B3}"/>
              </a:ext>
            </a:extLst>
          </p:cNvPr>
          <p:cNvPicPr>
            <a:picLocks noChangeAspect="1"/>
          </p:cNvPicPr>
          <p:nvPr/>
        </p:nvPicPr>
        <p:blipFill>
          <a:blip r:embed="rId2"/>
          <a:stretch>
            <a:fillRect/>
          </a:stretch>
        </p:blipFill>
        <p:spPr>
          <a:xfrm>
            <a:off x="1113737" y="1786523"/>
            <a:ext cx="9449619" cy="4336156"/>
          </a:xfrm>
          <a:prstGeom prst="rect">
            <a:avLst/>
          </a:prstGeom>
        </p:spPr>
      </p:pic>
      <p:sp>
        <p:nvSpPr>
          <p:cNvPr id="7" name="TextBox 6">
            <a:extLst>
              <a:ext uri="{FF2B5EF4-FFF2-40B4-BE49-F238E27FC236}">
                <a16:creationId xmlns:a16="http://schemas.microsoft.com/office/drawing/2014/main" id="{B42A3195-0458-4EFE-A6BF-F0D8063C01EF}"/>
              </a:ext>
            </a:extLst>
          </p:cNvPr>
          <p:cNvSpPr txBox="1"/>
          <p:nvPr/>
        </p:nvSpPr>
        <p:spPr>
          <a:xfrm>
            <a:off x="838200" y="6154259"/>
            <a:ext cx="10515599" cy="707886"/>
          </a:xfrm>
          <a:prstGeom prst="rect">
            <a:avLst/>
          </a:prstGeom>
          <a:noFill/>
        </p:spPr>
        <p:txBody>
          <a:bodyPr wrap="square">
            <a:spAutoFit/>
          </a:bodyPr>
          <a:lstStyle/>
          <a:p>
            <a:pPr algn="l"/>
            <a:r>
              <a:rPr lang="en-US" sz="20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rPr>
              <a:t>Based on elbow method, we can conclude that the optimal number of K must be 3 or 4 based on the optimal cluster patterns.</a:t>
            </a:r>
          </a:p>
        </p:txBody>
      </p:sp>
    </p:spTree>
    <p:extLst>
      <p:ext uri="{BB962C8B-B14F-4D97-AF65-F5344CB8AC3E}">
        <p14:creationId xmlns:p14="http://schemas.microsoft.com/office/powerpoint/2010/main" val="42365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E664-6578-4923-8EB9-2B99A7224037}"/>
              </a:ext>
            </a:extLst>
          </p:cNvPr>
          <p:cNvSpPr>
            <a:spLocks noGrp="1"/>
          </p:cNvSpPr>
          <p:nvPr>
            <p:ph type="title"/>
          </p:nvPr>
        </p:nvSpPr>
        <p:spPr>
          <a:xfrm>
            <a:off x="838200" y="38575"/>
            <a:ext cx="10515600" cy="1325563"/>
          </a:xfrm>
        </p:spPr>
        <p:txBody>
          <a:bodyPr>
            <a:normAutofit/>
          </a:bodyPr>
          <a:lstStyle/>
          <a:p>
            <a:r>
              <a:rPr lang="en-IN" sz="4000" b="1" dirty="0">
                <a:effectLst>
                  <a:outerShdw blurRad="38100" dist="38100" dir="2700000" algn="tl">
                    <a:srgbClr val="000000">
                      <a:alpha val="43137"/>
                    </a:srgbClr>
                  </a:outerShdw>
                </a:effectLst>
              </a:rPr>
              <a:t>Silhouette Score and Silhouette Coefficient:</a:t>
            </a:r>
          </a:p>
        </p:txBody>
      </p:sp>
      <p:pic>
        <p:nvPicPr>
          <p:cNvPr id="6" name="Picture 5">
            <a:extLst>
              <a:ext uri="{FF2B5EF4-FFF2-40B4-BE49-F238E27FC236}">
                <a16:creationId xmlns:a16="http://schemas.microsoft.com/office/drawing/2014/main" id="{1786427F-149C-403A-B1B8-A18026A7C68C}"/>
              </a:ext>
            </a:extLst>
          </p:cNvPr>
          <p:cNvPicPr>
            <a:picLocks noChangeAspect="1"/>
          </p:cNvPicPr>
          <p:nvPr/>
        </p:nvPicPr>
        <p:blipFill>
          <a:blip r:embed="rId2"/>
          <a:stretch>
            <a:fillRect/>
          </a:stretch>
        </p:blipFill>
        <p:spPr>
          <a:xfrm>
            <a:off x="945101" y="1568852"/>
            <a:ext cx="6203218" cy="1234547"/>
          </a:xfrm>
          <a:prstGeom prst="rect">
            <a:avLst/>
          </a:prstGeom>
        </p:spPr>
      </p:pic>
      <p:sp>
        <p:nvSpPr>
          <p:cNvPr id="7" name="TextBox 6">
            <a:extLst>
              <a:ext uri="{FF2B5EF4-FFF2-40B4-BE49-F238E27FC236}">
                <a16:creationId xmlns:a16="http://schemas.microsoft.com/office/drawing/2014/main" id="{7D0F277D-86E6-4CA7-8A12-DC110DBDB386}"/>
              </a:ext>
            </a:extLst>
          </p:cNvPr>
          <p:cNvSpPr txBox="1"/>
          <p:nvPr/>
        </p:nvSpPr>
        <p:spPr>
          <a:xfrm>
            <a:off x="945101" y="1100393"/>
            <a:ext cx="5248553" cy="369332"/>
          </a:xfrm>
          <a:prstGeom prst="rect">
            <a:avLst/>
          </a:prstGeom>
          <a:noFill/>
        </p:spPr>
        <p:txBody>
          <a:bodyPr wrap="none" rtlCol="0">
            <a:spAutoFit/>
          </a:bodyPr>
          <a:lstStyle/>
          <a:p>
            <a:r>
              <a:rPr lang="en-IN" dirty="0"/>
              <a:t>Silhouette scores for number of clusters from 2-8 are:</a:t>
            </a:r>
          </a:p>
        </p:txBody>
      </p:sp>
      <p:sp>
        <p:nvSpPr>
          <p:cNvPr id="8" name="TextBox 7">
            <a:extLst>
              <a:ext uri="{FF2B5EF4-FFF2-40B4-BE49-F238E27FC236}">
                <a16:creationId xmlns:a16="http://schemas.microsoft.com/office/drawing/2014/main" id="{F15C73E8-1625-44CC-8938-87400B703F24}"/>
              </a:ext>
            </a:extLst>
          </p:cNvPr>
          <p:cNvSpPr txBox="1"/>
          <p:nvPr/>
        </p:nvSpPr>
        <p:spPr>
          <a:xfrm>
            <a:off x="838200" y="2902526"/>
            <a:ext cx="9043886" cy="369332"/>
          </a:xfrm>
          <a:prstGeom prst="rect">
            <a:avLst/>
          </a:prstGeom>
          <a:noFill/>
        </p:spPr>
        <p:txBody>
          <a:bodyPr wrap="none" rtlCol="0">
            <a:spAutoFit/>
          </a:bodyPr>
          <a:lstStyle/>
          <a:p>
            <a:r>
              <a:rPr lang="en-IN" dirty="0"/>
              <a:t>Since the Silhouette score is maximum for k=3 and 4, performing Silhouette Analysis for them.</a:t>
            </a:r>
          </a:p>
        </p:txBody>
      </p:sp>
      <p:pic>
        <p:nvPicPr>
          <p:cNvPr id="10" name="Picture 9">
            <a:extLst>
              <a:ext uri="{FF2B5EF4-FFF2-40B4-BE49-F238E27FC236}">
                <a16:creationId xmlns:a16="http://schemas.microsoft.com/office/drawing/2014/main" id="{C8CA42F5-28AB-408A-933E-27D3B0EF78D5}"/>
              </a:ext>
            </a:extLst>
          </p:cNvPr>
          <p:cNvPicPr>
            <a:picLocks noChangeAspect="1"/>
          </p:cNvPicPr>
          <p:nvPr/>
        </p:nvPicPr>
        <p:blipFill>
          <a:blip r:embed="rId3"/>
          <a:stretch>
            <a:fillRect/>
          </a:stretch>
        </p:blipFill>
        <p:spPr>
          <a:xfrm>
            <a:off x="945101" y="3332410"/>
            <a:ext cx="4602879" cy="3487015"/>
          </a:xfrm>
          <a:prstGeom prst="rect">
            <a:avLst/>
          </a:prstGeom>
        </p:spPr>
      </p:pic>
      <p:pic>
        <p:nvPicPr>
          <p:cNvPr id="12" name="Picture 11">
            <a:extLst>
              <a:ext uri="{FF2B5EF4-FFF2-40B4-BE49-F238E27FC236}">
                <a16:creationId xmlns:a16="http://schemas.microsoft.com/office/drawing/2014/main" id="{BD4A9F26-39DE-4F8A-BF37-A32F0B662E3B}"/>
              </a:ext>
            </a:extLst>
          </p:cNvPr>
          <p:cNvPicPr>
            <a:picLocks noChangeAspect="1"/>
          </p:cNvPicPr>
          <p:nvPr/>
        </p:nvPicPr>
        <p:blipFill>
          <a:blip r:embed="rId4"/>
          <a:stretch>
            <a:fillRect/>
          </a:stretch>
        </p:blipFill>
        <p:spPr>
          <a:xfrm>
            <a:off x="7010870" y="3271858"/>
            <a:ext cx="4526672" cy="3547567"/>
          </a:xfrm>
          <a:prstGeom prst="rect">
            <a:avLst/>
          </a:prstGeom>
        </p:spPr>
      </p:pic>
      <p:sp>
        <p:nvSpPr>
          <p:cNvPr id="13" name="TextBox 12">
            <a:extLst>
              <a:ext uri="{FF2B5EF4-FFF2-40B4-BE49-F238E27FC236}">
                <a16:creationId xmlns:a16="http://schemas.microsoft.com/office/drawing/2014/main" id="{A120B3B7-3D51-43AB-A3DA-499B8C70B9CE}"/>
              </a:ext>
            </a:extLst>
          </p:cNvPr>
          <p:cNvSpPr txBox="1"/>
          <p:nvPr/>
        </p:nvSpPr>
        <p:spPr>
          <a:xfrm>
            <a:off x="7427477" y="1100393"/>
            <a:ext cx="4672787" cy="1754326"/>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We can infer that the silhouette score rises from K=3 to 4 but the graph of silhouette coefficient goes negative for both k=3 and k=4. Hence will consider both k=3 and k=4 and </a:t>
            </a:r>
            <a:r>
              <a:rPr lang="en-US" b="1" u="sng"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analyse</a:t>
            </a:r>
            <a:r>
              <a:rPr lang="en-US"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cluster profiles for both</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I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60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AC6-D3F1-4DF5-9894-3E4F37A14FC7}"/>
              </a:ext>
            </a:extLst>
          </p:cNvPr>
          <p:cNvSpPr>
            <a:spLocks noGrp="1"/>
          </p:cNvSpPr>
          <p:nvPr>
            <p:ph type="title"/>
          </p:nvPr>
        </p:nvSpPr>
        <p:spPr>
          <a:xfrm>
            <a:off x="878486" y="18255"/>
            <a:ext cx="10515600" cy="1325563"/>
          </a:xfrm>
        </p:spPr>
        <p:txBody>
          <a:bodyPr>
            <a:normAutofit/>
          </a:bodyPr>
          <a:lstStyle/>
          <a:p>
            <a:r>
              <a:rPr lang="en-IN" b="1" dirty="0">
                <a:latin typeface="Arial" panose="020B0604020202020204" pitchFamily="34" charset="0"/>
                <a:cs typeface="Arial" panose="020B0604020202020204" pitchFamily="34" charset="0"/>
              </a:rPr>
              <a:t>KMeans clustering with k=3</a:t>
            </a:r>
          </a:p>
        </p:txBody>
      </p:sp>
      <p:sp>
        <p:nvSpPr>
          <p:cNvPr id="3" name="Content Placeholder 2">
            <a:extLst>
              <a:ext uri="{FF2B5EF4-FFF2-40B4-BE49-F238E27FC236}">
                <a16:creationId xmlns:a16="http://schemas.microsoft.com/office/drawing/2014/main" id="{8833C72B-1427-4835-84F4-236A81432999}"/>
              </a:ext>
            </a:extLst>
          </p:cNvPr>
          <p:cNvSpPr>
            <a:spLocks noGrp="1"/>
          </p:cNvSpPr>
          <p:nvPr>
            <p:ph idx="1"/>
          </p:nvPr>
        </p:nvSpPr>
        <p:spPr>
          <a:xfrm>
            <a:off x="878485" y="1253331"/>
            <a:ext cx="10618097" cy="5271756"/>
          </a:xfrm>
        </p:spPr>
        <p:txBody>
          <a:bodyPr>
            <a:normAutofit fontScale="55000" lnSpcReduction="20000"/>
          </a:bodyPr>
          <a:lstStyle/>
          <a:p>
            <a:r>
              <a:rPr lang="en-IN" sz="2900" dirty="0"/>
              <a:t>Analysing the clusters:</a:t>
            </a:r>
          </a:p>
          <a:p>
            <a:r>
              <a:rPr lang="en-IN" sz="2900" dirty="0"/>
              <a:t>Comparing the variable values for 3 clusters.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dirty="0">
              <a:solidFill>
                <a:srgbClr val="000000"/>
              </a:solidFill>
              <a:latin typeface="Helvetica Neue"/>
            </a:endParaRPr>
          </a:p>
          <a:p>
            <a:pPr algn="l"/>
            <a:endParaRPr lang="en-US" sz="2900" dirty="0"/>
          </a:p>
          <a:p>
            <a:pPr algn="l"/>
            <a:r>
              <a:rPr lang="en-US" sz="2900" dirty="0"/>
              <a:t>Cluster 0: Very low on Child mortality rate, Best on income, Best on </a:t>
            </a:r>
            <a:r>
              <a:rPr lang="en-US" sz="2900" dirty="0" err="1"/>
              <a:t>gdpp</a:t>
            </a:r>
            <a:r>
              <a:rPr lang="en-US" sz="2900" dirty="0"/>
              <a:t>.</a:t>
            </a:r>
          </a:p>
          <a:p>
            <a:pPr algn="l"/>
            <a:r>
              <a:rPr lang="en-US" sz="2900" dirty="0"/>
              <a:t>Cluster 1: High on child mortality rate, lowest on income, lowest on </a:t>
            </a:r>
            <a:r>
              <a:rPr lang="en-US" sz="2900" dirty="0" err="1"/>
              <a:t>gdpp</a:t>
            </a:r>
            <a:r>
              <a:rPr lang="en-US" sz="2900" dirty="0"/>
              <a:t>.</a:t>
            </a:r>
          </a:p>
          <a:p>
            <a:pPr algn="l"/>
            <a:r>
              <a:rPr lang="en-US" sz="2900" dirty="0"/>
              <a:t>Cluster 2: Moderate on Child mortality rate, Moderate on income, Moderate on </a:t>
            </a:r>
            <a:r>
              <a:rPr lang="en-US" sz="2900" dirty="0" err="1"/>
              <a:t>gdpp</a:t>
            </a:r>
            <a:r>
              <a:rPr lang="en-US" sz="2900" dirty="0"/>
              <a:t>.</a:t>
            </a:r>
          </a:p>
          <a:p>
            <a:endParaRPr lang="en-IN" sz="2000" dirty="0"/>
          </a:p>
          <a:p>
            <a:endParaRPr lang="en-IN" dirty="0"/>
          </a:p>
          <a:p>
            <a:endParaRPr lang="en-IN" dirty="0"/>
          </a:p>
        </p:txBody>
      </p:sp>
      <p:pic>
        <p:nvPicPr>
          <p:cNvPr id="11" name="Picture 10">
            <a:extLst>
              <a:ext uri="{FF2B5EF4-FFF2-40B4-BE49-F238E27FC236}">
                <a16:creationId xmlns:a16="http://schemas.microsoft.com/office/drawing/2014/main" id="{F7D305DA-0D4B-47AE-9C09-C6AD0855D4A5}"/>
              </a:ext>
            </a:extLst>
          </p:cNvPr>
          <p:cNvPicPr>
            <a:picLocks noChangeAspect="1"/>
          </p:cNvPicPr>
          <p:nvPr/>
        </p:nvPicPr>
        <p:blipFill rotWithShape="1">
          <a:blip r:embed="rId2"/>
          <a:srcRect l="1602" t="-28" b="1"/>
          <a:stretch/>
        </p:blipFill>
        <p:spPr>
          <a:xfrm>
            <a:off x="980983" y="1881668"/>
            <a:ext cx="10515600" cy="3360994"/>
          </a:xfrm>
          <a:prstGeom prst="rect">
            <a:avLst/>
          </a:prstGeom>
        </p:spPr>
      </p:pic>
    </p:spTree>
    <p:extLst>
      <p:ext uri="{BB962C8B-B14F-4D97-AF65-F5344CB8AC3E}">
        <p14:creationId xmlns:p14="http://schemas.microsoft.com/office/powerpoint/2010/main" val="139156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ED36-E73F-466E-A376-B7A4EDF5DE6F}"/>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CF9A8D37-AFA6-449B-8BDC-53DB80625FD9}"/>
              </a:ext>
            </a:extLst>
          </p:cNvPr>
          <p:cNvSpPr>
            <a:spLocks noGrp="1"/>
          </p:cNvSpPr>
          <p:nvPr>
            <p:ph idx="1"/>
          </p:nvPr>
        </p:nvSpPr>
        <p:spPr/>
        <p:txBody>
          <a:bodyPr>
            <a:normAutofit fontScale="92500" lnSpcReduction="20000"/>
          </a:bodyPr>
          <a:lstStyle/>
          <a:p>
            <a:r>
              <a:rPr lang="en-IN" dirty="0">
                <a:solidFill>
                  <a:schemeClr val="tx1"/>
                </a:solidFill>
              </a:rPr>
              <a:t>The client is an international humanitarian NGO and </a:t>
            </a:r>
            <a:r>
              <a:rPr lang="en-US" dirty="0">
                <a:solidFill>
                  <a:schemeClr val="tx1"/>
                </a:solidFill>
              </a:rPr>
              <a:t>they have raise around $ 10 million to help fight poverty and providing the people of backward countries with basic amenities and relief during the time of disasters and natural calamities.</a:t>
            </a:r>
          </a:p>
          <a:p>
            <a:pPr marL="0" indent="0">
              <a:buNone/>
            </a:pPr>
            <a:endParaRPr lang="en-US" dirty="0">
              <a:solidFill>
                <a:schemeClr val="tx1"/>
              </a:solidFill>
            </a:endParaRPr>
          </a:p>
          <a:p>
            <a:r>
              <a:rPr lang="en-US" dirty="0">
                <a:solidFill>
                  <a:schemeClr val="tx1"/>
                </a:solidFill>
              </a:rPr>
              <a:t>The CEO of the NGO needs to decide how to use this money strategically and effectively.</a:t>
            </a:r>
          </a:p>
          <a:p>
            <a:pPr marL="0" indent="0">
              <a:buNone/>
            </a:pPr>
            <a:endParaRPr lang="en-US" dirty="0">
              <a:solidFill>
                <a:schemeClr val="tx1"/>
              </a:solidFill>
            </a:endParaRPr>
          </a:p>
          <a:p>
            <a:r>
              <a:rPr lang="en-US" dirty="0">
                <a:solidFill>
                  <a:schemeClr val="tx1"/>
                </a:solidFill>
              </a:rPr>
              <a:t> </a:t>
            </a:r>
            <a:r>
              <a:rPr lang="en-IN" dirty="0">
                <a:solidFill>
                  <a:schemeClr val="tx1"/>
                </a:solidFill>
              </a:rPr>
              <a:t>This analysis </a:t>
            </a:r>
            <a:r>
              <a:rPr lang="en-US" dirty="0">
                <a:solidFill>
                  <a:schemeClr val="tx1"/>
                </a:solidFill>
              </a:rPr>
              <a:t>categorizes the countries using some socio-economic and health factors that determine the overall development of the country and suggest the countries which are in dire need of aid to the CEO  to focus on the most. </a:t>
            </a:r>
            <a:endParaRPr lang="en-IN" dirty="0">
              <a:solidFill>
                <a:schemeClr val="tx1"/>
              </a:solidFill>
            </a:endParaRPr>
          </a:p>
        </p:txBody>
      </p:sp>
    </p:spTree>
    <p:extLst>
      <p:ext uri="{BB962C8B-B14F-4D97-AF65-F5344CB8AC3E}">
        <p14:creationId xmlns:p14="http://schemas.microsoft.com/office/powerpoint/2010/main" val="39935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AFFD5-62FC-4F11-BD05-8D8231E8F0E3}"/>
              </a:ext>
            </a:extLst>
          </p:cNvPr>
          <p:cNvSpPr>
            <a:spLocks noGrp="1"/>
          </p:cNvSpPr>
          <p:nvPr>
            <p:ph idx="1"/>
          </p:nvPr>
        </p:nvSpPr>
        <p:spPr>
          <a:xfrm>
            <a:off x="587340" y="232561"/>
            <a:ext cx="10233800" cy="4351338"/>
          </a:xfrm>
        </p:spPr>
        <p:txBody>
          <a:bodyPr>
            <a:normAutofit/>
          </a:bodyPr>
          <a:lstStyle/>
          <a:p>
            <a:pPr marL="0" indent="0">
              <a:buNone/>
            </a:pPr>
            <a:r>
              <a:rPr lang="en-IN" sz="2400" b="1" dirty="0">
                <a:effectLst>
                  <a:outerShdw blurRad="38100" dist="38100" dir="2700000" algn="tl">
                    <a:srgbClr val="000000">
                      <a:alpha val="43137"/>
                    </a:srgbClr>
                  </a:outerShdw>
                </a:effectLst>
              </a:rPr>
              <a:t>Visualizing the clusters across variables Income-Child mortality,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-Child mortality and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-Income.</a:t>
            </a:r>
          </a:p>
        </p:txBody>
      </p:sp>
      <p:pic>
        <p:nvPicPr>
          <p:cNvPr id="9" name="Picture 8">
            <a:extLst>
              <a:ext uri="{FF2B5EF4-FFF2-40B4-BE49-F238E27FC236}">
                <a16:creationId xmlns:a16="http://schemas.microsoft.com/office/drawing/2014/main" id="{081B9947-C33C-47BE-9FE8-6661CC153235}"/>
              </a:ext>
            </a:extLst>
          </p:cNvPr>
          <p:cNvPicPr>
            <a:picLocks noChangeAspect="1"/>
          </p:cNvPicPr>
          <p:nvPr/>
        </p:nvPicPr>
        <p:blipFill>
          <a:blip r:embed="rId2"/>
          <a:stretch>
            <a:fillRect/>
          </a:stretch>
        </p:blipFill>
        <p:spPr>
          <a:xfrm>
            <a:off x="587340" y="1165720"/>
            <a:ext cx="11264349" cy="3585413"/>
          </a:xfrm>
          <a:prstGeom prst="rect">
            <a:avLst/>
          </a:prstGeom>
        </p:spPr>
      </p:pic>
      <p:sp>
        <p:nvSpPr>
          <p:cNvPr id="10" name="TextBox 9">
            <a:extLst>
              <a:ext uri="{FF2B5EF4-FFF2-40B4-BE49-F238E27FC236}">
                <a16:creationId xmlns:a16="http://schemas.microsoft.com/office/drawing/2014/main" id="{D43B42B8-40DC-4155-A965-A840C4F6635C}"/>
              </a:ext>
            </a:extLst>
          </p:cNvPr>
          <p:cNvSpPr txBox="1"/>
          <p:nvPr/>
        </p:nvSpPr>
        <p:spPr>
          <a:xfrm>
            <a:off x="443884" y="5055393"/>
            <a:ext cx="10857390" cy="923330"/>
          </a:xfrm>
          <a:prstGeom prst="rect">
            <a:avLst/>
          </a:prstGeom>
          <a:noFill/>
        </p:spPr>
        <p:txBody>
          <a:bodyPr wrap="square" rtlCol="0">
            <a:spAutoFit/>
          </a:bodyPr>
          <a:lstStyle/>
          <a:p>
            <a:r>
              <a:rPr lang="en-US" dirty="0"/>
              <a:t>There is efficient clustering when visualizing them in terms of income-child mortality and </a:t>
            </a:r>
            <a:r>
              <a:rPr lang="en-US" dirty="0" err="1"/>
              <a:t>gdpp</a:t>
            </a:r>
            <a:r>
              <a:rPr lang="en-US" dirty="0"/>
              <a:t>-child mortality. The clusters somewhat overlap when </a:t>
            </a:r>
            <a:r>
              <a:rPr lang="en-US" dirty="0" err="1"/>
              <a:t>gdpp</a:t>
            </a:r>
            <a:r>
              <a:rPr lang="en-US" dirty="0"/>
              <a:t>-income is considered which can be slightly evident from the box-plots as well.</a:t>
            </a:r>
            <a:endParaRPr lang="en-IN" dirty="0"/>
          </a:p>
        </p:txBody>
      </p:sp>
    </p:spTree>
    <p:extLst>
      <p:ext uri="{BB962C8B-B14F-4D97-AF65-F5344CB8AC3E}">
        <p14:creationId xmlns:p14="http://schemas.microsoft.com/office/powerpoint/2010/main" val="294591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3784-448F-421B-BB04-3D3268994355}"/>
              </a:ext>
            </a:extLst>
          </p:cNvPr>
          <p:cNvSpPr>
            <a:spLocks noGrp="1"/>
          </p:cNvSpPr>
          <p:nvPr>
            <p:ph type="title"/>
          </p:nvPr>
        </p:nvSpPr>
        <p:spPr>
          <a:xfrm>
            <a:off x="838200" y="27134"/>
            <a:ext cx="10515600" cy="1242374"/>
          </a:xfrm>
        </p:spPr>
        <p:txBody>
          <a:bodyPr/>
          <a:lstStyle/>
          <a:p>
            <a:pPr algn="ctr"/>
            <a:r>
              <a:rPr lang="en-IN" b="1" dirty="0">
                <a:effectLst>
                  <a:outerShdw blurRad="38100" dist="38100" dir="2700000" algn="tl">
                    <a:srgbClr val="000000">
                      <a:alpha val="43137"/>
                    </a:srgbClr>
                  </a:outerShdw>
                </a:effectLst>
              </a:rPr>
              <a:t>Insights:</a:t>
            </a:r>
          </a:p>
        </p:txBody>
      </p:sp>
      <p:sp>
        <p:nvSpPr>
          <p:cNvPr id="3" name="Content Placeholder 2">
            <a:extLst>
              <a:ext uri="{FF2B5EF4-FFF2-40B4-BE49-F238E27FC236}">
                <a16:creationId xmlns:a16="http://schemas.microsoft.com/office/drawing/2014/main" id="{70154BD0-9697-4A79-86C2-AE5D385F66C2}"/>
              </a:ext>
            </a:extLst>
          </p:cNvPr>
          <p:cNvSpPr>
            <a:spLocks noGrp="1"/>
          </p:cNvSpPr>
          <p:nvPr>
            <p:ph idx="1"/>
          </p:nvPr>
        </p:nvSpPr>
        <p:spPr>
          <a:xfrm>
            <a:off x="1119999" y="1097655"/>
            <a:ext cx="10580770" cy="5498454"/>
          </a:xfrm>
        </p:spPr>
        <p:txBody>
          <a:bodyPr>
            <a:normAutofit fontScale="70000" lnSpcReduction="20000"/>
          </a:bodyPr>
          <a:lstStyle/>
          <a:p>
            <a:endParaRPr lang="en-US" sz="2600" dirty="0"/>
          </a:p>
          <a:p>
            <a:pPr>
              <a:buFont typeface="Wingdings" panose="05000000000000000000" pitchFamily="2" charset="2"/>
              <a:buChar char="v"/>
            </a:pPr>
            <a:r>
              <a:rPr lang="en-US" sz="2600" dirty="0"/>
              <a:t>None of the countries in cluster 0 requires funding. They are the best performing nations. </a:t>
            </a:r>
          </a:p>
          <a:p>
            <a:pPr>
              <a:buFont typeface="Wingdings" panose="05000000000000000000" pitchFamily="2" charset="2"/>
              <a:buChar char="v"/>
            </a:pPr>
            <a:r>
              <a:rPr lang="en-US" sz="2600" dirty="0"/>
              <a:t>Countries in cluster 1 are in trouble in all terms and are in dire need of funds.</a:t>
            </a:r>
          </a:p>
          <a:p>
            <a:pPr>
              <a:buFont typeface="Wingdings" panose="05000000000000000000" pitchFamily="2" charset="2"/>
              <a:buChar char="v"/>
            </a:pPr>
            <a:r>
              <a:rPr lang="en-US" sz="2600" dirty="0"/>
              <a:t>Few countries in Cluster 2 might also be in a bad state and might need help. Further analysis will be required.</a:t>
            </a:r>
          </a:p>
          <a:p>
            <a:endParaRPr lang="en-US" sz="2600" dirty="0"/>
          </a:p>
          <a:p>
            <a:pPr algn="l">
              <a:buFont typeface="Wingdings" panose="05000000000000000000" pitchFamily="2" charset="2"/>
              <a:buChar char="v"/>
            </a:pPr>
            <a:r>
              <a:rPr lang="en-US" sz="2600" b="1" u="sng" dirty="0"/>
              <a:t>The best performing countries</a:t>
            </a:r>
            <a:r>
              <a:rPr lang="en-US" sz="2600" u="sng" dirty="0"/>
              <a:t> </a:t>
            </a:r>
            <a:r>
              <a:rPr lang="en-US" sz="2600" dirty="0"/>
              <a:t>based on child mortality rate, income and </a:t>
            </a:r>
            <a:r>
              <a:rPr lang="en-US" sz="2600" dirty="0" err="1"/>
              <a:t>gdpp</a:t>
            </a:r>
            <a:r>
              <a:rPr lang="en-US" sz="2600" dirty="0"/>
              <a:t> are Iceland, Luxembourg, Singapore, Sweden, Finland etc.</a:t>
            </a:r>
          </a:p>
          <a:p>
            <a:pPr algn="l"/>
            <a:endParaRPr lang="en-US" sz="2600" dirty="0"/>
          </a:p>
          <a:p>
            <a:pPr>
              <a:buFont typeface="Wingdings" panose="05000000000000000000" pitchFamily="2" charset="2"/>
              <a:buChar char="v"/>
            </a:pPr>
            <a:r>
              <a:rPr lang="en-US" sz="2600" b="1" u="sng" dirty="0"/>
              <a:t>The countries in dire need of funding</a:t>
            </a:r>
            <a:r>
              <a:rPr lang="en-US" sz="2600" dirty="0"/>
              <a:t> according to these clusters are:</a:t>
            </a:r>
          </a:p>
          <a:p>
            <a:pPr marL="457200" lvl="1" indent="0">
              <a:buNone/>
            </a:pPr>
            <a:r>
              <a:rPr lang="en-US" sz="2600" dirty="0"/>
              <a:t>1. Congo, Dem. Rep. : Because of its lowest income, </a:t>
            </a:r>
            <a:r>
              <a:rPr lang="en-US" sz="2600" dirty="0" err="1"/>
              <a:t>gdpp</a:t>
            </a:r>
            <a:r>
              <a:rPr lang="en-US" sz="2600" dirty="0"/>
              <a:t> and relatively high child mortality rate.</a:t>
            </a:r>
          </a:p>
          <a:p>
            <a:pPr marL="457200" lvl="1" indent="0">
              <a:buNone/>
            </a:pPr>
            <a:r>
              <a:rPr lang="en-US" sz="2600" dirty="0"/>
              <a:t>2. Central African Republic: Because of its low income, </a:t>
            </a:r>
            <a:r>
              <a:rPr lang="en-US" sz="2600" dirty="0" err="1"/>
              <a:t>gdpp</a:t>
            </a:r>
            <a:r>
              <a:rPr lang="en-US" sz="2600" dirty="0"/>
              <a:t> and relatively higher child mortality rate.</a:t>
            </a:r>
          </a:p>
          <a:p>
            <a:pPr marL="457200" lvl="1" indent="0">
              <a:buNone/>
            </a:pPr>
            <a:r>
              <a:rPr lang="en-US" sz="2600" dirty="0"/>
              <a:t>3. Burundi: Low income, </a:t>
            </a:r>
            <a:r>
              <a:rPr lang="en-US" sz="2600" dirty="0" err="1"/>
              <a:t>gdpp</a:t>
            </a:r>
            <a:r>
              <a:rPr lang="en-US" sz="2600" dirty="0"/>
              <a:t> and high child mortality.</a:t>
            </a:r>
          </a:p>
          <a:p>
            <a:pPr marL="457200" lvl="1" indent="0">
              <a:buNone/>
            </a:pPr>
            <a:r>
              <a:rPr lang="en-US" sz="2600" dirty="0"/>
              <a:t>4. Liberia: Low income, </a:t>
            </a:r>
            <a:r>
              <a:rPr lang="en-US" sz="2600" dirty="0" err="1"/>
              <a:t>gdpp</a:t>
            </a:r>
            <a:r>
              <a:rPr lang="en-US" sz="2600" dirty="0"/>
              <a:t> and high child mortality.</a:t>
            </a:r>
          </a:p>
          <a:p>
            <a:pPr marL="457200" lvl="1" indent="0">
              <a:buNone/>
            </a:pPr>
            <a:r>
              <a:rPr lang="en-US" sz="2600" dirty="0"/>
              <a:t>5. Niger: Low income, </a:t>
            </a:r>
            <a:r>
              <a:rPr lang="en-US" sz="2600" dirty="0" err="1"/>
              <a:t>gdpp</a:t>
            </a:r>
            <a:r>
              <a:rPr lang="en-US" sz="2600" dirty="0"/>
              <a:t> and relatively high child mortality.</a:t>
            </a:r>
          </a:p>
          <a:p>
            <a:pPr marL="457200" lvl="1" indent="0">
              <a:buNone/>
            </a:pPr>
            <a:r>
              <a:rPr lang="en-US" sz="2600" dirty="0"/>
              <a:t>6. Haiti: Highest child mortality, low income and </a:t>
            </a:r>
            <a:r>
              <a:rPr lang="en-US" sz="2600" dirty="0" err="1"/>
              <a:t>gdpp</a:t>
            </a:r>
            <a:r>
              <a:rPr lang="en-US" sz="2600" dirty="0"/>
              <a:t>.</a:t>
            </a:r>
          </a:p>
          <a:p>
            <a:pPr marL="457200" lvl="1" indent="0">
              <a:buNone/>
            </a:pPr>
            <a:r>
              <a:rPr lang="en-US" sz="2600" dirty="0"/>
              <a:t>7. Sierra Leone: Very high child mortality, low income and </a:t>
            </a:r>
            <a:r>
              <a:rPr lang="en-US" sz="2600" dirty="0" err="1"/>
              <a:t>gdpp</a:t>
            </a:r>
            <a:r>
              <a:rPr lang="en-US" sz="2600" dirty="0"/>
              <a:t>.</a:t>
            </a:r>
          </a:p>
          <a:p>
            <a:pPr algn="l"/>
            <a:endParaRPr lang="en-US" sz="2600" dirty="0"/>
          </a:p>
          <a:p>
            <a:pPr marL="0" indent="0" algn="l">
              <a:buNone/>
            </a:pPr>
            <a:r>
              <a:rPr lang="en-US" sz="2600" i="1" dirty="0">
                <a:solidFill>
                  <a:schemeClr val="accent6">
                    <a:lumMod val="60000"/>
                    <a:lumOff val="40000"/>
                  </a:schemeClr>
                </a:solidFill>
              </a:rPr>
              <a:t>*Also: Liberia, The Central African Republic, Burundi, The Democratic Republic of the Congo, Niger form the top 5 poorest countries in the world with the lowest Gross  National Income(GNI Index)</a:t>
            </a:r>
          </a:p>
          <a:p>
            <a:endParaRPr lang="en-IN" sz="2400" dirty="0"/>
          </a:p>
        </p:txBody>
      </p:sp>
    </p:spTree>
    <p:extLst>
      <p:ext uri="{BB962C8B-B14F-4D97-AF65-F5344CB8AC3E}">
        <p14:creationId xmlns:p14="http://schemas.microsoft.com/office/powerpoint/2010/main" val="1815729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AC6-D3F1-4DF5-9894-3E4F37A14FC7}"/>
              </a:ext>
            </a:extLst>
          </p:cNvPr>
          <p:cNvSpPr>
            <a:spLocks noGrp="1"/>
          </p:cNvSpPr>
          <p:nvPr>
            <p:ph type="title"/>
          </p:nvPr>
        </p:nvSpPr>
        <p:spPr>
          <a:xfrm>
            <a:off x="878486" y="18255"/>
            <a:ext cx="10515600" cy="1325563"/>
          </a:xfrm>
        </p:spPr>
        <p:txBody>
          <a:bodyPr>
            <a:normAutofit/>
          </a:bodyPr>
          <a:lstStyle/>
          <a:p>
            <a:r>
              <a:rPr lang="en-IN" b="1" dirty="0">
                <a:latin typeface="Arial" panose="020B0604020202020204" pitchFamily="34" charset="0"/>
                <a:cs typeface="Arial" panose="020B0604020202020204" pitchFamily="34" charset="0"/>
              </a:rPr>
              <a:t>KMeans clustering with k=4</a:t>
            </a:r>
          </a:p>
        </p:txBody>
      </p:sp>
      <p:sp>
        <p:nvSpPr>
          <p:cNvPr id="3" name="Content Placeholder 2">
            <a:extLst>
              <a:ext uri="{FF2B5EF4-FFF2-40B4-BE49-F238E27FC236}">
                <a16:creationId xmlns:a16="http://schemas.microsoft.com/office/drawing/2014/main" id="{8833C72B-1427-4835-84F4-236A81432999}"/>
              </a:ext>
            </a:extLst>
          </p:cNvPr>
          <p:cNvSpPr>
            <a:spLocks noGrp="1"/>
          </p:cNvSpPr>
          <p:nvPr>
            <p:ph idx="1"/>
          </p:nvPr>
        </p:nvSpPr>
        <p:spPr>
          <a:xfrm>
            <a:off x="878484" y="1079595"/>
            <a:ext cx="11164164" cy="5760150"/>
          </a:xfrm>
        </p:spPr>
        <p:txBody>
          <a:bodyPr>
            <a:normAutofit fontScale="55000" lnSpcReduction="20000"/>
          </a:bodyPr>
          <a:lstStyle/>
          <a:p>
            <a:r>
              <a:rPr lang="en-IN" sz="3300" dirty="0"/>
              <a:t>Analysing the clusters:</a:t>
            </a:r>
          </a:p>
          <a:p>
            <a:r>
              <a:rPr lang="en-IN" sz="3300" dirty="0"/>
              <a:t>Comparing the variable values for 4 clusters.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dirty="0">
              <a:solidFill>
                <a:srgbClr val="000000"/>
              </a:solidFill>
              <a:latin typeface="Helvetica Neue"/>
            </a:endParaRPr>
          </a:p>
          <a:p>
            <a:pPr algn="l"/>
            <a:endParaRPr lang="en-US" sz="2900" dirty="0"/>
          </a:p>
          <a:p>
            <a:pPr algn="l"/>
            <a:r>
              <a:rPr lang="en-US" sz="3300" dirty="0"/>
              <a:t>Cluster 2: Maximum on Child mortality rate, lowest on income, lowest on </a:t>
            </a:r>
            <a:r>
              <a:rPr lang="en-US" sz="3300" dirty="0" err="1"/>
              <a:t>gdpp</a:t>
            </a:r>
            <a:r>
              <a:rPr lang="en-US" sz="3300" dirty="0"/>
              <a:t>.</a:t>
            </a:r>
          </a:p>
          <a:p>
            <a:pPr algn="l"/>
            <a:r>
              <a:rPr lang="en-US" sz="3300" dirty="0"/>
              <a:t>Cluster 1: Low child mortality rate, moderate income, moderate </a:t>
            </a:r>
            <a:r>
              <a:rPr lang="en-US" sz="3300" dirty="0" err="1"/>
              <a:t>gdpp</a:t>
            </a:r>
            <a:r>
              <a:rPr lang="en-US" sz="3300" dirty="0"/>
              <a:t>.</a:t>
            </a:r>
          </a:p>
          <a:p>
            <a:pPr algn="l"/>
            <a:r>
              <a:rPr lang="en-US" sz="3300" dirty="0"/>
              <a:t>Cluster 0: Moderate on Child mortality rate, low on income, low on </a:t>
            </a:r>
            <a:r>
              <a:rPr lang="en-US" sz="3300" dirty="0" err="1"/>
              <a:t>gdpp</a:t>
            </a:r>
            <a:r>
              <a:rPr lang="en-US" sz="3300" dirty="0"/>
              <a:t>.</a:t>
            </a:r>
          </a:p>
          <a:p>
            <a:pPr algn="l"/>
            <a:r>
              <a:rPr lang="en-US" sz="3300" dirty="0"/>
              <a:t>Cluster 3: Lowest on child mortality rate, maximum on income, maximum on </a:t>
            </a:r>
            <a:r>
              <a:rPr lang="en-US" sz="3300" dirty="0" err="1"/>
              <a:t>gdpp</a:t>
            </a:r>
            <a:r>
              <a:rPr lang="en-US" sz="3300" dirty="0"/>
              <a:t>.</a:t>
            </a:r>
            <a:endParaRPr lang="en-IN" sz="3300" dirty="0"/>
          </a:p>
          <a:p>
            <a:endParaRPr lang="en-IN" dirty="0"/>
          </a:p>
          <a:p>
            <a:endParaRPr lang="en-IN" dirty="0"/>
          </a:p>
        </p:txBody>
      </p:sp>
      <p:pic>
        <p:nvPicPr>
          <p:cNvPr id="5" name="Picture 4">
            <a:extLst>
              <a:ext uri="{FF2B5EF4-FFF2-40B4-BE49-F238E27FC236}">
                <a16:creationId xmlns:a16="http://schemas.microsoft.com/office/drawing/2014/main" id="{FF05E82D-6D2E-4697-B918-91EEB722ACBB}"/>
              </a:ext>
            </a:extLst>
          </p:cNvPr>
          <p:cNvPicPr>
            <a:picLocks noChangeAspect="1"/>
          </p:cNvPicPr>
          <p:nvPr/>
        </p:nvPicPr>
        <p:blipFill rotWithShape="1">
          <a:blip r:embed="rId2"/>
          <a:srcRect l="1894" b="743"/>
          <a:stretch/>
        </p:blipFill>
        <p:spPr>
          <a:xfrm>
            <a:off x="878484" y="1829748"/>
            <a:ext cx="11055145" cy="3509400"/>
          </a:xfrm>
          <a:prstGeom prst="rect">
            <a:avLst/>
          </a:prstGeom>
        </p:spPr>
      </p:pic>
    </p:spTree>
    <p:extLst>
      <p:ext uri="{BB962C8B-B14F-4D97-AF65-F5344CB8AC3E}">
        <p14:creationId xmlns:p14="http://schemas.microsoft.com/office/powerpoint/2010/main" val="1138993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AFFD5-62FC-4F11-BD05-8D8231E8F0E3}"/>
              </a:ext>
            </a:extLst>
          </p:cNvPr>
          <p:cNvSpPr>
            <a:spLocks noGrp="1"/>
          </p:cNvSpPr>
          <p:nvPr>
            <p:ph idx="1"/>
          </p:nvPr>
        </p:nvSpPr>
        <p:spPr>
          <a:xfrm>
            <a:off x="587340" y="232561"/>
            <a:ext cx="10233800" cy="4351338"/>
          </a:xfrm>
        </p:spPr>
        <p:txBody>
          <a:bodyPr>
            <a:normAutofit/>
          </a:bodyPr>
          <a:lstStyle/>
          <a:p>
            <a:pPr marL="0" indent="0">
              <a:buNone/>
            </a:pPr>
            <a:r>
              <a:rPr lang="en-IN" sz="2400" b="1" dirty="0">
                <a:effectLst>
                  <a:outerShdw blurRad="38100" dist="38100" dir="2700000" algn="tl">
                    <a:srgbClr val="000000">
                      <a:alpha val="43137"/>
                    </a:srgbClr>
                  </a:outerShdw>
                </a:effectLst>
              </a:rPr>
              <a:t>Visualizing the clusters across variables Income-Child mortality,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-Child mortality and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-Income.</a:t>
            </a:r>
          </a:p>
        </p:txBody>
      </p:sp>
      <p:sp>
        <p:nvSpPr>
          <p:cNvPr id="10" name="TextBox 9">
            <a:extLst>
              <a:ext uri="{FF2B5EF4-FFF2-40B4-BE49-F238E27FC236}">
                <a16:creationId xmlns:a16="http://schemas.microsoft.com/office/drawing/2014/main" id="{D43B42B8-40DC-4155-A965-A840C4F6635C}"/>
              </a:ext>
            </a:extLst>
          </p:cNvPr>
          <p:cNvSpPr txBox="1"/>
          <p:nvPr/>
        </p:nvSpPr>
        <p:spPr>
          <a:xfrm>
            <a:off x="443884" y="5055393"/>
            <a:ext cx="10857390" cy="707886"/>
          </a:xfrm>
          <a:prstGeom prst="rect">
            <a:avLst/>
          </a:prstGeom>
          <a:noFill/>
        </p:spPr>
        <p:txBody>
          <a:bodyPr wrap="square" rtlCol="0">
            <a:spAutoFit/>
          </a:bodyPr>
          <a:lstStyle/>
          <a:p>
            <a:r>
              <a:rPr lang="en-US" sz="2000" dirty="0"/>
              <a:t>There is efficient clustering when visualizing them in terms of income-child mortality and </a:t>
            </a:r>
            <a:r>
              <a:rPr lang="en-US" sz="2000" dirty="0" err="1"/>
              <a:t>gdpp</a:t>
            </a:r>
            <a:r>
              <a:rPr lang="en-US" sz="2000" dirty="0"/>
              <a:t>-child mortality. The datapoints in cluster 3 is </a:t>
            </a:r>
            <a:r>
              <a:rPr lang="en-US" sz="2000" dirty="0" err="1"/>
              <a:t>spreadout</a:t>
            </a:r>
            <a:r>
              <a:rPr lang="en-US" sz="2000" dirty="0"/>
              <a:t> when considering </a:t>
            </a:r>
            <a:r>
              <a:rPr lang="en-US" sz="2000" dirty="0" err="1"/>
              <a:t>gdpp</a:t>
            </a:r>
            <a:r>
              <a:rPr lang="en-US" sz="2000" dirty="0"/>
              <a:t> and income.</a:t>
            </a:r>
            <a:endParaRPr lang="en-IN" sz="2000" dirty="0"/>
          </a:p>
        </p:txBody>
      </p:sp>
      <p:pic>
        <p:nvPicPr>
          <p:cNvPr id="4" name="Picture 3">
            <a:extLst>
              <a:ext uri="{FF2B5EF4-FFF2-40B4-BE49-F238E27FC236}">
                <a16:creationId xmlns:a16="http://schemas.microsoft.com/office/drawing/2014/main" id="{8AB11E97-5A2E-481C-8E40-06C74C88EC1B}"/>
              </a:ext>
            </a:extLst>
          </p:cNvPr>
          <p:cNvPicPr>
            <a:picLocks noChangeAspect="1"/>
          </p:cNvPicPr>
          <p:nvPr/>
        </p:nvPicPr>
        <p:blipFill>
          <a:blip r:embed="rId2"/>
          <a:stretch>
            <a:fillRect/>
          </a:stretch>
        </p:blipFill>
        <p:spPr>
          <a:xfrm>
            <a:off x="587340" y="1204278"/>
            <a:ext cx="11052992" cy="3497513"/>
          </a:xfrm>
          <a:prstGeom prst="rect">
            <a:avLst/>
          </a:prstGeom>
        </p:spPr>
      </p:pic>
    </p:spTree>
    <p:extLst>
      <p:ext uri="{BB962C8B-B14F-4D97-AF65-F5344CB8AC3E}">
        <p14:creationId xmlns:p14="http://schemas.microsoft.com/office/powerpoint/2010/main" val="95116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3784-448F-421B-BB04-3D3268994355}"/>
              </a:ext>
            </a:extLst>
          </p:cNvPr>
          <p:cNvSpPr>
            <a:spLocks noGrp="1"/>
          </p:cNvSpPr>
          <p:nvPr>
            <p:ph type="title"/>
          </p:nvPr>
        </p:nvSpPr>
        <p:spPr>
          <a:xfrm>
            <a:off x="838200" y="27134"/>
            <a:ext cx="10515600" cy="1242374"/>
          </a:xfrm>
        </p:spPr>
        <p:txBody>
          <a:bodyPr/>
          <a:lstStyle/>
          <a:p>
            <a:pPr algn="ctr"/>
            <a:r>
              <a:rPr lang="en-IN" b="1" dirty="0">
                <a:effectLst>
                  <a:outerShdw blurRad="38100" dist="38100" dir="2700000" algn="tl">
                    <a:srgbClr val="000000">
                      <a:alpha val="43137"/>
                    </a:srgbClr>
                  </a:outerShdw>
                </a:effectLst>
              </a:rPr>
              <a:t>Insights:</a:t>
            </a:r>
          </a:p>
        </p:txBody>
      </p:sp>
      <p:sp>
        <p:nvSpPr>
          <p:cNvPr id="3" name="Content Placeholder 2">
            <a:extLst>
              <a:ext uri="{FF2B5EF4-FFF2-40B4-BE49-F238E27FC236}">
                <a16:creationId xmlns:a16="http://schemas.microsoft.com/office/drawing/2014/main" id="{70154BD0-9697-4A79-86C2-AE5D385F66C2}"/>
              </a:ext>
            </a:extLst>
          </p:cNvPr>
          <p:cNvSpPr>
            <a:spLocks noGrp="1"/>
          </p:cNvSpPr>
          <p:nvPr>
            <p:ph idx="1"/>
          </p:nvPr>
        </p:nvSpPr>
        <p:spPr>
          <a:xfrm>
            <a:off x="1013466" y="955611"/>
            <a:ext cx="10802712" cy="5733211"/>
          </a:xfrm>
        </p:spPr>
        <p:txBody>
          <a:bodyPr>
            <a:normAutofit fontScale="70000" lnSpcReduction="20000"/>
          </a:bodyPr>
          <a:lstStyle/>
          <a:p>
            <a:endParaRPr lang="en-US" sz="2600" dirty="0"/>
          </a:p>
          <a:p>
            <a:pPr>
              <a:buFont typeface="Wingdings" panose="05000000000000000000" pitchFamily="2" charset="2"/>
              <a:buChar char="v"/>
            </a:pPr>
            <a:r>
              <a:rPr lang="en-US" sz="2600" dirty="0"/>
              <a:t>None of the countries in cluster 3 and 1 requires funding. They are the best and moderately performing nations respectively.</a:t>
            </a:r>
          </a:p>
          <a:p>
            <a:pPr>
              <a:buFont typeface="Wingdings" panose="05000000000000000000" pitchFamily="2" charset="2"/>
              <a:buChar char="v"/>
            </a:pPr>
            <a:r>
              <a:rPr lang="en-US" sz="2600" dirty="0"/>
              <a:t>Many countries in cluster 2 are in trouble in every terms.</a:t>
            </a:r>
          </a:p>
          <a:p>
            <a:pPr>
              <a:buFont typeface="Wingdings" panose="05000000000000000000" pitchFamily="2" charset="2"/>
              <a:buChar char="v"/>
            </a:pPr>
            <a:r>
              <a:rPr lang="en-US" sz="2600" dirty="0"/>
              <a:t>Very few countries in Cluster 0 might also be in a bad state and might need help. Further analysis will be required.</a:t>
            </a:r>
          </a:p>
          <a:p>
            <a:pPr marL="0" indent="0">
              <a:buNone/>
            </a:pPr>
            <a:endParaRPr lang="en-US" sz="2600" dirty="0"/>
          </a:p>
          <a:p>
            <a:pPr algn="l">
              <a:buFont typeface="Wingdings" panose="05000000000000000000" pitchFamily="2" charset="2"/>
              <a:buChar char="v"/>
            </a:pPr>
            <a:r>
              <a:rPr lang="en-US" sz="2600" b="1" u="sng" dirty="0"/>
              <a:t>The best performing countries</a:t>
            </a:r>
            <a:r>
              <a:rPr lang="en-US" sz="2600" u="sng" dirty="0"/>
              <a:t> </a:t>
            </a:r>
            <a:r>
              <a:rPr lang="en-US" sz="2600" dirty="0"/>
              <a:t>based on child mortality rate, income and </a:t>
            </a:r>
            <a:r>
              <a:rPr lang="en-US" sz="2600" dirty="0" err="1"/>
              <a:t>gdpp</a:t>
            </a:r>
            <a:r>
              <a:rPr lang="en-US" sz="2600" dirty="0"/>
              <a:t> are Luxembourg, Malta and Singapore.</a:t>
            </a:r>
          </a:p>
          <a:p>
            <a:pPr marL="0" indent="0" algn="l">
              <a:buNone/>
            </a:pPr>
            <a:endParaRPr lang="en-US" sz="2600" dirty="0"/>
          </a:p>
          <a:p>
            <a:pPr>
              <a:buFont typeface="Wingdings" panose="05000000000000000000" pitchFamily="2" charset="2"/>
              <a:buChar char="v"/>
            </a:pPr>
            <a:r>
              <a:rPr lang="en-US" sz="2600" b="1" u="sng" dirty="0"/>
              <a:t>The countries in dire need of funding</a:t>
            </a:r>
            <a:r>
              <a:rPr lang="en-US" sz="2600" dirty="0"/>
              <a:t> according to these clusters are:</a:t>
            </a:r>
          </a:p>
          <a:p>
            <a:pPr marL="457200" lvl="1" indent="0">
              <a:buNone/>
            </a:pPr>
            <a:r>
              <a:rPr lang="en-US" sz="2600" dirty="0"/>
              <a:t>1. Congo, Dem. Rep. : Because of its lowest income, </a:t>
            </a:r>
            <a:r>
              <a:rPr lang="en-US" sz="2600" dirty="0" err="1"/>
              <a:t>gdpp</a:t>
            </a:r>
            <a:r>
              <a:rPr lang="en-US" sz="2600" dirty="0"/>
              <a:t> and relatively high child mortality rate.</a:t>
            </a:r>
          </a:p>
          <a:p>
            <a:pPr marL="457200" lvl="1" indent="0">
              <a:buNone/>
            </a:pPr>
            <a:r>
              <a:rPr lang="en-US" sz="2600" dirty="0"/>
              <a:t>2. Central African Republic: Because of its low income, </a:t>
            </a:r>
            <a:r>
              <a:rPr lang="en-US" sz="2600" dirty="0" err="1"/>
              <a:t>gdpp</a:t>
            </a:r>
            <a:r>
              <a:rPr lang="en-US" sz="2600" dirty="0"/>
              <a:t> and relatively higher child mortality rate.</a:t>
            </a:r>
          </a:p>
          <a:p>
            <a:pPr marL="457200" lvl="1" indent="0">
              <a:buNone/>
            </a:pPr>
            <a:r>
              <a:rPr lang="en-US" sz="2600" dirty="0"/>
              <a:t>3. Burundi: Low income, </a:t>
            </a:r>
            <a:r>
              <a:rPr lang="en-US" sz="2600" dirty="0" err="1"/>
              <a:t>gdpp</a:t>
            </a:r>
            <a:r>
              <a:rPr lang="en-US" sz="2600" dirty="0"/>
              <a:t> and high child mortality.</a:t>
            </a:r>
          </a:p>
          <a:p>
            <a:pPr marL="457200" lvl="1" indent="0">
              <a:buNone/>
            </a:pPr>
            <a:r>
              <a:rPr lang="en-US" sz="2600" dirty="0"/>
              <a:t>4. Liberia: Low income, </a:t>
            </a:r>
            <a:r>
              <a:rPr lang="en-US" sz="2600" dirty="0" err="1"/>
              <a:t>gdpp</a:t>
            </a:r>
            <a:r>
              <a:rPr lang="en-US" sz="2600" dirty="0"/>
              <a:t> and high child mortality.</a:t>
            </a:r>
          </a:p>
          <a:p>
            <a:pPr marL="457200" lvl="1" indent="0">
              <a:buNone/>
            </a:pPr>
            <a:r>
              <a:rPr lang="en-US" sz="2600" dirty="0"/>
              <a:t>5. Niger: Low income, </a:t>
            </a:r>
            <a:r>
              <a:rPr lang="en-US" sz="2600" dirty="0" err="1"/>
              <a:t>gdpp</a:t>
            </a:r>
            <a:r>
              <a:rPr lang="en-US" sz="2600" dirty="0"/>
              <a:t> and relatively high child mortality.</a:t>
            </a:r>
          </a:p>
          <a:p>
            <a:pPr marL="457200" lvl="1" indent="0">
              <a:buNone/>
            </a:pPr>
            <a:r>
              <a:rPr lang="en-US" sz="2600" dirty="0"/>
              <a:t>6. Haiti: Highest child mortality, low income and </a:t>
            </a:r>
            <a:r>
              <a:rPr lang="en-US" sz="2600" dirty="0" err="1"/>
              <a:t>gdpp</a:t>
            </a:r>
            <a:r>
              <a:rPr lang="en-US" sz="2600" dirty="0"/>
              <a:t>.</a:t>
            </a:r>
          </a:p>
          <a:p>
            <a:pPr marL="457200" lvl="1" indent="0">
              <a:buNone/>
            </a:pPr>
            <a:r>
              <a:rPr lang="en-US" sz="2600" dirty="0"/>
              <a:t>7. Sierra Leone: Very high child mortality, low income and </a:t>
            </a:r>
            <a:r>
              <a:rPr lang="en-US" sz="2600" dirty="0" err="1"/>
              <a:t>gdpp</a:t>
            </a:r>
            <a:r>
              <a:rPr lang="en-US" sz="2600" dirty="0"/>
              <a:t>.</a:t>
            </a:r>
          </a:p>
          <a:p>
            <a:pPr algn="l"/>
            <a:endParaRPr lang="en-US" sz="2600" dirty="0"/>
          </a:p>
          <a:p>
            <a:pPr marL="0" indent="0" algn="l">
              <a:buNone/>
            </a:pPr>
            <a:r>
              <a:rPr lang="en-US" sz="2600" i="1" dirty="0">
                <a:solidFill>
                  <a:schemeClr val="accent6">
                    <a:lumMod val="60000"/>
                    <a:lumOff val="40000"/>
                  </a:schemeClr>
                </a:solidFill>
              </a:rPr>
              <a:t>*Also: Liberia, The Central African Republic, Burundi, The Democratic Republic of the Congo, Niger form the top 5 poorest countries in the world with the lowest Gross  National Income(GNI Index)</a:t>
            </a:r>
          </a:p>
          <a:p>
            <a:endParaRPr lang="en-IN" sz="2400" dirty="0"/>
          </a:p>
        </p:txBody>
      </p:sp>
    </p:spTree>
    <p:extLst>
      <p:ext uri="{BB962C8B-B14F-4D97-AF65-F5344CB8AC3E}">
        <p14:creationId xmlns:p14="http://schemas.microsoft.com/office/powerpoint/2010/main" val="226549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9CA6-61AB-49B7-9844-E4BEFD233B65}"/>
              </a:ext>
            </a:extLst>
          </p:cNvPr>
          <p:cNvSpPr>
            <a:spLocks noGrp="1"/>
          </p:cNvSpPr>
          <p:nvPr>
            <p:ph type="title"/>
          </p:nvPr>
        </p:nvSpPr>
        <p:spPr>
          <a:xfrm>
            <a:off x="1015754" y="2478012"/>
            <a:ext cx="10515600" cy="1325563"/>
          </a:xfrm>
        </p:spPr>
        <p:txBody>
          <a:bodyPr/>
          <a:lstStyle/>
          <a:p>
            <a:pPr algn="ctr"/>
            <a:r>
              <a:rPr lang="en-IN" b="1" dirty="0">
                <a:effectLst>
                  <a:outerShdw blurRad="38100" dist="38100" dir="2700000" algn="tl">
                    <a:srgbClr val="000000">
                      <a:alpha val="43137"/>
                    </a:srgbClr>
                  </a:outerShdw>
                </a:effectLst>
              </a:rPr>
              <a:t>Hierarchical Modelling</a:t>
            </a:r>
          </a:p>
        </p:txBody>
      </p:sp>
    </p:spTree>
    <p:extLst>
      <p:ext uri="{BB962C8B-B14F-4D97-AF65-F5344CB8AC3E}">
        <p14:creationId xmlns:p14="http://schemas.microsoft.com/office/powerpoint/2010/main" val="4121771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E2B-EC24-4A1A-8419-28459763FED9}"/>
              </a:ext>
            </a:extLst>
          </p:cNvPr>
          <p:cNvSpPr>
            <a:spLocks noGrp="1"/>
          </p:cNvSpPr>
          <p:nvPr>
            <p:ph type="title"/>
          </p:nvPr>
        </p:nvSpPr>
        <p:spPr/>
        <p:txBody>
          <a:bodyPr>
            <a:normAutofit/>
          </a:bodyPr>
          <a:lstStyle/>
          <a:p>
            <a:pPr marL="0" indent="0">
              <a:buNone/>
            </a:pPr>
            <a:r>
              <a:rPr lang="en-IN" sz="3200" b="1" dirty="0">
                <a:effectLst>
                  <a:outerShdw blurRad="38100" dist="38100" dir="2700000" algn="tl">
                    <a:srgbClr val="000000">
                      <a:alpha val="43137"/>
                    </a:srgbClr>
                  </a:outerShdw>
                </a:effectLst>
              </a:rPr>
              <a:t>Hierarchical clustering using single linkage.</a:t>
            </a:r>
          </a:p>
        </p:txBody>
      </p:sp>
      <p:sp>
        <p:nvSpPr>
          <p:cNvPr id="3" name="Content Placeholder 2">
            <a:extLst>
              <a:ext uri="{FF2B5EF4-FFF2-40B4-BE49-F238E27FC236}">
                <a16:creationId xmlns:a16="http://schemas.microsoft.com/office/drawing/2014/main" id="{0D07E15A-0C4C-4A3D-91C7-0FFCB4F6138E}"/>
              </a:ext>
            </a:extLst>
          </p:cNvPr>
          <p:cNvSpPr>
            <a:spLocks noGrp="1"/>
          </p:cNvSpPr>
          <p:nvPr>
            <p:ph idx="1"/>
          </p:nvPr>
        </p:nvSpPr>
        <p:spPr/>
        <p:txBody>
          <a:bodyPr/>
          <a:lstStyle/>
          <a:p>
            <a:r>
              <a:rPr lang="en-IN" sz="1600" dirty="0"/>
              <a:t>Dendrogram developed: Just a look at the dendrogram indicates that the clusters will serve no purpose in this case. Further cutting the dendrogram with 3 clusters, the labels indicate that all the data points are assigned to cluster 0 except 2 datapoints assigned to cluster 1 and 2 each.</a:t>
            </a:r>
          </a:p>
          <a:p>
            <a:pPr marL="0" indent="0">
              <a:buNone/>
            </a:pPr>
            <a:endParaRPr lang="en-IN" dirty="0"/>
          </a:p>
        </p:txBody>
      </p:sp>
      <p:pic>
        <p:nvPicPr>
          <p:cNvPr id="5" name="Picture 4">
            <a:extLst>
              <a:ext uri="{FF2B5EF4-FFF2-40B4-BE49-F238E27FC236}">
                <a16:creationId xmlns:a16="http://schemas.microsoft.com/office/drawing/2014/main" id="{BB8B7823-F498-4299-86B8-6BF83C2743B8}"/>
              </a:ext>
            </a:extLst>
          </p:cNvPr>
          <p:cNvPicPr>
            <a:picLocks noChangeAspect="1"/>
          </p:cNvPicPr>
          <p:nvPr/>
        </p:nvPicPr>
        <p:blipFill>
          <a:blip r:embed="rId2"/>
          <a:stretch>
            <a:fillRect/>
          </a:stretch>
        </p:blipFill>
        <p:spPr>
          <a:xfrm>
            <a:off x="293838" y="2637665"/>
            <a:ext cx="5802162" cy="3094957"/>
          </a:xfrm>
          <a:prstGeom prst="rect">
            <a:avLst/>
          </a:prstGeom>
        </p:spPr>
      </p:pic>
      <p:pic>
        <p:nvPicPr>
          <p:cNvPr id="9" name="Picture 8">
            <a:extLst>
              <a:ext uri="{FF2B5EF4-FFF2-40B4-BE49-F238E27FC236}">
                <a16:creationId xmlns:a16="http://schemas.microsoft.com/office/drawing/2014/main" id="{5A2667BD-41CE-4271-962E-99FA9A5024D9}"/>
              </a:ext>
            </a:extLst>
          </p:cNvPr>
          <p:cNvPicPr>
            <a:picLocks noChangeAspect="1"/>
          </p:cNvPicPr>
          <p:nvPr/>
        </p:nvPicPr>
        <p:blipFill rotWithShape="1">
          <a:blip r:embed="rId3"/>
          <a:srcRect r="8552" b="2115"/>
          <a:stretch/>
        </p:blipFill>
        <p:spPr>
          <a:xfrm>
            <a:off x="6586494" y="2637665"/>
            <a:ext cx="5442749" cy="1991682"/>
          </a:xfrm>
          <a:prstGeom prst="rect">
            <a:avLst/>
          </a:prstGeom>
        </p:spPr>
      </p:pic>
      <p:sp>
        <p:nvSpPr>
          <p:cNvPr id="11" name="TextBox 10">
            <a:extLst>
              <a:ext uri="{FF2B5EF4-FFF2-40B4-BE49-F238E27FC236}">
                <a16:creationId xmlns:a16="http://schemas.microsoft.com/office/drawing/2014/main" id="{B6503796-3E63-437A-8665-BBC10068D0D2}"/>
              </a:ext>
            </a:extLst>
          </p:cNvPr>
          <p:cNvSpPr txBox="1"/>
          <p:nvPr/>
        </p:nvSpPr>
        <p:spPr>
          <a:xfrm>
            <a:off x="6349753" y="4795056"/>
            <a:ext cx="6094520" cy="1200329"/>
          </a:xfrm>
          <a:prstGeom prst="rect">
            <a:avLst/>
          </a:prstGeom>
          <a:noFill/>
        </p:spPr>
        <p:txBody>
          <a:bodyPr wrap="square">
            <a:spAutoFit/>
          </a:bodyPr>
          <a:lstStyle/>
          <a:p>
            <a:pPr marL="285750" indent="-285750">
              <a:buFont typeface="Arial" panose="020B0604020202020204" pitchFamily="34" charset="0"/>
              <a:buChar char="•"/>
            </a:pPr>
            <a:r>
              <a:rPr lang="en-IN" dirty="0"/>
              <a:t>The only 2 countries separated from the data-points in the entire space are Luxembourg and Nigeria.</a:t>
            </a:r>
          </a:p>
          <a:p>
            <a:pPr marL="285750" indent="-285750">
              <a:buFont typeface="Arial" panose="020B0604020202020204" pitchFamily="34" charset="0"/>
              <a:buChar char="•"/>
            </a:pPr>
            <a:r>
              <a:rPr lang="en-US" dirty="0"/>
              <a:t>Hence discarding the result developed by </a:t>
            </a:r>
            <a:r>
              <a:rPr lang="en-US" dirty="0" err="1"/>
              <a:t>Hierarchial</a:t>
            </a:r>
            <a:r>
              <a:rPr lang="en-US" dirty="0"/>
              <a:t> clustering using Single Linkage.</a:t>
            </a:r>
            <a:endParaRPr lang="en-IN" dirty="0"/>
          </a:p>
        </p:txBody>
      </p:sp>
    </p:spTree>
    <p:extLst>
      <p:ext uri="{BB962C8B-B14F-4D97-AF65-F5344CB8AC3E}">
        <p14:creationId xmlns:p14="http://schemas.microsoft.com/office/powerpoint/2010/main" val="1516410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932-4AB9-4814-90F5-A9C074D0D4C9}"/>
              </a:ext>
            </a:extLst>
          </p:cNvPr>
          <p:cNvSpPr>
            <a:spLocks noGrp="1"/>
          </p:cNvSpPr>
          <p:nvPr>
            <p:ph type="title"/>
          </p:nvPr>
        </p:nvSpPr>
        <p:spPr>
          <a:xfrm>
            <a:off x="838200" y="123330"/>
            <a:ext cx="10515600" cy="1325563"/>
          </a:xfrm>
        </p:spPr>
        <p:txBody>
          <a:bodyPr>
            <a:normAutofit/>
          </a:bodyPr>
          <a:lstStyle/>
          <a:p>
            <a:pPr algn="ctr"/>
            <a:r>
              <a:rPr lang="en-IN" sz="3200" b="1" dirty="0">
                <a:effectLst>
                  <a:outerShdw blurRad="38100" dist="38100" dir="2700000" algn="tl">
                    <a:srgbClr val="000000">
                      <a:alpha val="43137"/>
                    </a:srgbClr>
                  </a:outerShdw>
                </a:effectLst>
              </a:rPr>
              <a:t>Hierarchical clustering using complete linkage.</a:t>
            </a:r>
            <a:br>
              <a:rPr lang="en-IN" sz="3200" b="1" dirty="0">
                <a:effectLst>
                  <a:outerShdw blurRad="38100" dist="38100" dir="2700000" algn="tl">
                    <a:srgbClr val="000000">
                      <a:alpha val="43137"/>
                    </a:srgbClr>
                  </a:outerShdw>
                </a:effectLst>
              </a:rPr>
            </a:br>
            <a:r>
              <a:rPr lang="en-IN" sz="3200" b="1" dirty="0">
                <a:effectLst>
                  <a:outerShdw blurRad="38100" dist="38100" dir="2700000" algn="tl">
                    <a:srgbClr val="000000">
                      <a:alpha val="43137"/>
                    </a:srgbClr>
                  </a:outerShdw>
                </a:effectLst>
              </a:rPr>
              <a:t>Number of clusters=3</a:t>
            </a:r>
          </a:p>
        </p:txBody>
      </p:sp>
      <p:pic>
        <p:nvPicPr>
          <p:cNvPr id="5" name="Content Placeholder 4">
            <a:extLst>
              <a:ext uri="{FF2B5EF4-FFF2-40B4-BE49-F238E27FC236}">
                <a16:creationId xmlns:a16="http://schemas.microsoft.com/office/drawing/2014/main" id="{71B5D5B6-F68D-4BFA-89E1-D4635D54432C}"/>
              </a:ext>
            </a:extLst>
          </p:cNvPr>
          <p:cNvPicPr>
            <a:picLocks noGrp="1" noChangeAspect="1"/>
          </p:cNvPicPr>
          <p:nvPr>
            <p:ph idx="1"/>
          </p:nvPr>
        </p:nvPicPr>
        <p:blipFill>
          <a:blip r:embed="rId2"/>
          <a:stretch>
            <a:fillRect/>
          </a:stretch>
        </p:blipFill>
        <p:spPr>
          <a:xfrm>
            <a:off x="627777" y="2438430"/>
            <a:ext cx="5288738" cy="3977985"/>
          </a:xfrm>
        </p:spPr>
      </p:pic>
      <p:pic>
        <p:nvPicPr>
          <p:cNvPr id="7" name="Picture 6">
            <a:extLst>
              <a:ext uri="{FF2B5EF4-FFF2-40B4-BE49-F238E27FC236}">
                <a16:creationId xmlns:a16="http://schemas.microsoft.com/office/drawing/2014/main" id="{F87A5533-3048-46C3-A9F1-178F93F53FB2}"/>
              </a:ext>
            </a:extLst>
          </p:cNvPr>
          <p:cNvPicPr>
            <a:picLocks noChangeAspect="1"/>
          </p:cNvPicPr>
          <p:nvPr/>
        </p:nvPicPr>
        <p:blipFill>
          <a:blip r:embed="rId3"/>
          <a:stretch>
            <a:fillRect/>
          </a:stretch>
        </p:blipFill>
        <p:spPr>
          <a:xfrm>
            <a:off x="6346509" y="2438430"/>
            <a:ext cx="5418290" cy="2027096"/>
          </a:xfrm>
          <a:prstGeom prst="rect">
            <a:avLst/>
          </a:prstGeom>
        </p:spPr>
      </p:pic>
      <p:sp>
        <p:nvSpPr>
          <p:cNvPr id="9" name="TextBox 8">
            <a:extLst>
              <a:ext uri="{FF2B5EF4-FFF2-40B4-BE49-F238E27FC236}">
                <a16:creationId xmlns:a16="http://schemas.microsoft.com/office/drawing/2014/main" id="{65DB01D3-77B3-49FE-92FF-503BC0421E4C}"/>
              </a:ext>
            </a:extLst>
          </p:cNvPr>
          <p:cNvSpPr txBox="1"/>
          <p:nvPr/>
        </p:nvSpPr>
        <p:spPr>
          <a:xfrm>
            <a:off x="627777" y="1758995"/>
            <a:ext cx="11066000" cy="461665"/>
          </a:xfrm>
          <a:prstGeom prst="rect">
            <a:avLst/>
          </a:prstGeom>
          <a:noFill/>
        </p:spPr>
        <p:txBody>
          <a:bodyPr wrap="square">
            <a:spAutoFit/>
          </a:bodyPr>
          <a:lstStyle/>
          <a:p>
            <a:r>
              <a:rPr lang="en-IN" sz="2400" dirty="0"/>
              <a:t>Dendrogram developed: The dendrogram formed here looks very well defined. </a:t>
            </a:r>
          </a:p>
        </p:txBody>
      </p:sp>
      <p:sp>
        <p:nvSpPr>
          <p:cNvPr id="10" name="TextBox 9">
            <a:extLst>
              <a:ext uri="{FF2B5EF4-FFF2-40B4-BE49-F238E27FC236}">
                <a16:creationId xmlns:a16="http://schemas.microsoft.com/office/drawing/2014/main" id="{059243F8-ED86-455E-9539-3FBB7B4B28EB}"/>
              </a:ext>
            </a:extLst>
          </p:cNvPr>
          <p:cNvSpPr txBox="1"/>
          <p:nvPr/>
        </p:nvSpPr>
        <p:spPr>
          <a:xfrm>
            <a:off x="6008394" y="4859910"/>
            <a:ext cx="6094520" cy="1200329"/>
          </a:xfrm>
          <a:prstGeom prst="rect">
            <a:avLst/>
          </a:prstGeom>
          <a:noFill/>
        </p:spPr>
        <p:txBody>
          <a:bodyPr wrap="square">
            <a:spAutoFit/>
          </a:bodyPr>
          <a:lstStyle/>
          <a:p>
            <a:pPr marL="285750" indent="-285750">
              <a:buFont typeface="Arial" panose="020B0604020202020204" pitchFamily="34" charset="0"/>
              <a:buChar char="•"/>
            </a:pPr>
            <a:r>
              <a:rPr lang="en-IN" dirty="0"/>
              <a:t>The distribution of the data-points looks good when the dendrogram is cut into 3 clusters.</a:t>
            </a:r>
          </a:p>
          <a:p>
            <a:pPr marL="285750" indent="-285750">
              <a:buFont typeface="Arial" panose="020B0604020202020204" pitchFamily="34" charset="0"/>
              <a:buChar char="•"/>
            </a:pPr>
            <a:r>
              <a:rPr lang="en-IN" dirty="0"/>
              <a:t>Number of data=points in each cluster:</a:t>
            </a:r>
          </a:p>
          <a:p>
            <a:pPr marL="285750" indent="-285750">
              <a:buFont typeface="Arial" panose="020B0604020202020204" pitchFamily="34" charset="0"/>
              <a:buChar char="•"/>
            </a:pPr>
            <a:endParaRPr lang="en-IN" dirty="0"/>
          </a:p>
        </p:txBody>
      </p:sp>
      <p:pic>
        <p:nvPicPr>
          <p:cNvPr id="12" name="Picture 11">
            <a:extLst>
              <a:ext uri="{FF2B5EF4-FFF2-40B4-BE49-F238E27FC236}">
                <a16:creationId xmlns:a16="http://schemas.microsoft.com/office/drawing/2014/main" id="{50E05FA9-E6D6-450A-8D91-B3FB6126D8B1}"/>
              </a:ext>
            </a:extLst>
          </p:cNvPr>
          <p:cNvPicPr>
            <a:picLocks noChangeAspect="1"/>
          </p:cNvPicPr>
          <p:nvPr/>
        </p:nvPicPr>
        <p:blipFill>
          <a:blip r:embed="rId4"/>
          <a:stretch>
            <a:fillRect/>
          </a:stretch>
        </p:blipFill>
        <p:spPr>
          <a:xfrm>
            <a:off x="6410998" y="5741176"/>
            <a:ext cx="4519052" cy="960203"/>
          </a:xfrm>
          <a:prstGeom prst="rect">
            <a:avLst/>
          </a:prstGeom>
        </p:spPr>
      </p:pic>
    </p:spTree>
    <p:extLst>
      <p:ext uri="{BB962C8B-B14F-4D97-AF65-F5344CB8AC3E}">
        <p14:creationId xmlns:p14="http://schemas.microsoft.com/office/powerpoint/2010/main" val="1792130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AC6-D3F1-4DF5-9894-3E4F37A14FC7}"/>
              </a:ext>
            </a:extLst>
          </p:cNvPr>
          <p:cNvSpPr>
            <a:spLocks noGrp="1"/>
          </p:cNvSpPr>
          <p:nvPr>
            <p:ph type="title"/>
          </p:nvPr>
        </p:nvSpPr>
        <p:spPr>
          <a:xfrm>
            <a:off x="878485" y="-141543"/>
            <a:ext cx="10515600" cy="1325563"/>
          </a:xfrm>
        </p:spPr>
        <p:txBody>
          <a:bodyPr>
            <a:normAutofit/>
          </a:bodyPr>
          <a:lstStyle/>
          <a:p>
            <a:r>
              <a:rPr lang="en-IN" sz="3200" b="1" dirty="0">
                <a:latin typeface="Arial" panose="020B0604020202020204" pitchFamily="34" charset="0"/>
                <a:cs typeface="Arial" panose="020B0604020202020204" pitchFamily="34" charset="0"/>
              </a:rPr>
              <a:t>Hierarchical clustering with complete linkage and k=3</a:t>
            </a:r>
          </a:p>
        </p:txBody>
      </p:sp>
      <p:sp>
        <p:nvSpPr>
          <p:cNvPr id="3" name="Content Placeholder 2">
            <a:extLst>
              <a:ext uri="{FF2B5EF4-FFF2-40B4-BE49-F238E27FC236}">
                <a16:creationId xmlns:a16="http://schemas.microsoft.com/office/drawing/2014/main" id="{8833C72B-1427-4835-84F4-236A81432999}"/>
              </a:ext>
            </a:extLst>
          </p:cNvPr>
          <p:cNvSpPr>
            <a:spLocks noGrp="1"/>
          </p:cNvSpPr>
          <p:nvPr>
            <p:ph idx="1"/>
          </p:nvPr>
        </p:nvSpPr>
        <p:spPr>
          <a:xfrm>
            <a:off x="878485" y="1253331"/>
            <a:ext cx="10618097" cy="5271756"/>
          </a:xfrm>
        </p:spPr>
        <p:txBody>
          <a:bodyPr>
            <a:normAutofit fontScale="55000" lnSpcReduction="20000"/>
          </a:bodyPr>
          <a:lstStyle/>
          <a:p>
            <a:r>
              <a:rPr lang="en-IN" sz="2900" dirty="0"/>
              <a:t>Analysing the clusters:</a:t>
            </a:r>
          </a:p>
          <a:p>
            <a:r>
              <a:rPr lang="en-IN" sz="2900" dirty="0"/>
              <a:t>Comparing the variable values for 3 clusters.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dirty="0">
              <a:solidFill>
                <a:srgbClr val="000000"/>
              </a:solidFill>
              <a:latin typeface="Helvetica Neue"/>
            </a:endParaRPr>
          </a:p>
          <a:p>
            <a:pPr algn="l"/>
            <a:endParaRPr lang="en-US" sz="2900" dirty="0"/>
          </a:p>
          <a:p>
            <a:pPr algn="l"/>
            <a:r>
              <a:rPr lang="en-US" sz="2900" dirty="0"/>
              <a:t>Cluster 0: Highest on child mortality rate, lowest on income, lowest on </a:t>
            </a:r>
            <a:r>
              <a:rPr lang="en-US" sz="2900" dirty="0" err="1"/>
              <a:t>gdpp</a:t>
            </a:r>
            <a:r>
              <a:rPr lang="en-US" sz="2900" dirty="0"/>
              <a:t>.</a:t>
            </a:r>
          </a:p>
          <a:p>
            <a:pPr algn="l"/>
            <a:r>
              <a:rPr lang="en-US" sz="2900" dirty="0"/>
              <a:t>Cluster 1: Moderate on Child mortality rate, Moderate on income, Moderate on </a:t>
            </a:r>
            <a:r>
              <a:rPr lang="en-US" sz="2900" dirty="0" err="1"/>
              <a:t>gdpp</a:t>
            </a:r>
            <a:r>
              <a:rPr lang="en-US" sz="2900" dirty="0"/>
              <a:t>.</a:t>
            </a:r>
          </a:p>
          <a:p>
            <a:pPr algn="l"/>
            <a:r>
              <a:rPr lang="en-US" sz="2900" dirty="0"/>
              <a:t>Cluster 2: Very low on Child mortality rate, Best on income, Best on </a:t>
            </a:r>
            <a:r>
              <a:rPr lang="en-US" sz="2900" dirty="0" err="1"/>
              <a:t>gdpp</a:t>
            </a:r>
            <a:r>
              <a:rPr lang="en-US" sz="2900" dirty="0"/>
              <a:t>.</a:t>
            </a:r>
            <a:endParaRPr lang="en-IN" sz="2000" dirty="0"/>
          </a:p>
          <a:p>
            <a:endParaRPr lang="en-IN" dirty="0"/>
          </a:p>
          <a:p>
            <a:endParaRPr lang="en-IN" dirty="0"/>
          </a:p>
        </p:txBody>
      </p:sp>
      <p:pic>
        <p:nvPicPr>
          <p:cNvPr id="5" name="Picture 4">
            <a:extLst>
              <a:ext uri="{FF2B5EF4-FFF2-40B4-BE49-F238E27FC236}">
                <a16:creationId xmlns:a16="http://schemas.microsoft.com/office/drawing/2014/main" id="{5D67795A-59F7-4795-91EC-2F4FA37DDD29}"/>
              </a:ext>
            </a:extLst>
          </p:cNvPr>
          <p:cNvPicPr>
            <a:picLocks noChangeAspect="1"/>
          </p:cNvPicPr>
          <p:nvPr/>
        </p:nvPicPr>
        <p:blipFill>
          <a:blip r:embed="rId2"/>
          <a:stretch>
            <a:fillRect/>
          </a:stretch>
        </p:blipFill>
        <p:spPr>
          <a:xfrm>
            <a:off x="879610" y="1937863"/>
            <a:ext cx="10616972" cy="3415371"/>
          </a:xfrm>
          <a:prstGeom prst="rect">
            <a:avLst/>
          </a:prstGeom>
        </p:spPr>
      </p:pic>
    </p:spTree>
    <p:extLst>
      <p:ext uri="{BB962C8B-B14F-4D97-AF65-F5344CB8AC3E}">
        <p14:creationId xmlns:p14="http://schemas.microsoft.com/office/powerpoint/2010/main" val="4165213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AFFD5-62FC-4F11-BD05-8D8231E8F0E3}"/>
              </a:ext>
            </a:extLst>
          </p:cNvPr>
          <p:cNvSpPr>
            <a:spLocks noGrp="1"/>
          </p:cNvSpPr>
          <p:nvPr>
            <p:ph idx="1"/>
          </p:nvPr>
        </p:nvSpPr>
        <p:spPr>
          <a:xfrm>
            <a:off x="587340" y="232561"/>
            <a:ext cx="10233800" cy="4351338"/>
          </a:xfrm>
        </p:spPr>
        <p:txBody>
          <a:bodyPr>
            <a:normAutofit/>
          </a:bodyPr>
          <a:lstStyle/>
          <a:p>
            <a:pPr marL="0" indent="0">
              <a:buNone/>
            </a:pPr>
            <a:r>
              <a:rPr lang="en-IN" sz="2400" b="1" dirty="0">
                <a:effectLst>
                  <a:outerShdw blurRad="38100" dist="38100" dir="2700000" algn="tl">
                    <a:srgbClr val="000000">
                      <a:alpha val="43137"/>
                    </a:srgbClr>
                  </a:outerShdw>
                </a:effectLst>
              </a:rPr>
              <a:t>Visualizing the clusters across variables Income-Child mortality,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-Child mortality and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-Income.</a:t>
            </a:r>
          </a:p>
        </p:txBody>
      </p:sp>
      <p:sp>
        <p:nvSpPr>
          <p:cNvPr id="10" name="TextBox 9">
            <a:extLst>
              <a:ext uri="{FF2B5EF4-FFF2-40B4-BE49-F238E27FC236}">
                <a16:creationId xmlns:a16="http://schemas.microsoft.com/office/drawing/2014/main" id="{D43B42B8-40DC-4155-A965-A840C4F6635C}"/>
              </a:ext>
            </a:extLst>
          </p:cNvPr>
          <p:cNvSpPr txBox="1"/>
          <p:nvPr/>
        </p:nvSpPr>
        <p:spPr>
          <a:xfrm>
            <a:off x="443884" y="5055393"/>
            <a:ext cx="10857390" cy="646331"/>
          </a:xfrm>
          <a:prstGeom prst="rect">
            <a:avLst/>
          </a:prstGeom>
          <a:noFill/>
        </p:spPr>
        <p:txBody>
          <a:bodyPr wrap="square" rtlCol="0">
            <a:spAutoFit/>
          </a:bodyPr>
          <a:lstStyle/>
          <a:p>
            <a:r>
              <a:rPr lang="en-US" dirty="0"/>
              <a:t>There is efficient clustering when visualizing them in terms of income-child mortality, </a:t>
            </a:r>
            <a:r>
              <a:rPr lang="en-US" dirty="0" err="1"/>
              <a:t>gdpp</a:t>
            </a:r>
            <a:r>
              <a:rPr lang="en-US" dirty="0"/>
              <a:t>-child mortality and </a:t>
            </a:r>
            <a:r>
              <a:rPr lang="en-US" dirty="0" err="1"/>
              <a:t>gdpp</a:t>
            </a:r>
            <a:r>
              <a:rPr lang="en-US" dirty="0"/>
              <a:t>-income. But the </a:t>
            </a:r>
            <a:r>
              <a:rPr lang="en-US" dirty="0" err="1"/>
              <a:t>The</a:t>
            </a:r>
            <a:r>
              <a:rPr lang="en-US" dirty="0"/>
              <a:t> datapoints in cluster 2 is </a:t>
            </a:r>
            <a:r>
              <a:rPr lang="en-US" dirty="0" err="1"/>
              <a:t>spreadout</a:t>
            </a:r>
            <a:r>
              <a:rPr lang="en-US" dirty="0"/>
              <a:t>.</a:t>
            </a:r>
            <a:endParaRPr lang="en-IN" dirty="0"/>
          </a:p>
        </p:txBody>
      </p:sp>
      <p:pic>
        <p:nvPicPr>
          <p:cNvPr id="4" name="Picture 3">
            <a:extLst>
              <a:ext uri="{FF2B5EF4-FFF2-40B4-BE49-F238E27FC236}">
                <a16:creationId xmlns:a16="http://schemas.microsoft.com/office/drawing/2014/main" id="{92C1BF55-4D36-4307-A96C-FA04FCB17355}"/>
              </a:ext>
            </a:extLst>
          </p:cNvPr>
          <p:cNvPicPr>
            <a:picLocks noChangeAspect="1"/>
          </p:cNvPicPr>
          <p:nvPr/>
        </p:nvPicPr>
        <p:blipFill>
          <a:blip r:embed="rId2"/>
          <a:stretch>
            <a:fillRect/>
          </a:stretch>
        </p:blipFill>
        <p:spPr>
          <a:xfrm>
            <a:off x="674881" y="1204789"/>
            <a:ext cx="10490373" cy="3379110"/>
          </a:xfrm>
          <a:prstGeom prst="rect">
            <a:avLst/>
          </a:prstGeom>
        </p:spPr>
      </p:pic>
    </p:spTree>
    <p:extLst>
      <p:ext uri="{BB962C8B-B14F-4D97-AF65-F5344CB8AC3E}">
        <p14:creationId xmlns:p14="http://schemas.microsoft.com/office/powerpoint/2010/main" val="3842067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90D4-5C87-459E-A927-29CEBEA8F217}"/>
              </a:ext>
            </a:extLst>
          </p:cNvPr>
          <p:cNvSpPr>
            <a:spLocks noGrp="1"/>
          </p:cNvSpPr>
          <p:nvPr>
            <p:ph type="title"/>
          </p:nvPr>
        </p:nvSpPr>
        <p:spPr/>
        <p:txBody>
          <a:bodyPr/>
          <a:lstStyle/>
          <a:p>
            <a:r>
              <a:rPr lang="en-IN" b="1" dirty="0"/>
              <a:t>Road-map of our Analysis.</a:t>
            </a:r>
          </a:p>
        </p:txBody>
      </p:sp>
      <p:sp>
        <p:nvSpPr>
          <p:cNvPr id="3" name="Content Placeholder 2">
            <a:extLst>
              <a:ext uri="{FF2B5EF4-FFF2-40B4-BE49-F238E27FC236}">
                <a16:creationId xmlns:a16="http://schemas.microsoft.com/office/drawing/2014/main" id="{A8C447C9-4680-4E21-8535-3C8D1A31A01B}"/>
              </a:ext>
            </a:extLst>
          </p:cNvPr>
          <p:cNvSpPr>
            <a:spLocks noGrp="1"/>
          </p:cNvSpPr>
          <p:nvPr>
            <p:ph idx="1"/>
          </p:nvPr>
        </p:nvSpPr>
        <p:spPr/>
        <p:txBody>
          <a:bodyPr>
            <a:normAutofit/>
          </a:bodyPr>
          <a:lstStyle/>
          <a:p>
            <a:pPr marL="0" indent="0">
              <a:buNone/>
            </a:pPr>
            <a:r>
              <a:rPr lang="en-IN" dirty="0"/>
              <a:t>This analysis is broadly divided into 5 parts:</a:t>
            </a:r>
          </a:p>
          <a:p>
            <a:pPr marL="0" indent="0">
              <a:buNone/>
            </a:pPr>
            <a:r>
              <a:rPr lang="en-IN" sz="2000" b="1" dirty="0"/>
              <a:t>1. Data Inspection and Data-Cleaning:</a:t>
            </a:r>
            <a:r>
              <a:rPr lang="en-IN" sz="2000" dirty="0"/>
              <a:t> Getting the feel of Country-data.csv, identified data types, missing  values, identified outliers, number of outliers and the respective countries etc.</a:t>
            </a:r>
          </a:p>
          <a:p>
            <a:pPr marL="0" indent="0">
              <a:buNone/>
            </a:pPr>
            <a:r>
              <a:rPr lang="en-IN" sz="2000" b="1" dirty="0"/>
              <a:t>2. Exploratory Data Analysis</a:t>
            </a:r>
            <a:r>
              <a:rPr lang="en-IN" sz="2000" dirty="0"/>
              <a:t>: Univariate and bivariate analysis to study the data distribution, imbalance and the mutual relationship amongst variables to derive inferences.</a:t>
            </a:r>
          </a:p>
          <a:p>
            <a:pPr marL="0" indent="0">
              <a:buNone/>
            </a:pPr>
            <a:r>
              <a:rPr lang="en-IN" sz="2000" b="1" dirty="0"/>
              <a:t>3. </a:t>
            </a:r>
            <a:r>
              <a:rPr lang="en-US" sz="2000" b="1" dirty="0"/>
              <a:t>Data Preparation</a:t>
            </a:r>
            <a:r>
              <a:rPr lang="en-US" sz="2000" dirty="0"/>
              <a:t>: Hopkins test to check validity of data for clustering and rescaling of variables for usage in model building.</a:t>
            </a:r>
          </a:p>
          <a:p>
            <a:pPr marL="0" indent="0">
              <a:buNone/>
            </a:pPr>
            <a:r>
              <a:rPr lang="en-US" sz="2000" b="1" dirty="0"/>
              <a:t>4. Model</a:t>
            </a:r>
            <a:r>
              <a:rPr lang="en-US" sz="2000" dirty="0"/>
              <a:t>: </a:t>
            </a:r>
            <a:r>
              <a:rPr lang="en-US" sz="2000" dirty="0" err="1"/>
              <a:t>KMeans</a:t>
            </a:r>
            <a:r>
              <a:rPr lang="en-US" sz="2000" dirty="0"/>
              <a:t> clustering for different values of K, Finding optimal number of clusters(k) using elbow method and Silhouette method and hierarchical clustering using single and complete linkage with 3 and 4 clusters to visualize and derive insights from the clusters.</a:t>
            </a:r>
          </a:p>
          <a:p>
            <a:pPr marL="0" indent="0">
              <a:buNone/>
            </a:pPr>
            <a:r>
              <a:rPr lang="en-US" sz="2000" b="1" dirty="0"/>
              <a:t>5. Conclusion: </a:t>
            </a:r>
            <a:r>
              <a:rPr lang="en-US" sz="2000" dirty="0"/>
              <a:t>Based on EDA and Model section, suggested the list of countries in dire need of financial aid.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658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3784-448F-421B-BB04-3D3268994355}"/>
              </a:ext>
            </a:extLst>
          </p:cNvPr>
          <p:cNvSpPr>
            <a:spLocks noGrp="1"/>
          </p:cNvSpPr>
          <p:nvPr>
            <p:ph type="title"/>
          </p:nvPr>
        </p:nvSpPr>
        <p:spPr>
          <a:xfrm>
            <a:off x="838200" y="27134"/>
            <a:ext cx="10515600" cy="1242374"/>
          </a:xfrm>
        </p:spPr>
        <p:txBody>
          <a:bodyPr/>
          <a:lstStyle/>
          <a:p>
            <a:pPr algn="ctr"/>
            <a:r>
              <a:rPr lang="en-IN" b="1" dirty="0">
                <a:effectLst>
                  <a:outerShdw blurRad="38100" dist="38100" dir="2700000" algn="tl">
                    <a:srgbClr val="000000">
                      <a:alpha val="43137"/>
                    </a:srgbClr>
                  </a:outerShdw>
                </a:effectLst>
              </a:rPr>
              <a:t>Insights:</a:t>
            </a:r>
          </a:p>
        </p:txBody>
      </p:sp>
      <p:sp>
        <p:nvSpPr>
          <p:cNvPr id="3" name="Content Placeholder 2">
            <a:extLst>
              <a:ext uri="{FF2B5EF4-FFF2-40B4-BE49-F238E27FC236}">
                <a16:creationId xmlns:a16="http://schemas.microsoft.com/office/drawing/2014/main" id="{70154BD0-9697-4A79-86C2-AE5D385F66C2}"/>
              </a:ext>
            </a:extLst>
          </p:cNvPr>
          <p:cNvSpPr>
            <a:spLocks noGrp="1"/>
          </p:cNvSpPr>
          <p:nvPr>
            <p:ph idx="1"/>
          </p:nvPr>
        </p:nvSpPr>
        <p:spPr>
          <a:xfrm>
            <a:off x="1119998" y="1097654"/>
            <a:ext cx="10873733" cy="5760345"/>
          </a:xfrm>
        </p:spPr>
        <p:txBody>
          <a:bodyPr>
            <a:normAutofit fontScale="70000" lnSpcReduction="20000"/>
          </a:bodyPr>
          <a:lstStyle/>
          <a:p>
            <a:endParaRPr lang="en-US" sz="2600" dirty="0"/>
          </a:p>
          <a:p>
            <a:pPr>
              <a:buFont typeface="Wingdings" panose="05000000000000000000" pitchFamily="2" charset="2"/>
              <a:buChar char="v"/>
            </a:pPr>
            <a:r>
              <a:rPr lang="en-US" sz="2600" dirty="0"/>
              <a:t>None of the countries in cluster 2 requires funding. They are the best performing nations.</a:t>
            </a:r>
          </a:p>
          <a:p>
            <a:pPr>
              <a:buFont typeface="Wingdings" panose="05000000000000000000" pitchFamily="2" charset="2"/>
              <a:buChar char="v"/>
            </a:pPr>
            <a:r>
              <a:rPr lang="en-US" sz="2600" dirty="0"/>
              <a:t>Many countries in cluster 0 are in trouble in every terms. </a:t>
            </a:r>
          </a:p>
          <a:p>
            <a:pPr>
              <a:buFont typeface="Wingdings" panose="05000000000000000000" pitchFamily="2" charset="2"/>
              <a:buChar char="v"/>
            </a:pPr>
            <a:r>
              <a:rPr lang="en-US" sz="2600" dirty="0"/>
              <a:t>Some countries in Cluster 1 might also be in a bad state and might need help. Further analysis will be required.</a:t>
            </a:r>
          </a:p>
          <a:p>
            <a:pPr marL="0" indent="0">
              <a:buNone/>
            </a:pPr>
            <a:endParaRPr lang="en-US" sz="2600" dirty="0"/>
          </a:p>
          <a:p>
            <a:pPr algn="l">
              <a:buFont typeface="Wingdings" panose="05000000000000000000" pitchFamily="2" charset="2"/>
              <a:buChar char="v"/>
            </a:pPr>
            <a:r>
              <a:rPr lang="en-US" sz="2600" b="1" u="sng" dirty="0"/>
              <a:t>The best performing countries</a:t>
            </a:r>
            <a:r>
              <a:rPr lang="en-US" sz="2600" u="sng" dirty="0"/>
              <a:t> </a:t>
            </a:r>
            <a:r>
              <a:rPr lang="en-US" sz="2600" dirty="0"/>
              <a:t>based on child mortality rate, income and </a:t>
            </a:r>
            <a:r>
              <a:rPr lang="en-US" sz="2600" dirty="0" err="1"/>
              <a:t>gdpp</a:t>
            </a:r>
            <a:r>
              <a:rPr lang="en-US" sz="2600" dirty="0"/>
              <a:t> are Luxembourg, Malta and Singapore etc.</a:t>
            </a:r>
          </a:p>
          <a:p>
            <a:pPr algn="l"/>
            <a:endParaRPr lang="en-US" sz="2600" dirty="0"/>
          </a:p>
          <a:p>
            <a:pPr>
              <a:buFont typeface="Wingdings" panose="05000000000000000000" pitchFamily="2" charset="2"/>
              <a:buChar char="v"/>
            </a:pPr>
            <a:r>
              <a:rPr lang="en-US" sz="2600" b="1" u="sng" dirty="0"/>
              <a:t>The countries in dire need of funding</a:t>
            </a:r>
            <a:r>
              <a:rPr lang="en-US" sz="2600" dirty="0"/>
              <a:t> according to these clusters are:</a:t>
            </a:r>
          </a:p>
          <a:p>
            <a:pPr marL="457200" lvl="1" indent="0">
              <a:buNone/>
            </a:pPr>
            <a:r>
              <a:rPr lang="en-US" sz="2600" dirty="0"/>
              <a:t>1. Congo, Dem. Rep. : Because of its lowest income, </a:t>
            </a:r>
            <a:r>
              <a:rPr lang="en-US" sz="2600" dirty="0" err="1"/>
              <a:t>gdpp</a:t>
            </a:r>
            <a:r>
              <a:rPr lang="en-US" sz="2600" dirty="0"/>
              <a:t> and relatively high child mortality rate.</a:t>
            </a:r>
          </a:p>
          <a:p>
            <a:pPr marL="457200" lvl="1" indent="0">
              <a:buNone/>
            </a:pPr>
            <a:r>
              <a:rPr lang="en-US" sz="2600" dirty="0"/>
              <a:t>2. Central African Republic: Because of its low income, </a:t>
            </a:r>
            <a:r>
              <a:rPr lang="en-US" sz="2600" dirty="0" err="1"/>
              <a:t>gdpp</a:t>
            </a:r>
            <a:r>
              <a:rPr lang="en-US" sz="2600" dirty="0"/>
              <a:t> and relatively higher child mortality rate.</a:t>
            </a:r>
          </a:p>
          <a:p>
            <a:pPr marL="457200" lvl="1" indent="0">
              <a:buNone/>
            </a:pPr>
            <a:r>
              <a:rPr lang="en-US" sz="2600" dirty="0"/>
              <a:t>3. Burundi: Low income, </a:t>
            </a:r>
            <a:r>
              <a:rPr lang="en-US" sz="2600" dirty="0" err="1"/>
              <a:t>gdpp</a:t>
            </a:r>
            <a:r>
              <a:rPr lang="en-US" sz="2600" dirty="0"/>
              <a:t> and high child mortality.</a:t>
            </a:r>
          </a:p>
          <a:p>
            <a:pPr marL="457200" lvl="1" indent="0">
              <a:buNone/>
            </a:pPr>
            <a:r>
              <a:rPr lang="en-US" sz="2600" dirty="0"/>
              <a:t>4. Liberia: Low income, </a:t>
            </a:r>
            <a:r>
              <a:rPr lang="en-US" sz="2600" dirty="0" err="1"/>
              <a:t>gdpp</a:t>
            </a:r>
            <a:r>
              <a:rPr lang="en-US" sz="2600" dirty="0"/>
              <a:t> and high child mortality.</a:t>
            </a:r>
          </a:p>
          <a:p>
            <a:pPr marL="457200" lvl="1" indent="0">
              <a:buNone/>
            </a:pPr>
            <a:r>
              <a:rPr lang="en-US" sz="2600" dirty="0"/>
              <a:t>5. Niger: Low income, </a:t>
            </a:r>
            <a:r>
              <a:rPr lang="en-US" sz="2600" dirty="0" err="1"/>
              <a:t>gdpp</a:t>
            </a:r>
            <a:r>
              <a:rPr lang="en-US" sz="2600" dirty="0"/>
              <a:t> and relatively high child mortality.</a:t>
            </a:r>
          </a:p>
          <a:p>
            <a:pPr marL="457200" lvl="1" indent="0">
              <a:buNone/>
            </a:pPr>
            <a:r>
              <a:rPr lang="en-US" sz="2600" dirty="0"/>
              <a:t>6. Haiti: Highest child mortality, low income and </a:t>
            </a:r>
            <a:r>
              <a:rPr lang="en-US" sz="2600" dirty="0" err="1"/>
              <a:t>gdpp</a:t>
            </a:r>
            <a:r>
              <a:rPr lang="en-US" sz="2600" dirty="0"/>
              <a:t>.</a:t>
            </a:r>
          </a:p>
          <a:p>
            <a:pPr marL="457200" lvl="1" indent="0">
              <a:buNone/>
            </a:pPr>
            <a:r>
              <a:rPr lang="en-US" sz="2600" dirty="0"/>
              <a:t>7. Sierra Leone: Very high child mortality, low income and </a:t>
            </a:r>
            <a:r>
              <a:rPr lang="en-US" sz="2600" dirty="0" err="1"/>
              <a:t>gdpp</a:t>
            </a:r>
            <a:r>
              <a:rPr lang="en-US" sz="2600" dirty="0"/>
              <a:t>.</a:t>
            </a:r>
          </a:p>
          <a:p>
            <a:pPr algn="l"/>
            <a:endParaRPr lang="en-US" sz="2600" dirty="0"/>
          </a:p>
          <a:p>
            <a:pPr marL="0" indent="0" algn="l">
              <a:buNone/>
            </a:pPr>
            <a:r>
              <a:rPr lang="en-US" sz="2600" i="1" dirty="0">
                <a:solidFill>
                  <a:schemeClr val="accent6">
                    <a:lumMod val="60000"/>
                    <a:lumOff val="40000"/>
                  </a:schemeClr>
                </a:solidFill>
              </a:rPr>
              <a:t>*Also: Liberia, The Central African Republic, Burundi, The Democratic Republic of the Congo, Niger form the top 5 poorest countries in the world with the lowest Gross  National Income(GNI Index)</a:t>
            </a:r>
          </a:p>
          <a:p>
            <a:pPr marL="0" indent="0" algn="l">
              <a:buNone/>
            </a:pPr>
            <a:r>
              <a:rPr lang="en-US" sz="2600" i="1" dirty="0">
                <a:solidFill>
                  <a:schemeClr val="accent6">
                    <a:lumMod val="60000"/>
                    <a:lumOff val="40000"/>
                  </a:schemeClr>
                </a:solidFill>
              </a:rPr>
              <a:t>*The countries are similar to those in KMeans clustering.</a:t>
            </a:r>
          </a:p>
          <a:p>
            <a:endParaRPr lang="en-IN" sz="2400" dirty="0"/>
          </a:p>
        </p:txBody>
      </p:sp>
    </p:spTree>
    <p:extLst>
      <p:ext uri="{BB962C8B-B14F-4D97-AF65-F5344CB8AC3E}">
        <p14:creationId xmlns:p14="http://schemas.microsoft.com/office/powerpoint/2010/main" val="741813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932-4AB9-4814-90F5-A9C074D0D4C9}"/>
              </a:ext>
            </a:extLst>
          </p:cNvPr>
          <p:cNvSpPr>
            <a:spLocks noGrp="1"/>
          </p:cNvSpPr>
          <p:nvPr>
            <p:ph type="title"/>
          </p:nvPr>
        </p:nvSpPr>
        <p:spPr>
          <a:xfrm>
            <a:off x="838200" y="123330"/>
            <a:ext cx="10515600" cy="1325563"/>
          </a:xfrm>
        </p:spPr>
        <p:txBody>
          <a:bodyPr>
            <a:normAutofit/>
          </a:bodyPr>
          <a:lstStyle/>
          <a:p>
            <a:pPr algn="ctr"/>
            <a:r>
              <a:rPr lang="en-IN" sz="3200" b="1" dirty="0">
                <a:effectLst>
                  <a:outerShdw blurRad="38100" dist="38100" dir="2700000" algn="tl">
                    <a:srgbClr val="000000">
                      <a:alpha val="43137"/>
                    </a:srgbClr>
                  </a:outerShdw>
                </a:effectLst>
              </a:rPr>
              <a:t>Hierarchical clustering using complete linkage.</a:t>
            </a:r>
            <a:br>
              <a:rPr lang="en-IN" sz="3200" b="1" dirty="0">
                <a:effectLst>
                  <a:outerShdw blurRad="38100" dist="38100" dir="2700000" algn="tl">
                    <a:srgbClr val="000000">
                      <a:alpha val="43137"/>
                    </a:srgbClr>
                  </a:outerShdw>
                </a:effectLst>
              </a:rPr>
            </a:br>
            <a:r>
              <a:rPr lang="en-IN" sz="3200" b="1" dirty="0">
                <a:effectLst>
                  <a:outerShdw blurRad="38100" dist="38100" dir="2700000" algn="tl">
                    <a:srgbClr val="000000">
                      <a:alpha val="43137"/>
                    </a:srgbClr>
                  </a:outerShdw>
                </a:effectLst>
              </a:rPr>
              <a:t>Number of clusters=4</a:t>
            </a:r>
          </a:p>
        </p:txBody>
      </p:sp>
      <p:pic>
        <p:nvPicPr>
          <p:cNvPr id="5" name="Content Placeholder 4">
            <a:extLst>
              <a:ext uri="{FF2B5EF4-FFF2-40B4-BE49-F238E27FC236}">
                <a16:creationId xmlns:a16="http://schemas.microsoft.com/office/drawing/2014/main" id="{71B5D5B6-F68D-4BFA-89E1-D4635D54432C}"/>
              </a:ext>
            </a:extLst>
          </p:cNvPr>
          <p:cNvPicPr>
            <a:picLocks noGrp="1" noChangeAspect="1"/>
          </p:cNvPicPr>
          <p:nvPr>
            <p:ph idx="1"/>
          </p:nvPr>
        </p:nvPicPr>
        <p:blipFill>
          <a:blip r:embed="rId2"/>
          <a:stretch>
            <a:fillRect/>
          </a:stretch>
        </p:blipFill>
        <p:spPr>
          <a:xfrm>
            <a:off x="627777" y="2438430"/>
            <a:ext cx="5288738" cy="3977985"/>
          </a:xfrm>
        </p:spPr>
      </p:pic>
      <p:sp>
        <p:nvSpPr>
          <p:cNvPr id="9" name="TextBox 8">
            <a:extLst>
              <a:ext uri="{FF2B5EF4-FFF2-40B4-BE49-F238E27FC236}">
                <a16:creationId xmlns:a16="http://schemas.microsoft.com/office/drawing/2014/main" id="{65DB01D3-77B3-49FE-92FF-503BC0421E4C}"/>
              </a:ext>
            </a:extLst>
          </p:cNvPr>
          <p:cNvSpPr txBox="1"/>
          <p:nvPr/>
        </p:nvSpPr>
        <p:spPr>
          <a:xfrm>
            <a:off x="563000" y="1448893"/>
            <a:ext cx="11066000" cy="1292662"/>
          </a:xfrm>
          <a:prstGeom prst="rect">
            <a:avLst/>
          </a:prstGeom>
          <a:noFill/>
        </p:spPr>
        <p:txBody>
          <a:bodyPr wrap="square">
            <a:spAutoFit/>
          </a:bodyPr>
          <a:lstStyle/>
          <a:p>
            <a:r>
              <a:rPr lang="en-IN" dirty="0"/>
              <a:t>Using the same dendrogram developed. The distribution of the data-points looks good when the dendrogram is cut into 4 clusters but only 1 data-point is assigned to the cluster 3 which will have to be </a:t>
            </a:r>
            <a:r>
              <a:rPr lang="en-IN" dirty="0" err="1"/>
              <a:t>analyzed</a:t>
            </a:r>
            <a:r>
              <a:rPr lang="en-IN" dirty="0"/>
              <a:t> if making any sense for our analysis.</a:t>
            </a:r>
          </a:p>
          <a:p>
            <a:endParaRPr lang="en-IN" sz="2400" dirty="0"/>
          </a:p>
        </p:txBody>
      </p:sp>
      <p:sp>
        <p:nvSpPr>
          <p:cNvPr id="10" name="TextBox 9">
            <a:extLst>
              <a:ext uri="{FF2B5EF4-FFF2-40B4-BE49-F238E27FC236}">
                <a16:creationId xmlns:a16="http://schemas.microsoft.com/office/drawing/2014/main" id="{059243F8-ED86-455E-9539-3FBB7B4B28EB}"/>
              </a:ext>
            </a:extLst>
          </p:cNvPr>
          <p:cNvSpPr txBox="1"/>
          <p:nvPr/>
        </p:nvSpPr>
        <p:spPr>
          <a:xfrm>
            <a:off x="6008394" y="4645391"/>
            <a:ext cx="6094520" cy="369332"/>
          </a:xfrm>
          <a:prstGeom prst="rect">
            <a:avLst/>
          </a:prstGeom>
          <a:noFill/>
        </p:spPr>
        <p:txBody>
          <a:bodyPr wrap="square">
            <a:spAutoFit/>
          </a:bodyPr>
          <a:lstStyle/>
          <a:p>
            <a:pPr marL="285750" indent="-285750">
              <a:buFont typeface="Arial" panose="020B0604020202020204" pitchFamily="34" charset="0"/>
              <a:buChar char="•"/>
            </a:pPr>
            <a:r>
              <a:rPr lang="en-IN" dirty="0"/>
              <a:t>Number of data=points in each cluster:</a:t>
            </a:r>
          </a:p>
        </p:txBody>
      </p:sp>
      <p:pic>
        <p:nvPicPr>
          <p:cNvPr id="4" name="Picture 3">
            <a:extLst>
              <a:ext uri="{FF2B5EF4-FFF2-40B4-BE49-F238E27FC236}">
                <a16:creationId xmlns:a16="http://schemas.microsoft.com/office/drawing/2014/main" id="{EB270DB6-4543-4792-B467-1D24EF32FF6D}"/>
              </a:ext>
            </a:extLst>
          </p:cNvPr>
          <p:cNvPicPr>
            <a:picLocks noChangeAspect="1"/>
          </p:cNvPicPr>
          <p:nvPr/>
        </p:nvPicPr>
        <p:blipFill rotWithShape="1">
          <a:blip r:embed="rId3"/>
          <a:srcRect r="19516" b="1930"/>
          <a:stretch/>
        </p:blipFill>
        <p:spPr>
          <a:xfrm>
            <a:off x="6173947" y="2446935"/>
            <a:ext cx="5544578" cy="1980487"/>
          </a:xfrm>
          <a:prstGeom prst="rect">
            <a:avLst/>
          </a:prstGeom>
        </p:spPr>
      </p:pic>
      <p:pic>
        <p:nvPicPr>
          <p:cNvPr id="8" name="Picture 7">
            <a:extLst>
              <a:ext uri="{FF2B5EF4-FFF2-40B4-BE49-F238E27FC236}">
                <a16:creationId xmlns:a16="http://schemas.microsoft.com/office/drawing/2014/main" id="{E8CD917E-1BD5-4FF2-B6E3-960527F1EAA3}"/>
              </a:ext>
            </a:extLst>
          </p:cNvPr>
          <p:cNvPicPr>
            <a:picLocks noChangeAspect="1"/>
          </p:cNvPicPr>
          <p:nvPr/>
        </p:nvPicPr>
        <p:blipFill>
          <a:blip r:embed="rId4"/>
          <a:stretch>
            <a:fillRect/>
          </a:stretch>
        </p:blipFill>
        <p:spPr>
          <a:xfrm>
            <a:off x="6173947" y="5058608"/>
            <a:ext cx="4648603" cy="1272650"/>
          </a:xfrm>
          <a:prstGeom prst="rect">
            <a:avLst/>
          </a:prstGeom>
        </p:spPr>
      </p:pic>
    </p:spTree>
    <p:extLst>
      <p:ext uri="{BB962C8B-B14F-4D97-AF65-F5344CB8AC3E}">
        <p14:creationId xmlns:p14="http://schemas.microsoft.com/office/powerpoint/2010/main" val="379976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AC6-D3F1-4DF5-9894-3E4F37A14FC7}"/>
              </a:ext>
            </a:extLst>
          </p:cNvPr>
          <p:cNvSpPr>
            <a:spLocks noGrp="1"/>
          </p:cNvSpPr>
          <p:nvPr>
            <p:ph type="title"/>
          </p:nvPr>
        </p:nvSpPr>
        <p:spPr>
          <a:xfrm>
            <a:off x="878485" y="-141543"/>
            <a:ext cx="10515600" cy="1325563"/>
          </a:xfrm>
        </p:spPr>
        <p:txBody>
          <a:bodyPr>
            <a:normAutofit/>
          </a:bodyPr>
          <a:lstStyle/>
          <a:p>
            <a:r>
              <a:rPr lang="en-IN" sz="3200" b="1" dirty="0">
                <a:latin typeface="Arial" panose="020B0604020202020204" pitchFamily="34" charset="0"/>
                <a:cs typeface="Arial" panose="020B0604020202020204" pitchFamily="34" charset="0"/>
              </a:rPr>
              <a:t>Hierarchical clustering with complete linkage and k=4</a:t>
            </a:r>
          </a:p>
        </p:txBody>
      </p:sp>
      <p:sp>
        <p:nvSpPr>
          <p:cNvPr id="3" name="Content Placeholder 2">
            <a:extLst>
              <a:ext uri="{FF2B5EF4-FFF2-40B4-BE49-F238E27FC236}">
                <a16:creationId xmlns:a16="http://schemas.microsoft.com/office/drawing/2014/main" id="{8833C72B-1427-4835-84F4-236A81432999}"/>
              </a:ext>
            </a:extLst>
          </p:cNvPr>
          <p:cNvSpPr>
            <a:spLocks noGrp="1"/>
          </p:cNvSpPr>
          <p:nvPr>
            <p:ph idx="1"/>
          </p:nvPr>
        </p:nvSpPr>
        <p:spPr>
          <a:xfrm>
            <a:off x="878485" y="1020931"/>
            <a:ext cx="11204024" cy="5903651"/>
          </a:xfrm>
        </p:spPr>
        <p:txBody>
          <a:bodyPr>
            <a:normAutofit fontScale="70000" lnSpcReduction="20000"/>
          </a:bodyPr>
          <a:lstStyle/>
          <a:p>
            <a:r>
              <a:rPr lang="en-IN" sz="2900" dirty="0"/>
              <a:t>Analysing the clusters:</a:t>
            </a:r>
          </a:p>
          <a:p>
            <a:r>
              <a:rPr lang="en-IN" sz="2900" dirty="0"/>
              <a:t>Comparing the variable values for 4 clusters.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pPr algn="l"/>
            <a:endParaRPr lang="en-US" sz="1400" dirty="0">
              <a:solidFill>
                <a:srgbClr val="000000"/>
              </a:solidFill>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pPr algn="l"/>
            <a:endParaRPr lang="en-US" sz="1400" b="0" i="0" dirty="0">
              <a:solidFill>
                <a:srgbClr val="000000"/>
              </a:solidFill>
              <a:effectLst/>
              <a:latin typeface="Helvetica Neue"/>
            </a:endParaRPr>
          </a:p>
          <a:p>
            <a:r>
              <a:rPr lang="en-US" sz="2900" dirty="0"/>
              <a:t>Cluster 0: Highest on child mortality rate, lowest on income, lowest on </a:t>
            </a:r>
            <a:r>
              <a:rPr lang="en-US" sz="2900" dirty="0" err="1"/>
              <a:t>gdpp</a:t>
            </a:r>
            <a:r>
              <a:rPr lang="en-US" sz="2900" dirty="0"/>
              <a:t>.</a:t>
            </a:r>
          </a:p>
          <a:p>
            <a:pPr algn="l"/>
            <a:r>
              <a:rPr lang="en-US" sz="2900" dirty="0"/>
              <a:t>Cluster 1: Moderate on Child mortality rate, Moderate on income, Moderate on </a:t>
            </a:r>
            <a:r>
              <a:rPr lang="en-US" sz="2900" dirty="0" err="1"/>
              <a:t>gdpp</a:t>
            </a:r>
            <a:r>
              <a:rPr lang="en-US" sz="2900" dirty="0"/>
              <a:t>.</a:t>
            </a:r>
          </a:p>
          <a:p>
            <a:pPr algn="l"/>
            <a:r>
              <a:rPr lang="en-US" sz="2900" dirty="0"/>
              <a:t>Cluster 2: Very low on Child mortality rate, Best on income, Best on </a:t>
            </a:r>
            <a:r>
              <a:rPr lang="en-US" sz="2900" dirty="0" err="1"/>
              <a:t>gdpp</a:t>
            </a:r>
            <a:r>
              <a:rPr lang="en-US" sz="2900" dirty="0"/>
              <a:t>.</a:t>
            </a:r>
          </a:p>
          <a:p>
            <a:pPr algn="l"/>
            <a:r>
              <a:rPr lang="en-US" dirty="0"/>
              <a:t>Cluster 3: Very high on child mortality rate, very low on income, very low on </a:t>
            </a:r>
            <a:r>
              <a:rPr lang="en-US" dirty="0" err="1"/>
              <a:t>gdpp</a:t>
            </a:r>
            <a:r>
              <a:rPr lang="en-US" dirty="0"/>
              <a:t>. </a:t>
            </a:r>
            <a:r>
              <a:rPr lang="en-US" sz="2600" i="1" dirty="0">
                <a:solidFill>
                  <a:schemeClr val="accent6">
                    <a:lumMod val="60000"/>
                    <a:lumOff val="40000"/>
                  </a:schemeClr>
                </a:solidFill>
              </a:rPr>
              <a:t>*This cluster is very similar to cluster 0 and is making no sense to us as far as child mortality, income and </a:t>
            </a:r>
            <a:r>
              <a:rPr lang="en-US" sz="2600" i="1" dirty="0" err="1">
                <a:solidFill>
                  <a:schemeClr val="accent6">
                    <a:lumMod val="60000"/>
                    <a:lumOff val="40000"/>
                  </a:schemeClr>
                </a:solidFill>
              </a:rPr>
              <a:t>gdpp</a:t>
            </a:r>
            <a:r>
              <a:rPr lang="en-US" sz="2600" i="1" dirty="0">
                <a:solidFill>
                  <a:schemeClr val="accent6">
                    <a:lumMod val="60000"/>
                    <a:lumOff val="40000"/>
                  </a:schemeClr>
                </a:solidFill>
              </a:rPr>
              <a:t> are concerned</a:t>
            </a:r>
            <a:r>
              <a:rPr lang="en-US" i="1" dirty="0">
                <a:solidFill>
                  <a:schemeClr val="accent6">
                    <a:lumMod val="60000"/>
                    <a:lumOff val="40000"/>
                  </a:schemeClr>
                </a:solidFill>
              </a:rPr>
              <a:t>.</a:t>
            </a:r>
            <a:endParaRPr lang="en-IN" i="1" dirty="0">
              <a:solidFill>
                <a:schemeClr val="accent6">
                  <a:lumMod val="60000"/>
                  <a:lumOff val="40000"/>
                </a:schemeClr>
              </a:solidFill>
            </a:endParaRPr>
          </a:p>
          <a:p>
            <a:endParaRPr lang="en-IN" dirty="0"/>
          </a:p>
        </p:txBody>
      </p:sp>
      <p:pic>
        <p:nvPicPr>
          <p:cNvPr id="6" name="Picture 5">
            <a:extLst>
              <a:ext uri="{FF2B5EF4-FFF2-40B4-BE49-F238E27FC236}">
                <a16:creationId xmlns:a16="http://schemas.microsoft.com/office/drawing/2014/main" id="{F56A7E85-BC24-471D-A3D5-05B539BC6B89}"/>
              </a:ext>
            </a:extLst>
          </p:cNvPr>
          <p:cNvPicPr>
            <a:picLocks noChangeAspect="1"/>
          </p:cNvPicPr>
          <p:nvPr/>
        </p:nvPicPr>
        <p:blipFill>
          <a:blip r:embed="rId2"/>
          <a:stretch>
            <a:fillRect/>
          </a:stretch>
        </p:blipFill>
        <p:spPr>
          <a:xfrm>
            <a:off x="980963" y="1623414"/>
            <a:ext cx="10545614" cy="3241549"/>
          </a:xfrm>
          <a:prstGeom prst="rect">
            <a:avLst/>
          </a:prstGeom>
        </p:spPr>
      </p:pic>
    </p:spTree>
    <p:extLst>
      <p:ext uri="{BB962C8B-B14F-4D97-AF65-F5344CB8AC3E}">
        <p14:creationId xmlns:p14="http://schemas.microsoft.com/office/powerpoint/2010/main" val="424169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AFFD5-62FC-4F11-BD05-8D8231E8F0E3}"/>
              </a:ext>
            </a:extLst>
          </p:cNvPr>
          <p:cNvSpPr>
            <a:spLocks noGrp="1"/>
          </p:cNvSpPr>
          <p:nvPr>
            <p:ph idx="1"/>
          </p:nvPr>
        </p:nvSpPr>
        <p:spPr>
          <a:xfrm>
            <a:off x="587340" y="232561"/>
            <a:ext cx="10233800" cy="4351338"/>
          </a:xfrm>
        </p:spPr>
        <p:txBody>
          <a:bodyPr>
            <a:normAutofit/>
          </a:bodyPr>
          <a:lstStyle/>
          <a:p>
            <a:pPr marL="0" indent="0">
              <a:buNone/>
            </a:pPr>
            <a:r>
              <a:rPr lang="en-IN" sz="2400" b="1" dirty="0">
                <a:effectLst>
                  <a:outerShdw blurRad="38100" dist="38100" dir="2700000" algn="tl">
                    <a:srgbClr val="000000">
                      <a:alpha val="43137"/>
                    </a:srgbClr>
                  </a:outerShdw>
                </a:effectLst>
              </a:rPr>
              <a:t>Visualizing the clusters across variables Income-Child mortality,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-Child mortality and </a:t>
            </a:r>
            <a:r>
              <a:rPr lang="en-IN" sz="2400" b="1" dirty="0" err="1">
                <a:effectLst>
                  <a:outerShdw blurRad="38100" dist="38100" dir="2700000" algn="tl">
                    <a:srgbClr val="000000">
                      <a:alpha val="43137"/>
                    </a:srgbClr>
                  </a:outerShdw>
                </a:effectLst>
              </a:rPr>
              <a:t>Gdpp</a:t>
            </a:r>
            <a:r>
              <a:rPr lang="en-IN" sz="2400" b="1" dirty="0">
                <a:effectLst>
                  <a:outerShdw blurRad="38100" dist="38100" dir="2700000" algn="tl">
                    <a:srgbClr val="000000">
                      <a:alpha val="43137"/>
                    </a:srgbClr>
                  </a:outerShdw>
                </a:effectLst>
              </a:rPr>
              <a:t>-Income.</a:t>
            </a:r>
          </a:p>
        </p:txBody>
      </p:sp>
      <p:sp>
        <p:nvSpPr>
          <p:cNvPr id="10" name="TextBox 9">
            <a:extLst>
              <a:ext uri="{FF2B5EF4-FFF2-40B4-BE49-F238E27FC236}">
                <a16:creationId xmlns:a16="http://schemas.microsoft.com/office/drawing/2014/main" id="{D43B42B8-40DC-4155-A965-A840C4F6635C}"/>
              </a:ext>
            </a:extLst>
          </p:cNvPr>
          <p:cNvSpPr txBox="1"/>
          <p:nvPr/>
        </p:nvSpPr>
        <p:spPr>
          <a:xfrm>
            <a:off x="443884" y="5055393"/>
            <a:ext cx="1085739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None of the countries in cluster 2 requires funding. They are the best performing nations. </a:t>
            </a:r>
          </a:p>
          <a:p>
            <a:pPr marL="285750" indent="-285750">
              <a:buFont typeface="Arial" panose="020B0604020202020204" pitchFamily="34" charset="0"/>
              <a:buChar char="•"/>
            </a:pPr>
            <a:r>
              <a:rPr lang="en-US" dirty="0"/>
              <a:t>Many countries in cluster 0 and the only country in cluster 3 are in trouble in every terms. </a:t>
            </a:r>
          </a:p>
          <a:p>
            <a:pPr marL="285750" indent="-285750">
              <a:buFont typeface="Arial" panose="020B0604020202020204" pitchFamily="34" charset="0"/>
              <a:buChar char="•"/>
            </a:pPr>
            <a:r>
              <a:rPr lang="en-US" dirty="0"/>
              <a:t>Some countries in Cluster 1 might also be in a bad state and might need help.</a:t>
            </a:r>
          </a:p>
          <a:p>
            <a:endParaRPr lang="en-US" dirty="0"/>
          </a:p>
          <a:p>
            <a:r>
              <a:rPr lang="en-US" dirty="0"/>
              <a:t>Hierarchical clustering with 4 clusters is serving no additional purpose to us. Hence not analyzing further.</a:t>
            </a:r>
            <a:endParaRPr lang="en-IN" dirty="0"/>
          </a:p>
        </p:txBody>
      </p:sp>
      <p:pic>
        <p:nvPicPr>
          <p:cNvPr id="5" name="Picture 4">
            <a:extLst>
              <a:ext uri="{FF2B5EF4-FFF2-40B4-BE49-F238E27FC236}">
                <a16:creationId xmlns:a16="http://schemas.microsoft.com/office/drawing/2014/main" id="{A0209F56-800B-43FD-9014-16BDEBC497EC}"/>
              </a:ext>
            </a:extLst>
          </p:cNvPr>
          <p:cNvPicPr>
            <a:picLocks noChangeAspect="1"/>
          </p:cNvPicPr>
          <p:nvPr/>
        </p:nvPicPr>
        <p:blipFill>
          <a:blip r:embed="rId2"/>
          <a:stretch>
            <a:fillRect/>
          </a:stretch>
        </p:blipFill>
        <p:spPr>
          <a:xfrm>
            <a:off x="767508" y="1408975"/>
            <a:ext cx="10167354" cy="3296190"/>
          </a:xfrm>
          <a:prstGeom prst="rect">
            <a:avLst/>
          </a:prstGeom>
        </p:spPr>
      </p:pic>
    </p:spTree>
    <p:extLst>
      <p:ext uri="{BB962C8B-B14F-4D97-AF65-F5344CB8AC3E}">
        <p14:creationId xmlns:p14="http://schemas.microsoft.com/office/powerpoint/2010/main" val="347750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EF11-403C-4F05-9D7B-6EE29E773007}"/>
              </a:ext>
            </a:extLst>
          </p:cNvPr>
          <p:cNvSpPr>
            <a:spLocks noGrp="1"/>
          </p:cNvSpPr>
          <p:nvPr>
            <p:ph type="title"/>
          </p:nvPr>
        </p:nvSpPr>
        <p:spPr>
          <a:xfrm>
            <a:off x="772357" y="0"/>
            <a:ext cx="10466773" cy="1518081"/>
          </a:xfrm>
        </p:spPr>
        <p:txBody>
          <a:bodyPr>
            <a:normAutofit fontScale="90000"/>
          </a:bodyPr>
          <a:lstStyle/>
          <a:p>
            <a:r>
              <a:rPr lang="en-IN" b="1" dirty="0"/>
              <a:t>Conclusion and Recommendations:</a:t>
            </a:r>
          </a:p>
        </p:txBody>
      </p:sp>
      <p:sp>
        <p:nvSpPr>
          <p:cNvPr id="3" name="Content Placeholder 2">
            <a:extLst>
              <a:ext uri="{FF2B5EF4-FFF2-40B4-BE49-F238E27FC236}">
                <a16:creationId xmlns:a16="http://schemas.microsoft.com/office/drawing/2014/main" id="{43730FBE-E185-418A-AE33-B0309AFE0DD6}"/>
              </a:ext>
            </a:extLst>
          </p:cNvPr>
          <p:cNvSpPr>
            <a:spLocks noGrp="1"/>
          </p:cNvSpPr>
          <p:nvPr>
            <p:ph idx="1"/>
          </p:nvPr>
        </p:nvSpPr>
        <p:spPr>
          <a:xfrm>
            <a:off x="112450" y="1154097"/>
            <a:ext cx="12079550" cy="5770485"/>
          </a:xfrm>
        </p:spPr>
        <p:txBody>
          <a:bodyPr>
            <a:normAutofit fontScale="70000" lnSpcReduction="20000"/>
          </a:bodyPr>
          <a:lstStyle/>
          <a:p>
            <a:pPr marL="0" indent="0" algn="l">
              <a:buNone/>
            </a:pPr>
            <a:r>
              <a:rPr lang="en-US" sz="3200" u="sng" dirty="0">
                <a:solidFill>
                  <a:schemeClr val="tx1"/>
                </a:solidFill>
              </a:rPr>
              <a:t>In our case, KMeans clustering with k=4 and Hierarchical clustering with complete linkage and number of clusters=3 gave us the best clusters- enclosing the 3 most outlier countries: Luxembourg, Malta and Singapore together and making the countries in dire need of financial aid easily identifiable.</a:t>
            </a:r>
          </a:p>
          <a:p>
            <a:pPr marL="0" indent="0" algn="l">
              <a:buNone/>
            </a:pPr>
            <a:endParaRPr lang="en-US" sz="3200" dirty="0">
              <a:solidFill>
                <a:schemeClr val="tx1"/>
              </a:solidFill>
            </a:endParaRPr>
          </a:p>
          <a:p>
            <a:pPr marL="0" indent="0" algn="l">
              <a:buNone/>
            </a:pPr>
            <a:r>
              <a:rPr lang="en-US" sz="3200" dirty="0">
                <a:solidFill>
                  <a:schemeClr val="tx1"/>
                </a:solidFill>
              </a:rPr>
              <a:t>Based on the inferences derived earlier while </a:t>
            </a:r>
            <a:r>
              <a:rPr lang="en-US" sz="3200" dirty="0" err="1">
                <a:solidFill>
                  <a:schemeClr val="tx1"/>
                </a:solidFill>
              </a:rPr>
              <a:t>analysing</a:t>
            </a:r>
            <a:r>
              <a:rPr lang="en-US" sz="3200" dirty="0">
                <a:solidFill>
                  <a:schemeClr val="tx1"/>
                </a:solidFill>
              </a:rPr>
              <a:t> the clusters formed by KMeans k=3 and 4 and Hierarchical clustering with complete linkage(number of cluster=3), we have got common inferences:</a:t>
            </a:r>
          </a:p>
          <a:p>
            <a:pPr marL="0" indent="0" algn="l">
              <a:buNone/>
            </a:pPr>
            <a:endParaRPr lang="en-US" sz="3200" dirty="0">
              <a:solidFill>
                <a:schemeClr val="tx1"/>
              </a:solidFill>
            </a:endParaRPr>
          </a:p>
          <a:p>
            <a:pPr marL="0" indent="0" algn="l">
              <a:buNone/>
            </a:pPr>
            <a:r>
              <a:rPr lang="en-US" sz="3200" u="sng" dirty="0">
                <a:solidFill>
                  <a:schemeClr val="tx1"/>
                </a:solidFill>
              </a:rPr>
              <a:t>The countries in dire need of financial aid are</a:t>
            </a:r>
            <a:r>
              <a:rPr lang="en-US" sz="3200" dirty="0">
                <a:solidFill>
                  <a:schemeClr val="tx1"/>
                </a:solidFill>
              </a:rPr>
              <a:t>:</a:t>
            </a:r>
          </a:p>
          <a:p>
            <a:pPr lvl="1">
              <a:buFont typeface="+mj-lt"/>
              <a:buAutoNum type="arabicPeriod"/>
            </a:pPr>
            <a:r>
              <a:rPr lang="en-US" sz="3200" dirty="0">
                <a:solidFill>
                  <a:schemeClr val="tx1"/>
                </a:solidFill>
              </a:rPr>
              <a:t>Congo, Dem. Rep. : Because of its lowest income, </a:t>
            </a:r>
            <a:r>
              <a:rPr lang="en-US" sz="3200" dirty="0" err="1">
                <a:solidFill>
                  <a:schemeClr val="tx1"/>
                </a:solidFill>
              </a:rPr>
              <a:t>gdpp</a:t>
            </a:r>
            <a:r>
              <a:rPr lang="en-US" sz="3200" dirty="0">
                <a:solidFill>
                  <a:schemeClr val="tx1"/>
                </a:solidFill>
              </a:rPr>
              <a:t> and relatively high child mortality rate.</a:t>
            </a:r>
          </a:p>
          <a:p>
            <a:pPr lvl="1">
              <a:buFont typeface="+mj-lt"/>
              <a:buAutoNum type="arabicPeriod"/>
            </a:pPr>
            <a:r>
              <a:rPr lang="en-US" sz="3200" dirty="0">
                <a:solidFill>
                  <a:schemeClr val="tx1"/>
                </a:solidFill>
              </a:rPr>
              <a:t>Central African Republic: Because of its low income, </a:t>
            </a:r>
            <a:r>
              <a:rPr lang="en-US" sz="3200" dirty="0" err="1">
                <a:solidFill>
                  <a:schemeClr val="tx1"/>
                </a:solidFill>
              </a:rPr>
              <a:t>gdpp</a:t>
            </a:r>
            <a:r>
              <a:rPr lang="en-US" sz="3200" dirty="0">
                <a:solidFill>
                  <a:schemeClr val="tx1"/>
                </a:solidFill>
              </a:rPr>
              <a:t> and relatively higher child mortality rate.</a:t>
            </a:r>
          </a:p>
          <a:p>
            <a:pPr lvl="1">
              <a:buFont typeface="+mj-lt"/>
              <a:buAutoNum type="arabicPeriod"/>
            </a:pPr>
            <a:r>
              <a:rPr lang="en-US" sz="3200" dirty="0">
                <a:solidFill>
                  <a:schemeClr val="tx1"/>
                </a:solidFill>
              </a:rPr>
              <a:t>Burundi: Low income, </a:t>
            </a:r>
            <a:r>
              <a:rPr lang="en-US" sz="3200" dirty="0" err="1">
                <a:solidFill>
                  <a:schemeClr val="tx1"/>
                </a:solidFill>
              </a:rPr>
              <a:t>gdpp</a:t>
            </a:r>
            <a:r>
              <a:rPr lang="en-US" sz="3200" dirty="0">
                <a:solidFill>
                  <a:schemeClr val="tx1"/>
                </a:solidFill>
              </a:rPr>
              <a:t> and high child mortality.</a:t>
            </a:r>
          </a:p>
          <a:p>
            <a:pPr lvl="1">
              <a:buFont typeface="+mj-lt"/>
              <a:buAutoNum type="arabicPeriod"/>
            </a:pPr>
            <a:r>
              <a:rPr lang="en-US" sz="3200" dirty="0">
                <a:solidFill>
                  <a:schemeClr val="tx1"/>
                </a:solidFill>
              </a:rPr>
              <a:t>Liberia: Low income, </a:t>
            </a:r>
            <a:r>
              <a:rPr lang="en-US" sz="3200" dirty="0" err="1">
                <a:solidFill>
                  <a:schemeClr val="tx1"/>
                </a:solidFill>
              </a:rPr>
              <a:t>gdpp</a:t>
            </a:r>
            <a:r>
              <a:rPr lang="en-US" sz="3200" dirty="0">
                <a:solidFill>
                  <a:schemeClr val="tx1"/>
                </a:solidFill>
              </a:rPr>
              <a:t> and high child mortality.</a:t>
            </a:r>
          </a:p>
          <a:p>
            <a:pPr lvl="1">
              <a:buFont typeface="+mj-lt"/>
              <a:buAutoNum type="arabicPeriod"/>
            </a:pPr>
            <a:r>
              <a:rPr lang="en-US" sz="3200" dirty="0">
                <a:solidFill>
                  <a:schemeClr val="tx1"/>
                </a:solidFill>
              </a:rPr>
              <a:t>Niger: Low income, </a:t>
            </a:r>
            <a:r>
              <a:rPr lang="en-US" sz="3200" dirty="0" err="1">
                <a:solidFill>
                  <a:schemeClr val="tx1"/>
                </a:solidFill>
              </a:rPr>
              <a:t>gdpp</a:t>
            </a:r>
            <a:r>
              <a:rPr lang="en-US" sz="3200" dirty="0">
                <a:solidFill>
                  <a:schemeClr val="tx1"/>
                </a:solidFill>
              </a:rPr>
              <a:t> and relatively high child mortality.</a:t>
            </a:r>
          </a:p>
          <a:p>
            <a:pPr lvl="1">
              <a:buFont typeface="+mj-lt"/>
              <a:buAutoNum type="arabicPeriod"/>
            </a:pPr>
            <a:r>
              <a:rPr lang="en-US" sz="3200" dirty="0">
                <a:solidFill>
                  <a:schemeClr val="tx1"/>
                </a:solidFill>
              </a:rPr>
              <a:t>Haiti: Highest child mortality, low income and </a:t>
            </a:r>
            <a:r>
              <a:rPr lang="en-US" sz="3200" dirty="0" err="1">
                <a:solidFill>
                  <a:schemeClr val="tx1"/>
                </a:solidFill>
              </a:rPr>
              <a:t>gdpp</a:t>
            </a:r>
            <a:r>
              <a:rPr lang="en-US" sz="3200" dirty="0">
                <a:solidFill>
                  <a:schemeClr val="tx1"/>
                </a:solidFill>
              </a:rPr>
              <a:t>.</a:t>
            </a:r>
          </a:p>
          <a:p>
            <a:pPr lvl="1">
              <a:buFont typeface="+mj-lt"/>
              <a:buAutoNum type="arabicPeriod"/>
            </a:pPr>
            <a:r>
              <a:rPr lang="en-US" sz="3200" dirty="0">
                <a:solidFill>
                  <a:schemeClr val="tx1"/>
                </a:solidFill>
              </a:rPr>
              <a:t>Sierra Leone: Very high child mortality, low income and </a:t>
            </a:r>
            <a:r>
              <a:rPr lang="en-US" sz="3200" dirty="0" err="1">
                <a:solidFill>
                  <a:schemeClr val="tx1"/>
                </a:solidFill>
              </a:rPr>
              <a:t>gdpp</a:t>
            </a:r>
            <a:r>
              <a:rPr lang="en-US" sz="3200" dirty="0">
                <a:solidFill>
                  <a:schemeClr val="tx1"/>
                </a:solidFill>
              </a:rPr>
              <a:t>.</a:t>
            </a:r>
          </a:p>
          <a:p>
            <a:pPr marL="0" indent="0" algn="l">
              <a:buNone/>
            </a:pPr>
            <a:endParaRPr lang="en-US" sz="3200" dirty="0">
              <a:solidFill>
                <a:schemeClr val="tx1"/>
              </a:solidFill>
            </a:endParaRPr>
          </a:p>
          <a:p>
            <a:pPr marL="0" indent="0" algn="l">
              <a:buNone/>
            </a:pPr>
            <a:r>
              <a:rPr lang="en-US" sz="3200" i="1" dirty="0">
                <a:solidFill>
                  <a:schemeClr val="accent6">
                    <a:lumMod val="60000"/>
                    <a:lumOff val="40000"/>
                  </a:schemeClr>
                </a:solidFill>
              </a:rPr>
              <a:t>*Also: Liberia, The Central African Republic, Burundi, The Democratic Republic of the Congo, Niger form the top 5 poorest countries in the world with the lowest Gross National Income(GNI Index)</a:t>
            </a:r>
          </a:p>
          <a:p>
            <a:pPr marL="0" indent="0" algn="l">
              <a:buNone/>
            </a:pPr>
            <a:endParaRPr lang="en-US" sz="3800" dirty="0">
              <a:solidFill>
                <a:schemeClr val="tx1"/>
              </a:solidFill>
            </a:endParaRPr>
          </a:p>
          <a:p>
            <a:pPr algn="l">
              <a:buFont typeface="Arial" panose="020B0604020202020204" pitchFamily="34" charset="0"/>
              <a:buChar char="•"/>
            </a:pPr>
            <a:endParaRPr lang="en-US" sz="3800" dirty="0">
              <a:solidFill>
                <a:schemeClr val="tx1"/>
              </a:solidFill>
            </a:endParaRPr>
          </a:p>
          <a:p>
            <a:endParaRPr lang="en-IN" dirty="0"/>
          </a:p>
        </p:txBody>
      </p:sp>
    </p:spTree>
    <p:extLst>
      <p:ext uri="{BB962C8B-B14F-4D97-AF65-F5344CB8AC3E}">
        <p14:creationId xmlns:p14="http://schemas.microsoft.com/office/powerpoint/2010/main" val="795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010B-B40D-4E74-8C52-EBE751B00C59}"/>
              </a:ext>
            </a:extLst>
          </p:cNvPr>
          <p:cNvSpPr>
            <a:spLocks noGrp="1"/>
          </p:cNvSpPr>
          <p:nvPr>
            <p:ph type="title"/>
          </p:nvPr>
        </p:nvSpPr>
        <p:spPr/>
        <p:txBody>
          <a:bodyPr>
            <a:noAutofit/>
          </a:bodyPr>
          <a:lstStyle/>
          <a:p>
            <a:r>
              <a:rPr lang="en-IN" sz="4400" b="1" dirty="0"/>
              <a:t>Data Inspection and Data-Cleaning :</a:t>
            </a:r>
          </a:p>
        </p:txBody>
      </p:sp>
      <p:sp>
        <p:nvSpPr>
          <p:cNvPr id="3" name="Content Placeholder 2">
            <a:extLst>
              <a:ext uri="{FF2B5EF4-FFF2-40B4-BE49-F238E27FC236}">
                <a16:creationId xmlns:a16="http://schemas.microsoft.com/office/drawing/2014/main" id="{35224FB7-BDD2-4D58-ACC7-840BAD64B922}"/>
              </a:ext>
            </a:extLst>
          </p:cNvPr>
          <p:cNvSpPr>
            <a:spLocks noGrp="1"/>
          </p:cNvSpPr>
          <p:nvPr>
            <p:ph idx="1"/>
          </p:nvPr>
        </p:nvSpPr>
        <p:spPr/>
        <p:txBody>
          <a:bodyPr>
            <a:normAutofit/>
          </a:bodyPr>
          <a:lstStyle/>
          <a:p>
            <a:r>
              <a:rPr lang="en-IN" dirty="0"/>
              <a:t>Shape of the dataset: 167 rows and 10 columns.</a:t>
            </a:r>
          </a:p>
          <a:p>
            <a:r>
              <a:rPr lang="en-IN" dirty="0"/>
              <a:t>Data-types of columns.</a:t>
            </a:r>
          </a:p>
          <a:p>
            <a:r>
              <a:rPr lang="en-IN" dirty="0"/>
              <a:t>Identifying null values. </a:t>
            </a:r>
          </a:p>
          <a:p>
            <a:r>
              <a:rPr lang="en-IN" dirty="0"/>
              <a:t>Identifying and quantifying outliers.</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0849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67DB-5D89-45CA-9F27-5778770645BE}"/>
              </a:ext>
            </a:extLst>
          </p:cNvPr>
          <p:cNvSpPr>
            <a:spLocks noGrp="1"/>
          </p:cNvSpPr>
          <p:nvPr>
            <p:ph type="title"/>
          </p:nvPr>
        </p:nvSpPr>
        <p:spPr/>
        <p:txBody>
          <a:bodyPr>
            <a:normAutofit/>
          </a:bodyPr>
          <a:lstStyle/>
          <a:p>
            <a:r>
              <a:rPr lang="en-IN" sz="4000" b="1" dirty="0"/>
              <a:t>Data-types of columns, Identifying null values :</a:t>
            </a:r>
          </a:p>
        </p:txBody>
      </p:sp>
      <p:sp>
        <p:nvSpPr>
          <p:cNvPr id="12" name="TextBox 11">
            <a:extLst>
              <a:ext uri="{FF2B5EF4-FFF2-40B4-BE49-F238E27FC236}">
                <a16:creationId xmlns:a16="http://schemas.microsoft.com/office/drawing/2014/main" id="{D12EB129-7DF4-4B8F-8894-9CDBC35AAF65}"/>
              </a:ext>
            </a:extLst>
          </p:cNvPr>
          <p:cNvSpPr txBox="1"/>
          <p:nvPr/>
        </p:nvSpPr>
        <p:spPr>
          <a:xfrm>
            <a:off x="8238479" y="1606943"/>
            <a:ext cx="2867486"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Analysed the data-types of the column values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8" name="Content Placeholder 17">
            <a:extLst>
              <a:ext uri="{FF2B5EF4-FFF2-40B4-BE49-F238E27FC236}">
                <a16:creationId xmlns:a16="http://schemas.microsoft.com/office/drawing/2014/main" id="{ADE347C7-B637-452C-B5CB-2F0F4DD68D6D}"/>
              </a:ext>
            </a:extLst>
          </p:cNvPr>
          <p:cNvPicPr>
            <a:picLocks noGrp="1" noChangeAspect="1"/>
          </p:cNvPicPr>
          <p:nvPr>
            <p:ph idx="1"/>
          </p:nvPr>
        </p:nvPicPr>
        <p:blipFill>
          <a:blip r:embed="rId2"/>
          <a:stretch>
            <a:fillRect/>
          </a:stretch>
        </p:blipFill>
        <p:spPr>
          <a:xfrm>
            <a:off x="858230" y="1661956"/>
            <a:ext cx="7004609" cy="2789446"/>
          </a:xfrm>
        </p:spPr>
      </p:pic>
      <p:pic>
        <p:nvPicPr>
          <p:cNvPr id="20" name="Picture 19">
            <a:extLst>
              <a:ext uri="{FF2B5EF4-FFF2-40B4-BE49-F238E27FC236}">
                <a16:creationId xmlns:a16="http://schemas.microsoft.com/office/drawing/2014/main" id="{02E69D07-3032-4F33-B858-8C10694EB7F8}"/>
              </a:ext>
            </a:extLst>
          </p:cNvPr>
          <p:cNvPicPr>
            <a:picLocks noChangeAspect="1"/>
          </p:cNvPicPr>
          <p:nvPr/>
        </p:nvPicPr>
        <p:blipFill>
          <a:blip r:embed="rId3"/>
          <a:stretch>
            <a:fillRect/>
          </a:stretch>
        </p:blipFill>
        <p:spPr>
          <a:xfrm>
            <a:off x="838200" y="4526108"/>
            <a:ext cx="7024639" cy="2102306"/>
          </a:xfrm>
          <a:prstGeom prst="rect">
            <a:avLst/>
          </a:prstGeom>
        </p:spPr>
      </p:pic>
      <p:sp>
        <p:nvSpPr>
          <p:cNvPr id="21" name="TextBox 20">
            <a:extLst>
              <a:ext uri="{FF2B5EF4-FFF2-40B4-BE49-F238E27FC236}">
                <a16:creationId xmlns:a16="http://schemas.microsoft.com/office/drawing/2014/main" id="{8D6CA600-3DE4-4244-AA2C-F5D4FF580A35}"/>
              </a:ext>
            </a:extLst>
          </p:cNvPr>
          <p:cNvSpPr txBox="1"/>
          <p:nvPr/>
        </p:nvSpPr>
        <p:spPr>
          <a:xfrm>
            <a:off x="7973569" y="4651899"/>
            <a:ext cx="4123943" cy="923330"/>
          </a:xfrm>
          <a:prstGeom prst="rect">
            <a:avLst/>
          </a:prstGeom>
          <a:noFill/>
        </p:spPr>
        <p:txBody>
          <a:bodyPr wrap="square" rtlCol="0">
            <a:spAutoFit/>
          </a:bodyPr>
          <a:lstStyle/>
          <a:p>
            <a:pPr marL="742950" lvl="1" indent="-285750">
              <a:buFont typeface="Arial" panose="020B0604020202020204" pitchFamily="34" charset="0"/>
              <a:buChar char="•"/>
            </a:pPr>
            <a:r>
              <a:rPr lang="en-IN" dirty="0"/>
              <a:t>Finding out the missing values in the data: There are none.</a:t>
            </a:r>
          </a:p>
          <a:p>
            <a:endParaRPr lang="en-IN" dirty="0"/>
          </a:p>
        </p:txBody>
      </p:sp>
    </p:spTree>
    <p:extLst>
      <p:ext uri="{BB962C8B-B14F-4D97-AF65-F5344CB8AC3E}">
        <p14:creationId xmlns:p14="http://schemas.microsoft.com/office/powerpoint/2010/main" val="23274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67CD-E19E-4864-B0B3-CB25B6FAEFD2}"/>
              </a:ext>
            </a:extLst>
          </p:cNvPr>
          <p:cNvSpPr>
            <a:spLocks noGrp="1"/>
          </p:cNvSpPr>
          <p:nvPr>
            <p:ph type="title"/>
          </p:nvPr>
        </p:nvSpPr>
        <p:spPr>
          <a:xfrm>
            <a:off x="838200" y="79900"/>
            <a:ext cx="10515600" cy="1065320"/>
          </a:xfrm>
        </p:spPr>
        <p:txBody>
          <a:bodyPr>
            <a:normAutofit/>
          </a:bodyPr>
          <a:lstStyle/>
          <a:p>
            <a:r>
              <a:rPr lang="en-IN" sz="4400" b="1" dirty="0"/>
              <a:t>Identifying if any Outliers in the variables.</a:t>
            </a:r>
          </a:p>
        </p:txBody>
      </p:sp>
      <p:pic>
        <p:nvPicPr>
          <p:cNvPr id="5" name="Content Placeholder 4">
            <a:extLst>
              <a:ext uri="{FF2B5EF4-FFF2-40B4-BE49-F238E27FC236}">
                <a16:creationId xmlns:a16="http://schemas.microsoft.com/office/drawing/2014/main" id="{DE1D6087-A515-411F-8039-F290AB52DC35}"/>
              </a:ext>
            </a:extLst>
          </p:cNvPr>
          <p:cNvPicPr>
            <a:picLocks noGrp="1" noChangeAspect="1"/>
          </p:cNvPicPr>
          <p:nvPr>
            <p:ph idx="1"/>
          </p:nvPr>
        </p:nvPicPr>
        <p:blipFill>
          <a:blip r:embed="rId2"/>
          <a:stretch>
            <a:fillRect/>
          </a:stretch>
        </p:blipFill>
        <p:spPr>
          <a:xfrm>
            <a:off x="945564" y="1222584"/>
            <a:ext cx="9464860" cy="1524132"/>
          </a:xfrm>
        </p:spPr>
      </p:pic>
      <p:pic>
        <p:nvPicPr>
          <p:cNvPr id="7" name="Picture 6">
            <a:extLst>
              <a:ext uri="{FF2B5EF4-FFF2-40B4-BE49-F238E27FC236}">
                <a16:creationId xmlns:a16="http://schemas.microsoft.com/office/drawing/2014/main" id="{37E0977C-CC36-4B33-A3CB-A51194E3C317}"/>
              </a:ext>
            </a:extLst>
          </p:cNvPr>
          <p:cNvPicPr>
            <a:picLocks noChangeAspect="1"/>
          </p:cNvPicPr>
          <p:nvPr/>
        </p:nvPicPr>
        <p:blipFill>
          <a:blip r:embed="rId3"/>
          <a:stretch>
            <a:fillRect/>
          </a:stretch>
        </p:blipFill>
        <p:spPr>
          <a:xfrm>
            <a:off x="959605" y="2947878"/>
            <a:ext cx="9464860" cy="3679303"/>
          </a:xfrm>
          <a:prstGeom prst="rect">
            <a:avLst/>
          </a:prstGeom>
        </p:spPr>
      </p:pic>
    </p:spTree>
    <p:extLst>
      <p:ext uri="{BB962C8B-B14F-4D97-AF65-F5344CB8AC3E}">
        <p14:creationId xmlns:p14="http://schemas.microsoft.com/office/powerpoint/2010/main" val="75266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DBC8-365C-4D46-90A1-27CFB9ED5F42}"/>
              </a:ext>
            </a:extLst>
          </p:cNvPr>
          <p:cNvSpPr>
            <a:spLocks noGrp="1"/>
          </p:cNvSpPr>
          <p:nvPr>
            <p:ph type="title"/>
          </p:nvPr>
        </p:nvSpPr>
        <p:spPr>
          <a:xfrm>
            <a:off x="710214" y="239697"/>
            <a:ext cx="10419232" cy="763480"/>
          </a:xfrm>
        </p:spPr>
        <p:txBody>
          <a:bodyPr>
            <a:normAutofit/>
          </a:bodyPr>
          <a:lstStyle/>
          <a:p>
            <a:r>
              <a:rPr lang="en-IN" sz="4000" b="1" dirty="0"/>
              <a:t>Number of outliers in each variable:</a:t>
            </a:r>
          </a:p>
        </p:txBody>
      </p:sp>
      <p:pic>
        <p:nvPicPr>
          <p:cNvPr id="12" name="Content Placeholder 11">
            <a:extLst>
              <a:ext uri="{FF2B5EF4-FFF2-40B4-BE49-F238E27FC236}">
                <a16:creationId xmlns:a16="http://schemas.microsoft.com/office/drawing/2014/main" id="{CA3CAD6E-7485-4407-B841-7143508EB6FB}"/>
              </a:ext>
            </a:extLst>
          </p:cNvPr>
          <p:cNvPicPr>
            <a:picLocks noGrp="1" noChangeAspect="1"/>
          </p:cNvPicPr>
          <p:nvPr>
            <p:ph idx="1"/>
          </p:nvPr>
        </p:nvPicPr>
        <p:blipFill>
          <a:blip r:embed="rId2"/>
          <a:stretch>
            <a:fillRect/>
          </a:stretch>
        </p:blipFill>
        <p:spPr>
          <a:xfrm>
            <a:off x="906762" y="1559305"/>
            <a:ext cx="9502964" cy="2606266"/>
          </a:xfrm>
        </p:spPr>
      </p:pic>
      <p:pic>
        <p:nvPicPr>
          <p:cNvPr id="18" name="Picture 17">
            <a:extLst>
              <a:ext uri="{FF2B5EF4-FFF2-40B4-BE49-F238E27FC236}">
                <a16:creationId xmlns:a16="http://schemas.microsoft.com/office/drawing/2014/main" id="{7E306B9E-1A41-4D70-A307-6E65F1756FAC}"/>
              </a:ext>
            </a:extLst>
          </p:cNvPr>
          <p:cNvPicPr>
            <a:picLocks noChangeAspect="1"/>
          </p:cNvPicPr>
          <p:nvPr/>
        </p:nvPicPr>
        <p:blipFill>
          <a:blip r:embed="rId3"/>
          <a:stretch>
            <a:fillRect/>
          </a:stretch>
        </p:blipFill>
        <p:spPr>
          <a:xfrm>
            <a:off x="906762" y="4251337"/>
            <a:ext cx="9502964" cy="1615580"/>
          </a:xfrm>
          <a:prstGeom prst="rect">
            <a:avLst/>
          </a:prstGeom>
        </p:spPr>
      </p:pic>
      <p:sp>
        <p:nvSpPr>
          <p:cNvPr id="19" name="TextBox 18">
            <a:extLst>
              <a:ext uri="{FF2B5EF4-FFF2-40B4-BE49-F238E27FC236}">
                <a16:creationId xmlns:a16="http://schemas.microsoft.com/office/drawing/2014/main" id="{D20EA9F4-BE74-4BD9-839B-BC873B36EA48}"/>
              </a:ext>
            </a:extLst>
          </p:cNvPr>
          <p:cNvSpPr txBox="1"/>
          <p:nvPr/>
        </p:nvSpPr>
        <p:spPr>
          <a:xfrm>
            <a:off x="817985" y="1189973"/>
            <a:ext cx="10261592" cy="369332"/>
          </a:xfrm>
          <a:prstGeom prst="rect">
            <a:avLst/>
          </a:prstGeom>
          <a:noFill/>
        </p:spPr>
        <p:txBody>
          <a:bodyPr wrap="none" rtlCol="0">
            <a:spAutoFit/>
          </a:bodyPr>
          <a:lstStyle/>
          <a:p>
            <a:r>
              <a:rPr lang="en-IN" dirty="0"/>
              <a:t>Defining a function to calculate 25</a:t>
            </a:r>
            <a:r>
              <a:rPr lang="en-IN" baseline="30000" dirty="0"/>
              <a:t>th</a:t>
            </a:r>
            <a:r>
              <a:rPr lang="en-IN" dirty="0"/>
              <a:t> percentile, 75</a:t>
            </a:r>
            <a:r>
              <a:rPr lang="en-IN" baseline="30000" dirty="0"/>
              <a:t>th</a:t>
            </a:r>
            <a:r>
              <a:rPr lang="en-IN" dirty="0"/>
              <a:t> percentile, IQR and  number of outliers in each variable:</a:t>
            </a:r>
          </a:p>
        </p:txBody>
      </p:sp>
      <p:sp>
        <p:nvSpPr>
          <p:cNvPr id="20" name="TextBox 19">
            <a:extLst>
              <a:ext uri="{FF2B5EF4-FFF2-40B4-BE49-F238E27FC236}">
                <a16:creationId xmlns:a16="http://schemas.microsoft.com/office/drawing/2014/main" id="{C41FF083-E686-44B4-9103-FFEEC25945FF}"/>
              </a:ext>
            </a:extLst>
          </p:cNvPr>
          <p:cNvSpPr txBox="1"/>
          <p:nvPr/>
        </p:nvSpPr>
        <p:spPr>
          <a:xfrm>
            <a:off x="817985" y="6134470"/>
            <a:ext cx="7991413" cy="369332"/>
          </a:xfrm>
          <a:prstGeom prst="rect">
            <a:avLst/>
          </a:prstGeom>
          <a:noFill/>
        </p:spPr>
        <p:txBody>
          <a:bodyPr wrap="square" rtlCol="0">
            <a:spAutoFit/>
          </a:bodyPr>
          <a:lstStyle/>
          <a:p>
            <a:r>
              <a:rPr lang="en-IN" dirty="0"/>
              <a:t>Based on the IQRs, q1 and q3, found the countries having outliers for each variable.</a:t>
            </a:r>
          </a:p>
        </p:txBody>
      </p:sp>
    </p:spTree>
    <p:extLst>
      <p:ext uri="{BB962C8B-B14F-4D97-AF65-F5344CB8AC3E}">
        <p14:creationId xmlns:p14="http://schemas.microsoft.com/office/powerpoint/2010/main" val="400019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57B4-41C1-49B8-8188-7BD469AB0D8E}"/>
              </a:ext>
            </a:extLst>
          </p:cNvPr>
          <p:cNvSpPr>
            <a:spLocks noGrp="1"/>
          </p:cNvSpPr>
          <p:nvPr>
            <p:ph type="title"/>
          </p:nvPr>
        </p:nvSpPr>
        <p:spPr>
          <a:xfrm>
            <a:off x="692458" y="365125"/>
            <a:ext cx="10884024" cy="4055955"/>
          </a:xfrm>
        </p:spPr>
        <p:txBody>
          <a:bodyPr>
            <a:normAutofit/>
          </a:bodyPr>
          <a:lstStyle/>
          <a:p>
            <a:r>
              <a:rPr lang="en-IN" b="1" dirty="0"/>
              <a:t>Results of Univariate and Multivariate Analyses together for better visualization:</a:t>
            </a:r>
          </a:p>
        </p:txBody>
      </p:sp>
    </p:spTree>
    <p:extLst>
      <p:ext uri="{BB962C8B-B14F-4D97-AF65-F5344CB8AC3E}">
        <p14:creationId xmlns:p14="http://schemas.microsoft.com/office/powerpoint/2010/main" val="108758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DC706-158E-46FE-9CD7-8A94E2C01CC7}"/>
              </a:ext>
            </a:extLst>
          </p:cNvPr>
          <p:cNvPicPr>
            <a:picLocks noChangeAspect="1"/>
          </p:cNvPicPr>
          <p:nvPr/>
        </p:nvPicPr>
        <p:blipFill>
          <a:blip r:embed="rId2"/>
          <a:stretch>
            <a:fillRect/>
          </a:stretch>
        </p:blipFill>
        <p:spPr>
          <a:xfrm>
            <a:off x="1177098" y="2449706"/>
            <a:ext cx="9518205" cy="3734124"/>
          </a:xfrm>
          <a:prstGeom prst="rect">
            <a:avLst/>
          </a:prstGeom>
        </p:spPr>
      </p:pic>
      <p:sp>
        <p:nvSpPr>
          <p:cNvPr id="6" name="TextBox 5">
            <a:extLst>
              <a:ext uri="{FF2B5EF4-FFF2-40B4-BE49-F238E27FC236}">
                <a16:creationId xmlns:a16="http://schemas.microsoft.com/office/drawing/2014/main" id="{81B64093-0889-4B56-AFFC-C5557BEB2317}"/>
              </a:ext>
            </a:extLst>
          </p:cNvPr>
          <p:cNvSpPr txBox="1"/>
          <p:nvPr/>
        </p:nvSpPr>
        <p:spPr>
          <a:xfrm>
            <a:off x="1177098" y="1460700"/>
            <a:ext cx="9518205" cy="707886"/>
          </a:xfrm>
          <a:prstGeom prst="rect">
            <a:avLst/>
          </a:prstGeom>
          <a:noFill/>
        </p:spPr>
        <p:txBody>
          <a:bodyPr wrap="square" rtlCol="0">
            <a:spAutoFit/>
          </a:bodyPr>
          <a:lstStyle/>
          <a:p>
            <a:r>
              <a:rPr lang="en-IN" sz="2000" dirty="0"/>
              <a:t>Countries with maximum and minimum values for each variable for better univariate analysis</a:t>
            </a:r>
          </a:p>
        </p:txBody>
      </p:sp>
      <p:sp>
        <p:nvSpPr>
          <p:cNvPr id="11" name="TextBox 10">
            <a:extLst>
              <a:ext uri="{FF2B5EF4-FFF2-40B4-BE49-F238E27FC236}">
                <a16:creationId xmlns:a16="http://schemas.microsoft.com/office/drawing/2014/main" id="{03971079-D1EE-4769-9813-3650D19B084F}"/>
              </a:ext>
            </a:extLst>
          </p:cNvPr>
          <p:cNvSpPr txBox="1"/>
          <p:nvPr/>
        </p:nvSpPr>
        <p:spPr>
          <a:xfrm>
            <a:off x="3338004" y="577049"/>
            <a:ext cx="4843827" cy="769441"/>
          </a:xfrm>
          <a:prstGeom prst="rect">
            <a:avLst/>
          </a:prstGeom>
          <a:noFill/>
        </p:spPr>
        <p:txBody>
          <a:bodyPr wrap="none" rtlCol="0">
            <a:spAutoFit/>
          </a:bodyPr>
          <a:lstStyle/>
          <a:p>
            <a:r>
              <a:rPr lang="en-IN" sz="4400" b="1" dirty="0">
                <a:effectLst>
                  <a:outerShdw blurRad="38100" dist="38100" dir="2700000" algn="tl">
                    <a:srgbClr val="000000">
                      <a:alpha val="43137"/>
                    </a:srgbClr>
                  </a:outerShdw>
                </a:effectLst>
              </a:rPr>
              <a:t>Univariate Analysis</a:t>
            </a:r>
          </a:p>
        </p:txBody>
      </p:sp>
    </p:spTree>
    <p:extLst>
      <p:ext uri="{BB962C8B-B14F-4D97-AF65-F5344CB8AC3E}">
        <p14:creationId xmlns:p14="http://schemas.microsoft.com/office/powerpoint/2010/main" val="401639274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800</TotalTime>
  <Words>2982</Words>
  <Application>Microsoft Office PowerPoint</Application>
  <PresentationFormat>Widescreen</PresentationFormat>
  <Paragraphs>257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Helvetica Neue</vt:lpstr>
      <vt:lpstr>Wingdings</vt:lpstr>
      <vt:lpstr>Depth</vt:lpstr>
      <vt:lpstr>HELP International. Fighting Poverty.</vt:lpstr>
      <vt:lpstr>Problem Statement:</vt:lpstr>
      <vt:lpstr>Road-map of our Analysis.</vt:lpstr>
      <vt:lpstr>Data Inspection and Data-Cleaning :</vt:lpstr>
      <vt:lpstr>Data-types of columns, Identifying null values :</vt:lpstr>
      <vt:lpstr>Identifying if any Outliers in the variables.</vt:lpstr>
      <vt:lpstr>Number of outliers in each variable:</vt:lpstr>
      <vt:lpstr>Results of Univariate and Multivariate Analyses together for better visualization:</vt:lpstr>
      <vt:lpstr>PowerPoint Presentation</vt:lpstr>
      <vt:lpstr>PowerPoint Presentation</vt:lpstr>
      <vt:lpstr>PowerPoint Presentation</vt:lpstr>
      <vt:lpstr>Bivariate Analysis</vt:lpstr>
      <vt:lpstr>PowerPoint Presentation</vt:lpstr>
      <vt:lpstr>Data Preparation:</vt:lpstr>
      <vt:lpstr>Modelling:</vt:lpstr>
      <vt:lpstr>KMeans Clustering</vt:lpstr>
      <vt:lpstr>Elbow Method: Finding the optimal value of k using the elbow method. The average sum squared of Euclidian distances amongst the datapoints is plotted against the number of clusters.</vt:lpstr>
      <vt:lpstr>Silhouette Score and Silhouette Coefficient:</vt:lpstr>
      <vt:lpstr>KMeans clustering with k=3</vt:lpstr>
      <vt:lpstr>PowerPoint Presentation</vt:lpstr>
      <vt:lpstr>Insights:</vt:lpstr>
      <vt:lpstr>KMeans clustering with k=4</vt:lpstr>
      <vt:lpstr>PowerPoint Presentation</vt:lpstr>
      <vt:lpstr>Insights:</vt:lpstr>
      <vt:lpstr>Hierarchical Modelling</vt:lpstr>
      <vt:lpstr>Hierarchical clustering using single linkage.</vt:lpstr>
      <vt:lpstr>Hierarchical clustering using complete linkage. Number of clusters=3</vt:lpstr>
      <vt:lpstr>Hierarchical clustering with complete linkage and k=3</vt:lpstr>
      <vt:lpstr>PowerPoint Presentation</vt:lpstr>
      <vt:lpstr>Insights:</vt:lpstr>
      <vt:lpstr>Hierarchical clustering using complete linkage. Number of clusters=4</vt:lpstr>
      <vt:lpstr>Hierarchical clustering with complete linkage and k=4</vt:lpstr>
      <vt:lpstr>PowerPoint Presentation</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Souvik Ganguly</dc:creator>
  <cp:lastModifiedBy>Souvik Ganguly</cp:lastModifiedBy>
  <cp:revision>53</cp:revision>
  <dcterms:created xsi:type="dcterms:W3CDTF">2020-12-20T10:21:28Z</dcterms:created>
  <dcterms:modified xsi:type="dcterms:W3CDTF">2021-03-01T10:26:09Z</dcterms:modified>
</cp:coreProperties>
</file>