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6" r:id="rId5"/>
    <p:sldId id="259" r:id="rId6"/>
    <p:sldId id="261" r:id="rId7"/>
    <p:sldId id="273" r:id="rId8"/>
    <p:sldId id="274" r:id="rId9"/>
    <p:sldId id="262" r:id="rId10"/>
    <p:sldId id="260" r:id="rId11"/>
    <p:sldId id="265" r:id="rId12"/>
    <p:sldId id="277" r:id="rId13"/>
    <p:sldId id="263" r:id="rId14"/>
    <p:sldId id="268" r:id="rId15"/>
    <p:sldId id="269" r:id="rId16"/>
    <p:sldId id="276" r:id="rId17"/>
    <p:sldId id="271"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vik Ganguly" userId="706dbd4073dc223c" providerId="LiveId" clId="{1F9131E8-C914-4A09-91C2-B741A72E7075}"/>
    <pc:docChg chg="modSld">
      <pc:chgData name="Souvik Ganguly" userId="706dbd4073dc223c" providerId="LiveId" clId="{1F9131E8-C914-4A09-91C2-B741A72E7075}" dt="2021-03-08T10:52:38.898" v="0" actId="207"/>
      <pc:docMkLst>
        <pc:docMk/>
      </pc:docMkLst>
      <pc:sldChg chg="modSp mod">
        <pc:chgData name="Souvik Ganguly" userId="706dbd4073dc223c" providerId="LiveId" clId="{1F9131E8-C914-4A09-91C2-B741A72E7075}" dt="2021-03-08T10:52:38.898" v="0" actId="207"/>
        <pc:sldMkLst>
          <pc:docMk/>
          <pc:sldMk cId="3858042899" sldId="270"/>
        </pc:sldMkLst>
        <pc:spChg chg="mod">
          <ac:chgData name="Souvik Ganguly" userId="706dbd4073dc223c" providerId="LiveId" clId="{1F9131E8-C914-4A09-91C2-B741A72E7075}" dt="2021-03-08T10:52:38.898" v="0" actId="207"/>
          <ac:spMkLst>
            <pc:docMk/>
            <pc:sldMk cId="3858042899" sldId="270"/>
            <ac:spMk id="3" creationId="{C2106A7D-0B45-4E0C-BC9D-9C176A77F157}"/>
          </ac:spMkLst>
        </pc:spChg>
      </pc:sldChg>
    </pc:docChg>
  </pc:docChgLst>
  <pc:docChgLst>
    <pc:chgData name="megha13888@outlook.com" userId="02f6ac3c207a8c76" providerId="LiveId" clId="{BA2472B8-A7D5-456F-8BB3-CB1FEEE820E7}"/>
    <pc:docChg chg="undo custSel addSld delSld modSld sldOrd">
      <pc:chgData name="megha13888@outlook.com" userId="02f6ac3c207a8c76" providerId="LiveId" clId="{BA2472B8-A7D5-456F-8BB3-CB1FEEE820E7}" dt="2021-03-06T22:11:06.591" v="4407" actId="680"/>
      <pc:docMkLst>
        <pc:docMk/>
      </pc:docMkLst>
      <pc:sldChg chg="modSp mod">
        <pc:chgData name="megha13888@outlook.com" userId="02f6ac3c207a8c76" providerId="LiveId" clId="{BA2472B8-A7D5-456F-8BB3-CB1FEEE820E7}" dt="2021-03-06T09:35:13.543" v="1289" actId="20577"/>
        <pc:sldMkLst>
          <pc:docMk/>
          <pc:sldMk cId="1501254851" sldId="257"/>
        </pc:sldMkLst>
        <pc:spChg chg="mod">
          <ac:chgData name="megha13888@outlook.com" userId="02f6ac3c207a8c76" providerId="LiveId" clId="{BA2472B8-A7D5-456F-8BB3-CB1FEEE820E7}" dt="2021-03-06T09:31:18.650" v="1004" actId="255"/>
          <ac:spMkLst>
            <pc:docMk/>
            <pc:sldMk cId="1501254851" sldId="257"/>
            <ac:spMk id="2" creationId="{3AD730B2-BB1F-4CCB-BD01-E0B3396C9BF4}"/>
          </ac:spMkLst>
        </pc:spChg>
        <pc:spChg chg="mod">
          <ac:chgData name="megha13888@outlook.com" userId="02f6ac3c207a8c76" providerId="LiveId" clId="{BA2472B8-A7D5-456F-8BB3-CB1FEEE820E7}" dt="2021-03-06T09:35:13.543" v="1289" actId="20577"/>
          <ac:spMkLst>
            <pc:docMk/>
            <pc:sldMk cId="1501254851" sldId="257"/>
            <ac:spMk id="3" creationId="{C2106A7D-0B45-4E0C-BC9D-9C176A77F157}"/>
          </ac:spMkLst>
        </pc:spChg>
      </pc:sldChg>
      <pc:sldChg chg="addSp modSp mod">
        <pc:chgData name="megha13888@outlook.com" userId="02f6ac3c207a8c76" providerId="LiveId" clId="{BA2472B8-A7D5-456F-8BB3-CB1FEEE820E7}" dt="2021-03-06T10:53:16.293" v="2760" actId="1076"/>
        <pc:sldMkLst>
          <pc:docMk/>
          <pc:sldMk cId="2838064017" sldId="258"/>
        </pc:sldMkLst>
        <pc:spChg chg="mod">
          <ac:chgData name="megha13888@outlook.com" userId="02f6ac3c207a8c76" providerId="LiveId" clId="{BA2472B8-A7D5-456F-8BB3-CB1FEEE820E7}" dt="2021-03-06T10:53:07.128" v="2756" actId="1076"/>
          <ac:spMkLst>
            <pc:docMk/>
            <pc:sldMk cId="2838064017" sldId="258"/>
            <ac:spMk id="2" creationId="{3AD730B2-BB1F-4CCB-BD01-E0B3396C9BF4}"/>
          </ac:spMkLst>
        </pc:spChg>
        <pc:spChg chg="mod">
          <ac:chgData name="megha13888@outlook.com" userId="02f6ac3c207a8c76" providerId="LiveId" clId="{BA2472B8-A7D5-456F-8BB3-CB1FEEE820E7}" dt="2021-03-06T10:53:16.293" v="2760" actId="1076"/>
          <ac:spMkLst>
            <pc:docMk/>
            <pc:sldMk cId="2838064017" sldId="258"/>
            <ac:spMk id="3" creationId="{C2106A7D-0B45-4E0C-BC9D-9C176A77F157}"/>
          </ac:spMkLst>
        </pc:spChg>
        <pc:picChg chg="add mod">
          <ac:chgData name="megha13888@outlook.com" userId="02f6ac3c207a8c76" providerId="LiveId" clId="{BA2472B8-A7D5-456F-8BB3-CB1FEEE820E7}" dt="2021-03-06T10:53:10.543" v="2757" actId="14100"/>
          <ac:picMkLst>
            <pc:docMk/>
            <pc:sldMk cId="2838064017" sldId="258"/>
            <ac:picMk id="5" creationId="{EE683439-1507-44A0-B3C4-51EF65E82CAF}"/>
          </ac:picMkLst>
        </pc:picChg>
      </pc:sldChg>
      <pc:sldChg chg="modSp mod ord">
        <pc:chgData name="megha13888@outlook.com" userId="02f6ac3c207a8c76" providerId="LiveId" clId="{BA2472B8-A7D5-456F-8BB3-CB1FEEE820E7}" dt="2021-03-06T21:00:57.689" v="2822" actId="20577"/>
        <pc:sldMkLst>
          <pc:docMk/>
          <pc:sldMk cId="3405812919" sldId="260"/>
        </pc:sldMkLst>
        <pc:spChg chg="mod">
          <ac:chgData name="megha13888@outlook.com" userId="02f6ac3c207a8c76" providerId="LiveId" clId="{BA2472B8-A7D5-456F-8BB3-CB1FEEE820E7}" dt="2021-03-06T21:00:57.689" v="2822" actId="20577"/>
          <ac:spMkLst>
            <pc:docMk/>
            <pc:sldMk cId="3405812919" sldId="260"/>
            <ac:spMk id="2" creationId="{3AD730B2-BB1F-4CCB-BD01-E0B3396C9BF4}"/>
          </ac:spMkLst>
        </pc:spChg>
        <pc:spChg chg="mod">
          <ac:chgData name="megha13888@outlook.com" userId="02f6ac3c207a8c76" providerId="LiveId" clId="{BA2472B8-A7D5-456F-8BB3-CB1FEEE820E7}" dt="2021-03-06T21:00:50.282" v="2820" actId="5793"/>
          <ac:spMkLst>
            <pc:docMk/>
            <pc:sldMk cId="3405812919" sldId="260"/>
            <ac:spMk id="3" creationId="{C2106A7D-0B45-4E0C-BC9D-9C176A77F157}"/>
          </ac:spMkLst>
        </pc:spChg>
      </pc:sldChg>
      <pc:sldChg chg="addSp modSp mod">
        <pc:chgData name="megha13888@outlook.com" userId="02f6ac3c207a8c76" providerId="LiveId" clId="{BA2472B8-A7D5-456F-8BB3-CB1FEEE820E7}" dt="2021-03-06T08:20:59.408" v="59" actId="1076"/>
        <pc:sldMkLst>
          <pc:docMk/>
          <pc:sldMk cId="4171830720" sldId="261"/>
        </pc:sldMkLst>
        <pc:spChg chg="mod">
          <ac:chgData name="megha13888@outlook.com" userId="02f6ac3c207a8c76" providerId="LiveId" clId="{BA2472B8-A7D5-456F-8BB3-CB1FEEE820E7}" dt="2021-03-06T08:20:59.408" v="59" actId="1076"/>
          <ac:spMkLst>
            <pc:docMk/>
            <pc:sldMk cId="4171830720" sldId="261"/>
            <ac:spMk id="3" creationId="{C2106A7D-0B45-4E0C-BC9D-9C176A77F157}"/>
          </ac:spMkLst>
        </pc:spChg>
        <pc:picChg chg="mod">
          <ac:chgData name="megha13888@outlook.com" userId="02f6ac3c207a8c76" providerId="LiveId" clId="{BA2472B8-A7D5-456F-8BB3-CB1FEEE820E7}" dt="2021-03-06T08:18:47.056" v="35" actId="1076"/>
          <ac:picMkLst>
            <pc:docMk/>
            <pc:sldMk cId="4171830720" sldId="261"/>
            <ac:picMk id="6" creationId="{B23F2569-2290-4F35-BE6A-C15D31C91C87}"/>
          </ac:picMkLst>
        </pc:picChg>
        <pc:picChg chg="add mod">
          <ac:chgData name="megha13888@outlook.com" userId="02f6ac3c207a8c76" providerId="LiveId" clId="{BA2472B8-A7D5-456F-8BB3-CB1FEEE820E7}" dt="2021-03-06T08:20:54.824" v="58" actId="1076"/>
          <ac:picMkLst>
            <pc:docMk/>
            <pc:sldMk cId="4171830720" sldId="261"/>
            <ac:picMk id="9" creationId="{3DCE510A-426B-4C34-A9EF-791F2E18CC48}"/>
          </ac:picMkLst>
        </pc:picChg>
      </pc:sldChg>
      <pc:sldChg chg="addSp delSp modSp add mod">
        <pc:chgData name="megha13888@outlook.com" userId="02f6ac3c207a8c76" providerId="LiveId" clId="{BA2472B8-A7D5-456F-8BB3-CB1FEEE820E7}" dt="2021-03-06T08:27:17.242" v="151" actId="1037"/>
        <pc:sldMkLst>
          <pc:docMk/>
          <pc:sldMk cId="1465708934" sldId="262"/>
        </pc:sldMkLst>
        <pc:spChg chg="mod">
          <ac:chgData name="megha13888@outlook.com" userId="02f6ac3c207a8c76" providerId="LiveId" clId="{BA2472B8-A7D5-456F-8BB3-CB1FEEE820E7}" dt="2021-03-06T08:27:17.242" v="151" actId="1037"/>
          <ac:spMkLst>
            <pc:docMk/>
            <pc:sldMk cId="1465708934" sldId="262"/>
            <ac:spMk id="3" creationId="{C2106A7D-0B45-4E0C-BC9D-9C176A77F157}"/>
          </ac:spMkLst>
        </pc:spChg>
        <pc:picChg chg="add mod modCrop">
          <ac:chgData name="megha13888@outlook.com" userId="02f6ac3c207a8c76" providerId="LiveId" clId="{BA2472B8-A7D5-456F-8BB3-CB1FEEE820E7}" dt="2021-03-06T08:25:08.791" v="83" actId="1076"/>
          <ac:picMkLst>
            <pc:docMk/>
            <pc:sldMk cId="1465708934" sldId="262"/>
            <ac:picMk id="5" creationId="{94C94931-638D-4ED3-9715-38774AB130D0}"/>
          </ac:picMkLst>
        </pc:picChg>
        <pc:picChg chg="del">
          <ac:chgData name="megha13888@outlook.com" userId="02f6ac3c207a8c76" providerId="LiveId" clId="{BA2472B8-A7D5-456F-8BB3-CB1FEEE820E7}" dt="2021-03-06T08:21:22.789" v="61" actId="478"/>
          <ac:picMkLst>
            <pc:docMk/>
            <pc:sldMk cId="1465708934" sldId="262"/>
            <ac:picMk id="6" creationId="{B23F2569-2290-4F35-BE6A-C15D31C91C87}"/>
          </ac:picMkLst>
        </pc:picChg>
        <pc:picChg chg="add mod modCrop">
          <ac:chgData name="megha13888@outlook.com" userId="02f6ac3c207a8c76" providerId="LiveId" clId="{BA2472B8-A7D5-456F-8BB3-CB1FEEE820E7}" dt="2021-03-06T08:25:21.143" v="105" actId="1035"/>
          <ac:picMkLst>
            <pc:docMk/>
            <pc:sldMk cId="1465708934" sldId="262"/>
            <ac:picMk id="8" creationId="{0758CDE6-18C8-487E-A2CA-4C9E0FC50B74}"/>
          </ac:picMkLst>
        </pc:picChg>
        <pc:picChg chg="del">
          <ac:chgData name="megha13888@outlook.com" userId="02f6ac3c207a8c76" providerId="LiveId" clId="{BA2472B8-A7D5-456F-8BB3-CB1FEEE820E7}" dt="2021-03-06T08:21:22.789" v="61" actId="478"/>
          <ac:picMkLst>
            <pc:docMk/>
            <pc:sldMk cId="1465708934" sldId="262"/>
            <ac:picMk id="9" creationId="{3DCE510A-426B-4C34-A9EF-791F2E18CC48}"/>
          </ac:picMkLst>
        </pc:picChg>
        <pc:picChg chg="add mod">
          <ac:chgData name="megha13888@outlook.com" userId="02f6ac3c207a8c76" providerId="LiveId" clId="{BA2472B8-A7D5-456F-8BB3-CB1FEEE820E7}" dt="2021-03-06T08:27:04.186" v="130" actId="14100"/>
          <ac:picMkLst>
            <pc:docMk/>
            <pc:sldMk cId="1465708934" sldId="262"/>
            <ac:picMk id="11" creationId="{1058C98B-AFF9-4637-8ED6-05AC2AD25A2D}"/>
          </ac:picMkLst>
        </pc:picChg>
      </pc:sldChg>
      <pc:sldChg chg="addSp delSp modSp add mod">
        <pc:chgData name="megha13888@outlook.com" userId="02f6ac3c207a8c76" providerId="LiveId" clId="{BA2472B8-A7D5-456F-8BB3-CB1FEEE820E7}" dt="2021-03-06T21:21:15.708" v="3516" actId="1076"/>
        <pc:sldMkLst>
          <pc:docMk/>
          <pc:sldMk cId="2353663092" sldId="263"/>
        </pc:sldMkLst>
        <pc:spChg chg="mod">
          <ac:chgData name="megha13888@outlook.com" userId="02f6ac3c207a8c76" providerId="LiveId" clId="{BA2472B8-A7D5-456F-8BB3-CB1FEEE820E7}" dt="2021-03-06T21:17:03.655" v="3330" actId="20577"/>
          <ac:spMkLst>
            <pc:docMk/>
            <pc:sldMk cId="2353663092" sldId="263"/>
            <ac:spMk id="2" creationId="{3AD730B2-BB1F-4CCB-BD01-E0B3396C9BF4}"/>
          </ac:spMkLst>
        </pc:spChg>
        <pc:spChg chg="mod">
          <ac:chgData name="megha13888@outlook.com" userId="02f6ac3c207a8c76" providerId="LiveId" clId="{BA2472B8-A7D5-456F-8BB3-CB1FEEE820E7}" dt="2021-03-06T21:21:15.708" v="3516" actId="1076"/>
          <ac:spMkLst>
            <pc:docMk/>
            <pc:sldMk cId="2353663092" sldId="263"/>
            <ac:spMk id="3" creationId="{C2106A7D-0B45-4E0C-BC9D-9C176A77F157}"/>
          </ac:spMkLst>
        </pc:spChg>
        <pc:picChg chg="add mod">
          <ac:chgData name="megha13888@outlook.com" userId="02f6ac3c207a8c76" providerId="LiveId" clId="{BA2472B8-A7D5-456F-8BB3-CB1FEEE820E7}" dt="2021-03-06T21:17:33.205" v="3333" actId="14100"/>
          <ac:picMkLst>
            <pc:docMk/>
            <pc:sldMk cId="2353663092" sldId="263"/>
            <ac:picMk id="5" creationId="{307F9632-C994-498F-9929-C15FFE7F5919}"/>
          </ac:picMkLst>
        </pc:picChg>
        <pc:picChg chg="del">
          <ac:chgData name="megha13888@outlook.com" userId="02f6ac3c207a8c76" providerId="LiveId" clId="{BA2472B8-A7D5-456F-8BB3-CB1FEEE820E7}" dt="2021-03-06T10:55:41.835" v="2774" actId="478"/>
          <ac:picMkLst>
            <pc:docMk/>
            <pc:sldMk cId="2353663092" sldId="263"/>
            <ac:picMk id="5" creationId="{94C94931-638D-4ED3-9715-38774AB130D0}"/>
          </ac:picMkLst>
        </pc:picChg>
        <pc:picChg chg="del">
          <ac:chgData name="megha13888@outlook.com" userId="02f6ac3c207a8c76" providerId="LiveId" clId="{BA2472B8-A7D5-456F-8BB3-CB1FEEE820E7}" dt="2021-03-06T10:55:41.835" v="2774" actId="478"/>
          <ac:picMkLst>
            <pc:docMk/>
            <pc:sldMk cId="2353663092" sldId="263"/>
            <ac:picMk id="8" creationId="{0758CDE6-18C8-487E-A2CA-4C9E0FC50B74}"/>
          </ac:picMkLst>
        </pc:picChg>
        <pc:picChg chg="del">
          <ac:chgData name="megha13888@outlook.com" userId="02f6ac3c207a8c76" providerId="LiveId" clId="{BA2472B8-A7D5-456F-8BB3-CB1FEEE820E7}" dt="2021-03-06T10:55:41.835" v="2774" actId="478"/>
          <ac:picMkLst>
            <pc:docMk/>
            <pc:sldMk cId="2353663092" sldId="263"/>
            <ac:picMk id="11" creationId="{1058C98B-AFF9-4637-8ED6-05AC2AD25A2D}"/>
          </ac:picMkLst>
        </pc:picChg>
      </pc:sldChg>
      <pc:sldChg chg="add del">
        <pc:chgData name="megha13888@outlook.com" userId="02f6ac3c207a8c76" providerId="LiveId" clId="{BA2472B8-A7D5-456F-8BB3-CB1FEEE820E7}" dt="2021-03-06T10:55:33.464" v="2773" actId="47"/>
        <pc:sldMkLst>
          <pc:docMk/>
          <pc:sldMk cId="2966948553" sldId="264"/>
        </pc:sldMkLst>
      </pc:sldChg>
      <pc:sldChg chg="addSp delSp modSp add mod">
        <pc:chgData name="megha13888@outlook.com" userId="02f6ac3c207a8c76" providerId="LiveId" clId="{BA2472B8-A7D5-456F-8BB3-CB1FEEE820E7}" dt="2021-03-06T21:04:14.649" v="3131" actId="22"/>
        <pc:sldMkLst>
          <pc:docMk/>
          <pc:sldMk cId="3388361829" sldId="265"/>
        </pc:sldMkLst>
        <pc:spChg chg="mod">
          <ac:chgData name="megha13888@outlook.com" userId="02f6ac3c207a8c76" providerId="LiveId" clId="{BA2472B8-A7D5-456F-8BB3-CB1FEEE820E7}" dt="2021-03-06T09:26:32.918" v="695" actId="20577"/>
          <ac:spMkLst>
            <pc:docMk/>
            <pc:sldMk cId="3388361829" sldId="265"/>
            <ac:spMk id="2" creationId="{3AD730B2-BB1F-4CCB-BD01-E0B3396C9BF4}"/>
          </ac:spMkLst>
        </pc:spChg>
        <pc:spChg chg="mod">
          <ac:chgData name="megha13888@outlook.com" userId="02f6ac3c207a8c76" providerId="LiveId" clId="{BA2472B8-A7D5-456F-8BB3-CB1FEEE820E7}" dt="2021-03-06T21:03:30.953" v="3129" actId="20577"/>
          <ac:spMkLst>
            <pc:docMk/>
            <pc:sldMk cId="3388361829" sldId="265"/>
            <ac:spMk id="3" creationId="{C2106A7D-0B45-4E0C-BC9D-9C176A77F157}"/>
          </ac:spMkLst>
        </pc:spChg>
        <pc:spChg chg="add del">
          <ac:chgData name="megha13888@outlook.com" userId="02f6ac3c207a8c76" providerId="LiveId" clId="{BA2472B8-A7D5-456F-8BB3-CB1FEEE820E7}" dt="2021-03-06T21:04:14.649" v="3131" actId="22"/>
          <ac:spMkLst>
            <pc:docMk/>
            <pc:sldMk cId="3388361829" sldId="265"/>
            <ac:spMk id="5" creationId="{EB74AB1C-2176-4ECC-AF4C-87F14DE10A05}"/>
          </ac:spMkLst>
        </pc:spChg>
      </pc:sldChg>
      <pc:sldChg chg="addSp modSp add mod">
        <pc:chgData name="megha13888@outlook.com" userId="02f6ac3c207a8c76" providerId="LiveId" clId="{BA2472B8-A7D5-456F-8BB3-CB1FEEE820E7}" dt="2021-03-06T20:04:14.111" v="2798" actId="20577"/>
        <pc:sldMkLst>
          <pc:docMk/>
          <pc:sldMk cId="882142052" sldId="266"/>
        </pc:sldMkLst>
        <pc:spChg chg="mod">
          <ac:chgData name="megha13888@outlook.com" userId="02f6ac3c207a8c76" providerId="LiveId" clId="{BA2472B8-A7D5-456F-8BB3-CB1FEEE820E7}" dt="2021-03-06T10:54:07.244" v="2764" actId="1076"/>
          <ac:spMkLst>
            <pc:docMk/>
            <pc:sldMk cId="882142052" sldId="266"/>
            <ac:spMk id="2" creationId="{3AD730B2-BB1F-4CCB-BD01-E0B3396C9BF4}"/>
          </ac:spMkLst>
        </pc:spChg>
        <pc:spChg chg="mod">
          <ac:chgData name="megha13888@outlook.com" userId="02f6ac3c207a8c76" providerId="LiveId" clId="{BA2472B8-A7D5-456F-8BB3-CB1FEEE820E7}" dt="2021-03-06T20:04:14.111" v="2798" actId="20577"/>
          <ac:spMkLst>
            <pc:docMk/>
            <pc:sldMk cId="882142052" sldId="266"/>
            <ac:spMk id="3" creationId="{C2106A7D-0B45-4E0C-BC9D-9C176A77F157}"/>
          </ac:spMkLst>
        </pc:spChg>
        <pc:picChg chg="add mod">
          <ac:chgData name="megha13888@outlook.com" userId="02f6ac3c207a8c76" providerId="LiveId" clId="{BA2472B8-A7D5-456F-8BB3-CB1FEEE820E7}" dt="2021-03-06T10:54:17.010" v="2769" actId="1076"/>
          <ac:picMkLst>
            <pc:docMk/>
            <pc:sldMk cId="882142052" sldId="266"/>
            <ac:picMk id="5" creationId="{5AE22F4A-B2C6-4579-B963-7C8D247CDB9C}"/>
          </ac:picMkLst>
        </pc:picChg>
      </pc:sldChg>
      <pc:sldChg chg="addSp delSp modSp add mod">
        <pc:chgData name="megha13888@outlook.com" userId="02f6ac3c207a8c76" providerId="LiveId" clId="{BA2472B8-A7D5-456F-8BB3-CB1FEEE820E7}" dt="2021-03-06T21:16:28.642" v="3317" actId="20577"/>
        <pc:sldMkLst>
          <pc:docMk/>
          <pc:sldMk cId="4000489208" sldId="267"/>
        </pc:sldMkLst>
        <pc:spChg chg="mod">
          <ac:chgData name="megha13888@outlook.com" userId="02f6ac3c207a8c76" providerId="LiveId" clId="{BA2472B8-A7D5-456F-8BB3-CB1FEEE820E7}" dt="2021-03-06T21:04:34.329" v="3147" actId="20577"/>
          <ac:spMkLst>
            <pc:docMk/>
            <pc:sldMk cId="4000489208" sldId="267"/>
            <ac:spMk id="2" creationId="{3AD730B2-BB1F-4CCB-BD01-E0B3396C9BF4}"/>
          </ac:spMkLst>
        </pc:spChg>
        <pc:spChg chg="mod">
          <ac:chgData name="megha13888@outlook.com" userId="02f6ac3c207a8c76" providerId="LiveId" clId="{BA2472B8-A7D5-456F-8BB3-CB1FEEE820E7}" dt="2021-03-06T21:16:28.642" v="3317" actId="20577"/>
          <ac:spMkLst>
            <pc:docMk/>
            <pc:sldMk cId="4000489208" sldId="267"/>
            <ac:spMk id="3" creationId="{C2106A7D-0B45-4E0C-BC9D-9C176A77F157}"/>
          </ac:spMkLst>
        </pc:spChg>
        <pc:spChg chg="add del">
          <ac:chgData name="megha13888@outlook.com" userId="02f6ac3c207a8c76" providerId="LiveId" clId="{BA2472B8-A7D5-456F-8BB3-CB1FEEE820E7}" dt="2021-03-06T21:16:03.898" v="3303"/>
          <ac:spMkLst>
            <pc:docMk/>
            <pc:sldMk cId="4000489208" sldId="267"/>
            <ac:spMk id="5" creationId="{4DBBFBEF-EB6B-4C50-95EB-8F14D5794FDA}"/>
          </ac:spMkLst>
        </pc:spChg>
        <pc:spChg chg="add del">
          <ac:chgData name="megha13888@outlook.com" userId="02f6ac3c207a8c76" providerId="LiveId" clId="{BA2472B8-A7D5-456F-8BB3-CB1FEEE820E7}" dt="2021-03-06T21:16:19.068" v="3307"/>
          <ac:spMkLst>
            <pc:docMk/>
            <pc:sldMk cId="4000489208" sldId="267"/>
            <ac:spMk id="6" creationId="{B796050B-8EFC-489F-BEC0-8E79D87CB4B6}"/>
          </ac:spMkLst>
        </pc:spChg>
        <pc:graphicFrameChg chg="add mod modGraphic">
          <ac:chgData name="megha13888@outlook.com" userId="02f6ac3c207a8c76" providerId="LiveId" clId="{BA2472B8-A7D5-456F-8BB3-CB1FEEE820E7}" dt="2021-03-06T21:15:05.189" v="3232" actId="1076"/>
          <ac:graphicFrameMkLst>
            <pc:docMk/>
            <pc:sldMk cId="4000489208" sldId="267"/>
            <ac:graphicFrameMk id="4" creationId="{86BFD87B-EA9A-4972-974C-F06D00427C35}"/>
          </ac:graphicFrameMkLst>
        </pc:graphicFrameChg>
      </pc:sldChg>
      <pc:sldChg chg="addSp delSp modSp add mod">
        <pc:chgData name="megha13888@outlook.com" userId="02f6ac3c207a8c76" providerId="LiveId" clId="{BA2472B8-A7D5-456F-8BB3-CB1FEEE820E7}" dt="2021-03-06T21:26:50.420" v="3877" actId="27636"/>
        <pc:sldMkLst>
          <pc:docMk/>
          <pc:sldMk cId="256964293" sldId="268"/>
        </pc:sldMkLst>
        <pc:spChg chg="mod">
          <ac:chgData name="megha13888@outlook.com" userId="02f6ac3c207a8c76" providerId="LiveId" clId="{BA2472B8-A7D5-456F-8BB3-CB1FEEE820E7}" dt="2021-03-06T21:22:38.177" v="3565" actId="20577"/>
          <ac:spMkLst>
            <pc:docMk/>
            <pc:sldMk cId="256964293" sldId="268"/>
            <ac:spMk id="2" creationId="{3AD730B2-BB1F-4CCB-BD01-E0B3396C9BF4}"/>
          </ac:spMkLst>
        </pc:spChg>
        <pc:spChg chg="mod">
          <ac:chgData name="megha13888@outlook.com" userId="02f6ac3c207a8c76" providerId="LiveId" clId="{BA2472B8-A7D5-456F-8BB3-CB1FEEE820E7}" dt="2021-03-06T21:26:50.420" v="3877" actId="27636"/>
          <ac:spMkLst>
            <pc:docMk/>
            <pc:sldMk cId="256964293" sldId="268"/>
            <ac:spMk id="3" creationId="{C2106A7D-0B45-4E0C-BC9D-9C176A77F157}"/>
          </ac:spMkLst>
        </pc:spChg>
        <pc:picChg chg="del">
          <ac:chgData name="megha13888@outlook.com" userId="02f6ac3c207a8c76" providerId="LiveId" clId="{BA2472B8-A7D5-456F-8BB3-CB1FEEE820E7}" dt="2021-03-06T21:23:07.491" v="3566" actId="478"/>
          <ac:picMkLst>
            <pc:docMk/>
            <pc:sldMk cId="256964293" sldId="268"/>
            <ac:picMk id="5" creationId="{307F9632-C994-498F-9929-C15FFE7F5919}"/>
          </ac:picMkLst>
        </pc:picChg>
        <pc:picChg chg="add mod">
          <ac:chgData name="megha13888@outlook.com" userId="02f6ac3c207a8c76" providerId="LiveId" clId="{BA2472B8-A7D5-456F-8BB3-CB1FEEE820E7}" dt="2021-03-06T21:23:11.799" v="3568" actId="1076"/>
          <ac:picMkLst>
            <pc:docMk/>
            <pc:sldMk cId="256964293" sldId="268"/>
            <ac:picMk id="6" creationId="{B1FB96AD-8F08-4828-B3E1-E8AAE358170B}"/>
          </ac:picMkLst>
        </pc:picChg>
      </pc:sldChg>
      <pc:sldChg chg="delSp modSp add mod">
        <pc:chgData name="megha13888@outlook.com" userId="02f6ac3c207a8c76" providerId="LiveId" clId="{BA2472B8-A7D5-456F-8BB3-CB1FEEE820E7}" dt="2021-03-06T21:34:44.721" v="4163" actId="20577"/>
        <pc:sldMkLst>
          <pc:docMk/>
          <pc:sldMk cId="2540986358" sldId="269"/>
        </pc:sldMkLst>
        <pc:spChg chg="mod">
          <ac:chgData name="megha13888@outlook.com" userId="02f6ac3c207a8c76" providerId="LiveId" clId="{BA2472B8-A7D5-456F-8BB3-CB1FEEE820E7}" dt="2021-03-06T21:32:24.572" v="4099" actId="1076"/>
          <ac:spMkLst>
            <pc:docMk/>
            <pc:sldMk cId="2540986358" sldId="269"/>
            <ac:spMk id="2" creationId="{3AD730B2-BB1F-4CCB-BD01-E0B3396C9BF4}"/>
          </ac:spMkLst>
        </pc:spChg>
        <pc:spChg chg="mod">
          <ac:chgData name="megha13888@outlook.com" userId="02f6ac3c207a8c76" providerId="LiveId" clId="{BA2472B8-A7D5-456F-8BB3-CB1FEEE820E7}" dt="2021-03-06T21:34:44.721" v="4163" actId="20577"/>
          <ac:spMkLst>
            <pc:docMk/>
            <pc:sldMk cId="2540986358" sldId="269"/>
            <ac:spMk id="3" creationId="{C2106A7D-0B45-4E0C-BC9D-9C176A77F157}"/>
          </ac:spMkLst>
        </pc:spChg>
        <pc:picChg chg="del mod">
          <ac:chgData name="megha13888@outlook.com" userId="02f6ac3c207a8c76" providerId="LiveId" clId="{BA2472B8-A7D5-456F-8BB3-CB1FEEE820E7}" dt="2021-03-06T21:28:33.201" v="3891" actId="478"/>
          <ac:picMkLst>
            <pc:docMk/>
            <pc:sldMk cId="2540986358" sldId="269"/>
            <ac:picMk id="6" creationId="{B1FB96AD-8F08-4828-B3E1-E8AAE358170B}"/>
          </ac:picMkLst>
        </pc:picChg>
      </pc:sldChg>
      <pc:sldChg chg="modSp add mod ord">
        <pc:chgData name="megha13888@outlook.com" userId="02f6ac3c207a8c76" providerId="LiveId" clId="{BA2472B8-A7D5-456F-8BB3-CB1FEEE820E7}" dt="2021-03-06T21:57:31.849" v="4271" actId="403"/>
        <pc:sldMkLst>
          <pc:docMk/>
          <pc:sldMk cId="3858042899" sldId="270"/>
        </pc:sldMkLst>
        <pc:spChg chg="mod">
          <ac:chgData name="megha13888@outlook.com" userId="02f6ac3c207a8c76" providerId="LiveId" clId="{BA2472B8-A7D5-456F-8BB3-CB1FEEE820E7}" dt="2021-03-06T21:51:50.970" v="4173" actId="1076"/>
          <ac:spMkLst>
            <pc:docMk/>
            <pc:sldMk cId="3858042899" sldId="270"/>
            <ac:spMk id="2" creationId="{3AD730B2-BB1F-4CCB-BD01-E0B3396C9BF4}"/>
          </ac:spMkLst>
        </pc:spChg>
        <pc:spChg chg="mod">
          <ac:chgData name="megha13888@outlook.com" userId="02f6ac3c207a8c76" providerId="LiveId" clId="{BA2472B8-A7D5-456F-8BB3-CB1FEEE820E7}" dt="2021-03-06T21:57:31.849" v="4271" actId="403"/>
          <ac:spMkLst>
            <pc:docMk/>
            <pc:sldMk cId="3858042899" sldId="270"/>
            <ac:spMk id="3" creationId="{C2106A7D-0B45-4E0C-BC9D-9C176A77F157}"/>
          </ac:spMkLst>
        </pc:spChg>
      </pc:sldChg>
      <pc:sldChg chg="modSp add mod">
        <pc:chgData name="megha13888@outlook.com" userId="02f6ac3c207a8c76" providerId="LiveId" clId="{BA2472B8-A7D5-456F-8BB3-CB1FEEE820E7}" dt="2021-03-06T22:11:03.090" v="4405" actId="20577"/>
        <pc:sldMkLst>
          <pc:docMk/>
          <pc:sldMk cId="353377511" sldId="271"/>
        </pc:sldMkLst>
        <pc:spChg chg="mod">
          <ac:chgData name="megha13888@outlook.com" userId="02f6ac3c207a8c76" providerId="LiveId" clId="{BA2472B8-A7D5-456F-8BB3-CB1FEEE820E7}" dt="2021-03-06T22:11:03.090" v="4405" actId="20577"/>
          <ac:spMkLst>
            <pc:docMk/>
            <pc:sldMk cId="353377511" sldId="271"/>
            <ac:spMk id="3" creationId="{C2106A7D-0B45-4E0C-BC9D-9C176A77F157}"/>
          </ac:spMkLst>
        </pc:spChg>
      </pc:sldChg>
      <pc:sldChg chg="addSp delSp modSp add mod">
        <pc:chgData name="megha13888@outlook.com" userId="02f6ac3c207a8c76" providerId="LiveId" clId="{BA2472B8-A7D5-456F-8BB3-CB1FEEE820E7}" dt="2021-03-06T21:59:05.860" v="4289" actId="1076"/>
        <pc:sldMkLst>
          <pc:docMk/>
          <pc:sldMk cId="1730834686" sldId="272"/>
        </pc:sldMkLst>
        <pc:spChg chg="mod">
          <ac:chgData name="megha13888@outlook.com" userId="02f6ac3c207a8c76" providerId="LiveId" clId="{BA2472B8-A7D5-456F-8BB3-CB1FEEE820E7}" dt="2021-03-06T21:59:05.860" v="4289" actId="1076"/>
          <ac:spMkLst>
            <pc:docMk/>
            <pc:sldMk cId="1730834686" sldId="272"/>
            <ac:spMk id="2" creationId="{3AD730B2-BB1F-4CCB-BD01-E0B3396C9BF4}"/>
          </ac:spMkLst>
        </pc:spChg>
        <pc:spChg chg="del mod">
          <ac:chgData name="megha13888@outlook.com" userId="02f6ac3c207a8c76" providerId="LiveId" clId="{BA2472B8-A7D5-456F-8BB3-CB1FEEE820E7}" dt="2021-03-06T21:58:51.807" v="4276" actId="478"/>
          <ac:spMkLst>
            <pc:docMk/>
            <pc:sldMk cId="1730834686" sldId="272"/>
            <ac:spMk id="3" creationId="{C2106A7D-0B45-4E0C-BC9D-9C176A77F157}"/>
          </ac:spMkLst>
        </pc:spChg>
        <pc:spChg chg="add del mod">
          <ac:chgData name="megha13888@outlook.com" userId="02f6ac3c207a8c76" providerId="LiveId" clId="{BA2472B8-A7D5-456F-8BB3-CB1FEEE820E7}" dt="2021-03-06T21:58:54.056" v="4277" actId="478"/>
          <ac:spMkLst>
            <pc:docMk/>
            <pc:sldMk cId="1730834686" sldId="272"/>
            <ac:spMk id="5" creationId="{01E5B950-A391-42EE-81F9-028D3D36D773}"/>
          </ac:spMkLst>
        </pc:spChg>
      </pc:sldChg>
      <pc:sldChg chg="addSp delSp modSp add mod">
        <pc:chgData name="megha13888@outlook.com" userId="02f6ac3c207a8c76" providerId="LiveId" clId="{BA2472B8-A7D5-456F-8BB3-CB1FEEE820E7}" dt="2021-03-06T22:05:25.734" v="4382" actId="20577"/>
        <pc:sldMkLst>
          <pc:docMk/>
          <pc:sldMk cId="2294954418" sldId="273"/>
        </pc:sldMkLst>
        <pc:spChg chg="mod">
          <ac:chgData name="megha13888@outlook.com" userId="02f6ac3c207a8c76" providerId="LiveId" clId="{BA2472B8-A7D5-456F-8BB3-CB1FEEE820E7}" dt="2021-03-06T22:05:25.734" v="4382" actId="20577"/>
          <ac:spMkLst>
            <pc:docMk/>
            <pc:sldMk cId="2294954418" sldId="273"/>
            <ac:spMk id="3" creationId="{C2106A7D-0B45-4E0C-BC9D-9C176A77F157}"/>
          </ac:spMkLst>
        </pc:spChg>
        <pc:picChg chg="add mod">
          <ac:chgData name="megha13888@outlook.com" userId="02f6ac3c207a8c76" providerId="LiveId" clId="{BA2472B8-A7D5-456F-8BB3-CB1FEEE820E7}" dt="2021-03-06T22:02:31.933" v="4298" actId="1076"/>
          <ac:picMkLst>
            <pc:docMk/>
            <pc:sldMk cId="2294954418" sldId="273"/>
            <ac:picMk id="5" creationId="{7287BE29-D7CB-414E-8C0D-9CC69F48E532}"/>
          </ac:picMkLst>
        </pc:picChg>
        <pc:picChg chg="del">
          <ac:chgData name="megha13888@outlook.com" userId="02f6ac3c207a8c76" providerId="LiveId" clId="{BA2472B8-A7D5-456F-8BB3-CB1FEEE820E7}" dt="2021-03-06T22:02:00.124" v="4291" actId="478"/>
          <ac:picMkLst>
            <pc:docMk/>
            <pc:sldMk cId="2294954418" sldId="273"/>
            <ac:picMk id="6" creationId="{B23F2569-2290-4F35-BE6A-C15D31C91C87}"/>
          </ac:picMkLst>
        </pc:picChg>
        <pc:picChg chg="add mod">
          <ac:chgData name="megha13888@outlook.com" userId="02f6ac3c207a8c76" providerId="LiveId" clId="{BA2472B8-A7D5-456F-8BB3-CB1FEEE820E7}" dt="2021-03-06T22:03:36.162" v="4302" actId="14100"/>
          <ac:picMkLst>
            <pc:docMk/>
            <pc:sldMk cId="2294954418" sldId="273"/>
            <ac:picMk id="8" creationId="{98C49A90-7F28-47B8-8ECE-23E16FC19E7A}"/>
          </ac:picMkLst>
        </pc:picChg>
        <pc:picChg chg="del">
          <ac:chgData name="megha13888@outlook.com" userId="02f6ac3c207a8c76" providerId="LiveId" clId="{BA2472B8-A7D5-456F-8BB3-CB1FEEE820E7}" dt="2021-03-06T22:02:01.578" v="4292" actId="478"/>
          <ac:picMkLst>
            <pc:docMk/>
            <pc:sldMk cId="2294954418" sldId="273"/>
            <ac:picMk id="9" creationId="{3DCE510A-426B-4C34-A9EF-791F2E18CC48}"/>
          </ac:picMkLst>
        </pc:picChg>
      </pc:sldChg>
      <pc:sldChg chg="add del">
        <pc:chgData name="megha13888@outlook.com" userId="02f6ac3c207a8c76" providerId="LiveId" clId="{BA2472B8-A7D5-456F-8BB3-CB1FEEE820E7}" dt="2021-03-06T22:02:04.110" v="4294"/>
        <pc:sldMkLst>
          <pc:docMk/>
          <pc:sldMk cId="3321329708" sldId="274"/>
        </pc:sldMkLst>
      </pc:sldChg>
      <pc:sldChg chg="addSp delSp modSp add mod">
        <pc:chgData name="megha13888@outlook.com" userId="02f6ac3c207a8c76" providerId="LiveId" clId="{BA2472B8-A7D5-456F-8BB3-CB1FEEE820E7}" dt="2021-03-06T22:08:24.787" v="4404" actId="20577"/>
        <pc:sldMkLst>
          <pc:docMk/>
          <pc:sldMk cId="4051944556" sldId="274"/>
        </pc:sldMkLst>
        <pc:spChg chg="mod">
          <ac:chgData name="megha13888@outlook.com" userId="02f6ac3c207a8c76" providerId="LiveId" clId="{BA2472B8-A7D5-456F-8BB3-CB1FEEE820E7}" dt="2021-03-06T22:08:24.787" v="4404" actId="20577"/>
          <ac:spMkLst>
            <pc:docMk/>
            <pc:sldMk cId="4051944556" sldId="274"/>
            <ac:spMk id="3" creationId="{C2106A7D-0B45-4E0C-BC9D-9C176A77F157}"/>
          </ac:spMkLst>
        </pc:spChg>
        <pc:picChg chg="del">
          <ac:chgData name="megha13888@outlook.com" userId="02f6ac3c207a8c76" providerId="LiveId" clId="{BA2472B8-A7D5-456F-8BB3-CB1FEEE820E7}" dt="2021-03-06T22:07:31.487" v="4384" actId="478"/>
          <ac:picMkLst>
            <pc:docMk/>
            <pc:sldMk cId="4051944556" sldId="274"/>
            <ac:picMk id="5" creationId="{7287BE29-D7CB-414E-8C0D-9CC69F48E532}"/>
          </ac:picMkLst>
        </pc:picChg>
        <pc:picChg chg="add mod">
          <ac:chgData name="megha13888@outlook.com" userId="02f6ac3c207a8c76" providerId="LiveId" clId="{BA2472B8-A7D5-456F-8BB3-CB1FEEE820E7}" dt="2021-03-06T22:07:47.474" v="4391" actId="14100"/>
          <ac:picMkLst>
            <pc:docMk/>
            <pc:sldMk cId="4051944556" sldId="274"/>
            <ac:picMk id="6" creationId="{D1108CA5-D72E-43B1-89D3-3552E2DE4A19}"/>
          </ac:picMkLst>
        </pc:picChg>
        <pc:picChg chg="del">
          <ac:chgData name="megha13888@outlook.com" userId="02f6ac3c207a8c76" providerId="LiveId" clId="{BA2472B8-A7D5-456F-8BB3-CB1FEEE820E7}" dt="2021-03-06T22:07:31.487" v="4384" actId="478"/>
          <ac:picMkLst>
            <pc:docMk/>
            <pc:sldMk cId="4051944556" sldId="274"/>
            <ac:picMk id="8" creationId="{98C49A90-7F28-47B8-8ECE-23E16FC19E7A}"/>
          </ac:picMkLst>
        </pc:picChg>
      </pc:sldChg>
      <pc:sldChg chg="new del">
        <pc:chgData name="megha13888@outlook.com" userId="02f6ac3c207a8c76" providerId="LiveId" clId="{BA2472B8-A7D5-456F-8BB3-CB1FEEE820E7}" dt="2021-03-06T22:11:06.591" v="4407" actId="680"/>
        <pc:sldMkLst>
          <pc:docMk/>
          <pc:sldMk cId="726259606" sldId="275"/>
        </pc:sldMkLst>
      </pc:sldChg>
    </pc:docChg>
  </pc:docChgLst>
  <pc:docChgLst>
    <pc:chgData name="megha13888@outlook.com" userId="02f6ac3c207a8c76" providerId="LiveId" clId="{A96CEDA9-0480-411B-8560-B8E676DB89AC}"/>
    <pc:docChg chg="undo custSel addSld delSld modSld sldOrd">
      <pc:chgData name="megha13888@outlook.com" userId="02f6ac3c207a8c76" providerId="LiveId" clId="{A96CEDA9-0480-411B-8560-B8E676DB89AC}" dt="2021-03-07T13:25:20.800" v="825" actId="20577"/>
      <pc:docMkLst>
        <pc:docMk/>
      </pc:docMkLst>
      <pc:sldChg chg="addSp delSp modSp mod">
        <pc:chgData name="megha13888@outlook.com" userId="02f6ac3c207a8c76" providerId="LiveId" clId="{A96CEDA9-0480-411B-8560-B8E676DB89AC}" dt="2021-03-07T13:24:16.152" v="819" actId="1076"/>
        <pc:sldMkLst>
          <pc:docMk/>
          <pc:sldMk cId="2838064017" sldId="258"/>
        </pc:sldMkLst>
        <pc:spChg chg="mod">
          <ac:chgData name="megha13888@outlook.com" userId="02f6ac3c207a8c76" providerId="LiveId" clId="{A96CEDA9-0480-411B-8560-B8E676DB89AC}" dt="2021-03-07T13:24:16.152" v="819" actId="1076"/>
          <ac:spMkLst>
            <pc:docMk/>
            <pc:sldMk cId="2838064017" sldId="258"/>
            <ac:spMk id="3" creationId="{C2106A7D-0B45-4E0C-BC9D-9C176A77F157}"/>
          </ac:spMkLst>
        </pc:spChg>
        <pc:picChg chg="del">
          <ac:chgData name="megha13888@outlook.com" userId="02f6ac3c207a8c76" providerId="LiveId" clId="{A96CEDA9-0480-411B-8560-B8E676DB89AC}" dt="2021-03-07T13:22:47.596" v="805" actId="478"/>
          <ac:picMkLst>
            <pc:docMk/>
            <pc:sldMk cId="2838064017" sldId="258"/>
            <ac:picMk id="5" creationId="{EE683439-1507-44A0-B3C4-51EF65E82CAF}"/>
          </ac:picMkLst>
        </pc:picChg>
        <pc:picChg chg="add mod">
          <ac:chgData name="megha13888@outlook.com" userId="02f6ac3c207a8c76" providerId="LiveId" clId="{A96CEDA9-0480-411B-8560-B8E676DB89AC}" dt="2021-03-07T13:24:03.353" v="818" actId="1076"/>
          <ac:picMkLst>
            <pc:docMk/>
            <pc:sldMk cId="2838064017" sldId="258"/>
            <ac:picMk id="6" creationId="{A519EF01-707C-4422-9A23-3002CE051462}"/>
          </ac:picMkLst>
        </pc:picChg>
        <pc:picChg chg="add mod">
          <ac:chgData name="megha13888@outlook.com" userId="02f6ac3c207a8c76" providerId="LiveId" clId="{A96CEDA9-0480-411B-8560-B8E676DB89AC}" dt="2021-03-07T13:24:00.833" v="817" actId="14100"/>
          <ac:picMkLst>
            <pc:docMk/>
            <pc:sldMk cId="2838064017" sldId="258"/>
            <ac:picMk id="7" creationId="{BA9C4387-2726-4D33-92F9-68E5AECC4749}"/>
          </ac:picMkLst>
        </pc:picChg>
      </pc:sldChg>
      <pc:sldChg chg="addSp delSp modSp mod">
        <pc:chgData name="megha13888@outlook.com" userId="02f6ac3c207a8c76" providerId="LiveId" clId="{A96CEDA9-0480-411B-8560-B8E676DB89AC}" dt="2021-03-07T13:03:28.445" v="339" actId="20577"/>
        <pc:sldMkLst>
          <pc:docMk/>
          <pc:sldMk cId="2353663092" sldId="263"/>
        </pc:sldMkLst>
        <pc:spChg chg="mod">
          <ac:chgData name="megha13888@outlook.com" userId="02f6ac3c207a8c76" providerId="LiveId" clId="{A96CEDA9-0480-411B-8560-B8E676DB89AC}" dt="2021-03-07T13:02:30.300" v="241"/>
          <ac:spMkLst>
            <pc:docMk/>
            <pc:sldMk cId="2353663092" sldId="263"/>
            <ac:spMk id="3" creationId="{C2106A7D-0B45-4E0C-BC9D-9C176A77F157}"/>
          </ac:spMkLst>
        </pc:spChg>
        <pc:spChg chg="add del mod">
          <ac:chgData name="megha13888@outlook.com" userId="02f6ac3c207a8c76" providerId="LiveId" clId="{A96CEDA9-0480-411B-8560-B8E676DB89AC}" dt="2021-03-07T13:02:27.949" v="240"/>
          <ac:spMkLst>
            <pc:docMk/>
            <pc:sldMk cId="2353663092" sldId="263"/>
            <ac:spMk id="11" creationId="{725D59DB-6594-4F1B-9DC7-2F2905C5DD5D}"/>
          </ac:spMkLst>
        </pc:spChg>
        <pc:spChg chg="add mod">
          <ac:chgData name="megha13888@outlook.com" userId="02f6ac3c207a8c76" providerId="LiveId" clId="{A96CEDA9-0480-411B-8560-B8E676DB89AC}" dt="2021-03-07T13:03:28.445" v="339" actId="20577"/>
          <ac:spMkLst>
            <pc:docMk/>
            <pc:sldMk cId="2353663092" sldId="263"/>
            <ac:spMk id="13" creationId="{67F85E3B-3BC4-49F3-86D8-0D5177320402}"/>
          </ac:spMkLst>
        </pc:spChg>
        <pc:picChg chg="mod">
          <ac:chgData name="megha13888@outlook.com" userId="02f6ac3c207a8c76" providerId="LiveId" clId="{A96CEDA9-0480-411B-8560-B8E676DB89AC}" dt="2021-03-07T13:00:56.281" v="217" actId="14100"/>
          <ac:picMkLst>
            <pc:docMk/>
            <pc:sldMk cId="2353663092" sldId="263"/>
            <ac:picMk id="5" creationId="{307F9632-C994-498F-9929-C15FFE7F5919}"/>
          </ac:picMkLst>
        </pc:picChg>
        <pc:picChg chg="add mod">
          <ac:chgData name="megha13888@outlook.com" userId="02f6ac3c207a8c76" providerId="LiveId" clId="{A96CEDA9-0480-411B-8560-B8E676DB89AC}" dt="2021-03-07T13:00:48.662" v="214" actId="1076"/>
          <ac:picMkLst>
            <pc:docMk/>
            <pc:sldMk cId="2353663092" sldId="263"/>
            <ac:picMk id="6" creationId="{6C0B8E3A-6479-444F-BCCD-410D75BBF7CA}"/>
          </ac:picMkLst>
        </pc:picChg>
        <pc:picChg chg="add mod">
          <ac:chgData name="megha13888@outlook.com" userId="02f6ac3c207a8c76" providerId="LiveId" clId="{A96CEDA9-0480-411B-8560-B8E676DB89AC}" dt="2021-03-07T13:01:50.153" v="221" actId="14100"/>
          <ac:picMkLst>
            <pc:docMk/>
            <pc:sldMk cId="2353663092" sldId="263"/>
            <ac:picMk id="8" creationId="{8EF3DC9D-8875-43E4-9E82-72D864404370}"/>
          </ac:picMkLst>
        </pc:picChg>
        <pc:picChg chg="add del">
          <ac:chgData name="megha13888@outlook.com" userId="02f6ac3c207a8c76" providerId="LiveId" clId="{A96CEDA9-0480-411B-8560-B8E676DB89AC}" dt="2021-03-07T13:02:22.514" v="238" actId="22"/>
          <ac:picMkLst>
            <pc:docMk/>
            <pc:sldMk cId="2353663092" sldId="263"/>
            <ac:picMk id="10" creationId="{0A64FF98-2DFD-4B81-8448-75A2EC81D072}"/>
          </ac:picMkLst>
        </pc:picChg>
      </pc:sldChg>
      <pc:sldChg chg="modSp mod">
        <pc:chgData name="megha13888@outlook.com" userId="02f6ac3c207a8c76" providerId="LiveId" clId="{A96CEDA9-0480-411B-8560-B8E676DB89AC}" dt="2021-03-07T13:20:20.907" v="803" actId="1076"/>
        <pc:sldMkLst>
          <pc:docMk/>
          <pc:sldMk cId="3388361829" sldId="265"/>
        </pc:sldMkLst>
        <pc:spChg chg="mod">
          <ac:chgData name="megha13888@outlook.com" userId="02f6ac3c207a8c76" providerId="LiveId" clId="{A96CEDA9-0480-411B-8560-B8E676DB89AC}" dt="2021-03-07T13:20:20.907" v="803" actId="1076"/>
          <ac:spMkLst>
            <pc:docMk/>
            <pc:sldMk cId="3388361829" sldId="265"/>
            <ac:spMk id="3" creationId="{C2106A7D-0B45-4E0C-BC9D-9C176A77F157}"/>
          </ac:spMkLst>
        </pc:spChg>
      </pc:sldChg>
      <pc:sldChg chg="modSp del mod">
        <pc:chgData name="megha13888@outlook.com" userId="02f6ac3c207a8c76" providerId="LiveId" clId="{A96CEDA9-0480-411B-8560-B8E676DB89AC}" dt="2021-03-07T13:19:26.828" v="779" actId="47"/>
        <pc:sldMkLst>
          <pc:docMk/>
          <pc:sldMk cId="4000489208" sldId="267"/>
        </pc:sldMkLst>
        <pc:spChg chg="mod">
          <ac:chgData name="megha13888@outlook.com" userId="02f6ac3c207a8c76" providerId="LiveId" clId="{A96CEDA9-0480-411B-8560-B8E676DB89AC}" dt="2021-03-07T12:59:30.007" v="188" actId="20577"/>
          <ac:spMkLst>
            <pc:docMk/>
            <pc:sldMk cId="4000489208" sldId="267"/>
            <ac:spMk id="2" creationId="{3AD730B2-BB1F-4CCB-BD01-E0B3396C9BF4}"/>
          </ac:spMkLst>
        </pc:spChg>
      </pc:sldChg>
      <pc:sldChg chg="addSp modSp mod">
        <pc:chgData name="megha13888@outlook.com" userId="02f6ac3c207a8c76" providerId="LiveId" clId="{A96CEDA9-0480-411B-8560-B8E676DB89AC}" dt="2021-03-07T13:25:20.800" v="825" actId="20577"/>
        <pc:sldMkLst>
          <pc:docMk/>
          <pc:sldMk cId="256964293" sldId="268"/>
        </pc:sldMkLst>
        <pc:spChg chg="mod">
          <ac:chgData name="megha13888@outlook.com" userId="02f6ac3c207a8c76" providerId="LiveId" clId="{A96CEDA9-0480-411B-8560-B8E676DB89AC}" dt="2021-03-07T13:25:20.800" v="825" actId="20577"/>
          <ac:spMkLst>
            <pc:docMk/>
            <pc:sldMk cId="256964293" sldId="268"/>
            <ac:spMk id="3" creationId="{C2106A7D-0B45-4E0C-BC9D-9C176A77F157}"/>
          </ac:spMkLst>
        </pc:spChg>
        <pc:spChg chg="add mod">
          <ac:chgData name="megha13888@outlook.com" userId="02f6ac3c207a8c76" providerId="LiveId" clId="{A96CEDA9-0480-411B-8560-B8E676DB89AC}" dt="2021-03-07T13:06:13.238" v="388" actId="6549"/>
          <ac:spMkLst>
            <pc:docMk/>
            <pc:sldMk cId="256964293" sldId="268"/>
            <ac:spMk id="9" creationId="{8FB462A6-4436-427C-A1EE-FC32BF241169}"/>
          </ac:spMkLst>
        </pc:spChg>
        <pc:picChg chg="add mod">
          <ac:chgData name="megha13888@outlook.com" userId="02f6ac3c207a8c76" providerId="LiveId" clId="{A96CEDA9-0480-411B-8560-B8E676DB89AC}" dt="2021-03-07T13:05:39.427" v="358" actId="1076"/>
          <ac:picMkLst>
            <pc:docMk/>
            <pc:sldMk cId="256964293" sldId="268"/>
            <ac:picMk id="5" creationId="{369E0E08-2954-4CB5-B489-E43F1B6A4565}"/>
          </ac:picMkLst>
        </pc:picChg>
        <pc:picChg chg="mod">
          <ac:chgData name="megha13888@outlook.com" userId="02f6ac3c207a8c76" providerId="LiveId" clId="{A96CEDA9-0480-411B-8560-B8E676DB89AC}" dt="2021-03-07T13:05:39.427" v="358" actId="1076"/>
          <ac:picMkLst>
            <pc:docMk/>
            <pc:sldMk cId="256964293" sldId="268"/>
            <ac:picMk id="6" creationId="{B1FB96AD-8F08-4828-B3E1-E8AAE358170B}"/>
          </ac:picMkLst>
        </pc:picChg>
        <pc:picChg chg="add mod">
          <ac:chgData name="megha13888@outlook.com" userId="02f6ac3c207a8c76" providerId="LiveId" clId="{A96CEDA9-0480-411B-8560-B8E676DB89AC}" dt="2021-03-07T13:05:39.427" v="358" actId="1076"/>
          <ac:picMkLst>
            <pc:docMk/>
            <pc:sldMk cId="256964293" sldId="268"/>
            <ac:picMk id="8" creationId="{180FD4F5-8786-4519-801E-205030B4D37C}"/>
          </ac:picMkLst>
        </pc:picChg>
      </pc:sldChg>
      <pc:sldChg chg="addSp delSp modSp mod">
        <pc:chgData name="megha13888@outlook.com" userId="02f6ac3c207a8c76" providerId="LiveId" clId="{A96CEDA9-0480-411B-8560-B8E676DB89AC}" dt="2021-03-07T13:12:37.871" v="565" actId="14100"/>
        <pc:sldMkLst>
          <pc:docMk/>
          <pc:sldMk cId="2540986358" sldId="269"/>
        </pc:sldMkLst>
        <pc:spChg chg="mod">
          <ac:chgData name="megha13888@outlook.com" userId="02f6ac3c207a8c76" providerId="LiveId" clId="{A96CEDA9-0480-411B-8560-B8E676DB89AC}" dt="2021-03-07T13:12:37.871" v="565" actId="14100"/>
          <ac:spMkLst>
            <pc:docMk/>
            <pc:sldMk cId="2540986358" sldId="269"/>
            <ac:spMk id="3" creationId="{C2106A7D-0B45-4E0C-BC9D-9C176A77F157}"/>
          </ac:spMkLst>
        </pc:spChg>
        <pc:spChg chg="add del">
          <ac:chgData name="megha13888@outlook.com" userId="02f6ac3c207a8c76" providerId="LiveId" clId="{A96CEDA9-0480-411B-8560-B8E676DB89AC}" dt="2021-03-07T12:55:42.820" v="136"/>
          <ac:spMkLst>
            <pc:docMk/>
            <pc:sldMk cId="2540986358" sldId="269"/>
            <ac:spMk id="4" creationId="{86D92F72-4471-4066-81C6-3D5875B690C8}"/>
          </ac:spMkLst>
        </pc:spChg>
        <pc:spChg chg="add del">
          <ac:chgData name="megha13888@outlook.com" userId="02f6ac3c207a8c76" providerId="LiveId" clId="{A96CEDA9-0480-411B-8560-B8E676DB89AC}" dt="2021-03-07T12:56:56.802" v="150"/>
          <ac:spMkLst>
            <pc:docMk/>
            <pc:sldMk cId="2540986358" sldId="269"/>
            <ac:spMk id="5" creationId="{37547113-6B98-4821-B16D-204535CFBFB8}"/>
          </ac:spMkLst>
        </pc:spChg>
      </pc:sldChg>
      <pc:sldChg chg="addSp modSp add del mod ord">
        <pc:chgData name="megha13888@outlook.com" userId="02f6ac3c207a8c76" providerId="LiveId" clId="{A96CEDA9-0480-411B-8560-B8E676DB89AC}" dt="2021-03-07T13:20:44.594" v="804" actId="47"/>
        <pc:sldMkLst>
          <pc:docMk/>
          <pc:sldMk cId="1801918874" sldId="275"/>
        </pc:sldMkLst>
        <pc:spChg chg="mod">
          <ac:chgData name="megha13888@outlook.com" userId="02f6ac3c207a8c76" providerId="LiveId" clId="{A96CEDA9-0480-411B-8560-B8E676DB89AC}" dt="2021-03-07T12:50:33.542" v="91" actId="5793"/>
          <ac:spMkLst>
            <pc:docMk/>
            <pc:sldMk cId="1801918874" sldId="275"/>
            <ac:spMk id="3" creationId="{C2106A7D-0B45-4E0C-BC9D-9C176A77F157}"/>
          </ac:spMkLst>
        </pc:spChg>
        <pc:picChg chg="add mod">
          <ac:chgData name="megha13888@outlook.com" userId="02f6ac3c207a8c76" providerId="LiveId" clId="{A96CEDA9-0480-411B-8560-B8E676DB89AC}" dt="2021-03-07T12:50:44.471" v="93" actId="1076"/>
          <ac:picMkLst>
            <pc:docMk/>
            <pc:sldMk cId="1801918874" sldId="275"/>
            <ac:picMk id="5" creationId="{462705CF-A3F7-4531-B265-D01A08379D2E}"/>
          </ac:picMkLst>
        </pc:picChg>
      </pc:sldChg>
      <pc:sldChg chg="addSp delSp modSp add mod">
        <pc:chgData name="megha13888@outlook.com" userId="02f6ac3c207a8c76" providerId="LiveId" clId="{A96CEDA9-0480-411B-8560-B8E676DB89AC}" dt="2021-03-07T13:18:30.703" v="778" actId="20577"/>
        <pc:sldMkLst>
          <pc:docMk/>
          <pc:sldMk cId="2693225438" sldId="276"/>
        </pc:sldMkLst>
        <pc:spChg chg="mod">
          <ac:chgData name="megha13888@outlook.com" userId="02f6ac3c207a8c76" providerId="LiveId" clId="{A96CEDA9-0480-411B-8560-B8E676DB89AC}" dt="2021-03-07T13:16:58.879" v="709" actId="20577"/>
          <ac:spMkLst>
            <pc:docMk/>
            <pc:sldMk cId="2693225438" sldId="276"/>
            <ac:spMk id="3" creationId="{C2106A7D-0B45-4E0C-BC9D-9C176A77F157}"/>
          </ac:spMkLst>
        </pc:spChg>
        <pc:spChg chg="add del mod">
          <ac:chgData name="megha13888@outlook.com" userId="02f6ac3c207a8c76" providerId="LiveId" clId="{A96CEDA9-0480-411B-8560-B8E676DB89AC}" dt="2021-03-07T13:13:21.120" v="567"/>
          <ac:spMkLst>
            <pc:docMk/>
            <pc:sldMk cId="2693225438" sldId="276"/>
            <ac:spMk id="6" creationId="{83C5E1B0-7E74-4AD7-973B-7B2A0F867A95}"/>
          </ac:spMkLst>
        </pc:spChg>
        <pc:spChg chg="add del mod">
          <ac:chgData name="megha13888@outlook.com" userId="02f6ac3c207a8c76" providerId="LiveId" clId="{A96CEDA9-0480-411B-8560-B8E676DB89AC}" dt="2021-03-07T13:16:40.375" v="696" actId="1076"/>
          <ac:spMkLst>
            <pc:docMk/>
            <pc:sldMk cId="2693225438" sldId="276"/>
            <ac:spMk id="10" creationId="{7040F122-37C3-441B-82A9-87BF70864E34}"/>
          </ac:spMkLst>
        </pc:spChg>
        <pc:spChg chg="add mod">
          <ac:chgData name="megha13888@outlook.com" userId="02f6ac3c207a8c76" providerId="LiveId" clId="{A96CEDA9-0480-411B-8560-B8E676DB89AC}" dt="2021-03-07T13:18:30.703" v="778" actId="20577"/>
          <ac:spMkLst>
            <pc:docMk/>
            <pc:sldMk cId="2693225438" sldId="276"/>
            <ac:spMk id="13" creationId="{29A13BB1-1633-4B79-BD7F-D96F7F324F0F}"/>
          </ac:spMkLst>
        </pc:spChg>
        <pc:graphicFrameChg chg="add del mod">
          <ac:chgData name="megha13888@outlook.com" userId="02f6ac3c207a8c76" providerId="LiveId" clId="{A96CEDA9-0480-411B-8560-B8E676DB89AC}" dt="2021-03-07T13:13:21.120" v="567"/>
          <ac:graphicFrameMkLst>
            <pc:docMk/>
            <pc:sldMk cId="2693225438" sldId="276"/>
            <ac:graphicFrameMk id="4" creationId="{BF426CF5-3889-4AC3-A17F-706DA36CB7C5}"/>
          </ac:graphicFrameMkLst>
        </pc:graphicFrameChg>
        <pc:graphicFrameChg chg="add del mod">
          <ac:chgData name="megha13888@outlook.com" userId="02f6ac3c207a8c76" providerId="LiveId" clId="{A96CEDA9-0480-411B-8560-B8E676DB89AC}" dt="2021-03-07T13:13:21.120" v="567"/>
          <ac:graphicFrameMkLst>
            <pc:docMk/>
            <pc:sldMk cId="2693225438" sldId="276"/>
            <ac:graphicFrameMk id="5" creationId="{4F66AC66-C159-471A-A8B4-BBBB112406EC}"/>
          </ac:graphicFrameMkLst>
        </pc:graphicFrameChg>
        <pc:picChg chg="add mod">
          <ac:chgData name="megha13888@outlook.com" userId="02f6ac3c207a8c76" providerId="LiveId" clId="{A96CEDA9-0480-411B-8560-B8E676DB89AC}" dt="2021-03-07T13:17:37.684" v="719" actId="1035"/>
          <ac:picMkLst>
            <pc:docMk/>
            <pc:sldMk cId="2693225438" sldId="276"/>
            <ac:picMk id="8" creationId="{D0A8C4EF-945A-4EEA-B21B-D651E0FB4E87}"/>
          </ac:picMkLst>
        </pc:picChg>
        <pc:picChg chg="add mod">
          <ac:chgData name="megha13888@outlook.com" userId="02f6ac3c207a8c76" providerId="LiveId" clId="{A96CEDA9-0480-411B-8560-B8E676DB89AC}" dt="2021-03-07T13:17:40.970" v="720" actId="1076"/>
          <ac:picMkLst>
            <pc:docMk/>
            <pc:sldMk cId="2693225438" sldId="276"/>
            <ac:picMk id="12" creationId="{165E26DD-0BD6-4C0B-A452-407DF5BF7822}"/>
          </ac:picMkLst>
        </pc:picChg>
      </pc:sldChg>
      <pc:sldChg chg="add del">
        <pc:chgData name="megha13888@outlook.com" userId="02f6ac3c207a8c76" providerId="LiveId" clId="{A96CEDA9-0480-411B-8560-B8E676DB89AC}" dt="2021-03-07T12:55:14.034" v="132"/>
        <pc:sldMkLst>
          <pc:docMk/>
          <pc:sldMk cId="3943053782" sldId="276"/>
        </pc:sldMkLst>
      </pc:sldChg>
      <pc:sldChg chg="addSp delSp modSp add mod">
        <pc:chgData name="megha13888@outlook.com" userId="02f6ac3c207a8c76" providerId="LiveId" clId="{A96CEDA9-0480-411B-8560-B8E676DB89AC}" dt="2021-03-07T12:59:15.651" v="165"/>
        <pc:sldMkLst>
          <pc:docMk/>
          <pc:sldMk cId="563286308" sldId="277"/>
        </pc:sldMkLst>
        <pc:spChg chg="del">
          <ac:chgData name="megha13888@outlook.com" userId="02f6ac3c207a8c76" providerId="LiveId" clId="{A96CEDA9-0480-411B-8560-B8E676DB89AC}" dt="2021-03-07T12:58:59.794" v="162" actId="478"/>
          <ac:spMkLst>
            <pc:docMk/>
            <pc:sldMk cId="563286308" sldId="277"/>
            <ac:spMk id="3" creationId="{C2106A7D-0B45-4E0C-BC9D-9C176A77F157}"/>
          </ac:spMkLst>
        </pc:spChg>
        <pc:spChg chg="add del mod">
          <ac:chgData name="megha13888@outlook.com" userId="02f6ac3c207a8c76" providerId="LiveId" clId="{A96CEDA9-0480-411B-8560-B8E676DB89AC}" dt="2021-03-07T12:59:02.058" v="163" actId="478"/>
          <ac:spMkLst>
            <pc:docMk/>
            <pc:sldMk cId="563286308" sldId="277"/>
            <ac:spMk id="6" creationId="{F2DCE5EA-8ED4-45D3-A7B8-DF4C661DEC7C}"/>
          </ac:spMkLst>
        </pc:spChg>
        <pc:spChg chg="add mod">
          <ac:chgData name="megha13888@outlook.com" userId="02f6ac3c207a8c76" providerId="LiveId" clId="{A96CEDA9-0480-411B-8560-B8E676DB89AC}" dt="2021-03-07T12:59:15.651" v="165"/>
          <ac:spMkLst>
            <pc:docMk/>
            <pc:sldMk cId="563286308" sldId="277"/>
            <ac:spMk id="7" creationId="{8D2D333B-F1A8-4510-839C-0B086701210C}"/>
          </ac:spMkLst>
        </pc:spChg>
        <pc:graphicFrameChg chg="del">
          <ac:chgData name="megha13888@outlook.com" userId="02f6ac3c207a8c76" providerId="LiveId" clId="{A96CEDA9-0480-411B-8560-B8E676DB89AC}" dt="2021-03-07T12:59:04.235" v="164" actId="478"/>
          <ac:graphicFrameMkLst>
            <pc:docMk/>
            <pc:sldMk cId="563286308" sldId="277"/>
            <ac:graphicFrameMk id="4" creationId="{86BFD87B-EA9A-4972-974C-F06D00427C35}"/>
          </ac:graphicFrameMkLst>
        </pc:graphicFrameChg>
        <pc:picChg chg="add mod">
          <ac:chgData name="megha13888@outlook.com" userId="02f6ac3c207a8c76" providerId="LiveId" clId="{A96CEDA9-0480-411B-8560-B8E676DB89AC}" dt="2021-03-07T12:59:15.651" v="165"/>
          <ac:picMkLst>
            <pc:docMk/>
            <pc:sldMk cId="563286308" sldId="277"/>
            <ac:picMk id="8" creationId="{BDE18C9B-D6C3-4E09-AC98-644BBA4365A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8FC68E7B-849F-4D47-B514-25A9E78E6EF3}" type="datetimeFigureOut">
              <a:rPr lang="en-IN" smtClean="0"/>
              <a:t>08-03-2021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61184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68E7B-849F-4D47-B514-25A9E78E6EF3}" type="datetimeFigureOut">
              <a:rPr lang="en-IN" smtClean="0"/>
              <a:t>08-03-2021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138601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68E7B-849F-4D47-B514-25A9E78E6EF3}" type="datetimeFigureOut">
              <a:rPr lang="en-IN" smtClean="0"/>
              <a:t>08-03-2021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77332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68E7B-849F-4D47-B514-25A9E78E6EF3}" type="datetimeFigureOut">
              <a:rPr lang="en-IN" smtClean="0"/>
              <a:t>08-03-2021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2B1E5-3A3E-4DCC-AD9B-4CCA7C3081A3}"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6088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68E7B-849F-4D47-B514-25A9E78E6EF3}" type="datetimeFigureOut">
              <a:rPr lang="en-IN" smtClean="0"/>
              <a:t>08-03-2021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11740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C68E7B-849F-4D47-B514-25A9E78E6EF3}" type="datetimeFigureOut">
              <a:rPr lang="en-IN" smtClean="0"/>
              <a:t>08-03-2021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1204520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C68E7B-849F-4D47-B514-25A9E78E6EF3}" type="datetimeFigureOut">
              <a:rPr lang="en-IN" smtClean="0"/>
              <a:t>08-03-2021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2970619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68E7B-849F-4D47-B514-25A9E78E6EF3}"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4156652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68E7B-849F-4D47-B514-25A9E78E6EF3}"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133158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68E7B-849F-4D47-B514-25A9E78E6EF3}"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13069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C68E7B-849F-4D47-B514-25A9E78E6EF3}"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217081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68E7B-849F-4D47-B514-25A9E78E6EF3}" type="datetimeFigureOut">
              <a:rPr lang="en-IN" smtClean="0"/>
              <a:t>08-03-2021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187037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68E7B-849F-4D47-B514-25A9E78E6EF3}" type="datetimeFigureOut">
              <a:rPr lang="en-IN" smtClean="0"/>
              <a:t>08-03-2021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206904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68E7B-849F-4D47-B514-25A9E78E6EF3}" type="datetimeFigureOut">
              <a:rPr lang="en-IN" smtClean="0"/>
              <a:t>08-03-2021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79826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68E7B-849F-4D47-B514-25A9E78E6EF3}" type="datetimeFigureOut">
              <a:rPr lang="en-IN" smtClean="0"/>
              <a:t>08-03-2021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78165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68E7B-849F-4D47-B514-25A9E78E6EF3}" type="datetimeFigureOut">
              <a:rPr lang="en-IN" smtClean="0"/>
              <a:t>08-03-2021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33327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68E7B-849F-4D47-B514-25A9E78E6EF3}" type="datetimeFigureOut">
              <a:rPr lang="en-IN" smtClean="0"/>
              <a:t>08-03-2021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2B1E5-3A3E-4DCC-AD9B-4CCA7C3081A3}" type="slidenum">
              <a:rPr lang="en-IN" smtClean="0"/>
              <a:t>‹#›</a:t>
            </a:fld>
            <a:endParaRPr lang="en-IN"/>
          </a:p>
        </p:txBody>
      </p:sp>
    </p:spTree>
    <p:extLst>
      <p:ext uri="{BB962C8B-B14F-4D97-AF65-F5344CB8AC3E}">
        <p14:creationId xmlns:p14="http://schemas.microsoft.com/office/powerpoint/2010/main" val="291713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FC68E7B-849F-4D47-B514-25A9E78E6EF3}" type="datetimeFigureOut">
              <a:rPr lang="en-IN" smtClean="0"/>
              <a:t>08-03-2021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672B1E5-3A3E-4DCC-AD9B-4CCA7C3081A3}" type="slidenum">
              <a:rPr lang="en-IN" smtClean="0"/>
              <a:t>‹#›</a:t>
            </a:fld>
            <a:endParaRPr lang="en-IN"/>
          </a:p>
        </p:txBody>
      </p:sp>
    </p:spTree>
    <p:extLst>
      <p:ext uri="{BB962C8B-B14F-4D97-AF65-F5344CB8AC3E}">
        <p14:creationId xmlns:p14="http://schemas.microsoft.com/office/powerpoint/2010/main" val="359498830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F397-75BD-43C4-B00F-B417BDC81E5E}"/>
              </a:ext>
            </a:extLst>
          </p:cNvPr>
          <p:cNvSpPr>
            <a:spLocks noGrp="1"/>
          </p:cNvSpPr>
          <p:nvPr>
            <p:ph type="ctrTitle"/>
          </p:nvPr>
        </p:nvSpPr>
        <p:spPr>
          <a:xfrm>
            <a:off x="2814320" y="2342880"/>
            <a:ext cx="9144000" cy="1641490"/>
          </a:xfrm>
        </p:spPr>
        <p:txBody>
          <a:bodyPr/>
          <a:lstStyle/>
          <a:p>
            <a:r>
              <a:rPr lang="en-US" dirty="0"/>
              <a:t>Lead Scoring Case Study</a:t>
            </a:r>
            <a:endParaRPr lang="en-IN" dirty="0"/>
          </a:p>
        </p:txBody>
      </p:sp>
      <p:sp>
        <p:nvSpPr>
          <p:cNvPr id="3" name="Subtitle 2">
            <a:extLst>
              <a:ext uri="{FF2B5EF4-FFF2-40B4-BE49-F238E27FC236}">
                <a16:creationId xmlns:a16="http://schemas.microsoft.com/office/drawing/2014/main" id="{61186FF9-0C22-4F6E-9EF0-654EC82FBADA}"/>
              </a:ext>
            </a:extLst>
          </p:cNvPr>
          <p:cNvSpPr>
            <a:spLocks noGrp="1"/>
          </p:cNvSpPr>
          <p:nvPr>
            <p:ph type="subTitle" idx="1"/>
          </p:nvPr>
        </p:nvSpPr>
        <p:spPr>
          <a:xfrm>
            <a:off x="2423159" y="3846775"/>
            <a:ext cx="9144000" cy="754025"/>
          </a:xfrm>
        </p:spPr>
        <p:txBody>
          <a:bodyPr/>
          <a:lstStyle/>
          <a:p>
            <a:r>
              <a:rPr lang="en-US" dirty="0" err="1">
                <a:solidFill>
                  <a:schemeClr val="tx1"/>
                </a:solidFill>
              </a:rPr>
              <a:t>Souvik</a:t>
            </a:r>
            <a:r>
              <a:rPr lang="en-US" dirty="0">
                <a:solidFill>
                  <a:schemeClr val="tx1"/>
                </a:solidFill>
              </a:rPr>
              <a:t> </a:t>
            </a:r>
            <a:r>
              <a:rPr lang="en-US" dirty="0" err="1">
                <a:solidFill>
                  <a:schemeClr val="tx1"/>
                </a:solidFill>
              </a:rPr>
              <a:t>Ganguly</a:t>
            </a:r>
            <a:r>
              <a:rPr lang="en-US" dirty="0">
                <a:solidFill>
                  <a:schemeClr val="tx1"/>
                </a:solidFill>
              </a:rPr>
              <a:t>, Megha Rajagopal</a:t>
            </a:r>
            <a:endParaRPr lang="en-IN" dirty="0">
              <a:solidFill>
                <a:schemeClr val="tx1"/>
              </a:solidFill>
            </a:endParaRPr>
          </a:p>
        </p:txBody>
      </p:sp>
    </p:spTree>
    <p:extLst>
      <p:ext uri="{BB962C8B-B14F-4D97-AF65-F5344CB8AC3E}">
        <p14:creationId xmlns:p14="http://schemas.microsoft.com/office/powerpoint/2010/main" val="1406052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p:txBody>
          <a:bodyPr>
            <a:normAutofit/>
          </a:bodyPr>
          <a:lstStyle/>
          <a:p>
            <a:r>
              <a:rPr lang="en-US" sz="4200" dirty="0"/>
              <a:t>Modeling - Data Preparation</a:t>
            </a:r>
            <a:endParaRPr lang="en-IN" sz="42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1120000" y="1825625"/>
            <a:ext cx="10233800" cy="4308475"/>
          </a:xfrm>
        </p:spPr>
        <p:txBody>
          <a:bodyPr/>
          <a:lstStyle/>
          <a:p>
            <a:r>
              <a:rPr lang="en-US" dirty="0"/>
              <a:t>Dummy variable creation:</a:t>
            </a:r>
          </a:p>
          <a:p>
            <a:pPr marL="0" indent="0">
              <a:buNone/>
            </a:pPr>
            <a:r>
              <a:rPr lang="en-US" dirty="0"/>
              <a:t>	– We converted the Yes/No variables to 1 and 0 respectively.</a:t>
            </a:r>
          </a:p>
          <a:p>
            <a:pPr marL="0" indent="0">
              <a:buNone/>
            </a:pPr>
            <a:r>
              <a:rPr lang="en-US" dirty="0"/>
              <a:t>	– Converted the remaining categorical variables to dummy variables.</a:t>
            </a:r>
          </a:p>
          <a:p>
            <a:r>
              <a:rPr lang="en-US" dirty="0"/>
              <a:t>Train-Test split – Split the data set into training and test data in 7:3 ratio.</a:t>
            </a:r>
          </a:p>
          <a:p>
            <a:r>
              <a:rPr lang="en-US" dirty="0"/>
              <a:t>Standardization: We rescaled the variables using </a:t>
            </a:r>
            <a:r>
              <a:rPr lang="en-US" dirty="0" err="1"/>
              <a:t>StandardScaler</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0581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p:txBody>
          <a:bodyPr>
            <a:normAutofit/>
          </a:bodyPr>
          <a:lstStyle/>
          <a:p>
            <a:r>
              <a:rPr lang="en-US" sz="4200" dirty="0"/>
              <a:t>Modeling – Recursive Feature Elimination</a:t>
            </a:r>
            <a:endParaRPr lang="en-IN" sz="42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1120000" y="2082800"/>
            <a:ext cx="10233800" cy="4308475"/>
          </a:xfrm>
        </p:spPr>
        <p:txBody>
          <a:bodyPr/>
          <a:lstStyle/>
          <a:p>
            <a:r>
              <a:rPr lang="en-US" dirty="0"/>
              <a:t>We tried 3 different models using different number of variables each time(25,20 and 15 respectively). </a:t>
            </a:r>
          </a:p>
          <a:p>
            <a:endParaRPr lang="en-US" dirty="0"/>
          </a:p>
          <a:p>
            <a:r>
              <a:rPr lang="en-IN" dirty="0"/>
              <a:t>The variables after elimination were based on p-value check (p value &gt; 0.05) and VIF scores (&lt;5). Both the values were brought within range for all the features.</a:t>
            </a:r>
          </a:p>
        </p:txBody>
      </p:sp>
    </p:spTree>
    <p:extLst>
      <p:ext uri="{BB962C8B-B14F-4D97-AF65-F5344CB8AC3E}">
        <p14:creationId xmlns:p14="http://schemas.microsoft.com/office/powerpoint/2010/main" val="338836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p:txBody>
          <a:bodyPr>
            <a:normAutofit/>
          </a:bodyPr>
          <a:lstStyle/>
          <a:p>
            <a:r>
              <a:rPr lang="en-US" sz="4200" dirty="0"/>
              <a:t>Model Evaluation</a:t>
            </a:r>
            <a:endParaRPr lang="en-IN" sz="4200" dirty="0"/>
          </a:p>
        </p:txBody>
      </p:sp>
      <p:sp>
        <p:nvSpPr>
          <p:cNvPr id="7" name="Content Placeholder 2">
            <a:extLst>
              <a:ext uri="{FF2B5EF4-FFF2-40B4-BE49-F238E27FC236}">
                <a16:creationId xmlns:a16="http://schemas.microsoft.com/office/drawing/2014/main" id="{8D2D333B-F1A8-4510-839C-0B086701210C}"/>
              </a:ext>
            </a:extLst>
          </p:cNvPr>
          <p:cNvSpPr>
            <a:spLocks noGrp="1"/>
          </p:cNvSpPr>
          <p:nvPr>
            <p:ph idx="1"/>
          </p:nvPr>
        </p:nvSpPr>
        <p:spPr>
          <a:xfrm>
            <a:off x="1120000" y="1825625"/>
            <a:ext cx="10233800" cy="4308475"/>
          </a:xfrm>
        </p:spPr>
        <p:txBody>
          <a:bodyPr/>
          <a:lstStyle/>
          <a:p>
            <a:r>
              <a:rPr lang="en-US" dirty="0"/>
              <a:t>After computing the confusion matrix for the three models, we obtained the below result:</a:t>
            </a:r>
          </a:p>
          <a:p>
            <a:endParaRPr lang="en-US" dirty="0"/>
          </a:p>
          <a:p>
            <a:pPr marL="0" indent="0">
              <a:buNone/>
            </a:pPr>
            <a:endParaRPr lang="en-IN" dirty="0"/>
          </a:p>
        </p:txBody>
      </p:sp>
      <p:pic>
        <p:nvPicPr>
          <p:cNvPr id="8" name="Picture 7">
            <a:extLst>
              <a:ext uri="{FF2B5EF4-FFF2-40B4-BE49-F238E27FC236}">
                <a16:creationId xmlns:a16="http://schemas.microsoft.com/office/drawing/2014/main" id="{BDE18C9B-D6C3-4E09-AC98-644BBA4365A0}"/>
              </a:ext>
            </a:extLst>
          </p:cNvPr>
          <p:cNvPicPr>
            <a:picLocks noChangeAspect="1"/>
          </p:cNvPicPr>
          <p:nvPr/>
        </p:nvPicPr>
        <p:blipFill>
          <a:blip r:embed="rId2"/>
          <a:stretch>
            <a:fillRect/>
          </a:stretch>
        </p:blipFill>
        <p:spPr>
          <a:xfrm>
            <a:off x="1343025" y="3024187"/>
            <a:ext cx="9201150" cy="3000375"/>
          </a:xfrm>
          <a:prstGeom prst="rect">
            <a:avLst/>
          </a:prstGeom>
        </p:spPr>
      </p:pic>
    </p:spTree>
    <p:extLst>
      <p:ext uri="{BB962C8B-B14F-4D97-AF65-F5344CB8AC3E}">
        <p14:creationId xmlns:p14="http://schemas.microsoft.com/office/powerpoint/2010/main" val="56328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838200" y="365125"/>
            <a:ext cx="10515600" cy="854075"/>
          </a:xfrm>
        </p:spPr>
        <p:txBody>
          <a:bodyPr>
            <a:normAutofit/>
          </a:bodyPr>
          <a:lstStyle/>
          <a:p>
            <a:r>
              <a:rPr lang="en-US" sz="4000" dirty="0"/>
              <a:t>ROC Curve</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838200" y="5125963"/>
            <a:ext cx="10436271" cy="1381274"/>
          </a:xfrm>
        </p:spPr>
        <p:txBody>
          <a:bodyPr>
            <a:normAutofit fontScale="92500" lnSpcReduction="20000"/>
          </a:bodyPr>
          <a:lstStyle/>
          <a:p>
            <a:pPr algn="l">
              <a:buFont typeface="Arial" panose="020B0604020202020204" pitchFamily="34" charset="0"/>
              <a:buChar char="•"/>
            </a:pPr>
            <a:r>
              <a:rPr lang="en-US" b="0" i="0" dirty="0">
                <a:effectLst/>
                <a:latin typeface="-apple-system"/>
              </a:rPr>
              <a:t>The area under the curve </a:t>
            </a:r>
            <a:r>
              <a:rPr lang="en-US" dirty="0">
                <a:latin typeface="-apple-system"/>
              </a:rPr>
              <a:t>value lies between 0.5 to 1 where 0.5 denotes a bad classifier and 1 denotes an excellent classifier.</a:t>
            </a:r>
          </a:p>
          <a:p>
            <a:pPr algn="l">
              <a:buFont typeface="Arial" panose="020B0604020202020204" pitchFamily="34" charset="0"/>
              <a:buChar char="•"/>
            </a:pPr>
            <a:r>
              <a:rPr lang="en-US" dirty="0">
                <a:latin typeface="-apple-system"/>
              </a:rPr>
              <a:t>As we can see, the AUC value is close to 1, so we can be confident that the  models are apt for logistic regression.</a:t>
            </a:r>
          </a:p>
        </p:txBody>
      </p:sp>
      <p:pic>
        <p:nvPicPr>
          <p:cNvPr id="5" name="Picture 4">
            <a:extLst>
              <a:ext uri="{FF2B5EF4-FFF2-40B4-BE49-F238E27FC236}">
                <a16:creationId xmlns:a16="http://schemas.microsoft.com/office/drawing/2014/main" id="{307F9632-C994-498F-9929-C15FFE7F5919}"/>
              </a:ext>
            </a:extLst>
          </p:cNvPr>
          <p:cNvPicPr>
            <a:picLocks noChangeAspect="1"/>
          </p:cNvPicPr>
          <p:nvPr/>
        </p:nvPicPr>
        <p:blipFill>
          <a:blip r:embed="rId2"/>
          <a:stretch>
            <a:fillRect/>
          </a:stretch>
        </p:blipFill>
        <p:spPr>
          <a:xfrm>
            <a:off x="4591051" y="1219200"/>
            <a:ext cx="3503349" cy="3381375"/>
          </a:xfrm>
          <a:prstGeom prst="rect">
            <a:avLst/>
          </a:prstGeom>
        </p:spPr>
      </p:pic>
      <p:pic>
        <p:nvPicPr>
          <p:cNvPr id="6" name="Picture 5">
            <a:extLst>
              <a:ext uri="{FF2B5EF4-FFF2-40B4-BE49-F238E27FC236}">
                <a16:creationId xmlns:a16="http://schemas.microsoft.com/office/drawing/2014/main" id="{6C0B8E3A-6479-444F-BCCD-410D75BBF7CA}"/>
              </a:ext>
            </a:extLst>
          </p:cNvPr>
          <p:cNvPicPr>
            <a:picLocks noChangeAspect="1"/>
          </p:cNvPicPr>
          <p:nvPr/>
        </p:nvPicPr>
        <p:blipFill>
          <a:blip r:embed="rId3"/>
          <a:stretch>
            <a:fillRect/>
          </a:stretch>
        </p:blipFill>
        <p:spPr>
          <a:xfrm>
            <a:off x="948337" y="1219200"/>
            <a:ext cx="3456975" cy="3381375"/>
          </a:xfrm>
          <a:prstGeom prst="rect">
            <a:avLst/>
          </a:prstGeom>
        </p:spPr>
      </p:pic>
      <p:pic>
        <p:nvPicPr>
          <p:cNvPr id="8" name="Picture 7">
            <a:extLst>
              <a:ext uri="{FF2B5EF4-FFF2-40B4-BE49-F238E27FC236}">
                <a16:creationId xmlns:a16="http://schemas.microsoft.com/office/drawing/2014/main" id="{8EF3DC9D-8875-43E4-9E82-72D864404370}"/>
              </a:ext>
            </a:extLst>
          </p:cNvPr>
          <p:cNvPicPr>
            <a:picLocks noChangeAspect="1"/>
          </p:cNvPicPr>
          <p:nvPr/>
        </p:nvPicPr>
        <p:blipFill>
          <a:blip r:embed="rId4"/>
          <a:stretch>
            <a:fillRect/>
          </a:stretch>
        </p:blipFill>
        <p:spPr>
          <a:xfrm>
            <a:off x="8280139" y="1219200"/>
            <a:ext cx="3456821" cy="3381375"/>
          </a:xfrm>
          <a:prstGeom prst="rect">
            <a:avLst/>
          </a:prstGeom>
        </p:spPr>
      </p:pic>
      <p:sp>
        <p:nvSpPr>
          <p:cNvPr id="13" name="TextBox 12">
            <a:extLst>
              <a:ext uri="{FF2B5EF4-FFF2-40B4-BE49-F238E27FC236}">
                <a16:creationId xmlns:a16="http://schemas.microsoft.com/office/drawing/2014/main" id="{67F85E3B-3BC4-49F3-86D8-0D5177320402}"/>
              </a:ext>
            </a:extLst>
          </p:cNvPr>
          <p:cNvSpPr txBox="1"/>
          <p:nvPr/>
        </p:nvSpPr>
        <p:spPr>
          <a:xfrm>
            <a:off x="2184139" y="4678603"/>
            <a:ext cx="9483986" cy="307777"/>
          </a:xfrm>
          <a:prstGeom prst="rect">
            <a:avLst/>
          </a:prstGeom>
          <a:noFill/>
        </p:spPr>
        <p:txBody>
          <a:bodyPr wrap="square">
            <a:spAutoFit/>
          </a:bodyPr>
          <a:lstStyle/>
          <a:p>
            <a:r>
              <a:rPr lang="en-US" sz="1400" dirty="0">
                <a:latin typeface="-apple-system"/>
              </a:rPr>
              <a:t>Model-25var						Model-20var		                                		 Model-15var</a:t>
            </a:r>
            <a:endParaRPr lang="en-IN" sz="1400" dirty="0"/>
          </a:p>
        </p:txBody>
      </p:sp>
    </p:spTree>
    <p:extLst>
      <p:ext uri="{BB962C8B-B14F-4D97-AF65-F5344CB8AC3E}">
        <p14:creationId xmlns:p14="http://schemas.microsoft.com/office/powerpoint/2010/main" val="235366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838200" y="365125"/>
            <a:ext cx="10515600" cy="854075"/>
          </a:xfrm>
        </p:spPr>
        <p:txBody>
          <a:bodyPr>
            <a:normAutofit/>
          </a:bodyPr>
          <a:lstStyle/>
          <a:p>
            <a:r>
              <a:rPr lang="en-US" sz="4000" dirty="0"/>
              <a:t>Optimal cut-off value for Classification</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628650" y="4810125"/>
            <a:ext cx="10515600" cy="1752599"/>
          </a:xfrm>
        </p:spPr>
        <p:txBody>
          <a:bodyPr>
            <a:normAutofit/>
          </a:bodyPr>
          <a:lstStyle/>
          <a:p>
            <a:pPr algn="l">
              <a:buFont typeface="Arial" panose="020B0604020202020204" pitchFamily="34" charset="0"/>
              <a:buChar char="•"/>
            </a:pPr>
            <a:r>
              <a:rPr lang="en-US" b="0" i="0" dirty="0">
                <a:effectLst/>
                <a:latin typeface="-apple-system"/>
              </a:rPr>
              <a:t>The graph is plotted for cut-off values ranging from 0.1 to 1. </a:t>
            </a:r>
          </a:p>
          <a:p>
            <a:pPr algn="l">
              <a:buFont typeface="Arial" panose="020B0604020202020204" pitchFamily="34" charset="0"/>
              <a:buChar char="•"/>
            </a:pPr>
            <a:r>
              <a:rPr lang="en-US" b="0" i="0" dirty="0">
                <a:effectLst/>
                <a:latin typeface="-apple-system"/>
              </a:rPr>
              <a:t>The optimum cut-off value from the graph is 0.3, 0.3 and 0.2 for the models respectively.</a:t>
            </a:r>
          </a:p>
        </p:txBody>
      </p:sp>
      <p:pic>
        <p:nvPicPr>
          <p:cNvPr id="6" name="Picture 5">
            <a:extLst>
              <a:ext uri="{FF2B5EF4-FFF2-40B4-BE49-F238E27FC236}">
                <a16:creationId xmlns:a16="http://schemas.microsoft.com/office/drawing/2014/main" id="{B1FB96AD-8F08-4828-B3E1-E8AAE358170B}"/>
              </a:ext>
            </a:extLst>
          </p:cNvPr>
          <p:cNvPicPr>
            <a:picLocks noChangeAspect="1"/>
          </p:cNvPicPr>
          <p:nvPr/>
        </p:nvPicPr>
        <p:blipFill>
          <a:blip r:embed="rId2"/>
          <a:stretch>
            <a:fillRect/>
          </a:stretch>
        </p:blipFill>
        <p:spPr>
          <a:xfrm>
            <a:off x="4429125" y="1381789"/>
            <a:ext cx="3600677" cy="2609186"/>
          </a:xfrm>
          <a:prstGeom prst="rect">
            <a:avLst/>
          </a:prstGeom>
        </p:spPr>
      </p:pic>
      <p:pic>
        <p:nvPicPr>
          <p:cNvPr id="5" name="Picture 4">
            <a:extLst>
              <a:ext uri="{FF2B5EF4-FFF2-40B4-BE49-F238E27FC236}">
                <a16:creationId xmlns:a16="http://schemas.microsoft.com/office/drawing/2014/main" id="{369E0E08-2954-4CB5-B489-E43F1B6A4565}"/>
              </a:ext>
            </a:extLst>
          </p:cNvPr>
          <p:cNvPicPr>
            <a:picLocks noChangeAspect="1"/>
          </p:cNvPicPr>
          <p:nvPr/>
        </p:nvPicPr>
        <p:blipFill>
          <a:blip r:embed="rId3"/>
          <a:stretch>
            <a:fillRect/>
          </a:stretch>
        </p:blipFill>
        <p:spPr>
          <a:xfrm>
            <a:off x="357188" y="1378745"/>
            <a:ext cx="3694258" cy="2612034"/>
          </a:xfrm>
          <a:prstGeom prst="rect">
            <a:avLst/>
          </a:prstGeom>
        </p:spPr>
      </p:pic>
      <p:pic>
        <p:nvPicPr>
          <p:cNvPr id="8" name="Picture 7">
            <a:extLst>
              <a:ext uri="{FF2B5EF4-FFF2-40B4-BE49-F238E27FC236}">
                <a16:creationId xmlns:a16="http://schemas.microsoft.com/office/drawing/2014/main" id="{180FD4F5-8786-4519-801E-205030B4D37C}"/>
              </a:ext>
            </a:extLst>
          </p:cNvPr>
          <p:cNvPicPr>
            <a:picLocks noChangeAspect="1"/>
          </p:cNvPicPr>
          <p:nvPr/>
        </p:nvPicPr>
        <p:blipFill>
          <a:blip r:embed="rId4"/>
          <a:stretch>
            <a:fillRect/>
          </a:stretch>
        </p:blipFill>
        <p:spPr>
          <a:xfrm>
            <a:off x="8401050" y="1381789"/>
            <a:ext cx="3660847" cy="2609186"/>
          </a:xfrm>
          <a:prstGeom prst="rect">
            <a:avLst/>
          </a:prstGeom>
        </p:spPr>
      </p:pic>
      <p:sp>
        <p:nvSpPr>
          <p:cNvPr id="9" name="TextBox 8">
            <a:extLst>
              <a:ext uri="{FF2B5EF4-FFF2-40B4-BE49-F238E27FC236}">
                <a16:creationId xmlns:a16="http://schemas.microsoft.com/office/drawing/2014/main" id="{8FB462A6-4436-427C-A1EE-FC32BF241169}"/>
              </a:ext>
            </a:extLst>
          </p:cNvPr>
          <p:cNvSpPr txBox="1"/>
          <p:nvPr/>
        </p:nvSpPr>
        <p:spPr>
          <a:xfrm>
            <a:off x="1660264" y="4094065"/>
            <a:ext cx="9903086" cy="307777"/>
          </a:xfrm>
          <a:prstGeom prst="rect">
            <a:avLst/>
          </a:prstGeom>
          <a:noFill/>
        </p:spPr>
        <p:txBody>
          <a:bodyPr wrap="square">
            <a:spAutoFit/>
          </a:bodyPr>
          <a:lstStyle/>
          <a:p>
            <a:r>
              <a:rPr lang="en-US" sz="1400" dirty="0">
                <a:latin typeface="-apple-system"/>
              </a:rPr>
              <a:t>Model-25var							Model-20var		                                			Model-15var</a:t>
            </a:r>
            <a:endParaRPr lang="en-IN" sz="1400" dirty="0"/>
          </a:p>
        </p:txBody>
      </p:sp>
    </p:spTree>
    <p:extLst>
      <p:ext uri="{BB962C8B-B14F-4D97-AF65-F5344CB8AC3E}">
        <p14:creationId xmlns:p14="http://schemas.microsoft.com/office/powerpoint/2010/main" val="25696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838200" y="365125"/>
            <a:ext cx="10515600" cy="854075"/>
          </a:xfrm>
        </p:spPr>
        <p:txBody>
          <a:bodyPr>
            <a:normAutofit/>
          </a:bodyPr>
          <a:lstStyle/>
          <a:p>
            <a:r>
              <a:rPr lang="en-US" sz="4000" dirty="0"/>
              <a:t>Conclusions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838200" y="1500186"/>
            <a:ext cx="10306050" cy="5434013"/>
          </a:xfrm>
        </p:spPr>
        <p:txBody>
          <a:bodyPr>
            <a:normAutofit/>
          </a:bodyPr>
          <a:lstStyle/>
          <a:p>
            <a:pPr algn="l">
              <a:buFont typeface="Arial" panose="020B0604020202020204" pitchFamily="34" charset="0"/>
              <a:buChar char="•"/>
            </a:pPr>
            <a:r>
              <a:rPr lang="en-US" sz="2600" b="0" i="0" dirty="0">
                <a:effectLst/>
                <a:latin typeface="-apple-system"/>
              </a:rPr>
              <a:t>Sensitivity and Specificity was same for Model-25var, Model-20var and Model-15var when the cutoff for predicted value conversion was assumed 0.5.</a:t>
            </a:r>
          </a:p>
          <a:p>
            <a:pPr algn="l">
              <a:buFont typeface="Arial" panose="020B0604020202020204" pitchFamily="34" charset="0"/>
              <a:buChar char="•"/>
            </a:pPr>
            <a:r>
              <a:rPr lang="en-US" sz="2600" b="0" i="0" dirty="0">
                <a:effectLst/>
                <a:latin typeface="-apple-system"/>
              </a:rPr>
              <a:t>ROC curve gave better and almost identical results for Model-25var and Model-20var compared to Model-15var</a:t>
            </a:r>
          </a:p>
          <a:p>
            <a:pPr algn="l">
              <a:buFont typeface="Arial" panose="020B0604020202020204" pitchFamily="34" charset="0"/>
              <a:buChar char="•"/>
            </a:pPr>
            <a:r>
              <a:rPr lang="en-US" sz="2600" b="0" i="0" dirty="0">
                <a:effectLst/>
                <a:latin typeface="-apple-system"/>
              </a:rPr>
              <a:t>The optimum cutoff derived for Model-25var, Model-20var and Model-15var was 0.3, 0.3 and 0.2 respectively. 0.2 optimum cutoff meant better chances of predicting the lead conversion correctly.</a:t>
            </a:r>
          </a:p>
          <a:p>
            <a:pPr algn="l">
              <a:buFont typeface="Arial" panose="020B0604020202020204" pitchFamily="34" charset="0"/>
              <a:buChar char="•"/>
            </a:pPr>
            <a:r>
              <a:rPr lang="en-US" sz="2600" b="0" i="0" dirty="0">
                <a:effectLst/>
                <a:latin typeface="-apple-system"/>
              </a:rPr>
              <a:t>Model-25var and Model-20var ended up being the best models for prediction but since the number of variables are lesser in Model-20var – </a:t>
            </a:r>
            <a:r>
              <a:rPr lang="en-US" sz="2600" b="1" i="0" dirty="0">
                <a:effectLst/>
                <a:latin typeface="-apple-system"/>
              </a:rPr>
              <a:t>we selected Model-20var for prediction. </a:t>
            </a:r>
            <a:endParaRPr lang="en-US" dirty="0">
              <a:latin typeface="-apple-system"/>
            </a:endParaRPr>
          </a:p>
          <a:p>
            <a:pPr algn="l">
              <a:buFont typeface="Arial" panose="020B0604020202020204" pitchFamily="34" charset="0"/>
              <a:buChar char="•"/>
            </a:pPr>
            <a:endParaRPr lang="en-US" dirty="0">
              <a:latin typeface="-apple-system"/>
            </a:endParaRPr>
          </a:p>
        </p:txBody>
      </p:sp>
    </p:spTree>
    <p:extLst>
      <p:ext uri="{BB962C8B-B14F-4D97-AF65-F5344CB8AC3E}">
        <p14:creationId xmlns:p14="http://schemas.microsoft.com/office/powerpoint/2010/main" val="254098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838200" y="365125"/>
            <a:ext cx="10515600" cy="854075"/>
          </a:xfrm>
        </p:spPr>
        <p:txBody>
          <a:bodyPr>
            <a:normAutofit/>
          </a:bodyPr>
          <a:lstStyle/>
          <a:p>
            <a:r>
              <a:rPr lang="en-US" sz="4000" dirty="0"/>
              <a:t>Conclusions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590550" y="1440884"/>
            <a:ext cx="10077450" cy="489342"/>
          </a:xfrm>
        </p:spPr>
        <p:txBody>
          <a:bodyPr>
            <a:noAutofit/>
          </a:bodyPr>
          <a:lstStyle/>
          <a:p>
            <a:pPr marL="0" indent="0" algn="l">
              <a:buNone/>
            </a:pPr>
            <a:r>
              <a:rPr lang="en-US" sz="2400" i="0" dirty="0">
                <a:effectLst/>
                <a:latin typeface="-apple-system"/>
              </a:rPr>
              <a:t>Final model when run on train and test data, gave </a:t>
            </a:r>
            <a:r>
              <a:rPr lang="en-US" sz="2400" dirty="0">
                <a:latin typeface="-apple-system"/>
              </a:rPr>
              <a:t>us:</a:t>
            </a:r>
          </a:p>
          <a:p>
            <a:pPr marL="457200" lvl="1" indent="0">
              <a:buNone/>
            </a:pPr>
            <a:endParaRPr lang="en-US" sz="2000" i="0" dirty="0">
              <a:effectLst/>
              <a:latin typeface="-apple-system"/>
            </a:endParaRPr>
          </a:p>
          <a:p>
            <a:pPr marL="457200" lvl="1" indent="0">
              <a:buNone/>
            </a:pPr>
            <a:endParaRPr lang="en-US" sz="2000" dirty="0">
              <a:latin typeface="-apple-system"/>
            </a:endParaRPr>
          </a:p>
          <a:p>
            <a:pPr marL="457200" lvl="1" indent="0">
              <a:buNone/>
            </a:pPr>
            <a:endParaRPr lang="en-US" sz="2000" i="0" dirty="0">
              <a:effectLst/>
              <a:latin typeface="-apple-system"/>
            </a:endParaRPr>
          </a:p>
          <a:p>
            <a:pPr marL="457200" lvl="1" indent="0">
              <a:buNone/>
            </a:pPr>
            <a:endParaRPr lang="en-US" sz="2000" dirty="0">
              <a:latin typeface="-apple-system"/>
            </a:endParaRPr>
          </a:p>
          <a:p>
            <a:pPr marL="457200" lvl="1" indent="0">
              <a:buNone/>
            </a:pPr>
            <a:endParaRPr lang="en-US" sz="2000" i="0" dirty="0">
              <a:effectLst/>
              <a:latin typeface="-apple-system"/>
            </a:endParaRPr>
          </a:p>
          <a:p>
            <a:pPr marL="457200" lvl="1" indent="0">
              <a:buNone/>
            </a:pPr>
            <a:endParaRPr lang="en-US" sz="2000" dirty="0">
              <a:latin typeface="-apple-system"/>
            </a:endParaRPr>
          </a:p>
          <a:p>
            <a:pPr algn="l">
              <a:buFont typeface="Arial" panose="020B0604020202020204" pitchFamily="34" charset="0"/>
              <a:buChar char="•"/>
            </a:pPr>
            <a:endParaRPr lang="en-US" sz="2400" dirty="0">
              <a:latin typeface="-apple-system"/>
            </a:endParaRPr>
          </a:p>
        </p:txBody>
      </p:sp>
      <p:pic>
        <p:nvPicPr>
          <p:cNvPr id="8" name="Picture 7">
            <a:extLst>
              <a:ext uri="{FF2B5EF4-FFF2-40B4-BE49-F238E27FC236}">
                <a16:creationId xmlns:a16="http://schemas.microsoft.com/office/drawing/2014/main" id="{D0A8C4EF-945A-4EEA-B21B-D651E0FB4E87}"/>
              </a:ext>
            </a:extLst>
          </p:cNvPr>
          <p:cNvPicPr>
            <a:picLocks noChangeAspect="1"/>
          </p:cNvPicPr>
          <p:nvPr/>
        </p:nvPicPr>
        <p:blipFill>
          <a:blip r:embed="rId2"/>
          <a:stretch>
            <a:fillRect/>
          </a:stretch>
        </p:blipFill>
        <p:spPr>
          <a:xfrm>
            <a:off x="961104" y="2013798"/>
            <a:ext cx="3158459" cy="2566248"/>
          </a:xfrm>
          <a:prstGeom prst="rect">
            <a:avLst/>
          </a:prstGeom>
        </p:spPr>
      </p:pic>
      <p:sp>
        <p:nvSpPr>
          <p:cNvPr id="10" name="TextBox 9">
            <a:extLst>
              <a:ext uri="{FF2B5EF4-FFF2-40B4-BE49-F238E27FC236}">
                <a16:creationId xmlns:a16="http://schemas.microsoft.com/office/drawing/2014/main" id="{7040F122-37C3-441B-82A9-87BF70864E34}"/>
              </a:ext>
            </a:extLst>
          </p:cNvPr>
          <p:cNvSpPr txBox="1"/>
          <p:nvPr/>
        </p:nvSpPr>
        <p:spPr>
          <a:xfrm>
            <a:off x="590550" y="5065821"/>
            <a:ext cx="11315700" cy="1384995"/>
          </a:xfrm>
          <a:prstGeom prst="rect">
            <a:avLst/>
          </a:prstGeom>
          <a:noFill/>
        </p:spPr>
        <p:txBody>
          <a:bodyPr wrap="square">
            <a:spAutoFit/>
          </a:bodyPr>
          <a:lstStyle/>
          <a:p>
            <a:pPr algn="l"/>
            <a:r>
              <a:rPr lang="en-US" sz="2800" i="0" dirty="0">
                <a:effectLst/>
                <a:latin typeface="-apple-system"/>
              </a:rPr>
              <a:t>We can conclude that this model will not only take care to not miss the Leads having the potential to get Converted, but will also save money by not predicting false leads.</a:t>
            </a:r>
          </a:p>
        </p:txBody>
      </p:sp>
      <p:pic>
        <p:nvPicPr>
          <p:cNvPr id="12" name="Picture 11">
            <a:extLst>
              <a:ext uri="{FF2B5EF4-FFF2-40B4-BE49-F238E27FC236}">
                <a16:creationId xmlns:a16="http://schemas.microsoft.com/office/drawing/2014/main" id="{165E26DD-0BD6-4C0B-A452-407DF5BF7822}"/>
              </a:ext>
            </a:extLst>
          </p:cNvPr>
          <p:cNvPicPr>
            <a:picLocks noChangeAspect="1"/>
          </p:cNvPicPr>
          <p:nvPr/>
        </p:nvPicPr>
        <p:blipFill>
          <a:blip r:embed="rId3"/>
          <a:stretch>
            <a:fillRect/>
          </a:stretch>
        </p:blipFill>
        <p:spPr>
          <a:xfrm>
            <a:off x="4965065" y="2013798"/>
            <a:ext cx="3107374" cy="2566248"/>
          </a:xfrm>
          <a:prstGeom prst="rect">
            <a:avLst/>
          </a:prstGeom>
        </p:spPr>
      </p:pic>
      <p:sp>
        <p:nvSpPr>
          <p:cNvPr id="13" name="Content Placeholder 2">
            <a:extLst>
              <a:ext uri="{FF2B5EF4-FFF2-40B4-BE49-F238E27FC236}">
                <a16:creationId xmlns:a16="http://schemas.microsoft.com/office/drawing/2014/main" id="{29A13BB1-1633-4B79-BD7F-D96F7F324F0F}"/>
              </a:ext>
            </a:extLst>
          </p:cNvPr>
          <p:cNvSpPr txBox="1">
            <a:spLocks/>
          </p:cNvSpPr>
          <p:nvPr/>
        </p:nvSpPr>
        <p:spPr>
          <a:xfrm>
            <a:off x="1276350" y="4576479"/>
            <a:ext cx="10077450" cy="489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apple-system"/>
              </a:rPr>
              <a:t>             Train Data				Test Data</a:t>
            </a:r>
          </a:p>
        </p:txBody>
      </p:sp>
    </p:spTree>
    <p:extLst>
      <p:ext uri="{BB962C8B-B14F-4D97-AF65-F5344CB8AC3E}">
        <p14:creationId xmlns:p14="http://schemas.microsoft.com/office/powerpoint/2010/main" val="2693225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733425" y="149224"/>
            <a:ext cx="10515600" cy="854075"/>
          </a:xfrm>
        </p:spPr>
        <p:txBody>
          <a:bodyPr>
            <a:normAutofit/>
          </a:bodyPr>
          <a:lstStyle/>
          <a:p>
            <a:r>
              <a:rPr lang="en-US" sz="4000" dirty="0"/>
              <a:t>Conclusions and Recommendations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838200" y="1015998"/>
            <a:ext cx="10306050" cy="5278439"/>
          </a:xfrm>
        </p:spPr>
        <p:txBody>
          <a:bodyPr>
            <a:noAutofit/>
          </a:bodyPr>
          <a:lstStyle/>
          <a:p>
            <a:pPr algn="l"/>
            <a:r>
              <a:rPr lang="en-US" i="0" dirty="0">
                <a:effectLst/>
                <a:latin typeface="-apple-system"/>
              </a:rPr>
              <a:t>The variables in our model which contribute most towards the probability of a lead getting converted are as below (in ascending order i.e. the strongest predictor first)</a:t>
            </a:r>
          </a:p>
          <a:p>
            <a:pPr algn="l"/>
            <a:endParaRPr lang="en-US" sz="2000" i="0" dirty="0">
              <a:effectLst/>
              <a:latin typeface="-apple-system"/>
            </a:endParaRPr>
          </a:p>
          <a:p>
            <a:pPr lvl="1"/>
            <a:r>
              <a:rPr lang="en-IN" sz="2000" b="0" i="0" dirty="0">
                <a:effectLst/>
                <a:latin typeface="-apple-system"/>
              </a:rPr>
              <a:t>0.6311 (</a:t>
            </a:r>
            <a:r>
              <a:rPr lang="en-IN" sz="2000" b="0" i="0" dirty="0" err="1">
                <a:effectLst/>
                <a:latin typeface="-apple-system"/>
              </a:rPr>
              <a:t>Tags_Lost</a:t>
            </a:r>
            <a:r>
              <a:rPr lang="en-IN" sz="2000" b="0" i="0" dirty="0">
                <a:effectLst/>
                <a:latin typeface="-apple-system"/>
              </a:rPr>
              <a:t> to EINS)</a:t>
            </a:r>
          </a:p>
          <a:p>
            <a:pPr lvl="1"/>
            <a:r>
              <a:rPr lang="en-IN" sz="2000" b="0" i="0" dirty="0">
                <a:effectLst/>
                <a:latin typeface="-apple-system"/>
              </a:rPr>
              <a:t>0.5537 (</a:t>
            </a:r>
            <a:r>
              <a:rPr lang="en-IN" sz="2000" b="0" i="0" dirty="0" err="1">
                <a:effectLst/>
                <a:latin typeface="-apple-system"/>
              </a:rPr>
              <a:t>Tags_Closed</a:t>
            </a:r>
            <a:r>
              <a:rPr lang="en-IN" sz="2000" b="0" i="0" dirty="0">
                <a:effectLst/>
                <a:latin typeface="-apple-system"/>
              </a:rPr>
              <a:t> by Horizon)</a:t>
            </a:r>
          </a:p>
          <a:p>
            <a:pPr lvl="1"/>
            <a:r>
              <a:rPr lang="en-IN" sz="2000" b="0" i="0" dirty="0">
                <a:effectLst/>
                <a:latin typeface="-apple-system"/>
              </a:rPr>
              <a:t>-0.5211 (</a:t>
            </a:r>
            <a:r>
              <a:rPr lang="en-IN" sz="2000" b="0" i="0" dirty="0" err="1">
                <a:effectLst/>
                <a:latin typeface="-apple-system"/>
              </a:rPr>
              <a:t>Tags_wrong</a:t>
            </a:r>
            <a:r>
              <a:rPr lang="en-IN" sz="2000" b="0" i="0" dirty="0">
                <a:effectLst/>
                <a:latin typeface="-apple-system"/>
              </a:rPr>
              <a:t> number given)</a:t>
            </a:r>
          </a:p>
          <a:p>
            <a:pPr lvl="1"/>
            <a:r>
              <a:rPr lang="en-IN" sz="2000" b="0" i="0" dirty="0">
                <a:effectLst/>
                <a:latin typeface="-apple-system"/>
              </a:rPr>
              <a:t>-0.5098 (</a:t>
            </a:r>
            <a:r>
              <a:rPr lang="en-IN" sz="2000" b="0" i="0" dirty="0" err="1">
                <a:effectLst/>
                <a:latin typeface="-apple-system"/>
              </a:rPr>
              <a:t>Tags_switched</a:t>
            </a:r>
            <a:r>
              <a:rPr lang="en-IN" sz="2000" b="0" i="0" dirty="0">
                <a:effectLst/>
                <a:latin typeface="-apple-system"/>
              </a:rPr>
              <a:t> off)</a:t>
            </a:r>
          </a:p>
          <a:p>
            <a:pPr lvl="1"/>
            <a:r>
              <a:rPr lang="en-IN" sz="2000" b="0" i="0" dirty="0">
                <a:effectLst/>
                <a:latin typeface="-apple-system"/>
              </a:rPr>
              <a:t>-0.4968 (</a:t>
            </a:r>
            <a:r>
              <a:rPr lang="en-IN" sz="2000" b="0" i="0" dirty="0" err="1">
                <a:effectLst/>
                <a:latin typeface="-apple-system"/>
              </a:rPr>
              <a:t>Tags_Ringing</a:t>
            </a:r>
            <a:r>
              <a:rPr lang="en-IN" sz="2000" b="0" i="0" dirty="0">
                <a:effectLst/>
                <a:latin typeface="-apple-system"/>
              </a:rPr>
              <a:t>)</a:t>
            </a:r>
          </a:p>
          <a:p>
            <a:pPr lvl="1"/>
            <a:r>
              <a:rPr lang="en-IN" sz="2000" b="0" i="0" dirty="0">
                <a:effectLst/>
                <a:latin typeface="-apple-system"/>
              </a:rPr>
              <a:t>-0.4938 (</a:t>
            </a:r>
            <a:r>
              <a:rPr lang="en-IN" sz="2000" b="0" i="0" dirty="0" err="1">
                <a:effectLst/>
                <a:latin typeface="-apple-system"/>
              </a:rPr>
              <a:t>Tags_number</a:t>
            </a:r>
            <a:r>
              <a:rPr lang="en-IN" sz="2000" b="0" i="0" dirty="0">
                <a:effectLst/>
                <a:latin typeface="-apple-system"/>
              </a:rPr>
              <a:t> not provided)</a:t>
            </a:r>
          </a:p>
          <a:p>
            <a:pPr lvl="1"/>
            <a:r>
              <a:rPr lang="en-IN" sz="2000" b="0" i="0" dirty="0">
                <a:effectLst/>
                <a:latin typeface="-apple-system"/>
              </a:rPr>
              <a:t>-0.4914 (</a:t>
            </a:r>
            <a:r>
              <a:rPr lang="en-IN" sz="2000" b="0" i="0" dirty="0" err="1">
                <a:effectLst/>
                <a:latin typeface="-apple-system"/>
              </a:rPr>
              <a:t>Tags_invalid</a:t>
            </a:r>
            <a:r>
              <a:rPr lang="en-IN" sz="2000" b="0" i="0" dirty="0">
                <a:effectLst/>
                <a:latin typeface="-apple-system"/>
              </a:rPr>
              <a:t> number)</a:t>
            </a:r>
          </a:p>
          <a:p>
            <a:pPr lvl="1"/>
            <a:r>
              <a:rPr lang="en-IN" sz="2000" b="0" i="0" dirty="0">
                <a:effectLst/>
                <a:latin typeface="-apple-system"/>
              </a:rPr>
              <a:t>-0.4413 (</a:t>
            </a:r>
            <a:r>
              <a:rPr lang="en-IN" sz="2000" b="0" i="0" dirty="0" err="1">
                <a:effectLst/>
                <a:latin typeface="-apple-system"/>
              </a:rPr>
              <a:t>Tags_Diploma</a:t>
            </a:r>
            <a:r>
              <a:rPr lang="en-IN" sz="2000" b="0" i="0" dirty="0">
                <a:effectLst/>
                <a:latin typeface="-apple-system"/>
              </a:rPr>
              <a:t> holder (Not Eligible))</a:t>
            </a:r>
          </a:p>
          <a:p>
            <a:pPr lvl="1"/>
            <a:r>
              <a:rPr lang="en-IN" sz="2000" b="0" i="0" dirty="0">
                <a:effectLst/>
                <a:latin typeface="-apple-system"/>
              </a:rPr>
              <a:t>0.4294 (</a:t>
            </a:r>
            <a:r>
              <a:rPr lang="en-IN" sz="2000" b="0" i="0" dirty="0" err="1">
                <a:effectLst/>
                <a:latin typeface="-apple-system"/>
              </a:rPr>
              <a:t>Tags_Will</a:t>
            </a:r>
            <a:r>
              <a:rPr lang="en-IN" sz="2000" b="0" i="0" dirty="0">
                <a:effectLst/>
                <a:latin typeface="-apple-system"/>
              </a:rPr>
              <a:t> revert after reading the email)</a:t>
            </a:r>
          </a:p>
          <a:p>
            <a:pPr lvl="1"/>
            <a:r>
              <a:rPr lang="en-IN" sz="2000" b="0" i="0" dirty="0">
                <a:effectLst/>
                <a:latin typeface="-apple-system"/>
              </a:rPr>
              <a:t>-0.4158 (</a:t>
            </a:r>
            <a:r>
              <a:rPr lang="en-IN" sz="2000" b="0" i="0" dirty="0" err="1">
                <a:effectLst/>
                <a:latin typeface="-apple-system"/>
              </a:rPr>
              <a:t>Tags_opp</a:t>
            </a:r>
            <a:r>
              <a:rPr lang="en-IN" sz="2000" b="0" i="0" dirty="0">
                <a:effectLst/>
                <a:latin typeface="-apple-system"/>
              </a:rPr>
              <a:t> </a:t>
            </a:r>
            <a:r>
              <a:rPr lang="en-IN" sz="2000" b="0" i="0" dirty="0" err="1">
                <a:effectLst/>
                <a:latin typeface="-apple-system"/>
              </a:rPr>
              <a:t>hangup</a:t>
            </a:r>
            <a:r>
              <a:rPr lang="en-IN" sz="2000" b="0" i="0" dirty="0">
                <a:effectLst/>
                <a:latin typeface="-apple-system"/>
              </a:rPr>
              <a:t>)</a:t>
            </a:r>
          </a:p>
          <a:p>
            <a:pPr lvl="1"/>
            <a:endParaRPr lang="en-US" sz="2000" dirty="0">
              <a:latin typeface="-apple-system"/>
            </a:endParaRPr>
          </a:p>
          <a:p>
            <a:pPr marL="457200" lvl="1" indent="0" algn="r">
              <a:buNone/>
            </a:pPr>
            <a:r>
              <a:rPr lang="en-US" sz="2000" dirty="0">
                <a:latin typeface="-apple-system"/>
              </a:rPr>
              <a:t>…continued on the next slide</a:t>
            </a:r>
            <a:endParaRPr lang="en-US" sz="2000" i="0" dirty="0">
              <a:effectLst/>
              <a:latin typeface="-apple-system"/>
            </a:endParaRPr>
          </a:p>
        </p:txBody>
      </p:sp>
    </p:spTree>
    <p:extLst>
      <p:ext uri="{BB962C8B-B14F-4D97-AF65-F5344CB8AC3E}">
        <p14:creationId xmlns:p14="http://schemas.microsoft.com/office/powerpoint/2010/main" val="353377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733425" y="149224"/>
            <a:ext cx="10515600" cy="854075"/>
          </a:xfrm>
        </p:spPr>
        <p:txBody>
          <a:bodyPr>
            <a:normAutofit/>
          </a:bodyPr>
          <a:lstStyle/>
          <a:p>
            <a:r>
              <a:rPr lang="en-US" sz="4000" dirty="0"/>
              <a:t>Conclusions and Recommendations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581025" y="1174749"/>
            <a:ext cx="10306050" cy="5607051"/>
          </a:xfrm>
        </p:spPr>
        <p:txBody>
          <a:bodyPr>
            <a:noAutofit/>
          </a:bodyPr>
          <a:lstStyle/>
          <a:p>
            <a:pPr lvl="1"/>
            <a:r>
              <a:rPr lang="en-US" sz="2000" b="0" i="0" dirty="0">
                <a:effectLst/>
                <a:latin typeface="-apple-system"/>
              </a:rPr>
              <a:t>-0.4052 (</a:t>
            </a:r>
            <a:r>
              <a:rPr lang="en-US" sz="2000" b="0" i="0" dirty="0" err="1">
                <a:effectLst/>
                <a:latin typeface="-apple-system"/>
              </a:rPr>
              <a:t>Tags_Not</a:t>
            </a:r>
            <a:r>
              <a:rPr lang="en-US" sz="2000" b="0" i="0" dirty="0">
                <a:effectLst/>
                <a:latin typeface="-apple-system"/>
              </a:rPr>
              <a:t> doing further education)</a:t>
            </a:r>
          </a:p>
          <a:p>
            <a:pPr lvl="1"/>
            <a:r>
              <a:rPr lang="en-US" sz="2000" b="0" i="0" dirty="0">
                <a:effectLst/>
                <a:latin typeface="-apple-system"/>
              </a:rPr>
              <a:t>-0.3951 (</a:t>
            </a:r>
            <a:r>
              <a:rPr lang="en-US" sz="2000" b="0" i="0" dirty="0" err="1">
                <a:effectLst/>
                <a:latin typeface="-apple-system"/>
              </a:rPr>
              <a:t>Tags_Interested</a:t>
            </a:r>
            <a:r>
              <a:rPr lang="en-US" sz="2000" b="0" i="0" dirty="0">
                <a:effectLst/>
                <a:latin typeface="-apple-system"/>
              </a:rPr>
              <a:t> in full time MBA)</a:t>
            </a:r>
          </a:p>
          <a:p>
            <a:pPr lvl="1"/>
            <a:r>
              <a:rPr lang="en-US" sz="2000" b="0" i="0" dirty="0">
                <a:effectLst/>
                <a:latin typeface="-apple-system"/>
              </a:rPr>
              <a:t>-0.3765 (</a:t>
            </a:r>
            <a:r>
              <a:rPr lang="en-US" sz="2000" b="0" i="0" dirty="0" err="1">
                <a:effectLst/>
                <a:latin typeface="-apple-system"/>
              </a:rPr>
              <a:t>Tags_Already</a:t>
            </a:r>
            <a:r>
              <a:rPr lang="en-US" sz="2000" b="0" i="0" dirty="0">
                <a:effectLst/>
                <a:latin typeface="-apple-system"/>
              </a:rPr>
              <a:t> a student)</a:t>
            </a:r>
          </a:p>
          <a:p>
            <a:pPr lvl="1"/>
            <a:r>
              <a:rPr lang="en-US" sz="2000" b="0" i="0" dirty="0">
                <a:effectLst/>
                <a:latin typeface="-apple-system"/>
              </a:rPr>
              <a:t>-0.3637 (</a:t>
            </a:r>
            <a:r>
              <a:rPr lang="en-US" sz="2000" b="0" i="0" dirty="0" err="1">
                <a:effectLst/>
                <a:latin typeface="-apple-system"/>
              </a:rPr>
              <a:t>Tags_Interested</a:t>
            </a:r>
            <a:r>
              <a:rPr lang="en-US" sz="2000" b="0" i="0" dirty="0">
                <a:effectLst/>
                <a:latin typeface="-apple-system"/>
              </a:rPr>
              <a:t> in other courses)</a:t>
            </a:r>
          </a:p>
          <a:p>
            <a:pPr lvl="1"/>
            <a:r>
              <a:rPr lang="en-US" sz="2000" b="0" i="0" dirty="0">
                <a:effectLst/>
                <a:latin typeface="-apple-system"/>
              </a:rPr>
              <a:t>-0.3497 (</a:t>
            </a:r>
            <a:r>
              <a:rPr lang="en-US" sz="2000" b="0" i="0" dirty="0" err="1">
                <a:effectLst/>
                <a:latin typeface="-apple-system"/>
              </a:rPr>
              <a:t>Tags_Graduation</a:t>
            </a:r>
            <a:r>
              <a:rPr lang="en-US" sz="2000" b="0" i="0" dirty="0">
                <a:effectLst/>
                <a:latin typeface="-apple-system"/>
              </a:rPr>
              <a:t> in progress)</a:t>
            </a:r>
          </a:p>
          <a:p>
            <a:pPr lvl="1"/>
            <a:r>
              <a:rPr lang="en-US" sz="2000" b="0" i="0" dirty="0">
                <a:effectLst/>
                <a:latin typeface="-apple-system"/>
              </a:rPr>
              <a:t>0.3117 (What is your current </a:t>
            </a:r>
            <a:r>
              <a:rPr lang="en-US" sz="2000" b="0" i="0" dirty="0" err="1">
                <a:effectLst/>
                <a:latin typeface="-apple-system"/>
              </a:rPr>
              <a:t>occupation_Unemployed</a:t>
            </a:r>
            <a:r>
              <a:rPr lang="en-US" sz="2000" b="0" i="0" dirty="0">
                <a:effectLst/>
                <a:latin typeface="-apple-system"/>
              </a:rPr>
              <a:t>)</a:t>
            </a:r>
          </a:p>
          <a:p>
            <a:pPr lvl="1"/>
            <a:r>
              <a:rPr lang="en-US" sz="2000" b="0" i="0" dirty="0">
                <a:effectLst/>
                <a:latin typeface="-apple-system"/>
              </a:rPr>
              <a:t>0.3053 (Lead </a:t>
            </a:r>
            <a:r>
              <a:rPr lang="en-US" sz="2000" b="0" i="0" dirty="0" err="1">
                <a:effectLst/>
                <a:latin typeface="-apple-system"/>
              </a:rPr>
              <a:t>Source_Welingak</a:t>
            </a:r>
            <a:r>
              <a:rPr lang="en-US" sz="2000" b="0" i="0" dirty="0">
                <a:effectLst/>
                <a:latin typeface="-apple-system"/>
              </a:rPr>
              <a:t> Website)</a:t>
            </a:r>
          </a:p>
          <a:p>
            <a:pPr lvl="1"/>
            <a:r>
              <a:rPr lang="en-US" sz="2000" b="0" i="0" dirty="0">
                <a:effectLst/>
                <a:latin typeface="-apple-system"/>
              </a:rPr>
              <a:t>0.2995 (What is your current </a:t>
            </a:r>
            <a:r>
              <a:rPr lang="en-US" sz="2000" b="0" i="0" dirty="0" err="1">
                <a:effectLst/>
                <a:latin typeface="-apple-system"/>
              </a:rPr>
              <a:t>occupation_Working</a:t>
            </a:r>
            <a:r>
              <a:rPr lang="en-US" sz="2000" b="0" i="0" dirty="0">
                <a:effectLst/>
                <a:latin typeface="-apple-system"/>
              </a:rPr>
              <a:t> Professional)</a:t>
            </a:r>
          </a:p>
          <a:p>
            <a:pPr lvl="1"/>
            <a:r>
              <a:rPr lang="en-US" sz="2000" b="0" i="0" dirty="0">
                <a:effectLst/>
                <a:latin typeface="-apple-system"/>
              </a:rPr>
              <a:t>0.1572 (Last </a:t>
            </a:r>
            <a:r>
              <a:rPr lang="en-US" sz="2000" b="0" i="0" dirty="0" err="1">
                <a:effectLst/>
                <a:latin typeface="-apple-system"/>
              </a:rPr>
              <a:t>Activity_SMS</a:t>
            </a:r>
            <a:r>
              <a:rPr lang="en-US" sz="2000" b="0" i="0" dirty="0">
                <a:effectLst/>
                <a:latin typeface="-apple-system"/>
              </a:rPr>
              <a:t> Sent)</a:t>
            </a:r>
          </a:p>
          <a:p>
            <a:pPr lvl="1"/>
            <a:r>
              <a:rPr lang="en-US" sz="2000" b="0" i="0" dirty="0">
                <a:effectLst/>
                <a:latin typeface="-apple-system"/>
              </a:rPr>
              <a:t>-0.1066 (Last Notable </a:t>
            </a:r>
            <a:r>
              <a:rPr lang="en-US" sz="2000" b="0" i="0" dirty="0" err="1">
                <a:effectLst/>
                <a:latin typeface="-apple-system"/>
              </a:rPr>
              <a:t>Activity_Modified</a:t>
            </a:r>
            <a:r>
              <a:rPr lang="en-US" sz="2000" b="0" i="0" dirty="0">
                <a:effectLst/>
                <a:latin typeface="-apple-system"/>
              </a:rPr>
              <a:t>)</a:t>
            </a:r>
          </a:p>
          <a:p>
            <a:pPr lvl="1"/>
            <a:endParaRPr lang="en-US" sz="2000" dirty="0">
              <a:latin typeface="-apple-system"/>
            </a:endParaRPr>
          </a:p>
          <a:p>
            <a:pPr lvl="0">
              <a:lnSpc>
                <a:spcPct val="115000"/>
              </a:lnSpc>
              <a:buFont typeface="Wingdings" panose="05000000000000000000" pitchFamily="2" charset="2"/>
              <a:buChar char="v"/>
            </a:pPr>
            <a:r>
              <a:rPr lang="en-IN" sz="1600" b="1" i="1" dirty="0">
                <a:solidFill>
                  <a:schemeClr val="tx1"/>
                </a:solidFill>
                <a:effectLst/>
                <a:latin typeface="Arial" panose="020B0604020202020204" pitchFamily="34" charset="0"/>
                <a:ea typeface="Arial" panose="020B0604020202020204" pitchFamily="34" charset="0"/>
              </a:rPr>
              <a:t>More emphasis must be added to leads with tags such as Lost to EINS, closed by the Horizon or will revert after reading the mail.</a:t>
            </a:r>
          </a:p>
          <a:p>
            <a:pPr lvl="0">
              <a:lnSpc>
                <a:spcPct val="115000"/>
              </a:lnSpc>
              <a:buFont typeface="Wingdings" panose="05000000000000000000" pitchFamily="2" charset="2"/>
              <a:buChar char="v"/>
            </a:pPr>
            <a:r>
              <a:rPr lang="en-IN" sz="1600" b="1" i="1" dirty="0">
                <a:solidFill>
                  <a:schemeClr val="tx1"/>
                </a:solidFill>
                <a:effectLst/>
                <a:latin typeface="Arial" panose="020B0604020202020204" pitchFamily="34" charset="0"/>
                <a:ea typeface="Arial" panose="020B0604020202020204" pitchFamily="34" charset="0"/>
              </a:rPr>
              <a:t>Also maximum focus amongst the Current occupation must be unemployed people and X education must start placement drives as well.</a:t>
            </a:r>
          </a:p>
          <a:p>
            <a:pPr>
              <a:buFont typeface="Wingdings" panose="05000000000000000000" pitchFamily="2" charset="2"/>
              <a:buChar char="v"/>
            </a:pPr>
            <a:r>
              <a:rPr lang="en-IN" sz="1600" b="1" i="1" dirty="0">
                <a:solidFill>
                  <a:schemeClr val="tx1"/>
                </a:solidFill>
                <a:effectLst/>
                <a:latin typeface="Arial" panose="020B0604020202020204" pitchFamily="34" charset="0"/>
                <a:ea typeface="Arial" panose="020B0604020202020204" pitchFamily="34" charset="0"/>
              </a:rPr>
              <a:t>They must focus on leads whose last activities might involve sending SMS es to them.</a:t>
            </a:r>
            <a:endParaRPr lang="en-US" sz="1600" b="1" i="1" dirty="0">
              <a:solidFill>
                <a:schemeClr val="tx1"/>
              </a:solidFill>
              <a:latin typeface="-apple-system"/>
            </a:endParaRPr>
          </a:p>
        </p:txBody>
      </p:sp>
    </p:spTree>
    <p:extLst>
      <p:ext uri="{BB962C8B-B14F-4D97-AF65-F5344CB8AC3E}">
        <p14:creationId xmlns:p14="http://schemas.microsoft.com/office/powerpoint/2010/main" val="3858042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4695825" y="2768599"/>
            <a:ext cx="2343150" cy="854075"/>
          </a:xfrm>
        </p:spPr>
        <p:txBody>
          <a:bodyPr>
            <a:normAutofit fontScale="90000"/>
          </a:bodyPr>
          <a:lstStyle/>
          <a:p>
            <a:r>
              <a:rPr lang="en-US" sz="4000" dirty="0"/>
              <a:t>Thank you</a:t>
            </a:r>
            <a:endParaRPr lang="en-IN" sz="4000" dirty="0"/>
          </a:p>
        </p:txBody>
      </p:sp>
    </p:spTree>
    <p:extLst>
      <p:ext uri="{BB962C8B-B14F-4D97-AF65-F5344CB8AC3E}">
        <p14:creationId xmlns:p14="http://schemas.microsoft.com/office/powerpoint/2010/main" val="173083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p:txBody>
          <a:bodyPr>
            <a:normAutofit/>
          </a:bodyPr>
          <a:lstStyle/>
          <a:p>
            <a:r>
              <a:rPr lang="en-US" sz="4000" dirty="0"/>
              <a:t>Case Study</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p:txBody>
          <a:bodyPr/>
          <a:lstStyle/>
          <a:p>
            <a:pPr marL="0" indent="0">
              <a:buNone/>
            </a:pPr>
            <a:r>
              <a:rPr lang="en-US" dirty="0"/>
              <a:t>Client: X Education</a:t>
            </a:r>
          </a:p>
          <a:p>
            <a:pPr marL="0" indent="0">
              <a:buNone/>
            </a:pPr>
            <a:endParaRPr lang="en-US" dirty="0"/>
          </a:p>
          <a:p>
            <a:pPr marL="0" indent="0">
              <a:buNone/>
            </a:pPr>
            <a:r>
              <a:rPr lang="en-US" dirty="0"/>
              <a:t>Profession: Selling online courses to industry professionals</a:t>
            </a:r>
          </a:p>
          <a:p>
            <a:pPr marL="0" indent="0">
              <a:buNone/>
            </a:pPr>
            <a:endParaRPr lang="en-US" dirty="0"/>
          </a:p>
          <a:p>
            <a:pPr marL="0" indent="0">
              <a:buNone/>
            </a:pPr>
            <a:r>
              <a:rPr lang="en-IN" dirty="0"/>
              <a:t>Problem statement: </a:t>
            </a:r>
            <a:r>
              <a:rPr lang="en-US" dirty="0"/>
              <a:t>Although X Education gets a lot of leads, its lead conversion rate is very poor. We need to help them select the most promising leads, i.e. the leads that are most likely to convert into paying customers. Target lead conversion rate is expected  to be around 80%.</a:t>
            </a:r>
          </a:p>
          <a:p>
            <a:pPr marL="0" indent="0">
              <a:buNone/>
            </a:pPr>
            <a:endParaRPr lang="en-US" dirty="0"/>
          </a:p>
        </p:txBody>
      </p:sp>
    </p:spTree>
    <p:extLst>
      <p:ext uri="{BB962C8B-B14F-4D97-AF65-F5344CB8AC3E}">
        <p14:creationId xmlns:p14="http://schemas.microsoft.com/office/powerpoint/2010/main" val="150125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492703" y="-29370"/>
            <a:ext cx="10515600" cy="1325563"/>
          </a:xfrm>
        </p:spPr>
        <p:txBody>
          <a:bodyPr>
            <a:normAutofit/>
          </a:bodyPr>
          <a:lstStyle/>
          <a:p>
            <a:r>
              <a:rPr lang="en-US" sz="4000" dirty="0"/>
              <a:t>Data Inspection and Cleaning</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6229350" y="1123950"/>
            <a:ext cx="5603297" cy="5447507"/>
          </a:xfrm>
        </p:spPr>
        <p:txBody>
          <a:bodyPr>
            <a:normAutofit fontScale="92500" lnSpcReduction="10000"/>
          </a:bodyPr>
          <a:lstStyle/>
          <a:p>
            <a:r>
              <a:rPr lang="en-US" dirty="0"/>
              <a:t>We began with a general inspection of the data set – datatypes, number of records, columns and the values present in them.</a:t>
            </a:r>
          </a:p>
          <a:p>
            <a:r>
              <a:rPr lang="en-IN" dirty="0"/>
              <a:t>Here, we observed the identity columns have no bearing on our study, so we removed them.</a:t>
            </a:r>
          </a:p>
          <a:p>
            <a:r>
              <a:rPr lang="en-IN" dirty="0"/>
              <a:t>Also, certain columns were either entirely or very strongly biased towards a single value. So, we removed these too as they were not useful in deriving any insights relevant to our model.</a:t>
            </a:r>
          </a:p>
          <a:p>
            <a:r>
              <a:rPr lang="en-IN" dirty="0"/>
              <a:t>We also checked and treated null values and outliers in the columns.</a:t>
            </a:r>
            <a:endParaRPr lang="en-US" dirty="0"/>
          </a:p>
        </p:txBody>
      </p:sp>
      <p:pic>
        <p:nvPicPr>
          <p:cNvPr id="6" name="Picture 5">
            <a:extLst>
              <a:ext uri="{FF2B5EF4-FFF2-40B4-BE49-F238E27FC236}">
                <a16:creationId xmlns:a16="http://schemas.microsoft.com/office/drawing/2014/main" id="{A519EF01-707C-4422-9A23-3002CE051462}"/>
              </a:ext>
            </a:extLst>
          </p:cNvPr>
          <p:cNvPicPr>
            <a:picLocks noChangeAspect="1"/>
          </p:cNvPicPr>
          <p:nvPr/>
        </p:nvPicPr>
        <p:blipFill>
          <a:blip r:embed="rId2"/>
          <a:stretch>
            <a:fillRect/>
          </a:stretch>
        </p:blipFill>
        <p:spPr>
          <a:xfrm>
            <a:off x="492703" y="5438775"/>
            <a:ext cx="5622814" cy="1085850"/>
          </a:xfrm>
          <a:prstGeom prst="rect">
            <a:avLst/>
          </a:prstGeom>
        </p:spPr>
      </p:pic>
      <p:pic>
        <p:nvPicPr>
          <p:cNvPr id="7" name="Picture 6">
            <a:extLst>
              <a:ext uri="{FF2B5EF4-FFF2-40B4-BE49-F238E27FC236}">
                <a16:creationId xmlns:a16="http://schemas.microsoft.com/office/drawing/2014/main" id="{BA9C4387-2726-4D33-92F9-68E5AECC4749}"/>
              </a:ext>
            </a:extLst>
          </p:cNvPr>
          <p:cNvPicPr>
            <a:picLocks noChangeAspect="1"/>
          </p:cNvPicPr>
          <p:nvPr/>
        </p:nvPicPr>
        <p:blipFill>
          <a:blip r:embed="rId3"/>
          <a:stretch>
            <a:fillRect/>
          </a:stretch>
        </p:blipFill>
        <p:spPr>
          <a:xfrm>
            <a:off x="492703" y="1123950"/>
            <a:ext cx="3764972" cy="4141469"/>
          </a:xfrm>
          <a:prstGeom prst="rect">
            <a:avLst/>
          </a:prstGeom>
        </p:spPr>
      </p:pic>
    </p:spTree>
    <p:extLst>
      <p:ext uri="{BB962C8B-B14F-4D97-AF65-F5344CB8AC3E}">
        <p14:creationId xmlns:p14="http://schemas.microsoft.com/office/powerpoint/2010/main" val="283806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495300" y="222250"/>
            <a:ext cx="10515600" cy="1325563"/>
          </a:xfrm>
        </p:spPr>
        <p:txBody>
          <a:bodyPr>
            <a:normAutofit/>
          </a:bodyPr>
          <a:lstStyle/>
          <a:p>
            <a:r>
              <a:rPr lang="en-US" sz="4000" dirty="0"/>
              <a:t>Null values and Outliers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5943600" y="1547813"/>
            <a:ext cx="5419724" cy="4984750"/>
          </a:xfrm>
        </p:spPr>
        <p:txBody>
          <a:bodyPr>
            <a:normAutofit fontScale="85000" lnSpcReduction="20000"/>
          </a:bodyPr>
          <a:lstStyle/>
          <a:p>
            <a:r>
              <a:rPr lang="en-US" dirty="0"/>
              <a:t>Here, we observed a few columns had both null values and the option ‘Select’ which translated to no option being selected for that particular attribute for the customer.</a:t>
            </a:r>
          </a:p>
          <a:p>
            <a:r>
              <a:rPr lang="en-US" dirty="0"/>
              <a:t>Treating these as null in addition to the already present empty values, we removed the columns with high percentage of nulls.(&gt;40%)</a:t>
            </a:r>
          </a:p>
          <a:p>
            <a:r>
              <a:rPr lang="en-US" dirty="0"/>
              <a:t>The columns with lower values of nulls were treated accordingly i.e. using mode, custom values etc. Certain columns were retained keeping in mind the business significance.</a:t>
            </a:r>
          </a:p>
          <a:p>
            <a:r>
              <a:rPr lang="en-US" dirty="0"/>
              <a:t>The outliers were treated by IQR method.</a:t>
            </a:r>
          </a:p>
          <a:p>
            <a:endParaRPr lang="en-US" dirty="0"/>
          </a:p>
          <a:p>
            <a:endParaRPr lang="en-US" dirty="0"/>
          </a:p>
        </p:txBody>
      </p:sp>
      <p:pic>
        <p:nvPicPr>
          <p:cNvPr id="5" name="Picture 4">
            <a:extLst>
              <a:ext uri="{FF2B5EF4-FFF2-40B4-BE49-F238E27FC236}">
                <a16:creationId xmlns:a16="http://schemas.microsoft.com/office/drawing/2014/main" id="{5AE22F4A-B2C6-4579-B963-7C8D247CDB9C}"/>
              </a:ext>
            </a:extLst>
          </p:cNvPr>
          <p:cNvPicPr>
            <a:picLocks noChangeAspect="1"/>
          </p:cNvPicPr>
          <p:nvPr/>
        </p:nvPicPr>
        <p:blipFill>
          <a:blip r:embed="rId2"/>
          <a:stretch>
            <a:fillRect/>
          </a:stretch>
        </p:blipFill>
        <p:spPr>
          <a:xfrm>
            <a:off x="742950" y="1690687"/>
            <a:ext cx="4431465" cy="4424363"/>
          </a:xfrm>
          <a:prstGeom prst="rect">
            <a:avLst/>
          </a:prstGeom>
        </p:spPr>
      </p:pic>
    </p:spTree>
    <p:extLst>
      <p:ext uri="{BB962C8B-B14F-4D97-AF65-F5344CB8AC3E}">
        <p14:creationId xmlns:p14="http://schemas.microsoft.com/office/powerpoint/2010/main" val="88214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838200" y="365125"/>
            <a:ext cx="10515600" cy="854075"/>
          </a:xfrm>
        </p:spPr>
        <p:txBody>
          <a:bodyPr>
            <a:normAutofit/>
          </a:bodyPr>
          <a:lstStyle/>
          <a:p>
            <a:r>
              <a:rPr lang="en-US" sz="4000" dirty="0"/>
              <a:t>EDA – Univariate Analysis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7858126" y="1219200"/>
            <a:ext cx="3495674" cy="5462588"/>
          </a:xfrm>
        </p:spPr>
        <p:txBody>
          <a:bodyPr>
            <a:normAutofit fontScale="85000" lnSpcReduction="20000"/>
          </a:bodyPr>
          <a:lstStyle/>
          <a:p>
            <a:pPr algn="l">
              <a:buFont typeface="Arial" panose="020B0604020202020204" pitchFamily="34" charset="0"/>
              <a:buChar char="•"/>
            </a:pPr>
            <a:r>
              <a:rPr lang="en-US" b="0" i="0" dirty="0">
                <a:effectLst/>
                <a:latin typeface="-apple-system"/>
              </a:rPr>
              <a:t>Total Visit data is positively skewed. Most of our data has a Total Visit between 0-4.</a:t>
            </a:r>
          </a:p>
          <a:p>
            <a:pPr algn="l">
              <a:buFont typeface="Arial" panose="020B0604020202020204" pitchFamily="34" charset="0"/>
              <a:buChar char="•"/>
            </a:pPr>
            <a:r>
              <a:rPr lang="en-US" b="0" i="0" dirty="0">
                <a:effectLst/>
                <a:latin typeface="-apple-system"/>
              </a:rPr>
              <a:t>Total Time spent on website is positively skewed as well. Most of our data spends a total time from 0-400 units.</a:t>
            </a:r>
          </a:p>
          <a:p>
            <a:pPr algn="l">
              <a:buFont typeface="Arial" panose="020B0604020202020204" pitchFamily="34" charset="0"/>
              <a:buChar char="•"/>
            </a:pPr>
            <a:r>
              <a:rPr lang="en-US" b="0" i="0" dirty="0">
                <a:effectLst/>
                <a:latin typeface="-apple-system"/>
              </a:rPr>
              <a:t>Again Page views per visit is positively skewed. The average Page views per visit is 2.36 units and most of our data lies in the range of 0-3.</a:t>
            </a:r>
          </a:p>
          <a:p>
            <a:pPr algn="l">
              <a:buFont typeface="Arial" panose="020B0604020202020204" pitchFamily="34" charset="0"/>
              <a:buChar char="•"/>
            </a:pPr>
            <a:r>
              <a:rPr lang="en-US" b="0" i="0" dirty="0">
                <a:effectLst/>
                <a:latin typeface="-apple-system"/>
              </a:rPr>
              <a:t>The spread of target variable seems good for classification.</a:t>
            </a:r>
          </a:p>
          <a:p>
            <a:endParaRPr lang="en-IN" dirty="0"/>
          </a:p>
        </p:txBody>
      </p:sp>
      <p:pic>
        <p:nvPicPr>
          <p:cNvPr id="5" name="Picture 4">
            <a:extLst>
              <a:ext uri="{FF2B5EF4-FFF2-40B4-BE49-F238E27FC236}">
                <a16:creationId xmlns:a16="http://schemas.microsoft.com/office/drawing/2014/main" id="{7E858DE7-2C12-4954-9541-DBBACA6BA684}"/>
              </a:ext>
            </a:extLst>
          </p:cNvPr>
          <p:cNvPicPr>
            <a:picLocks noChangeAspect="1"/>
          </p:cNvPicPr>
          <p:nvPr/>
        </p:nvPicPr>
        <p:blipFill>
          <a:blip r:embed="rId2"/>
          <a:stretch>
            <a:fillRect/>
          </a:stretch>
        </p:blipFill>
        <p:spPr>
          <a:xfrm>
            <a:off x="598593" y="1276350"/>
            <a:ext cx="6272644" cy="2657475"/>
          </a:xfrm>
          <a:prstGeom prst="rect">
            <a:avLst/>
          </a:prstGeom>
        </p:spPr>
      </p:pic>
      <p:pic>
        <p:nvPicPr>
          <p:cNvPr id="7" name="Picture 6">
            <a:extLst>
              <a:ext uri="{FF2B5EF4-FFF2-40B4-BE49-F238E27FC236}">
                <a16:creationId xmlns:a16="http://schemas.microsoft.com/office/drawing/2014/main" id="{EE148977-5658-47FB-9FB7-FDDEEEB05449}"/>
              </a:ext>
            </a:extLst>
          </p:cNvPr>
          <p:cNvPicPr>
            <a:picLocks noChangeAspect="1"/>
          </p:cNvPicPr>
          <p:nvPr/>
        </p:nvPicPr>
        <p:blipFill>
          <a:blip r:embed="rId3"/>
          <a:stretch>
            <a:fillRect/>
          </a:stretch>
        </p:blipFill>
        <p:spPr>
          <a:xfrm>
            <a:off x="598593" y="3874426"/>
            <a:ext cx="6272644" cy="2627048"/>
          </a:xfrm>
          <a:prstGeom prst="rect">
            <a:avLst/>
          </a:prstGeom>
        </p:spPr>
      </p:pic>
    </p:spTree>
    <p:extLst>
      <p:ext uri="{BB962C8B-B14F-4D97-AF65-F5344CB8AC3E}">
        <p14:creationId xmlns:p14="http://schemas.microsoft.com/office/powerpoint/2010/main" val="118424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838200" y="365125"/>
            <a:ext cx="10515600" cy="854075"/>
          </a:xfrm>
        </p:spPr>
        <p:txBody>
          <a:bodyPr>
            <a:normAutofit/>
          </a:bodyPr>
          <a:lstStyle/>
          <a:p>
            <a:r>
              <a:rPr lang="en-US" sz="4000" dirty="0"/>
              <a:t>EDA – Bivariate and Multivariate Analysis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417733" y="4636015"/>
            <a:ext cx="11249025" cy="2221985"/>
          </a:xfrm>
        </p:spPr>
        <p:txBody>
          <a:bodyPr>
            <a:normAutofit fontScale="77500" lnSpcReduction="20000"/>
          </a:bodyPr>
          <a:lstStyle/>
          <a:p>
            <a:pPr algn="l">
              <a:buFont typeface="Arial" panose="020B0604020202020204" pitchFamily="34" charset="0"/>
              <a:buChar char="•"/>
            </a:pPr>
            <a:r>
              <a:rPr lang="en-US" b="0" i="0" dirty="0">
                <a:effectLst/>
                <a:latin typeface="-apple-system"/>
              </a:rPr>
              <a:t>Lead Origin has been highest with Landing Page Submission both for converted and non-converted categories followed by API. The ratio of non conversion to conversion is greater than 1. </a:t>
            </a:r>
          </a:p>
          <a:p>
            <a:pPr algn="l">
              <a:buFont typeface="Arial" panose="020B0604020202020204" pitchFamily="34" charset="0"/>
              <a:buChar char="•"/>
            </a:pPr>
            <a:r>
              <a:rPr lang="en-US" b="0" i="0" dirty="0">
                <a:effectLst/>
                <a:latin typeface="-apple-system"/>
              </a:rPr>
              <a:t>The best lead sources were Direct traffics and Google where the better ratio of non conversion to conversion is given by Google. Good lead sources(less than the best) are Olark Chat, organic chat and through references. In these cases Olark chat and organic search has a positive non conversion to conversion but lead sources through references have the best non conversion to conversion ratio(negative).</a:t>
            </a:r>
          </a:p>
        </p:txBody>
      </p:sp>
      <p:pic>
        <p:nvPicPr>
          <p:cNvPr id="6" name="Picture 5">
            <a:extLst>
              <a:ext uri="{FF2B5EF4-FFF2-40B4-BE49-F238E27FC236}">
                <a16:creationId xmlns:a16="http://schemas.microsoft.com/office/drawing/2014/main" id="{B23F2569-2290-4F35-BE6A-C15D31C91C87}"/>
              </a:ext>
            </a:extLst>
          </p:cNvPr>
          <p:cNvPicPr>
            <a:picLocks noChangeAspect="1"/>
          </p:cNvPicPr>
          <p:nvPr/>
        </p:nvPicPr>
        <p:blipFill rotWithShape="1">
          <a:blip r:embed="rId2"/>
          <a:srcRect t="14054"/>
          <a:stretch/>
        </p:blipFill>
        <p:spPr>
          <a:xfrm>
            <a:off x="551696" y="1234546"/>
            <a:ext cx="5544304" cy="3256492"/>
          </a:xfrm>
          <a:prstGeom prst="rect">
            <a:avLst/>
          </a:prstGeom>
        </p:spPr>
      </p:pic>
      <p:pic>
        <p:nvPicPr>
          <p:cNvPr id="9" name="Picture 8">
            <a:extLst>
              <a:ext uri="{FF2B5EF4-FFF2-40B4-BE49-F238E27FC236}">
                <a16:creationId xmlns:a16="http://schemas.microsoft.com/office/drawing/2014/main" id="{3DCE510A-426B-4C34-A9EF-791F2E18CC48}"/>
              </a:ext>
            </a:extLst>
          </p:cNvPr>
          <p:cNvPicPr>
            <a:picLocks noChangeAspect="1"/>
          </p:cNvPicPr>
          <p:nvPr/>
        </p:nvPicPr>
        <p:blipFill>
          <a:blip r:embed="rId3"/>
          <a:stretch>
            <a:fillRect/>
          </a:stretch>
        </p:blipFill>
        <p:spPr>
          <a:xfrm>
            <a:off x="6274854" y="1234546"/>
            <a:ext cx="5640921" cy="3106194"/>
          </a:xfrm>
          <a:prstGeom prst="rect">
            <a:avLst/>
          </a:prstGeom>
        </p:spPr>
      </p:pic>
    </p:spTree>
    <p:extLst>
      <p:ext uri="{BB962C8B-B14F-4D97-AF65-F5344CB8AC3E}">
        <p14:creationId xmlns:p14="http://schemas.microsoft.com/office/powerpoint/2010/main" val="417183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838200" y="365125"/>
            <a:ext cx="10515600" cy="854075"/>
          </a:xfrm>
        </p:spPr>
        <p:txBody>
          <a:bodyPr>
            <a:normAutofit/>
          </a:bodyPr>
          <a:lstStyle/>
          <a:p>
            <a:r>
              <a:rPr lang="en-US" sz="4000" dirty="0"/>
              <a:t>EDA – Bivariate and Multivariate Analysis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417733" y="4636015"/>
            <a:ext cx="11249025" cy="2221985"/>
          </a:xfrm>
        </p:spPr>
        <p:txBody>
          <a:bodyPr>
            <a:normAutofit fontScale="92500"/>
          </a:bodyPr>
          <a:lstStyle/>
          <a:p>
            <a:r>
              <a:rPr lang="en-US" b="0" i="0" dirty="0">
                <a:effectLst/>
                <a:latin typeface="-apple-system"/>
              </a:rPr>
              <a:t>Mostly people are either from India or are Not specified. The proportion of these variables is so much that it becomes almost irrelevant. For our study, we will focu</a:t>
            </a:r>
            <a:r>
              <a:rPr lang="en-US" dirty="0">
                <a:latin typeface="-apple-system"/>
              </a:rPr>
              <a:t>s on the Indian clients primarily.</a:t>
            </a:r>
            <a:endParaRPr lang="en-US" b="0" i="0" dirty="0">
              <a:effectLst/>
              <a:latin typeface="-apple-system"/>
            </a:endParaRPr>
          </a:p>
          <a:p>
            <a:r>
              <a:rPr lang="en-US" b="0" i="0" dirty="0">
                <a:effectLst/>
                <a:latin typeface="-apple-system"/>
              </a:rPr>
              <a:t>People who haven't specified their cities(Mostly may be from tier-2, 3 cities) are the leads with a good conversion ratio followed by Mumbai, Thane and outskirts.</a:t>
            </a:r>
          </a:p>
          <a:p>
            <a:pPr algn="l">
              <a:buFont typeface="Arial" panose="020B0604020202020204" pitchFamily="34" charset="0"/>
              <a:buChar char="•"/>
            </a:pPr>
            <a:endParaRPr lang="en-US" b="0" i="0" dirty="0">
              <a:effectLst/>
              <a:latin typeface="-apple-system"/>
            </a:endParaRPr>
          </a:p>
        </p:txBody>
      </p:sp>
      <p:pic>
        <p:nvPicPr>
          <p:cNvPr id="5" name="Picture 4">
            <a:extLst>
              <a:ext uri="{FF2B5EF4-FFF2-40B4-BE49-F238E27FC236}">
                <a16:creationId xmlns:a16="http://schemas.microsoft.com/office/drawing/2014/main" id="{7287BE29-D7CB-414E-8C0D-9CC69F48E532}"/>
              </a:ext>
            </a:extLst>
          </p:cNvPr>
          <p:cNvPicPr>
            <a:picLocks noChangeAspect="1"/>
          </p:cNvPicPr>
          <p:nvPr/>
        </p:nvPicPr>
        <p:blipFill>
          <a:blip r:embed="rId2"/>
          <a:stretch>
            <a:fillRect/>
          </a:stretch>
        </p:blipFill>
        <p:spPr>
          <a:xfrm>
            <a:off x="795437" y="1219200"/>
            <a:ext cx="5300563" cy="3114675"/>
          </a:xfrm>
          <a:prstGeom prst="rect">
            <a:avLst/>
          </a:prstGeom>
        </p:spPr>
      </p:pic>
      <p:pic>
        <p:nvPicPr>
          <p:cNvPr id="8" name="Picture 7">
            <a:extLst>
              <a:ext uri="{FF2B5EF4-FFF2-40B4-BE49-F238E27FC236}">
                <a16:creationId xmlns:a16="http://schemas.microsoft.com/office/drawing/2014/main" id="{98C49A90-7F28-47B8-8ECE-23E16FC19E7A}"/>
              </a:ext>
            </a:extLst>
          </p:cNvPr>
          <p:cNvPicPr>
            <a:picLocks noChangeAspect="1"/>
          </p:cNvPicPr>
          <p:nvPr/>
        </p:nvPicPr>
        <p:blipFill>
          <a:blip r:embed="rId3"/>
          <a:stretch>
            <a:fillRect/>
          </a:stretch>
        </p:blipFill>
        <p:spPr>
          <a:xfrm>
            <a:off x="6377571" y="1219199"/>
            <a:ext cx="5249119" cy="3114675"/>
          </a:xfrm>
          <a:prstGeom prst="rect">
            <a:avLst/>
          </a:prstGeom>
        </p:spPr>
      </p:pic>
    </p:spTree>
    <p:extLst>
      <p:ext uri="{BB962C8B-B14F-4D97-AF65-F5344CB8AC3E}">
        <p14:creationId xmlns:p14="http://schemas.microsoft.com/office/powerpoint/2010/main" val="229495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838200" y="365125"/>
            <a:ext cx="10515600" cy="854075"/>
          </a:xfrm>
        </p:spPr>
        <p:txBody>
          <a:bodyPr>
            <a:normAutofit/>
          </a:bodyPr>
          <a:lstStyle/>
          <a:p>
            <a:r>
              <a:rPr lang="en-US" sz="4000" dirty="0"/>
              <a:t>EDA – Bivariate and Multivariate Analysis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8258175" y="1479549"/>
            <a:ext cx="3186761" cy="4835525"/>
          </a:xfrm>
        </p:spPr>
        <p:txBody>
          <a:bodyPr>
            <a:normAutofit fontScale="92500" lnSpcReduction="20000"/>
          </a:bodyPr>
          <a:lstStyle/>
          <a:p>
            <a:r>
              <a:rPr lang="en-US" b="0" i="0" dirty="0">
                <a:effectLst/>
                <a:latin typeface="-apple-system"/>
              </a:rPr>
              <a:t>People who are given tags like 'Will revert after reading the email' are the most and the rate of conversion is almost 2000/2050 which is great. </a:t>
            </a:r>
          </a:p>
          <a:p>
            <a:endParaRPr lang="en-US" b="0" i="0" dirty="0">
              <a:effectLst/>
              <a:latin typeface="-apple-system"/>
            </a:endParaRPr>
          </a:p>
          <a:p>
            <a:r>
              <a:rPr lang="en-US" b="0" i="0" dirty="0">
                <a:effectLst/>
                <a:latin typeface="-apple-system"/>
              </a:rPr>
              <a:t>Such conversions are later followed by 'Closed by Horizon' or 'Lost to EINS’ with almost same conversion rate but counts are small.</a:t>
            </a:r>
          </a:p>
          <a:p>
            <a:pPr algn="l">
              <a:buFont typeface="Arial" panose="020B0604020202020204" pitchFamily="34" charset="0"/>
              <a:buChar char="•"/>
            </a:pPr>
            <a:endParaRPr lang="en-US" b="0" i="0" dirty="0">
              <a:effectLst/>
              <a:latin typeface="-apple-system"/>
            </a:endParaRPr>
          </a:p>
        </p:txBody>
      </p:sp>
      <p:pic>
        <p:nvPicPr>
          <p:cNvPr id="6" name="Picture 5">
            <a:extLst>
              <a:ext uri="{FF2B5EF4-FFF2-40B4-BE49-F238E27FC236}">
                <a16:creationId xmlns:a16="http://schemas.microsoft.com/office/drawing/2014/main" id="{D1108CA5-D72E-43B1-89D3-3552E2DE4A19}"/>
              </a:ext>
            </a:extLst>
          </p:cNvPr>
          <p:cNvPicPr>
            <a:picLocks noChangeAspect="1"/>
          </p:cNvPicPr>
          <p:nvPr/>
        </p:nvPicPr>
        <p:blipFill>
          <a:blip r:embed="rId2"/>
          <a:stretch>
            <a:fillRect/>
          </a:stretch>
        </p:blipFill>
        <p:spPr>
          <a:xfrm>
            <a:off x="423214" y="1353622"/>
            <a:ext cx="6996761" cy="5145013"/>
          </a:xfrm>
          <a:prstGeom prst="rect">
            <a:avLst/>
          </a:prstGeom>
        </p:spPr>
      </p:pic>
    </p:spTree>
    <p:extLst>
      <p:ext uri="{BB962C8B-B14F-4D97-AF65-F5344CB8AC3E}">
        <p14:creationId xmlns:p14="http://schemas.microsoft.com/office/powerpoint/2010/main" val="405194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B2-BB1F-4CCB-BD01-E0B3396C9BF4}"/>
              </a:ext>
            </a:extLst>
          </p:cNvPr>
          <p:cNvSpPr>
            <a:spLocks noGrp="1"/>
          </p:cNvSpPr>
          <p:nvPr>
            <p:ph type="title"/>
          </p:nvPr>
        </p:nvSpPr>
        <p:spPr>
          <a:xfrm>
            <a:off x="838200" y="365125"/>
            <a:ext cx="10515600" cy="854075"/>
          </a:xfrm>
        </p:spPr>
        <p:txBody>
          <a:bodyPr>
            <a:normAutofit/>
          </a:bodyPr>
          <a:lstStyle/>
          <a:p>
            <a:r>
              <a:rPr lang="en-US" sz="4000" dirty="0"/>
              <a:t>EDA – Bivariate and Multivariate Analysis</a:t>
            </a:r>
            <a:endParaRPr lang="en-IN" sz="4000" dirty="0"/>
          </a:p>
        </p:txBody>
      </p:sp>
      <p:sp>
        <p:nvSpPr>
          <p:cNvPr id="3" name="Content Placeholder 2">
            <a:extLst>
              <a:ext uri="{FF2B5EF4-FFF2-40B4-BE49-F238E27FC236}">
                <a16:creationId xmlns:a16="http://schemas.microsoft.com/office/drawing/2014/main" id="{C2106A7D-0B45-4E0C-BC9D-9C176A77F157}"/>
              </a:ext>
            </a:extLst>
          </p:cNvPr>
          <p:cNvSpPr>
            <a:spLocks noGrp="1"/>
          </p:cNvSpPr>
          <p:nvPr>
            <p:ph idx="1"/>
          </p:nvPr>
        </p:nvSpPr>
        <p:spPr>
          <a:xfrm>
            <a:off x="6962774" y="4576911"/>
            <a:ext cx="4064047" cy="1914526"/>
          </a:xfrm>
        </p:spPr>
        <p:txBody>
          <a:bodyPr>
            <a:normAutofit fontScale="77500" lnSpcReduction="20000"/>
          </a:bodyPr>
          <a:lstStyle/>
          <a:p>
            <a:pPr algn="l">
              <a:buFont typeface="Arial" panose="020B0604020202020204" pitchFamily="34" charset="0"/>
              <a:buChar char="•"/>
            </a:pPr>
            <a:r>
              <a:rPr lang="en-US" b="0" i="0" dirty="0">
                <a:effectLst/>
                <a:latin typeface="-apple-system"/>
              </a:rPr>
              <a:t>The amount of time spent, page views and total visits to the website all exhibit high correlation amongst each other.</a:t>
            </a:r>
          </a:p>
          <a:p>
            <a:pPr algn="l">
              <a:buFont typeface="Arial" panose="020B0604020202020204" pitchFamily="34" charset="0"/>
              <a:buChar char="•"/>
            </a:pPr>
            <a:r>
              <a:rPr lang="en-US" b="0" i="0" dirty="0">
                <a:effectLst/>
                <a:latin typeface="-apple-system"/>
              </a:rPr>
              <a:t>The conversion rate is higher for a person spending more time on the website.</a:t>
            </a:r>
          </a:p>
        </p:txBody>
      </p:sp>
      <p:pic>
        <p:nvPicPr>
          <p:cNvPr id="5" name="Picture 4">
            <a:extLst>
              <a:ext uri="{FF2B5EF4-FFF2-40B4-BE49-F238E27FC236}">
                <a16:creationId xmlns:a16="http://schemas.microsoft.com/office/drawing/2014/main" id="{94C94931-638D-4ED3-9715-38774AB130D0}"/>
              </a:ext>
            </a:extLst>
          </p:cNvPr>
          <p:cNvPicPr>
            <a:picLocks noChangeAspect="1"/>
          </p:cNvPicPr>
          <p:nvPr/>
        </p:nvPicPr>
        <p:blipFill rotWithShape="1">
          <a:blip r:embed="rId2"/>
          <a:srcRect l="713"/>
          <a:stretch/>
        </p:blipFill>
        <p:spPr>
          <a:xfrm>
            <a:off x="936578" y="1219200"/>
            <a:ext cx="5302297" cy="2563568"/>
          </a:xfrm>
          <a:prstGeom prst="rect">
            <a:avLst/>
          </a:prstGeom>
        </p:spPr>
      </p:pic>
      <p:pic>
        <p:nvPicPr>
          <p:cNvPr id="8" name="Picture 7">
            <a:extLst>
              <a:ext uri="{FF2B5EF4-FFF2-40B4-BE49-F238E27FC236}">
                <a16:creationId xmlns:a16="http://schemas.microsoft.com/office/drawing/2014/main" id="{0758CDE6-18C8-487E-A2CA-4C9E0FC50B74}"/>
              </a:ext>
            </a:extLst>
          </p:cNvPr>
          <p:cNvPicPr>
            <a:picLocks noChangeAspect="1"/>
          </p:cNvPicPr>
          <p:nvPr/>
        </p:nvPicPr>
        <p:blipFill rotWithShape="1">
          <a:blip r:embed="rId3"/>
          <a:srcRect r="659"/>
          <a:stretch/>
        </p:blipFill>
        <p:spPr>
          <a:xfrm>
            <a:off x="936578" y="3749784"/>
            <a:ext cx="5302297" cy="2741653"/>
          </a:xfrm>
          <a:prstGeom prst="rect">
            <a:avLst/>
          </a:prstGeom>
        </p:spPr>
      </p:pic>
      <p:pic>
        <p:nvPicPr>
          <p:cNvPr id="11" name="Picture 10">
            <a:extLst>
              <a:ext uri="{FF2B5EF4-FFF2-40B4-BE49-F238E27FC236}">
                <a16:creationId xmlns:a16="http://schemas.microsoft.com/office/drawing/2014/main" id="{1058C98B-AFF9-4637-8ED6-05AC2AD25A2D}"/>
              </a:ext>
            </a:extLst>
          </p:cNvPr>
          <p:cNvPicPr>
            <a:picLocks noChangeAspect="1"/>
          </p:cNvPicPr>
          <p:nvPr/>
        </p:nvPicPr>
        <p:blipFill>
          <a:blip r:embed="rId4"/>
          <a:stretch>
            <a:fillRect/>
          </a:stretch>
        </p:blipFill>
        <p:spPr>
          <a:xfrm>
            <a:off x="7019924" y="1219199"/>
            <a:ext cx="4064047" cy="3075057"/>
          </a:xfrm>
          <a:prstGeom prst="rect">
            <a:avLst/>
          </a:prstGeom>
        </p:spPr>
      </p:pic>
    </p:spTree>
    <p:extLst>
      <p:ext uri="{BB962C8B-B14F-4D97-AF65-F5344CB8AC3E}">
        <p14:creationId xmlns:p14="http://schemas.microsoft.com/office/powerpoint/2010/main" val="146570893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Depth</Template>
  <TotalTime>338</TotalTime>
  <Words>1351</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Corbel</vt:lpstr>
      <vt:lpstr>Wingdings</vt:lpstr>
      <vt:lpstr>Depth</vt:lpstr>
      <vt:lpstr>Lead Scoring Case Study</vt:lpstr>
      <vt:lpstr>Case Study</vt:lpstr>
      <vt:lpstr>Data Inspection and Cleaning</vt:lpstr>
      <vt:lpstr>Null values and Outliers</vt:lpstr>
      <vt:lpstr>EDA – Univariate Analysis</vt:lpstr>
      <vt:lpstr>EDA – Bivariate and Multivariate Analysis</vt:lpstr>
      <vt:lpstr>EDA – Bivariate and Multivariate Analysis</vt:lpstr>
      <vt:lpstr>EDA – Bivariate and Multivariate Analysis</vt:lpstr>
      <vt:lpstr>EDA – Bivariate and Multivariate Analysis</vt:lpstr>
      <vt:lpstr>Modeling - Data Preparation</vt:lpstr>
      <vt:lpstr>Modeling – Recursive Feature Elimination</vt:lpstr>
      <vt:lpstr>Model Evaluation</vt:lpstr>
      <vt:lpstr>ROC Curve</vt:lpstr>
      <vt:lpstr>Optimal cut-off value for Classification</vt:lpstr>
      <vt:lpstr>Conclusions</vt:lpstr>
      <vt:lpstr>Conclusions</vt:lpstr>
      <vt:lpstr>Conclusions and Recommendations</vt:lpstr>
      <vt:lpstr>Conclusions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megha13888@outlook.com</dc:creator>
  <cp:lastModifiedBy>Souvik Ganguly</cp:lastModifiedBy>
  <cp:revision>17</cp:revision>
  <dcterms:created xsi:type="dcterms:W3CDTF">2021-03-06T08:03:56Z</dcterms:created>
  <dcterms:modified xsi:type="dcterms:W3CDTF">2021-03-08T10:52:46Z</dcterms:modified>
</cp:coreProperties>
</file>