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
      <p:font typeface="Kanit Medium"/>
      <p:regular r:id="rId43"/>
      <p:bold r:id="rId44"/>
      <p:italic r:id="rId45"/>
      <p:boldItalic r:id="rId46"/>
    </p:embeddedFont>
    <p:embeddedFont>
      <p:font typeface="Roboto Mono"/>
      <p:regular r:id="rId47"/>
      <p:bold r:id="rId48"/>
      <p:italic r:id="rId49"/>
      <p:boldItalic r:id="rId50"/>
    </p:embeddedFont>
    <p:embeddedFont>
      <p:font typeface="Kani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KanitMedium-bold.fntdata"/><Relationship Id="rId43" Type="http://schemas.openxmlformats.org/officeDocument/2006/relationships/font" Target="fonts/KanitMedium-regular.fntdata"/><Relationship Id="rId46" Type="http://schemas.openxmlformats.org/officeDocument/2006/relationships/font" Target="fonts/KanitMedium-boldItalic.fntdata"/><Relationship Id="rId45" Type="http://schemas.openxmlformats.org/officeDocument/2006/relationships/font" Target="fonts/Kanit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oboto-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Kanit-regular.fntdata"/><Relationship Id="rId50" Type="http://schemas.openxmlformats.org/officeDocument/2006/relationships/font" Target="fonts/RobotoMono-boldItalic.fntdata"/><Relationship Id="rId53" Type="http://schemas.openxmlformats.org/officeDocument/2006/relationships/font" Target="fonts/Kanit-italic.fntdata"/><Relationship Id="rId52" Type="http://schemas.openxmlformats.org/officeDocument/2006/relationships/font" Target="fonts/Kanit-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Kani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57c3deb73_2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57c3deb73_2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660d2e6e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660d2e6e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660d2e6e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660d2e6e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660d2e6e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660d2e6e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660d2e6e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660d2e6e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660d2e6e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660d2e6e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660d2e6e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660d2e6e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60d2e6e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660d2e6e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660d2e6e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660d2e6e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660d2e6e0_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660d2e6e0_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660d2e6e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660d2e6e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ec25ae855_1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ec25ae855_1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660d2e6e0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660d2e6e0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660d2e6e0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660d2e6e0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660d2e6e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660d2e6e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660d2e6e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660d2e6e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660d2e6e0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660d2e6e0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660d2e6e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660d2e6e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660d2e6e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660d2e6e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660d2e6e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660d2e6e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660d2e6e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660d2e6e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660d2e6e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660d2e6e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660d2e6e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660d2e6e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660d2e6e0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660d2e6e0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660d2e6e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660d2e6e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660d2e6e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660d2e6e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660d2e6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660d2e6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660d2e6e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660d2e6e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c25ae855_1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ec25ae855_1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660d2e6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660d2e6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57c3deb73_2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57c3deb73_2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57c3deb73_2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57c3deb73_2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660d2e6e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660d2e6e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660d2e6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660d2e6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0" y="-125"/>
            <a:ext cx="9154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46575" y="1299825"/>
            <a:ext cx="8237700" cy="18243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4000"/>
              <a:buNone/>
              <a:defRPr sz="4000"/>
            </a:lvl1pPr>
            <a:lvl2pPr lvl="1">
              <a:lnSpc>
                <a:spcPct val="80000"/>
              </a:lnSpc>
              <a:spcBef>
                <a:spcPts val="0"/>
              </a:spcBef>
              <a:spcAft>
                <a:spcPts val="0"/>
              </a:spcAft>
              <a:buSzPts val="4000"/>
              <a:buNone/>
              <a:defRPr sz="4000"/>
            </a:lvl2pPr>
            <a:lvl3pPr lvl="2">
              <a:lnSpc>
                <a:spcPct val="80000"/>
              </a:lnSpc>
              <a:spcBef>
                <a:spcPts val="0"/>
              </a:spcBef>
              <a:spcAft>
                <a:spcPts val="0"/>
              </a:spcAft>
              <a:buSzPts val="4000"/>
              <a:buNone/>
              <a:defRPr sz="4000"/>
            </a:lvl3pPr>
            <a:lvl4pPr lvl="3">
              <a:lnSpc>
                <a:spcPct val="80000"/>
              </a:lnSpc>
              <a:spcBef>
                <a:spcPts val="0"/>
              </a:spcBef>
              <a:spcAft>
                <a:spcPts val="0"/>
              </a:spcAft>
              <a:buSzPts val="4000"/>
              <a:buNone/>
              <a:defRPr sz="4000"/>
            </a:lvl4pPr>
            <a:lvl5pPr lvl="4">
              <a:lnSpc>
                <a:spcPct val="80000"/>
              </a:lnSpc>
              <a:spcBef>
                <a:spcPts val="0"/>
              </a:spcBef>
              <a:spcAft>
                <a:spcPts val="0"/>
              </a:spcAft>
              <a:buSzPts val="4000"/>
              <a:buNone/>
              <a:defRPr sz="4000"/>
            </a:lvl5pPr>
            <a:lvl6pPr lvl="5">
              <a:lnSpc>
                <a:spcPct val="80000"/>
              </a:lnSpc>
              <a:spcBef>
                <a:spcPts val="0"/>
              </a:spcBef>
              <a:spcAft>
                <a:spcPts val="0"/>
              </a:spcAft>
              <a:buSzPts val="4000"/>
              <a:buNone/>
              <a:defRPr sz="4000"/>
            </a:lvl6pPr>
            <a:lvl7pPr lvl="6">
              <a:lnSpc>
                <a:spcPct val="80000"/>
              </a:lnSpc>
              <a:spcBef>
                <a:spcPts val="0"/>
              </a:spcBef>
              <a:spcAft>
                <a:spcPts val="0"/>
              </a:spcAft>
              <a:buSzPts val="4000"/>
              <a:buNone/>
              <a:defRPr sz="4000"/>
            </a:lvl7pPr>
            <a:lvl8pPr lvl="7">
              <a:lnSpc>
                <a:spcPct val="80000"/>
              </a:lnSpc>
              <a:spcBef>
                <a:spcPts val="0"/>
              </a:spcBef>
              <a:spcAft>
                <a:spcPts val="0"/>
              </a:spcAft>
              <a:buSzPts val="4000"/>
              <a:buNone/>
              <a:defRPr sz="4000"/>
            </a:lvl8pPr>
            <a:lvl9pPr lvl="8">
              <a:lnSpc>
                <a:spcPct val="80000"/>
              </a:lnSpc>
              <a:spcBef>
                <a:spcPts val="0"/>
              </a:spcBef>
              <a:spcAft>
                <a:spcPts val="0"/>
              </a:spcAft>
              <a:buSzPts val="4000"/>
              <a:buNone/>
              <a:defRPr sz="4000"/>
            </a:lvl9pPr>
          </a:lstStyle>
          <a:p/>
        </p:txBody>
      </p:sp>
      <p:sp>
        <p:nvSpPr>
          <p:cNvPr id="13" name="Google Shape;13;p2"/>
          <p:cNvSpPr txBox="1"/>
          <p:nvPr>
            <p:ph idx="1" type="subTitle"/>
          </p:nvPr>
        </p:nvSpPr>
        <p:spPr>
          <a:xfrm>
            <a:off x="446575" y="3496000"/>
            <a:ext cx="6148200" cy="457200"/>
          </a:xfrm>
          <a:prstGeom prst="rect">
            <a:avLst/>
          </a:prstGeom>
        </p:spPr>
        <p:txBody>
          <a:bodyPr anchorCtr="0" anchor="t" bIns="0" lIns="0" spcFirstLastPara="1" rIns="0" wrap="square" tIns="0">
            <a:noAutofit/>
          </a:bodyPr>
          <a:lstStyle>
            <a:lvl1pPr lvl="0">
              <a:lnSpc>
                <a:spcPct val="90000"/>
              </a:lnSpc>
              <a:spcBef>
                <a:spcPts val="0"/>
              </a:spcBef>
              <a:spcAft>
                <a:spcPts val="0"/>
              </a:spcAft>
              <a:buClr>
                <a:schemeClr val="accent4"/>
              </a:buClr>
              <a:buSzPts val="1800"/>
              <a:buFont typeface="Kanit Medium"/>
              <a:buNone/>
              <a:defRPr sz="1800">
                <a:solidFill>
                  <a:schemeClr val="accent4"/>
                </a:solidFill>
                <a:latin typeface="Kanit Medium"/>
                <a:ea typeface="Kanit Medium"/>
                <a:cs typeface="Kanit Medium"/>
                <a:sym typeface="Kanit Medium"/>
              </a:defRPr>
            </a:lvl1pPr>
            <a:lvl2pPr lvl="1">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2pPr>
            <a:lvl3pPr lvl="2">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3pPr>
            <a:lvl4pPr lvl="3">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4pPr>
            <a:lvl5pPr lvl="4">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5pPr>
            <a:lvl6pPr lvl="5">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6pPr>
            <a:lvl7pPr lvl="6">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7pPr>
            <a:lvl8pPr lvl="7">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8pPr>
            <a:lvl9pPr lvl="8">
              <a:lnSpc>
                <a:spcPct val="90000"/>
              </a:lnSpc>
              <a:spcBef>
                <a:spcPts val="0"/>
              </a:spcBef>
              <a:spcAft>
                <a:spcPts val="0"/>
              </a:spcAft>
              <a:buClr>
                <a:schemeClr val="accent4"/>
              </a:buClr>
              <a:buSzPts val="1800"/>
              <a:buFont typeface="Kanit"/>
              <a:buNone/>
              <a:defRPr b="1" sz="1800">
                <a:solidFill>
                  <a:schemeClr val="accent4"/>
                </a:solidFill>
                <a:latin typeface="Kanit"/>
                <a:ea typeface="Kanit"/>
                <a:cs typeface="Kanit"/>
                <a:sym typeface="Kanit"/>
              </a:defRPr>
            </a:lvl9pPr>
          </a:lstStyle>
          <a:p/>
        </p:txBody>
      </p:sp>
      <p:sp>
        <p:nvSpPr>
          <p:cNvPr id="14" name="Google Shape;14;p2"/>
          <p:cNvSpPr/>
          <p:nvPr/>
        </p:nvSpPr>
        <p:spPr>
          <a:xfrm>
            <a:off x="446575" y="454550"/>
            <a:ext cx="1371921" cy="206175"/>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txBox="1"/>
          <p:nvPr>
            <p:ph idx="2" type="subTitle"/>
          </p:nvPr>
        </p:nvSpPr>
        <p:spPr>
          <a:xfrm>
            <a:off x="446575" y="4202500"/>
            <a:ext cx="8237700" cy="4785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a:lvl1pPr>
            <a:lvl2pPr lvl="1" rtl="0">
              <a:lnSpc>
                <a:spcPct val="90000"/>
              </a:lnSpc>
              <a:spcBef>
                <a:spcPts val="0"/>
              </a:spcBef>
              <a:spcAft>
                <a:spcPts val="0"/>
              </a:spcAft>
              <a:buSzPts val="1400"/>
              <a:buNone/>
              <a:defRPr/>
            </a:lvl2pPr>
            <a:lvl3pPr lvl="2" rtl="0">
              <a:lnSpc>
                <a:spcPct val="90000"/>
              </a:lnSpc>
              <a:spcBef>
                <a:spcPts val="0"/>
              </a:spcBef>
              <a:spcAft>
                <a:spcPts val="0"/>
              </a:spcAft>
              <a:buSzPts val="1200"/>
              <a:buNone/>
              <a:defRPr/>
            </a:lvl3pPr>
            <a:lvl4pPr lvl="3" rtl="0">
              <a:lnSpc>
                <a:spcPct val="90000"/>
              </a:lnSpc>
              <a:spcBef>
                <a:spcPts val="0"/>
              </a:spcBef>
              <a:spcAft>
                <a:spcPts val="0"/>
              </a:spcAft>
              <a:buSzPts val="1200"/>
              <a:buNone/>
              <a:defRPr/>
            </a:lvl4pPr>
            <a:lvl5pPr lvl="4" rtl="0">
              <a:lnSpc>
                <a:spcPct val="90000"/>
              </a:lnSpc>
              <a:spcBef>
                <a:spcPts val="0"/>
              </a:spcBef>
              <a:spcAft>
                <a:spcPts val="0"/>
              </a:spcAft>
              <a:buSzPts val="1000"/>
              <a:buNone/>
              <a:defRPr/>
            </a:lvl5pPr>
            <a:lvl6pPr lvl="5" rtl="0">
              <a:lnSpc>
                <a:spcPct val="90000"/>
              </a:lnSpc>
              <a:spcBef>
                <a:spcPts val="0"/>
              </a:spcBef>
              <a:spcAft>
                <a:spcPts val="0"/>
              </a:spcAft>
              <a:buSzPts val="1400"/>
              <a:buNone/>
              <a:defRPr/>
            </a:lvl6pPr>
            <a:lvl7pPr lvl="6" rtl="0">
              <a:lnSpc>
                <a:spcPct val="90000"/>
              </a:lnSpc>
              <a:spcBef>
                <a:spcPts val="0"/>
              </a:spcBef>
              <a:spcAft>
                <a:spcPts val="0"/>
              </a:spcAft>
              <a:buSzPts val="1400"/>
              <a:buNone/>
              <a:defRPr/>
            </a:lvl7pPr>
            <a:lvl8pPr lvl="7" rtl="0">
              <a:lnSpc>
                <a:spcPct val="90000"/>
              </a:lnSpc>
              <a:spcBef>
                <a:spcPts val="0"/>
              </a:spcBef>
              <a:spcAft>
                <a:spcPts val="0"/>
              </a:spcAft>
              <a:buSzPts val="1400"/>
              <a:buNone/>
              <a:defRPr/>
            </a:lvl8pPr>
            <a:lvl9pPr lvl="8" rtl="0">
              <a:lnSpc>
                <a:spcPct val="90000"/>
              </a:lnSpc>
              <a:spcBef>
                <a:spcPts val="0"/>
              </a:spcBef>
              <a:spcAft>
                <a:spcPts val="0"/>
              </a:spcAft>
              <a:buSzPts val="1400"/>
              <a:buNone/>
              <a:defRPr/>
            </a:lvl9pPr>
          </a:lstStyle>
          <a:p/>
        </p:txBody>
      </p:sp>
      <p:sp>
        <p:nvSpPr>
          <p:cNvPr id="16" name="Google Shape;16;p2"/>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SECTION_HEADER_2_1">
    <p:spTree>
      <p:nvGrpSpPr>
        <p:cNvPr id="69" name="Shape 69"/>
        <p:cNvGrpSpPr/>
        <p:nvPr/>
      </p:nvGrpSpPr>
      <p:grpSpPr>
        <a:xfrm>
          <a:off x="0" y="0"/>
          <a:ext cx="0" cy="0"/>
          <a:chOff x="0" y="0"/>
          <a:chExt cx="0" cy="0"/>
        </a:xfrm>
      </p:grpSpPr>
      <p:sp>
        <p:nvSpPr>
          <p:cNvPr id="70" name="Google Shape;70;p11"/>
          <p:cNvSpPr/>
          <p:nvPr/>
        </p:nvSpPr>
        <p:spPr>
          <a:xfrm>
            <a:off x="0" y="-125"/>
            <a:ext cx="9154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1"/>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1"/>
          <p:cNvSpPr txBox="1"/>
          <p:nvPr>
            <p:ph type="title"/>
          </p:nvPr>
        </p:nvSpPr>
        <p:spPr>
          <a:xfrm>
            <a:off x="446575" y="1223625"/>
            <a:ext cx="8237700" cy="2124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latin typeface="Roboto"/>
                <a:ea typeface="Roboto"/>
                <a:cs typeface="Roboto"/>
                <a:sym typeface="Roboto"/>
              </a:defRPr>
            </a:lvl2pPr>
            <a:lvl3pPr lvl="2" rtl="0" algn="ctr">
              <a:spcBef>
                <a:spcPts val="0"/>
              </a:spcBef>
              <a:spcAft>
                <a:spcPts val="0"/>
              </a:spcAft>
              <a:buClr>
                <a:schemeClr val="lt1"/>
              </a:buClr>
              <a:buSzPts val="4000"/>
              <a:buNone/>
              <a:defRPr sz="4000">
                <a:solidFill>
                  <a:schemeClr val="lt1"/>
                </a:solidFill>
                <a:latin typeface="Roboto"/>
                <a:ea typeface="Roboto"/>
                <a:cs typeface="Roboto"/>
                <a:sym typeface="Roboto"/>
              </a:defRPr>
            </a:lvl3pPr>
            <a:lvl4pPr lvl="3" rtl="0" algn="ctr">
              <a:spcBef>
                <a:spcPts val="0"/>
              </a:spcBef>
              <a:spcAft>
                <a:spcPts val="0"/>
              </a:spcAft>
              <a:buClr>
                <a:schemeClr val="lt1"/>
              </a:buClr>
              <a:buSzPts val="4000"/>
              <a:buNone/>
              <a:defRPr sz="4000">
                <a:solidFill>
                  <a:schemeClr val="lt1"/>
                </a:solidFill>
                <a:latin typeface="Roboto"/>
                <a:ea typeface="Roboto"/>
                <a:cs typeface="Roboto"/>
                <a:sym typeface="Roboto"/>
              </a:defRPr>
            </a:lvl4pPr>
            <a:lvl5pPr lvl="4" rtl="0" algn="ctr">
              <a:spcBef>
                <a:spcPts val="0"/>
              </a:spcBef>
              <a:spcAft>
                <a:spcPts val="0"/>
              </a:spcAft>
              <a:buClr>
                <a:schemeClr val="lt1"/>
              </a:buClr>
              <a:buSzPts val="4000"/>
              <a:buNone/>
              <a:defRPr sz="4000">
                <a:solidFill>
                  <a:schemeClr val="lt1"/>
                </a:solidFill>
                <a:latin typeface="Roboto"/>
                <a:ea typeface="Roboto"/>
                <a:cs typeface="Roboto"/>
                <a:sym typeface="Roboto"/>
              </a:defRPr>
            </a:lvl5pPr>
            <a:lvl6pPr lvl="5" rtl="0" algn="ctr">
              <a:spcBef>
                <a:spcPts val="0"/>
              </a:spcBef>
              <a:spcAft>
                <a:spcPts val="0"/>
              </a:spcAft>
              <a:buClr>
                <a:schemeClr val="lt1"/>
              </a:buClr>
              <a:buSzPts val="4000"/>
              <a:buNone/>
              <a:defRPr sz="4000">
                <a:solidFill>
                  <a:schemeClr val="lt1"/>
                </a:solidFill>
                <a:latin typeface="Roboto"/>
                <a:ea typeface="Roboto"/>
                <a:cs typeface="Roboto"/>
                <a:sym typeface="Roboto"/>
              </a:defRPr>
            </a:lvl6pPr>
            <a:lvl7pPr lvl="6" rtl="0" algn="ctr">
              <a:spcBef>
                <a:spcPts val="0"/>
              </a:spcBef>
              <a:spcAft>
                <a:spcPts val="0"/>
              </a:spcAft>
              <a:buClr>
                <a:schemeClr val="lt1"/>
              </a:buClr>
              <a:buSzPts val="4000"/>
              <a:buNone/>
              <a:defRPr sz="4000">
                <a:solidFill>
                  <a:schemeClr val="lt1"/>
                </a:solidFill>
                <a:latin typeface="Roboto"/>
                <a:ea typeface="Roboto"/>
                <a:cs typeface="Roboto"/>
                <a:sym typeface="Roboto"/>
              </a:defRPr>
            </a:lvl7pPr>
            <a:lvl8pPr lvl="7" rtl="0" algn="ctr">
              <a:spcBef>
                <a:spcPts val="0"/>
              </a:spcBef>
              <a:spcAft>
                <a:spcPts val="0"/>
              </a:spcAft>
              <a:buClr>
                <a:schemeClr val="lt1"/>
              </a:buClr>
              <a:buSzPts val="4000"/>
              <a:buNone/>
              <a:defRPr sz="4000">
                <a:solidFill>
                  <a:schemeClr val="lt1"/>
                </a:solidFill>
                <a:latin typeface="Roboto"/>
                <a:ea typeface="Roboto"/>
                <a:cs typeface="Roboto"/>
                <a:sym typeface="Roboto"/>
              </a:defRPr>
            </a:lvl8pPr>
            <a:lvl9pPr lvl="8" rtl="0" algn="ctr">
              <a:spcBef>
                <a:spcPts val="0"/>
              </a:spcBef>
              <a:spcAft>
                <a:spcPts val="0"/>
              </a:spcAft>
              <a:buClr>
                <a:schemeClr val="lt1"/>
              </a:buClr>
              <a:buSzPts val="4000"/>
              <a:buNone/>
              <a:defRPr sz="4000">
                <a:solidFill>
                  <a:schemeClr val="lt1"/>
                </a:solidFill>
                <a:latin typeface="Roboto"/>
                <a:ea typeface="Roboto"/>
                <a:cs typeface="Roboto"/>
                <a:sym typeface="Roboto"/>
              </a:defRPr>
            </a:lvl9pPr>
          </a:lstStyle>
          <a:p/>
        </p:txBody>
      </p:sp>
      <p:sp>
        <p:nvSpPr>
          <p:cNvPr id="74" name="Google Shape;74;p11"/>
          <p:cNvSpPr txBox="1"/>
          <p:nvPr>
            <p:ph idx="1" type="subTitle"/>
          </p:nvPr>
        </p:nvSpPr>
        <p:spPr>
          <a:xfrm>
            <a:off x="454550" y="378075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400"/>
              <a:buNone/>
              <a:defRPr b="1">
                <a:solidFill>
                  <a:schemeClr val="lt1"/>
                </a:solidFill>
              </a:defRPr>
            </a:lvl1pPr>
            <a:lvl2pPr lvl="1" rtl="0">
              <a:spcBef>
                <a:spcPts val="1200"/>
              </a:spcBef>
              <a:spcAft>
                <a:spcPts val="0"/>
              </a:spcAft>
              <a:buClr>
                <a:schemeClr val="lt1"/>
              </a:buClr>
              <a:buSzPts val="1400"/>
              <a:buNone/>
              <a:defRPr b="1">
                <a:solidFill>
                  <a:schemeClr val="lt1"/>
                </a:solidFill>
              </a:defRPr>
            </a:lvl2pPr>
            <a:lvl3pPr lvl="2" rtl="0">
              <a:spcBef>
                <a:spcPts val="1200"/>
              </a:spcBef>
              <a:spcAft>
                <a:spcPts val="0"/>
              </a:spcAft>
              <a:buClr>
                <a:schemeClr val="lt1"/>
              </a:buClr>
              <a:buSzPts val="1200"/>
              <a:buNone/>
              <a:defRPr b="1">
                <a:solidFill>
                  <a:schemeClr val="lt1"/>
                </a:solidFill>
              </a:defRPr>
            </a:lvl3pPr>
            <a:lvl4pPr lvl="3" rtl="0">
              <a:spcBef>
                <a:spcPts val="1200"/>
              </a:spcBef>
              <a:spcAft>
                <a:spcPts val="0"/>
              </a:spcAft>
              <a:buClr>
                <a:schemeClr val="lt1"/>
              </a:buClr>
              <a:buSzPts val="1200"/>
              <a:buNone/>
              <a:defRPr b="1">
                <a:solidFill>
                  <a:schemeClr val="lt1"/>
                </a:solidFill>
              </a:defRPr>
            </a:lvl4pPr>
            <a:lvl5pPr lvl="4" rtl="0">
              <a:spcBef>
                <a:spcPts val="1200"/>
              </a:spcBef>
              <a:spcAft>
                <a:spcPts val="0"/>
              </a:spcAft>
              <a:buClr>
                <a:schemeClr val="lt1"/>
              </a:buClr>
              <a:buSzPts val="1000"/>
              <a:buNone/>
              <a:defRPr b="1">
                <a:solidFill>
                  <a:schemeClr val="lt1"/>
                </a:solidFill>
              </a:defRPr>
            </a:lvl5pPr>
            <a:lvl6pPr lvl="5" rtl="0">
              <a:spcBef>
                <a:spcPts val="1200"/>
              </a:spcBef>
              <a:spcAft>
                <a:spcPts val="0"/>
              </a:spcAft>
              <a:buClr>
                <a:schemeClr val="lt1"/>
              </a:buClr>
              <a:buSzPts val="1400"/>
              <a:buNone/>
              <a:defRPr b="1">
                <a:solidFill>
                  <a:schemeClr val="lt1"/>
                </a:solidFill>
              </a:defRPr>
            </a:lvl6pPr>
            <a:lvl7pPr lvl="6" rtl="0">
              <a:spcBef>
                <a:spcPts val="1200"/>
              </a:spcBef>
              <a:spcAft>
                <a:spcPts val="0"/>
              </a:spcAft>
              <a:buClr>
                <a:schemeClr val="lt1"/>
              </a:buClr>
              <a:buSzPts val="1400"/>
              <a:buNone/>
              <a:defRPr b="1">
                <a:solidFill>
                  <a:schemeClr val="lt1"/>
                </a:solidFill>
              </a:defRPr>
            </a:lvl7pPr>
            <a:lvl8pPr lvl="7" rtl="0">
              <a:spcBef>
                <a:spcPts val="1200"/>
              </a:spcBef>
              <a:spcAft>
                <a:spcPts val="0"/>
              </a:spcAft>
              <a:buClr>
                <a:schemeClr val="lt1"/>
              </a:buClr>
              <a:buSzPts val="1400"/>
              <a:buNone/>
              <a:defRPr b="1">
                <a:solidFill>
                  <a:schemeClr val="lt1"/>
                </a:solidFill>
              </a:defRPr>
            </a:lvl8pPr>
            <a:lvl9pPr lvl="8" rtl="0">
              <a:spcBef>
                <a:spcPts val="1200"/>
              </a:spcBef>
              <a:spcAft>
                <a:spcPts val="1200"/>
              </a:spcAft>
              <a:buClr>
                <a:schemeClr val="lt1"/>
              </a:buClr>
              <a:buSzPts val="1400"/>
              <a:buNone/>
              <a:defRPr b="1">
                <a:solidFill>
                  <a:schemeClr val="lt1"/>
                </a:solidFill>
              </a:defRPr>
            </a:lvl9pPr>
          </a:lstStyle>
          <a:p/>
        </p:txBody>
      </p:sp>
      <p:sp>
        <p:nvSpPr>
          <p:cNvPr id="75" name="Google Shape;75;p11"/>
          <p:cNvSpPr txBox="1"/>
          <p:nvPr>
            <p:ph idx="2" type="subTitle"/>
          </p:nvPr>
        </p:nvSpPr>
        <p:spPr>
          <a:xfrm>
            <a:off x="454550" y="406340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spcBef>
                <a:spcPts val="1200"/>
              </a:spcBef>
              <a:spcAft>
                <a:spcPts val="0"/>
              </a:spcAft>
              <a:buClr>
                <a:schemeClr val="lt1"/>
              </a:buClr>
              <a:buSzPts val="1200"/>
              <a:buNone/>
              <a:defRPr sz="1200">
                <a:solidFill>
                  <a:schemeClr val="lt1"/>
                </a:solidFill>
              </a:defRPr>
            </a:lvl2pPr>
            <a:lvl3pPr lvl="2" rtl="0">
              <a:spcBef>
                <a:spcPts val="1200"/>
              </a:spcBef>
              <a:spcAft>
                <a:spcPts val="0"/>
              </a:spcAft>
              <a:buClr>
                <a:schemeClr val="lt1"/>
              </a:buClr>
              <a:buSzPts val="1200"/>
              <a:buNone/>
              <a:defRPr sz="1200">
                <a:solidFill>
                  <a:schemeClr val="lt1"/>
                </a:solidFill>
              </a:defRPr>
            </a:lvl3pPr>
            <a:lvl4pPr lvl="3" rtl="0">
              <a:spcBef>
                <a:spcPts val="1200"/>
              </a:spcBef>
              <a:spcAft>
                <a:spcPts val="0"/>
              </a:spcAft>
              <a:buClr>
                <a:schemeClr val="lt1"/>
              </a:buClr>
              <a:buSzPts val="1200"/>
              <a:buNone/>
              <a:defRPr sz="1200">
                <a:solidFill>
                  <a:schemeClr val="lt1"/>
                </a:solidFill>
              </a:defRPr>
            </a:lvl4pPr>
            <a:lvl5pPr lvl="4" rtl="0">
              <a:spcBef>
                <a:spcPts val="1200"/>
              </a:spcBef>
              <a:spcAft>
                <a:spcPts val="0"/>
              </a:spcAft>
              <a:buClr>
                <a:schemeClr val="lt1"/>
              </a:buClr>
              <a:buSzPts val="1200"/>
              <a:buNone/>
              <a:defRPr sz="1200">
                <a:solidFill>
                  <a:schemeClr val="lt1"/>
                </a:solidFill>
              </a:defRPr>
            </a:lvl5pPr>
            <a:lvl6pPr lvl="5" rtl="0">
              <a:spcBef>
                <a:spcPts val="1200"/>
              </a:spcBef>
              <a:spcAft>
                <a:spcPts val="0"/>
              </a:spcAft>
              <a:buClr>
                <a:schemeClr val="lt1"/>
              </a:buClr>
              <a:buSzPts val="1200"/>
              <a:buNone/>
              <a:defRPr sz="1200">
                <a:solidFill>
                  <a:schemeClr val="lt1"/>
                </a:solidFill>
              </a:defRPr>
            </a:lvl6pPr>
            <a:lvl7pPr lvl="6" rtl="0">
              <a:spcBef>
                <a:spcPts val="1200"/>
              </a:spcBef>
              <a:spcAft>
                <a:spcPts val="0"/>
              </a:spcAft>
              <a:buClr>
                <a:schemeClr val="lt1"/>
              </a:buClr>
              <a:buSzPts val="1200"/>
              <a:buNone/>
              <a:defRPr sz="1200">
                <a:solidFill>
                  <a:schemeClr val="lt1"/>
                </a:solidFill>
              </a:defRPr>
            </a:lvl7pPr>
            <a:lvl8pPr lvl="7" rtl="0">
              <a:spcBef>
                <a:spcPts val="1200"/>
              </a:spcBef>
              <a:spcAft>
                <a:spcPts val="0"/>
              </a:spcAft>
              <a:buClr>
                <a:schemeClr val="lt1"/>
              </a:buClr>
              <a:buSzPts val="1200"/>
              <a:buNone/>
              <a:defRPr sz="1200">
                <a:solidFill>
                  <a:schemeClr val="lt1"/>
                </a:solidFill>
              </a:defRPr>
            </a:lvl8pPr>
            <a:lvl9pPr lvl="8" rtl="0">
              <a:spcBef>
                <a:spcPts val="1200"/>
              </a:spcBef>
              <a:spcAft>
                <a:spcPts val="1200"/>
              </a:spcAft>
              <a:buClr>
                <a:schemeClr val="lt1"/>
              </a:buClr>
              <a:buSzPts val="1200"/>
              <a:buNone/>
              <a:defRPr sz="12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SECTION_HEADER_2_1_1">
    <p:spTree>
      <p:nvGrpSpPr>
        <p:cNvPr id="76" name="Shape 76"/>
        <p:cNvGrpSpPr/>
        <p:nvPr/>
      </p:nvGrpSpPr>
      <p:grpSpPr>
        <a:xfrm>
          <a:off x="0" y="0"/>
          <a:ext cx="0" cy="0"/>
          <a:chOff x="0" y="0"/>
          <a:chExt cx="0" cy="0"/>
        </a:xfrm>
      </p:grpSpPr>
      <p:sp>
        <p:nvSpPr>
          <p:cNvPr id="77" name="Google Shape;77;p12"/>
          <p:cNvSpPr/>
          <p:nvPr/>
        </p:nvSpPr>
        <p:spPr>
          <a:xfrm>
            <a:off x="0" y="-125"/>
            <a:ext cx="9154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80" name="Google Shape;80;p12"/>
          <p:cNvSpPr txBox="1"/>
          <p:nvPr>
            <p:ph type="title"/>
          </p:nvPr>
        </p:nvSpPr>
        <p:spPr>
          <a:xfrm>
            <a:off x="446575" y="1223625"/>
            <a:ext cx="8237700" cy="2124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latin typeface="Roboto"/>
                <a:ea typeface="Roboto"/>
                <a:cs typeface="Roboto"/>
                <a:sym typeface="Roboto"/>
              </a:defRPr>
            </a:lvl2pPr>
            <a:lvl3pPr lvl="2" rtl="0" algn="ctr">
              <a:spcBef>
                <a:spcPts val="0"/>
              </a:spcBef>
              <a:spcAft>
                <a:spcPts val="0"/>
              </a:spcAft>
              <a:buClr>
                <a:schemeClr val="lt1"/>
              </a:buClr>
              <a:buSzPts val="4000"/>
              <a:buNone/>
              <a:defRPr sz="4000">
                <a:solidFill>
                  <a:schemeClr val="lt1"/>
                </a:solidFill>
                <a:latin typeface="Roboto"/>
                <a:ea typeface="Roboto"/>
                <a:cs typeface="Roboto"/>
                <a:sym typeface="Roboto"/>
              </a:defRPr>
            </a:lvl3pPr>
            <a:lvl4pPr lvl="3" rtl="0" algn="ctr">
              <a:spcBef>
                <a:spcPts val="0"/>
              </a:spcBef>
              <a:spcAft>
                <a:spcPts val="0"/>
              </a:spcAft>
              <a:buClr>
                <a:schemeClr val="lt1"/>
              </a:buClr>
              <a:buSzPts val="4000"/>
              <a:buNone/>
              <a:defRPr sz="4000">
                <a:solidFill>
                  <a:schemeClr val="lt1"/>
                </a:solidFill>
                <a:latin typeface="Roboto"/>
                <a:ea typeface="Roboto"/>
                <a:cs typeface="Roboto"/>
                <a:sym typeface="Roboto"/>
              </a:defRPr>
            </a:lvl4pPr>
            <a:lvl5pPr lvl="4" rtl="0" algn="ctr">
              <a:spcBef>
                <a:spcPts val="0"/>
              </a:spcBef>
              <a:spcAft>
                <a:spcPts val="0"/>
              </a:spcAft>
              <a:buClr>
                <a:schemeClr val="lt1"/>
              </a:buClr>
              <a:buSzPts val="4000"/>
              <a:buNone/>
              <a:defRPr sz="4000">
                <a:solidFill>
                  <a:schemeClr val="lt1"/>
                </a:solidFill>
                <a:latin typeface="Roboto"/>
                <a:ea typeface="Roboto"/>
                <a:cs typeface="Roboto"/>
                <a:sym typeface="Roboto"/>
              </a:defRPr>
            </a:lvl5pPr>
            <a:lvl6pPr lvl="5" rtl="0" algn="ctr">
              <a:spcBef>
                <a:spcPts val="0"/>
              </a:spcBef>
              <a:spcAft>
                <a:spcPts val="0"/>
              </a:spcAft>
              <a:buClr>
                <a:schemeClr val="lt1"/>
              </a:buClr>
              <a:buSzPts val="4000"/>
              <a:buNone/>
              <a:defRPr sz="4000">
                <a:solidFill>
                  <a:schemeClr val="lt1"/>
                </a:solidFill>
                <a:latin typeface="Roboto"/>
                <a:ea typeface="Roboto"/>
                <a:cs typeface="Roboto"/>
                <a:sym typeface="Roboto"/>
              </a:defRPr>
            </a:lvl6pPr>
            <a:lvl7pPr lvl="6" rtl="0" algn="ctr">
              <a:spcBef>
                <a:spcPts val="0"/>
              </a:spcBef>
              <a:spcAft>
                <a:spcPts val="0"/>
              </a:spcAft>
              <a:buClr>
                <a:schemeClr val="lt1"/>
              </a:buClr>
              <a:buSzPts val="4000"/>
              <a:buNone/>
              <a:defRPr sz="4000">
                <a:solidFill>
                  <a:schemeClr val="lt1"/>
                </a:solidFill>
                <a:latin typeface="Roboto"/>
                <a:ea typeface="Roboto"/>
                <a:cs typeface="Roboto"/>
                <a:sym typeface="Roboto"/>
              </a:defRPr>
            </a:lvl7pPr>
            <a:lvl8pPr lvl="7" rtl="0" algn="ctr">
              <a:spcBef>
                <a:spcPts val="0"/>
              </a:spcBef>
              <a:spcAft>
                <a:spcPts val="0"/>
              </a:spcAft>
              <a:buClr>
                <a:schemeClr val="lt1"/>
              </a:buClr>
              <a:buSzPts val="4000"/>
              <a:buNone/>
              <a:defRPr sz="4000">
                <a:solidFill>
                  <a:schemeClr val="lt1"/>
                </a:solidFill>
                <a:latin typeface="Roboto"/>
                <a:ea typeface="Roboto"/>
                <a:cs typeface="Roboto"/>
                <a:sym typeface="Roboto"/>
              </a:defRPr>
            </a:lvl8pPr>
            <a:lvl9pPr lvl="8" rtl="0" algn="ctr">
              <a:spcBef>
                <a:spcPts val="0"/>
              </a:spcBef>
              <a:spcAft>
                <a:spcPts val="0"/>
              </a:spcAft>
              <a:buClr>
                <a:schemeClr val="lt1"/>
              </a:buClr>
              <a:buSzPts val="4000"/>
              <a:buNone/>
              <a:defRPr sz="4000">
                <a:solidFill>
                  <a:schemeClr val="lt1"/>
                </a:solidFill>
                <a:latin typeface="Roboto"/>
                <a:ea typeface="Roboto"/>
                <a:cs typeface="Roboto"/>
                <a:sym typeface="Roboto"/>
              </a:defRPr>
            </a:lvl9pPr>
          </a:lstStyle>
          <a:p/>
        </p:txBody>
      </p:sp>
      <p:sp>
        <p:nvSpPr>
          <p:cNvPr id="81" name="Google Shape;81;p12"/>
          <p:cNvSpPr txBox="1"/>
          <p:nvPr>
            <p:ph idx="1" type="subTitle"/>
          </p:nvPr>
        </p:nvSpPr>
        <p:spPr>
          <a:xfrm>
            <a:off x="454550" y="378075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400"/>
              <a:buNone/>
              <a:defRPr b="1">
                <a:solidFill>
                  <a:schemeClr val="lt1"/>
                </a:solidFill>
              </a:defRPr>
            </a:lvl1pPr>
            <a:lvl2pPr lvl="1" rtl="0">
              <a:spcBef>
                <a:spcPts val="1200"/>
              </a:spcBef>
              <a:spcAft>
                <a:spcPts val="0"/>
              </a:spcAft>
              <a:buClr>
                <a:schemeClr val="lt1"/>
              </a:buClr>
              <a:buSzPts val="1400"/>
              <a:buNone/>
              <a:defRPr b="1">
                <a:solidFill>
                  <a:schemeClr val="lt1"/>
                </a:solidFill>
              </a:defRPr>
            </a:lvl2pPr>
            <a:lvl3pPr lvl="2" rtl="0">
              <a:spcBef>
                <a:spcPts val="1200"/>
              </a:spcBef>
              <a:spcAft>
                <a:spcPts val="0"/>
              </a:spcAft>
              <a:buClr>
                <a:schemeClr val="lt1"/>
              </a:buClr>
              <a:buSzPts val="1200"/>
              <a:buNone/>
              <a:defRPr b="1">
                <a:solidFill>
                  <a:schemeClr val="lt1"/>
                </a:solidFill>
              </a:defRPr>
            </a:lvl3pPr>
            <a:lvl4pPr lvl="3" rtl="0">
              <a:spcBef>
                <a:spcPts val="1200"/>
              </a:spcBef>
              <a:spcAft>
                <a:spcPts val="0"/>
              </a:spcAft>
              <a:buClr>
                <a:schemeClr val="lt1"/>
              </a:buClr>
              <a:buSzPts val="1200"/>
              <a:buNone/>
              <a:defRPr b="1">
                <a:solidFill>
                  <a:schemeClr val="lt1"/>
                </a:solidFill>
              </a:defRPr>
            </a:lvl4pPr>
            <a:lvl5pPr lvl="4" rtl="0">
              <a:spcBef>
                <a:spcPts val="1200"/>
              </a:spcBef>
              <a:spcAft>
                <a:spcPts val="0"/>
              </a:spcAft>
              <a:buClr>
                <a:schemeClr val="lt1"/>
              </a:buClr>
              <a:buSzPts val="1000"/>
              <a:buNone/>
              <a:defRPr b="1">
                <a:solidFill>
                  <a:schemeClr val="lt1"/>
                </a:solidFill>
              </a:defRPr>
            </a:lvl5pPr>
            <a:lvl6pPr lvl="5" rtl="0">
              <a:spcBef>
                <a:spcPts val="1200"/>
              </a:spcBef>
              <a:spcAft>
                <a:spcPts val="0"/>
              </a:spcAft>
              <a:buClr>
                <a:schemeClr val="lt1"/>
              </a:buClr>
              <a:buSzPts val="1400"/>
              <a:buNone/>
              <a:defRPr b="1">
                <a:solidFill>
                  <a:schemeClr val="lt1"/>
                </a:solidFill>
              </a:defRPr>
            </a:lvl6pPr>
            <a:lvl7pPr lvl="6" rtl="0">
              <a:spcBef>
                <a:spcPts val="1200"/>
              </a:spcBef>
              <a:spcAft>
                <a:spcPts val="0"/>
              </a:spcAft>
              <a:buClr>
                <a:schemeClr val="lt1"/>
              </a:buClr>
              <a:buSzPts val="1400"/>
              <a:buNone/>
              <a:defRPr b="1">
                <a:solidFill>
                  <a:schemeClr val="lt1"/>
                </a:solidFill>
              </a:defRPr>
            </a:lvl7pPr>
            <a:lvl8pPr lvl="7" rtl="0">
              <a:spcBef>
                <a:spcPts val="1200"/>
              </a:spcBef>
              <a:spcAft>
                <a:spcPts val="0"/>
              </a:spcAft>
              <a:buClr>
                <a:schemeClr val="lt1"/>
              </a:buClr>
              <a:buSzPts val="1400"/>
              <a:buNone/>
              <a:defRPr b="1">
                <a:solidFill>
                  <a:schemeClr val="lt1"/>
                </a:solidFill>
              </a:defRPr>
            </a:lvl8pPr>
            <a:lvl9pPr lvl="8" rtl="0">
              <a:spcBef>
                <a:spcPts val="1200"/>
              </a:spcBef>
              <a:spcAft>
                <a:spcPts val="1200"/>
              </a:spcAft>
              <a:buClr>
                <a:schemeClr val="lt1"/>
              </a:buClr>
              <a:buSzPts val="1400"/>
              <a:buNone/>
              <a:defRPr b="1">
                <a:solidFill>
                  <a:schemeClr val="lt1"/>
                </a:solidFill>
              </a:defRPr>
            </a:lvl9pPr>
          </a:lstStyle>
          <a:p/>
        </p:txBody>
      </p:sp>
      <p:sp>
        <p:nvSpPr>
          <p:cNvPr id="82" name="Google Shape;82;p12"/>
          <p:cNvSpPr txBox="1"/>
          <p:nvPr>
            <p:ph idx="2" type="subTitle"/>
          </p:nvPr>
        </p:nvSpPr>
        <p:spPr>
          <a:xfrm>
            <a:off x="454550" y="406340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spcBef>
                <a:spcPts val="1200"/>
              </a:spcBef>
              <a:spcAft>
                <a:spcPts val="0"/>
              </a:spcAft>
              <a:buClr>
                <a:schemeClr val="lt1"/>
              </a:buClr>
              <a:buSzPts val="1200"/>
              <a:buNone/>
              <a:defRPr sz="1200">
                <a:solidFill>
                  <a:schemeClr val="lt1"/>
                </a:solidFill>
              </a:defRPr>
            </a:lvl2pPr>
            <a:lvl3pPr lvl="2" rtl="0">
              <a:spcBef>
                <a:spcPts val="1200"/>
              </a:spcBef>
              <a:spcAft>
                <a:spcPts val="0"/>
              </a:spcAft>
              <a:buClr>
                <a:schemeClr val="lt1"/>
              </a:buClr>
              <a:buSzPts val="1200"/>
              <a:buNone/>
              <a:defRPr sz="1200">
                <a:solidFill>
                  <a:schemeClr val="lt1"/>
                </a:solidFill>
              </a:defRPr>
            </a:lvl3pPr>
            <a:lvl4pPr lvl="3" rtl="0">
              <a:spcBef>
                <a:spcPts val="1200"/>
              </a:spcBef>
              <a:spcAft>
                <a:spcPts val="0"/>
              </a:spcAft>
              <a:buClr>
                <a:schemeClr val="lt1"/>
              </a:buClr>
              <a:buSzPts val="1200"/>
              <a:buNone/>
              <a:defRPr sz="1200">
                <a:solidFill>
                  <a:schemeClr val="lt1"/>
                </a:solidFill>
              </a:defRPr>
            </a:lvl4pPr>
            <a:lvl5pPr lvl="4" rtl="0">
              <a:spcBef>
                <a:spcPts val="1200"/>
              </a:spcBef>
              <a:spcAft>
                <a:spcPts val="0"/>
              </a:spcAft>
              <a:buClr>
                <a:schemeClr val="lt1"/>
              </a:buClr>
              <a:buSzPts val="1200"/>
              <a:buNone/>
              <a:defRPr sz="1200">
                <a:solidFill>
                  <a:schemeClr val="lt1"/>
                </a:solidFill>
              </a:defRPr>
            </a:lvl5pPr>
            <a:lvl6pPr lvl="5" rtl="0">
              <a:spcBef>
                <a:spcPts val="1200"/>
              </a:spcBef>
              <a:spcAft>
                <a:spcPts val="0"/>
              </a:spcAft>
              <a:buClr>
                <a:schemeClr val="lt1"/>
              </a:buClr>
              <a:buSzPts val="1200"/>
              <a:buNone/>
              <a:defRPr sz="1200">
                <a:solidFill>
                  <a:schemeClr val="lt1"/>
                </a:solidFill>
              </a:defRPr>
            </a:lvl6pPr>
            <a:lvl7pPr lvl="6" rtl="0">
              <a:spcBef>
                <a:spcPts val="1200"/>
              </a:spcBef>
              <a:spcAft>
                <a:spcPts val="0"/>
              </a:spcAft>
              <a:buClr>
                <a:schemeClr val="lt1"/>
              </a:buClr>
              <a:buSzPts val="1200"/>
              <a:buNone/>
              <a:defRPr sz="1200">
                <a:solidFill>
                  <a:schemeClr val="lt1"/>
                </a:solidFill>
              </a:defRPr>
            </a:lvl7pPr>
            <a:lvl8pPr lvl="7" rtl="0">
              <a:spcBef>
                <a:spcPts val="1200"/>
              </a:spcBef>
              <a:spcAft>
                <a:spcPts val="0"/>
              </a:spcAft>
              <a:buClr>
                <a:schemeClr val="lt1"/>
              </a:buClr>
              <a:buSzPts val="1200"/>
              <a:buNone/>
              <a:defRPr sz="1200">
                <a:solidFill>
                  <a:schemeClr val="lt1"/>
                </a:solidFill>
              </a:defRPr>
            </a:lvl8pPr>
            <a:lvl9pPr lvl="8" rtl="0">
              <a:spcBef>
                <a:spcPts val="1200"/>
              </a:spcBef>
              <a:spcAft>
                <a:spcPts val="1200"/>
              </a:spcAft>
              <a:buClr>
                <a:schemeClr val="lt1"/>
              </a:buClr>
              <a:buSzPts val="1200"/>
              <a:buNone/>
              <a:defRPr sz="12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4">
  <p:cSld name="SECTION_HEADER_2_1_1_1">
    <p:spTree>
      <p:nvGrpSpPr>
        <p:cNvPr id="83" name="Shape 83"/>
        <p:cNvGrpSpPr/>
        <p:nvPr/>
      </p:nvGrpSpPr>
      <p:grpSpPr>
        <a:xfrm>
          <a:off x="0" y="0"/>
          <a:ext cx="0" cy="0"/>
          <a:chOff x="0" y="0"/>
          <a:chExt cx="0" cy="0"/>
        </a:xfrm>
      </p:grpSpPr>
      <p:sp>
        <p:nvSpPr>
          <p:cNvPr id="84" name="Google Shape;84;p13"/>
          <p:cNvSpPr/>
          <p:nvPr/>
        </p:nvSpPr>
        <p:spPr>
          <a:xfrm>
            <a:off x="0" y="-125"/>
            <a:ext cx="9154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3"/>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87" name="Google Shape;87;p13"/>
          <p:cNvSpPr txBox="1"/>
          <p:nvPr>
            <p:ph type="title"/>
          </p:nvPr>
        </p:nvSpPr>
        <p:spPr>
          <a:xfrm>
            <a:off x="446575" y="1223625"/>
            <a:ext cx="8237700" cy="2124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latin typeface="Roboto"/>
                <a:ea typeface="Roboto"/>
                <a:cs typeface="Roboto"/>
                <a:sym typeface="Roboto"/>
              </a:defRPr>
            </a:lvl2pPr>
            <a:lvl3pPr lvl="2" rtl="0" algn="ctr">
              <a:spcBef>
                <a:spcPts val="0"/>
              </a:spcBef>
              <a:spcAft>
                <a:spcPts val="0"/>
              </a:spcAft>
              <a:buClr>
                <a:schemeClr val="lt1"/>
              </a:buClr>
              <a:buSzPts val="4000"/>
              <a:buNone/>
              <a:defRPr sz="4000">
                <a:solidFill>
                  <a:schemeClr val="lt1"/>
                </a:solidFill>
                <a:latin typeface="Roboto"/>
                <a:ea typeface="Roboto"/>
                <a:cs typeface="Roboto"/>
                <a:sym typeface="Roboto"/>
              </a:defRPr>
            </a:lvl3pPr>
            <a:lvl4pPr lvl="3" rtl="0" algn="ctr">
              <a:spcBef>
                <a:spcPts val="0"/>
              </a:spcBef>
              <a:spcAft>
                <a:spcPts val="0"/>
              </a:spcAft>
              <a:buClr>
                <a:schemeClr val="lt1"/>
              </a:buClr>
              <a:buSzPts val="4000"/>
              <a:buNone/>
              <a:defRPr sz="4000">
                <a:solidFill>
                  <a:schemeClr val="lt1"/>
                </a:solidFill>
                <a:latin typeface="Roboto"/>
                <a:ea typeface="Roboto"/>
                <a:cs typeface="Roboto"/>
                <a:sym typeface="Roboto"/>
              </a:defRPr>
            </a:lvl4pPr>
            <a:lvl5pPr lvl="4" rtl="0" algn="ctr">
              <a:spcBef>
                <a:spcPts val="0"/>
              </a:spcBef>
              <a:spcAft>
                <a:spcPts val="0"/>
              </a:spcAft>
              <a:buClr>
                <a:schemeClr val="lt1"/>
              </a:buClr>
              <a:buSzPts val="4000"/>
              <a:buNone/>
              <a:defRPr sz="4000">
                <a:solidFill>
                  <a:schemeClr val="lt1"/>
                </a:solidFill>
                <a:latin typeface="Roboto"/>
                <a:ea typeface="Roboto"/>
                <a:cs typeface="Roboto"/>
                <a:sym typeface="Roboto"/>
              </a:defRPr>
            </a:lvl5pPr>
            <a:lvl6pPr lvl="5" rtl="0" algn="ctr">
              <a:spcBef>
                <a:spcPts val="0"/>
              </a:spcBef>
              <a:spcAft>
                <a:spcPts val="0"/>
              </a:spcAft>
              <a:buClr>
                <a:schemeClr val="lt1"/>
              </a:buClr>
              <a:buSzPts val="4000"/>
              <a:buNone/>
              <a:defRPr sz="4000">
                <a:solidFill>
                  <a:schemeClr val="lt1"/>
                </a:solidFill>
                <a:latin typeface="Roboto"/>
                <a:ea typeface="Roboto"/>
                <a:cs typeface="Roboto"/>
                <a:sym typeface="Roboto"/>
              </a:defRPr>
            </a:lvl6pPr>
            <a:lvl7pPr lvl="6" rtl="0" algn="ctr">
              <a:spcBef>
                <a:spcPts val="0"/>
              </a:spcBef>
              <a:spcAft>
                <a:spcPts val="0"/>
              </a:spcAft>
              <a:buClr>
                <a:schemeClr val="lt1"/>
              </a:buClr>
              <a:buSzPts val="4000"/>
              <a:buNone/>
              <a:defRPr sz="4000">
                <a:solidFill>
                  <a:schemeClr val="lt1"/>
                </a:solidFill>
                <a:latin typeface="Roboto"/>
                <a:ea typeface="Roboto"/>
                <a:cs typeface="Roboto"/>
                <a:sym typeface="Roboto"/>
              </a:defRPr>
            </a:lvl7pPr>
            <a:lvl8pPr lvl="7" rtl="0" algn="ctr">
              <a:spcBef>
                <a:spcPts val="0"/>
              </a:spcBef>
              <a:spcAft>
                <a:spcPts val="0"/>
              </a:spcAft>
              <a:buClr>
                <a:schemeClr val="lt1"/>
              </a:buClr>
              <a:buSzPts val="4000"/>
              <a:buNone/>
              <a:defRPr sz="4000">
                <a:solidFill>
                  <a:schemeClr val="lt1"/>
                </a:solidFill>
                <a:latin typeface="Roboto"/>
                <a:ea typeface="Roboto"/>
                <a:cs typeface="Roboto"/>
                <a:sym typeface="Roboto"/>
              </a:defRPr>
            </a:lvl8pPr>
            <a:lvl9pPr lvl="8" rtl="0" algn="ctr">
              <a:spcBef>
                <a:spcPts val="0"/>
              </a:spcBef>
              <a:spcAft>
                <a:spcPts val="0"/>
              </a:spcAft>
              <a:buClr>
                <a:schemeClr val="lt1"/>
              </a:buClr>
              <a:buSzPts val="4000"/>
              <a:buNone/>
              <a:defRPr sz="4000">
                <a:solidFill>
                  <a:schemeClr val="lt1"/>
                </a:solidFill>
                <a:latin typeface="Roboto"/>
                <a:ea typeface="Roboto"/>
                <a:cs typeface="Roboto"/>
                <a:sym typeface="Roboto"/>
              </a:defRPr>
            </a:lvl9pPr>
          </a:lstStyle>
          <a:p/>
        </p:txBody>
      </p:sp>
      <p:sp>
        <p:nvSpPr>
          <p:cNvPr id="88" name="Google Shape;88;p13"/>
          <p:cNvSpPr txBox="1"/>
          <p:nvPr>
            <p:ph idx="1" type="subTitle"/>
          </p:nvPr>
        </p:nvSpPr>
        <p:spPr>
          <a:xfrm>
            <a:off x="454550" y="378075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400"/>
              <a:buNone/>
              <a:defRPr b="1">
                <a:solidFill>
                  <a:schemeClr val="lt1"/>
                </a:solidFill>
              </a:defRPr>
            </a:lvl1pPr>
            <a:lvl2pPr lvl="1" rtl="0">
              <a:spcBef>
                <a:spcPts val="1200"/>
              </a:spcBef>
              <a:spcAft>
                <a:spcPts val="0"/>
              </a:spcAft>
              <a:buClr>
                <a:schemeClr val="lt1"/>
              </a:buClr>
              <a:buSzPts val="1400"/>
              <a:buNone/>
              <a:defRPr b="1">
                <a:solidFill>
                  <a:schemeClr val="lt1"/>
                </a:solidFill>
              </a:defRPr>
            </a:lvl2pPr>
            <a:lvl3pPr lvl="2" rtl="0">
              <a:spcBef>
                <a:spcPts val="1200"/>
              </a:spcBef>
              <a:spcAft>
                <a:spcPts val="0"/>
              </a:spcAft>
              <a:buClr>
                <a:schemeClr val="lt1"/>
              </a:buClr>
              <a:buSzPts val="1200"/>
              <a:buNone/>
              <a:defRPr b="1">
                <a:solidFill>
                  <a:schemeClr val="lt1"/>
                </a:solidFill>
              </a:defRPr>
            </a:lvl3pPr>
            <a:lvl4pPr lvl="3" rtl="0">
              <a:spcBef>
                <a:spcPts val="1200"/>
              </a:spcBef>
              <a:spcAft>
                <a:spcPts val="0"/>
              </a:spcAft>
              <a:buClr>
                <a:schemeClr val="lt1"/>
              </a:buClr>
              <a:buSzPts val="1200"/>
              <a:buNone/>
              <a:defRPr b="1">
                <a:solidFill>
                  <a:schemeClr val="lt1"/>
                </a:solidFill>
              </a:defRPr>
            </a:lvl4pPr>
            <a:lvl5pPr lvl="4" rtl="0">
              <a:spcBef>
                <a:spcPts val="1200"/>
              </a:spcBef>
              <a:spcAft>
                <a:spcPts val="0"/>
              </a:spcAft>
              <a:buClr>
                <a:schemeClr val="lt1"/>
              </a:buClr>
              <a:buSzPts val="1000"/>
              <a:buNone/>
              <a:defRPr b="1">
                <a:solidFill>
                  <a:schemeClr val="lt1"/>
                </a:solidFill>
              </a:defRPr>
            </a:lvl5pPr>
            <a:lvl6pPr lvl="5" rtl="0">
              <a:spcBef>
                <a:spcPts val="1200"/>
              </a:spcBef>
              <a:spcAft>
                <a:spcPts val="0"/>
              </a:spcAft>
              <a:buClr>
                <a:schemeClr val="lt1"/>
              </a:buClr>
              <a:buSzPts val="1400"/>
              <a:buNone/>
              <a:defRPr b="1">
                <a:solidFill>
                  <a:schemeClr val="lt1"/>
                </a:solidFill>
              </a:defRPr>
            </a:lvl6pPr>
            <a:lvl7pPr lvl="6" rtl="0">
              <a:spcBef>
                <a:spcPts val="1200"/>
              </a:spcBef>
              <a:spcAft>
                <a:spcPts val="0"/>
              </a:spcAft>
              <a:buClr>
                <a:schemeClr val="lt1"/>
              </a:buClr>
              <a:buSzPts val="1400"/>
              <a:buNone/>
              <a:defRPr b="1">
                <a:solidFill>
                  <a:schemeClr val="lt1"/>
                </a:solidFill>
              </a:defRPr>
            </a:lvl7pPr>
            <a:lvl8pPr lvl="7" rtl="0">
              <a:spcBef>
                <a:spcPts val="1200"/>
              </a:spcBef>
              <a:spcAft>
                <a:spcPts val="0"/>
              </a:spcAft>
              <a:buClr>
                <a:schemeClr val="lt1"/>
              </a:buClr>
              <a:buSzPts val="1400"/>
              <a:buNone/>
              <a:defRPr b="1">
                <a:solidFill>
                  <a:schemeClr val="lt1"/>
                </a:solidFill>
              </a:defRPr>
            </a:lvl8pPr>
            <a:lvl9pPr lvl="8" rtl="0">
              <a:spcBef>
                <a:spcPts val="1200"/>
              </a:spcBef>
              <a:spcAft>
                <a:spcPts val="1200"/>
              </a:spcAft>
              <a:buClr>
                <a:schemeClr val="lt1"/>
              </a:buClr>
              <a:buSzPts val="1400"/>
              <a:buNone/>
              <a:defRPr b="1">
                <a:solidFill>
                  <a:schemeClr val="lt1"/>
                </a:solidFill>
              </a:defRPr>
            </a:lvl9pPr>
          </a:lstStyle>
          <a:p/>
        </p:txBody>
      </p:sp>
      <p:sp>
        <p:nvSpPr>
          <p:cNvPr id="89" name="Google Shape;89;p13"/>
          <p:cNvSpPr txBox="1"/>
          <p:nvPr>
            <p:ph idx="2" type="subTitle"/>
          </p:nvPr>
        </p:nvSpPr>
        <p:spPr>
          <a:xfrm>
            <a:off x="454550" y="406340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spcBef>
                <a:spcPts val="1200"/>
              </a:spcBef>
              <a:spcAft>
                <a:spcPts val="0"/>
              </a:spcAft>
              <a:buClr>
                <a:schemeClr val="lt1"/>
              </a:buClr>
              <a:buSzPts val="1200"/>
              <a:buNone/>
              <a:defRPr sz="1200">
                <a:solidFill>
                  <a:schemeClr val="lt1"/>
                </a:solidFill>
              </a:defRPr>
            </a:lvl2pPr>
            <a:lvl3pPr lvl="2" rtl="0">
              <a:spcBef>
                <a:spcPts val="1200"/>
              </a:spcBef>
              <a:spcAft>
                <a:spcPts val="0"/>
              </a:spcAft>
              <a:buClr>
                <a:schemeClr val="lt1"/>
              </a:buClr>
              <a:buSzPts val="1200"/>
              <a:buNone/>
              <a:defRPr sz="1200">
                <a:solidFill>
                  <a:schemeClr val="lt1"/>
                </a:solidFill>
              </a:defRPr>
            </a:lvl3pPr>
            <a:lvl4pPr lvl="3" rtl="0">
              <a:spcBef>
                <a:spcPts val="1200"/>
              </a:spcBef>
              <a:spcAft>
                <a:spcPts val="0"/>
              </a:spcAft>
              <a:buClr>
                <a:schemeClr val="lt1"/>
              </a:buClr>
              <a:buSzPts val="1200"/>
              <a:buNone/>
              <a:defRPr sz="1200">
                <a:solidFill>
                  <a:schemeClr val="lt1"/>
                </a:solidFill>
              </a:defRPr>
            </a:lvl4pPr>
            <a:lvl5pPr lvl="4" rtl="0">
              <a:spcBef>
                <a:spcPts val="1200"/>
              </a:spcBef>
              <a:spcAft>
                <a:spcPts val="0"/>
              </a:spcAft>
              <a:buClr>
                <a:schemeClr val="lt1"/>
              </a:buClr>
              <a:buSzPts val="1200"/>
              <a:buNone/>
              <a:defRPr sz="1200">
                <a:solidFill>
                  <a:schemeClr val="lt1"/>
                </a:solidFill>
              </a:defRPr>
            </a:lvl5pPr>
            <a:lvl6pPr lvl="5" rtl="0">
              <a:spcBef>
                <a:spcPts val="1200"/>
              </a:spcBef>
              <a:spcAft>
                <a:spcPts val="0"/>
              </a:spcAft>
              <a:buClr>
                <a:schemeClr val="lt1"/>
              </a:buClr>
              <a:buSzPts val="1200"/>
              <a:buNone/>
              <a:defRPr sz="1200">
                <a:solidFill>
                  <a:schemeClr val="lt1"/>
                </a:solidFill>
              </a:defRPr>
            </a:lvl6pPr>
            <a:lvl7pPr lvl="6" rtl="0">
              <a:spcBef>
                <a:spcPts val="1200"/>
              </a:spcBef>
              <a:spcAft>
                <a:spcPts val="0"/>
              </a:spcAft>
              <a:buClr>
                <a:schemeClr val="lt1"/>
              </a:buClr>
              <a:buSzPts val="1200"/>
              <a:buNone/>
              <a:defRPr sz="1200">
                <a:solidFill>
                  <a:schemeClr val="lt1"/>
                </a:solidFill>
              </a:defRPr>
            </a:lvl7pPr>
            <a:lvl8pPr lvl="7" rtl="0">
              <a:spcBef>
                <a:spcPts val="1200"/>
              </a:spcBef>
              <a:spcAft>
                <a:spcPts val="0"/>
              </a:spcAft>
              <a:buClr>
                <a:schemeClr val="lt1"/>
              </a:buClr>
              <a:buSzPts val="1200"/>
              <a:buNone/>
              <a:defRPr sz="1200">
                <a:solidFill>
                  <a:schemeClr val="lt1"/>
                </a:solidFill>
              </a:defRPr>
            </a:lvl8pPr>
            <a:lvl9pPr lvl="8" rtl="0">
              <a:spcBef>
                <a:spcPts val="1200"/>
              </a:spcBef>
              <a:spcAft>
                <a:spcPts val="1200"/>
              </a:spcAft>
              <a:buClr>
                <a:schemeClr val="lt1"/>
              </a:buClr>
              <a:buSzPts val="1200"/>
              <a:buNone/>
              <a:defRPr sz="12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5">
  <p:cSld name="SECTION_HEADER_2_1_1_1_1">
    <p:spTree>
      <p:nvGrpSpPr>
        <p:cNvPr id="90" name="Shape 90"/>
        <p:cNvGrpSpPr/>
        <p:nvPr/>
      </p:nvGrpSpPr>
      <p:grpSpPr>
        <a:xfrm>
          <a:off x="0" y="0"/>
          <a:ext cx="0" cy="0"/>
          <a:chOff x="0" y="0"/>
          <a:chExt cx="0" cy="0"/>
        </a:xfrm>
      </p:grpSpPr>
      <p:sp>
        <p:nvSpPr>
          <p:cNvPr id="91" name="Google Shape;91;p14"/>
          <p:cNvSpPr/>
          <p:nvPr/>
        </p:nvSpPr>
        <p:spPr>
          <a:xfrm>
            <a:off x="0" y="-125"/>
            <a:ext cx="9154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4"/>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94" name="Google Shape;94;p14"/>
          <p:cNvSpPr txBox="1"/>
          <p:nvPr>
            <p:ph type="title"/>
          </p:nvPr>
        </p:nvSpPr>
        <p:spPr>
          <a:xfrm>
            <a:off x="446575" y="1223625"/>
            <a:ext cx="8237700" cy="2124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latin typeface="Roboto"/>
                <a:ea typeface="Roboto"/>
                <a:cs typeface="Roboto"/>
                <a:sym typeface="Roboto"/>
              </a:defRPr>
            </a:lvl2pPr>
            <a:lvl3pPr lvl="2" rtl="0" algn="ctr">
              <a:spcBef>
                <a:spcPts val="0"/>
              </a:spcBef>
              <a:spcAft>
                <a:spcPts val="0"/>
              </a:spcAft>
              <a:buClr>
                <a:schemeClr val="lt1"/>
              </a:buClr>
              <a:buSzPts val="4000"/>
              <a:buNone/>
              <a:defRPr sz="4000">
                <a:solidFill>
                  <a:schemeClr val="lt1"/>
                </a:solidFill>
                <a:latin typeface="Roboto"/>
                <a:ea typeface="Roboto"/>
                <a:cs typeface="Roboto"/>
                <a:sym typeface="Roboto"/>
              </a:defRPr>
            </a:lvl3pPr>
            <a:lvl4pPr lvl="3" rtl="0" algn="ctr">
              <a:spcBef>
                <a:spcPts val="0"/>
              </a:spcBef>
              <a:spcAft>
                <a:spcPts val="0"/>
              </a:spcAft>
              <a:buClr>
                <a:schemeClr val="lt1"/>
              </a:buClr>
              <a:buSzPts val="4000"/>
              <a:buNone/>
              <a:defRPr sz="4000">
                <a:solidFill>
                  <a:schemeClr val="lt1"/>
                </a:solidFill>
                <a:latin typeface="Roboto"/>
                <a:ea typeface="Roboto"/>
                <a:cs typeface="Roboto"/>
                <a:sym typeface="Roboto"/>
              </a:defRPr>
            </a:lvl4pPr>
            <a:lvl5pPr lvl="4" rtl="0" algn="ctr">
              <a:spcBef>
                <a:spcPts val="0"/>
              </a:spcBef>
              <a:spcAft>
                <a:spcPts val="0"/>
              </a:spcAft>
              <a:buClr>
                <a:schemeClr val="lt1"/>
              </a:buClr>
              <a:buSzPts val="4000"/>
              <a:buNone/>
              <a:defRPr sz="4000">
                <a:solidFill>
                  <a:schemeClr val="lt1"/>
                </a:solidFill>
                <a:latin typeface="Roboto"/>
                <a:ea typeface="Roboto"/>
                <a:cs typeface="Roboto"/>
                <a:sym typeface="Roboto"/>
              </a:defRPr>
            </a:lvl5pPr>
            <a:lvl6pPr lvl="5" rtl="0" algn="ctr">
              <a:spcBef>
                <a:spcPts val="0"/>
              </a:spcBef>
              <a:spcAft>
                <a:spcPts val="0"/>
              </a:spcAft>
              <a:buClr>
                <a:schemeClr val="lt1"/>
              </a:buClr>
              <a:buSzPts val="4000"/>
              <a:buNone/>
              <a:defRPr sz="4000">
                <a:solidFill>
                  <a:schemeClr val="lt1"/>
                </a:solidFill>
                <a:latin typeface="Roboto"/>
                <a:ea typeface="Roboto"/>
                <a:cs typeface="Roboto"/>
                <a:sym typeface="Roboto"/>
              </a:defRPr>
            </a:lvl6pPr>
            <a:lvl7pPr lvl="6" rtl="0" algn="ctr">
              <a:spcBef>
                <a:spcPts val="0"/>
              </a:spcBef>
              <a:spcAft>
                <a:spcPts val="0"/>
              </a:spcAft>
              <a:buClr>
                <a:schemeClr val="lt1"/>
              </a:buClr>
              <a:buSzPts val="4000"/>
              <a:buNone/>
              <a:defRPr sz="4000">
                <a:solidFill>
                  <a:schemeClr val="lt1"/>
                </a:solidFill>
                <a:latin typeface="Roboto"/>
                <a:ea typeface="Roboto"/>
                <a:cs typeface="Roboto"/>
                <a:sym typeface="Roboto"/>
              </a:defRPr>
            </a:lvl7pPr>
            <a:lvl8pPr lvl="7" rtl="0" algn="ctr">
              <a:spcBef>
                <a:spcPts val="0"/>
              </a:spcBef>
              <a:spcAft>
                <a:spcPts val="0"/>
              </a:spcAft>
              <a:buClr>
                <a:schemeClr val="lt1"/>
              </a:buClr>
              <a:buSzPts val="4000"/>
              <a:buNone/>
              <a:defRPr sz="4000">
                <a:solidFill>
                  <a:schemeClr val="lt1"/>
                </a:solidFill>
                <a:latin typeface="Roboto"/>
                <a:ea typeface="Roboto"/>
                <a:cs typeface="Roboto"/>
                <a:sym typeface="Roboto"/>
              </a:defRPr>
            </a:lvl8pPr>
            <a:lvl9pPr lvl="8" rtl="0" algn="ctr">
              <a:spcBef>
                <a:spcPts val="0"/>
              </a:spcBef>
              <a:spcAft>
                <a:spcPts val="0"/>
              </a:spcAft>
              <a:buClr>
                <a:schemeClr val="lt1"/>
              </a:buClr>
              <a:buSzPts val="4000"/>
              <a:buNone/>
              <a:defRPr sz="4000">
                <a:solidFill>
                  <a:schemeClr val="lt1"/>
                </a:solidFill>
                <a:latin typeface="Roboto"/>
                <a:ea typeface="Roboto"/>
                <a:cs typeface="Roboto"/>
                <a:sym typeface="Roboto"/>
              </a:defRPr>
            </a:lvl9pPr>
          </a:lstStyle>
          <a:p/>
        </p:txBody>
      </p:sp>
      <p:sp>
        <p:nvSpPr>
          <p:cNvPr id="95" name="Google Shape;95;p14"/>
          <p:cNvSpPr txBox="1"/>
          <p:nvPr>
            <p:ph idx="1" type="subTitle"/>
          </p:nvPr>
        </p:nvSpPr>
        <p:spPr>
          <a:xfrm>
            <a:off x="454550" y="378075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400"/>
              <a:buNone/>
              <a:defRPr b="1">
                <a:solidFill>
                  <a:schemeClr val="lt1"/>
                </a:solidFill>
              </a:defRPr>
            </a:lvl1pPr>
            <a:lvl2pPr lvl="1" rtl="0">
              <a:spcBef>
                <a:spcPts val="1200"/>
              </a:spcBef>
              <a:spcAft>
                <a:spcPts val="0"/>
              </a:spcAft>
              <a:buClr>
                <a:schemeClr val="lt1"/>
              </a:buClr>
              <a:buSzPts val="1400"/>
              <a:buNone/>
              <a:defRPr b="1">
                <a:solidFill>
                  <a:schemeClr val="lt1"/>
                </a:solidFill>
              </a:defRPr>
            </a:lvl2pPr>
            <a:lvl3pPr lvl="2" rtl="0">
              <a:spcBef>
                <a:spcPts val="1200"/>
              </a:spcBef>
              <a:spcAft>
                <a:spcPts val="0"/>
              </a:spcAft>
              <a:buClr>
                <a:schemeClr val="lt1"/>
              </a:buClr>
              <a:buSzPts val="1200"/>
              <a:buNone/>
              <a:defRPr b="1">
                <a:solidFill>
                  <a:schemeClr val="lt1"/>
                </a:solidFill>
              </a:defRPr>
            </a:lvl3pPr>
            <a:lvl4pPr lvl="3" rtl="0">
              <a:spcBef>
                <a:spcPts val="1200"/>
              </a:spcBef>
              <a:spcAft>
                <a:spcPts val="0"/>
              </a:spcAft>
              <a:buClr>
                <a:schemeClr val="lt1"/>
              </a:buClr>
              <a:buSzPts val="1200"/>
              <a:buNone/>
              <a:defRPr b="1">
                <a:solidFill>
                  <a:schemeClr val="lt1"/>
                </a:solidFill>
              </a:defRPr>
            </a:lvl4pPr>
            <a:lvl5pPr lvl="4" rtl="0">
              <a:spcBef>
                <a:spcPts val="1200"/>
              </a:spcBef>
              <a:spcAft>
                <a:spcPts val="0"/>
              </a:spcAft>
              <a:buClr>
                <a:schemeClr val="lt1"/>
              </a:buClr>
              <a:buSzPts val="1000"/>
              <a:buNone/>
              <a:defRPr b="1">
                <a:solidFill>
                  <a:schemeClr val="lt1"/>
                </a:solidFill>
              </a:defRPr>
            </a:lvl5pPr>
            <a:lvl6pPr lvl="5" rtl="0">
              <a:spcBef>
                <a:spcPts val="1200"/>
              </a:spcBef>
              <a:spcAft>
                <a:spcPts val="0"/>
              </a:spcAft>
              <a:buClr>
                <a:schemeClr val="lt1"/>
              </a:buClr>
              <a:buSzPts val="1400"/>
              <a:buNone/>
              <a:defRPr b="1">
                <a:solidFill>
                  <a:schemeClr val="lt1"/>
                </a:solidFill>
              </a:defRPr>
            </a:lvl6pPr>
            <a:lvl7pPr lvl="6" rtl="0">
              <a:spcBef>
                <a:spcPts val="1200"/>
              </a:spcBef>
              <a:spcAft>
                <a:spcPts val="0"/>
              </a:spcAft>
              <a:buClr>
                <a:schemeClr val="lt1"/>
              </a:buClr>
              <a:buSzPts val="1400"/>
              <a:buNone/>
              <a:defRPr b="1">
                <a:solidFill>
                  <a:schemeClr val="lt1"/>
                </a:solidFill>
              </a:defRPr>
            </a:lvl7pPr>
            <a:lvl8pPr lvl="7" rtl="0">
              <a:spcBef>
                <a:spcPts val="1200"/>
              </a:spcBef>
              <a:spcAft>
                <a:spcPts val="0"/>
              </a:spcAft>
              <a:buClr>
                <a:schemeClr val="lt1"/>
              </a:buClr>
              <a:buSzPts val="1400"/>
              <a:buNone/>
              <a:defRPr b="1">
                <a:solidFill>
                  <a:schemeClr val="lt1"/>
                </a:solidFill>
              </a:defRPr>
            </a:lvl8pPr>
            <a:lvl9pPr lvl="8" rtl="0">
              <a:spcBef>
                <a:spcPts val="1200"/>
              </a:spcBef>
              <a:spcAft>
                <a:spcPts val="1200"/>
              </a:spcAft>
              <a:buClr>
                <a:schemeClr val="lt1"/>
              </a:buClr>
              <a:buSzPts val="1400"/>
              <a:buNone/>
              <a:defRPr b="1">
                <a:solidFill>
                  <a:schemeClr val="lt1"/>
                </a:solidFill>
              </a:defRPr>
            </a:lvl9pPr>
          </a:lstStyle>
          <a:p/>
        </p:txBody>
      </p:sp>
      <p:sp>
        <p:nvSpPr>
          <p:cNvPr id="96" name="Google Shape;96;p14"/>
          <p:cNvSpPr txBox="1"/>
          <p:nvPr>
            <p:ph idx="2" type="subTitle"/>
          </p:nvPr>
        </p:nvSpPr>
        <p:spPr>
          <a:xfrm>
            <a:off x="454550" y="406340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spcBef>
                <a:spcPts val="1200"/>
              </a:spcBef>
              <a:spcAft>
                <a:spcPts val="0"/>
              </a:spcAft>
              <a:buClr>
                <a:schemeClr val="lt1"/>
              </a:buClr>
              <a:buSzPts val="1200"/>
              <a:buNone/>
              <a:defRPr sz="1200">
                <a:solidFill>
                  <a:schemeClr val="lt1"/>
                </a:solidFill>
              </a:defRPr>
            </a:lvl2pPr>
            <a:lvl3pPr lvl="2" rtl="0">
              <a:spcBef>
                <a:spcPts val="1200"/>
              </a:spcBef>
              <a:spcAft>
                <a:spcPts val="0"/>
              </a:spcAft>
              <a:buClr>
                <a:schemeClr val="lt1"/>
              </a:buClr>
              <a:buSzPts val="1200"/>
              <a:buNone/>
              <a:defRPr sz="1200">
                <a:solidFill>
                  <a:schemeClr val="lt1"/>
                </a:solidFill>
              </a:defRPr>
            </a:lvl3pPr>
            <a:lvl4pPr lvl="3" rtl="0">
              <a:spcBef>
                <a:spcPts val="1200"/>
              </a:spcBef>
              <a:spcAft>
                <a:spcPts val="0"/>
              </a:spcAft>
              <a:buClr>
                <a:schemeClr val="lt1"/>
              </a:buClr>
              <a:buSzPts val="1200"/>
              <a:buNone/>
              <a:defRPr sz="1200">
                <a:solidFill>
                  <a:schemeClr val="lt1"/>
                </a:solidFill>
              </a:defRPr>
            </a:lvl4pPr>
            <a:lvl5pPr lvl="4" rtl="0">
              <a:spcBef>
                <a:spcPts val="1200"/>
              </a:spcBef>
              <a:spcAft>
                <a:spcPts val="0"/>
              </a:spcAft>
              <a:buClr>
                <a:schemeClr val="lt1"/>
              </a:buClr>
              <a:buSzPts val="1200"/>
              <a:buNone/>
              <a:defRPr sz="1200">
                <a:solidFill>
                  <a:schemeClr val="lt1"/>
                </a:solidFill>
              </a:defRPr>
            </a:lvl5pPr>
            <a:lvl6pPr lvl="5" rtl="0">
              <a:spcBef>
                <a:spcPts val="1200"/>
              </a:spcBef>
              <a:spcAft>
                <a:spcPts val="0"/>
              </a:spcAft>
              <a:buClr>
                <a:schemeClr val="lt1"/>
              </a:buClr>
              <a:buSzPts val="1200"/>
              <a:buNone/>
              <a:defRPr sz="1200">
                <a:solidFill>
                  <a:schemeClr val="lt1"/>
                </a:solidFill>
              </a:defRPr>
            </a:lvl6pPr>
            <a:lvl7pPr lvl="6" rtl="0">
              <a:spcBef>
                <a:spcPts val="1200"/>
              </a:spcBef>
              <a:spcAft>
                <a:spcPts val="0"/>
              </a:spcAft>
              <a:buClr>
                <a:schemeClr val="lt1"/>
              </a:buClr>
              <a:buSzPts val="1200"/>
              <a:buNone/>
              <a:defRPr sz="1200">
                <a:solidFill>
                  <a:schemeClr val="lt1"/>
                </a:solidFill>
              </a:defRPr>
            </a:lvl7pPr>
            <a:lvl8pPr lvl="7" rtl="0">
              <a:spcBef>
                <a:spcPts val="1200"/>
              </a:spcBef>
              <a:spcAft>
                <a:spcPts val="0"/>
              </a:spcAft>
              <a:buClr>
                <a:schemeClr val="lt1"/>
              </a:buClr>
              <a:buSzPts val="1200"/>
              <a:buNone/>
              <a:defRPr sz="1200">
                <a:solidFill>
                  <a:schemeClr val="lt1"/>
                </a:solidFill>
              </a:defRPr>
            </a:lvl8pPr>
            <a:lvl9pPr lvl="8" rtl="0">
              <a:spcBef>
                <a:spcPts val="1200"/>
              </a:spcBef>
              <a:spcAft>
                <a:spcPts val="1200"/>
              </a:spcAft>
              <a:buClr>
                <a:schemeClr val="lt1"/>
              </a:buClr>
              <a:buSzPts val="1200"/>
              <a:buNone/>
              <a:defRPr sz="12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6">
  <p:cSld name="SECTION_HEADER_2_1_1_1_1_1">
    <p:spTree>
      <p:nvGrpSpPr>
        <p:cNvPr id="97" name="Shape 97"/>
        <p:cNvGrpSpPr/>
        <p:nvPr/>
      </p:nvGrpSpPr>
      <p:grpSpPr>
        <a:xfrm>
          <a:off x="0" y="0"/>
          <a:ext cx="0" cy="0"/>
          <a:chOff x="0" y="0"/>
          <a:chExt cx="0" cy="0"/>
        </a:xfrm>
      </p:grpSpPr>
      <p:sp>
        <p:nvSpPr>
          <p:cNvPr id="98" name="Google Shape;98;p15"/>
          <p:cNvSpPr/>
          <p:nvPr/>
        </p:nvSpPr>
        <p:spPr>
          <a:xfrm>
            <a:off x="0" y="-125"/>
            <a:ext cx="91545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5"/>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15"/>
          <p:cNvSpPr txBox="1"/>
          <p:nvPr>
            <p:ph type="title"/>
          </p:nvPr>
        </p:nvSpPr>
        <p:spPr>
          <a:xfrm>
            <a:off x="446575" y="1223625"/>
            <a:ext cx="8237700" cy="21240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latin typeface="Roboto"/>
                <a:ea typeface="Roboto"/>
                <a:cs typeface="Roboto"/>
                <a:sym typeface="Roboto"/>
              </a:defRPr>
            </a:lvl2pPr>
            <a:lvl3pPr lvl="2" rtl="0" algn="ctr">
              <a:spcBef>
                <a:spcPts val="0"/>
              </a:spcBef>
              <a:spcAft>
                <a:spcPts val="0"/>
              </a:spcAft>
              <a:buClr>
                <a:schemeClr val="lt1"/>
              </a:buClr>
              <a:buSzPts val="4000"/>
              <a:buNone/>
              <a:defRPr sz="4000">
                <a:solidFill>
                  <a:schemeClr val="lt1"/>
                </a:solidFill>
                <a:latin typeface="Roboto"/>
                <a:ea typeface="Roboto"/>
                <a:cs typeface="Roboto"/>
                <a:sym typeface="Roboto"/>
              </a:defRPr>
            </a:lvl3pPr>
            <a:lvl4pPr lvl="3" rtl="0" algn="ctr">
              <a:spcBef>
                <a:spcPts val="0"/>
              </a:spcBef>
              <a:spcAft>
                <a:spcPts val="0"/>
              </a:spcAft>
              <a:buClr>
                <a:schemeClr val="lt1"/>
              </a:buClr>
              <a:buSzPts val="4000"/>
              <a:buNone/>
              <a:defRPr sz="4000">
                <a:solidFill>
                  <a:schemeClr val="lt1"/>
                </a:solidFill>
                <a:latin typeface="Roboto"/>
                <a:ea typeface="Roboto"/>
                <a:cs typeface="Roboto"/>
                <a:sym typeface="Roboto"/>
              </a:defRPr>
            </a:lvl4pPr>
            <a:lvl5pPr lvl="4" rtl="0" algn="ctr">
              <a:spcBef>
                <a:spcPts val="0"/>
              </a:spcBef>
              <a:spcAft>
                <a:spcPts val="0"/>
              </a:spcAft>
              <a:buClr>
                <a:schemeClr val="lt1"/>
              </a:buClr>
              <a:buSzPts val="4000"/>
              <a:buNone/>
              <a:defRPr sz="4000">
                <a:solidFill>
                  <a:schemeClr val="lt1"/>
                </a:solidFill>
                <a:latin typeface="Roboto"/>
                <a:ea typeface="Roboto"/>
                <a:cs typeface="Roboto"/>
                <a:sym typeface="Roboto"/>
              </a:defRPr>
            </a:lvl5pPr>
            <a:lvl6pPr lvl="5" rtl="0" algn="ctr">
              <a:spcBef>
                <a:spcPts val="0"/>
              </a:spcBef>
              <a:spcAft>
                <a:spcPts val="0"/>
              </a:spcAft>
              <a:buClr>
                <a:schemeClr val="lt1"/>
              </a:buClr>
              <a:buSzPts val="4000"/>
              <a:buNone/>
              <a:defRPr sz="4000">
                <a:solidFill>
                  <a:schemeClr val="lt1"/>
                </a:solidFill>
                <a:latin typeface="Roboto"/>
                <a:ea typeface="Roboto"/>
                <a:cs typeface="Roboto"/>
                <a:sym typeface="Roboto"/>
              </a:defRPr>
            </a:lvl6pPr>
            <a:lvl7pPr lvl="6" rtl="0" algn="ctr">
              <a:spcBef>
                <a:spcPts val="0"/>
              </a:spcBef>
              <a:spcAft>
                <a:spcPts val="0"/>
              </a:spcAft>
              <a:buClr>
                <a:schemeClr val="lt1"/>
              </a:buClr>
              <a:buSzPts val="4000"/>
              <a:buNone/>
              <a:defRPr sz="4000">
                <a:solidFill>
                  <a:schemeClr val="lt1"/>
                </a:solidFill>
                <a:latin typeface="Roboto"/>
                <a:ea typeface="Roboto"/>
                <a:cs typeface="Roboto"/>
                <a:sym typeface="Roboto"/>
              </a:defRPr>
            </a:lvl7pPr>
            <a:lvl8pPr lvl="7" rtl="0" algn="ctr">
              <a:spcBef>
                <a:spcPts val="0"/>
              </a:spcBef>
              <a:spcAft>
                <a:spcPts val="0"/>
              </a:spcAft>
              <a:buClr>
                <a:schemeClr val="lt1"/>
              </a:buClr>
              <a:buSzPts val="4000"/>
              <a:buNone/>
              <a:defRPr sz="4000">
                <a:solidFill>
                  <a:schemeClr val="lt1"/>
                </a:solidFill>
                <a:latin typeface="Roboto"/>
                <a:ea typeface="Roboto"/>
                <a:cs typeface="Roboto"/>
                <a:sym typeface="Roboto"/>
              </a:defRPr>
            </a:lvl8pPr>
            <a:lvl9pPr lvl="8" rtl="0" algn="ctr">
              <a:spcBef>
                <a:spcPts val="0"/>
              </a:spcBef>
              <a:spcAft>
                <a:spcPts val="0"/>
              </a:spcAft>
              <a:buClr>
                <a:schemeClr val="lt1"/>
              </a:buClr>
              <a:buSzPts val="4000"/>
              <a:buNone/>
              <a:defRPr sz="4000">
                <a:solidFill>
                  <a:schemeClr val="lt1"/>
                </a:solidFill>
                <a:latin typeface="Roboto"/>
                <a:ea typeface="Roboto"/>
                <a:cs typeface="Roboto"/>
                <a:sym typeface="Roboto"/>
              </a:defRPr>
            </a:lvl9pPr>
          </a:lstStyle>
          <a:p/>
        </p:txBody>
      </p:sp>
      <p:sp>
        <p:nvSpPr>
          <p:cNvPr id="102" name="Google Shape;102;p15"/>
          <p:cNvSpPr txBox="1"/>
          <p:nvPr>
            <p:ph idx="1" type="subTitle"/>
          </p:nvPr>
        </p:nvSpPr>
        <p:spPr>
          <a:xfrm>
            <a:off x="454550" y="378075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400"/>
              <a:buNone/>
              <a:defRPr b="1">
                <a:solidFill>
                  <a:schemeClr val="lt1"/>
                </a:solidFill>
              </a:defRPr>
            </a:lvl1pPr>
            <a:lvl2pPr lvl="1" rtl="0">
              <a:spcBef>
                <a:spcPts val="1200"/>
              </a:spcBef>
              <a:spcAft>
                <a:spcPts val="0"/>
              </a:spcAft>
              <a:buClr>
                <a:schemeClr val="lt1"/>
              </a:buClr>
              <a:buSzPts val="1400"/>
              <a:buNone/>
              <a:defRPr b="1">
                <a:solidFill>
                  <a:schemeClr val="lt1"/>
                </a:solidFill>
              </a:defRPr>
            </a:lvl2pPr>
            <a:lvl3pPr lvl="2" rtl="0">
              <a:spcBef>
                <a:spcPts val="1200"/>
              </a:spcBef>
              <a:spcAft>
                <a:spcPts val="0"/>
              </a:spcAft>
              <a:buClr>
                <a:schemeClr val="lt1"/>
              </a:buClr>
              <a:buSzPts val="1200"/>
              <a:buNone/>
              <a:defRPr b="1">
                <a:solidFill>
                  <a:schemeClr val="lt1"/>
                </a:solidFill>
              </a:defRPr>
            </a:lvl3pPr>
            <a:lvl4pPr lvl="3" rtl="0">
              <a:spcBef>
                <a:spcPts val="1200"/>
              </a:spcBef>
              <a:spcAft>
                <a:spcPts val="0"/>
              </a:spcAft>
              <a:buClr>
                <a:schemeClr val="lt1"/>
              </a:buClr>
              <a:buSzPts val="1200"/>
              <a:buNone/>
              <a:defRPr b="1">
                <a:solidFill>
                  <a:schemeClr val="lt1"/>
                </a:solidFill>
              </a:defRPr>
            </a:lvl4pPr>
            <a:lvl5pPr lvl="4" rtl="0">
              <a:spcBef>
                <a:spcPts val="1200"/>
              </a:spcBef>
              <a:spcAft>
                <a:spcPts val="0"/>
              </a:spcAft>
              <a:buClr>
                <a:schemeClr val="lt1"/>
              </a:buClr>
              <a:buSzPts val="1000"/>
              <a:buNone/>
              <a:defRPr b="1">
                <a:solidFill>
                  <a:schemeClr val="lt1"/>
                </a:solidFill>
              </a:defRPr>
            </a:lvl5pPr>
            <a:lvl6pPr lvl="5" rtl="0">
              <a:spcBef>
                <a:spcPts val="1200"/>
              </a:spcBef>
              <a:spcAft>
                <a:spcPts val="0"/>
              </a:spcAft>
              <a:buClr>
                <a:schemeClr val="lt1"/>
              </a:buClr>
              <a:buSzPts val="1400"/>
              <a:buNone/>
              <a:defRPr b="1">
                <a:solidFill>
                  <a:schemeClr val="lt1"/>
                </a:solidFill>
              </a:defRPr>
            </a:lvl6pPr>
            <a:lvl7pPr lvl="6" rtl="0">
              <a:spcBef>
                <a:spcPts val="1200"/>
              </a:spcBef>
              <a:spcAft>
                <a:spcPts val="0"/>
              </a:spcAft>
              <a:buClr>
                <a:schemeClr val="lt1"/>
              </a:buClr>
              <a:buSzPts val="1400"/>
              <a:buNone/>
              <a:defRPr b="1">
                <a:solidFill>
                  <a:schemeClr val="lt1"/>
                </a:solidFill>
              </a:defRPr>
            </a:lvl7pPr>
            <a:lvl8pPr lvl="7" rtl="0">
              <a:spcBef>
                <a:spcPts val="1200"/>
              </a:spcBef>
              <a:spcAft>
                <a:spcPts val="0"/>
              </a:spcAft>
              <a:buClr>
                <a:schemeClr val="lt1"/>
              </a:buClr>
              <a:buSzPts val="1400"/>
              <a:buNone/>
              <a:defRPr b="1">
                <a:solidFill>
                  <a:schemeClr val="lt1"/>
                </a:solidFill>
              </a:defRPr>
            </a:lvl8pPr>
            <a:lvl9pPr lvl="8" rtl="0">
              <a:spcBef>
                <a:spcPts val="1200"/>
              </a:spcBef>
              <a:spcAft>
                <a:spcPts val="1200"/>
              </a:spcAft>
              <a:buClr>
                <a:schemeClr val="lt1"/>
              </a:buClr>
              <a:buSzPts val="1400"/>
              <a:buNone/>
              <a:defRPr b="1">
                <a:solidFill>
                  <a:schemeClr val="lt1"/>
                </a:solidFill>
              </a:defRPr>
            </a:lvl9pPr>
          </a:lstStyle>
          <a:p/>
        </p:txBody>
      </p:sp>
      <p:sp>
        <p:nvSpPr>
          <p:cNvPr id="103" name="Google Shape;103;p15"/>
          <p:cNvSpPr txBox="1"/>
          <p:nvPr>
            <p:ph idx="2" type="subTitle"/>
          </p:nvPr>
        </p:nvSpPr>
        <p:spPr>
          <a:xfrm>
            <a:off x="454550" y="4063400"/>
            <a:ext cx="8237700" cy="248700"/>
          </a:xfrm>
          <a:prstGeom prst="rect">
            <a:avLst/>
          </a:prstGeom>
        </p:spPr>
        <p:txBody>
          <a:bodyPr anchorCtr="0" anchor="t" bIns="0" lIns="0" spcFirstLastPara="1" rIns="0"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spcBef>
                <a:spcPts val="1200"/>
              </a:spcBef>
              <a:spcAft>
                <a:spcPts val="0"/>
              </a:spcAft>
              <a:buClr>
                <a:schemeClr val="lt1"/>
              </a:buClr>
              <a:buSzPts val="1200"/>
              <a:buNone/>
              <a:defRPr sz="1200">
                <a:solidFill>
                  <a:schemeClr val="lt1"/>
                </a:solidFill>
              </a:defRPr>
            </a:lvl2pPr>
            <a:lvl3pPr lvl="2" rtl="0">
              <a:spcBef>
                <a:spcPts val="1200"/>
              </a:spcBef>
              <a:spcAft>
                <a:spcPts val="0"/>
              </a:spcAft>
              <a:buClr>
                <a:schemeClr val="lt1"/>
              </a:buClr>
              <a:buSzPts val="1200"/>
              <a:buNone/>
              <a:defRPr sz="1200">
                <a:solidFill>
                  <a:schemeClr val="lt1"/>
                </a:solidFill>
              </a:defRPr>
            </a:lvl3pPr>
            <a:lvl4pPr lvl="3" rtl="0">
              <a:spcBef>
                <a:spcPts val="1200"/>
              </a:spcBef>
              <a:spcAft>
                <a:spcPts val="0"/>
              </a:spcAft>
              <a:buClr>
                <a:schemeClr val="lt1"/>
              </a:buClr>
              <a:buSzPts val="1200"/>
              <a:buNone/>
              <a:defRPr sz="1200">
                <a:solidFill>
                  <a:schemeClr val="lt1"/>
                </a:solidFill>
              </a:defRPr>
            </a:lvl4pPr>
            <a:lvl5pPr lvl="4" rtl="0">
              <a:spcBef>
                <a:spcPts val="1200"/>
              </a:spcBef>
              <a:spcAft>
                <a:spcPts val="0"/>
              </a:spcAft>
              <a:buClr>
                <a:schemeClr val="lt1"/>
              </a:buClr>
              <a:buSzPts val="1200"/>
              <a:buNone/>
              <a:defRPr sz="1200">
                <a:solidFill>
                  <a:schemeClr val="lt1"/>
                </a:solidFill>
              </a:defRPr>
            </a:lvl5pPr>
            <a:lvl6pPr lvl="5" rtl="0">
              <a:spcBef>
                <a:spcPts val="1200"/>
              </a:spcBef>
              <a:spcAft>
                <a:spcPts val="0"/>
              </a:spcAft>
              <a:buClr>
                <a:schemeClr val="lt1"/>
              </a:buClr>
              <a:buSzPts val="1200"/>
              <a:buNone/>
              <a:defRPr sz="1200">
                <a:solidFill>
                  <a:schemeClr val="lt1"/>
                </a:solidFill>
              </a:defRPr>
            </a:lvl6pPr>
            <a:lvl7pPr lvl="6" rtl="0">
              <a:spcBef>
                <a:spcPts val="1200"/>
              </a:spcBef>
              <a:spcAft>
                <a:spcPts val="0"/>
              </a:spcAft>
              <a:buClr>
                <a:schemeClr val="lt1"/>
              </a:buClr>
              <a:buSzPts val="1200"/>
              <a:buNone/>
              <a:defRPr sz="1200">
                <a:solidFill>
                  <a:schemeClr val="lt1"/>
                </a:solidFill>
              </a:defRPr>
            </a:lvl7pPr>
            <a:lvl8pPr lvl="7" rtl="0">
              <a:spcBef>
                <a:spcPts val="1200"/>
              </a:spcBef>
              <a:spcAft>
                <a:spcPts val="0"/>
              </a:spcAft>
              <a:buClr>
                <a:schemeClr val="lt1"/>
              </a:buClr>
              <a:buSzPts val="1200"/>
              <a:buNone/>
              <a:defRPr sz="1200">
                <a:solidFill>
                  <a:schemeClr val="lt1"/>
                </a:solidFill>
              </a:defRPr>
            </a:lvl8pPr>
            <a:lvl9pPr lvl="8" rtl="0">
              <a:spcBef>
                <a:spcPts val="1200"/>
              </a:spcBef>
              <a:spcAft>
                <a:spcPts val="1200"/>
              </a:spcAft>
              <a:buClr>
                <a:schemeClr val="lt1"/>
              </a:buClr>
              <a:buSzPts val="1200"/>
              <a:buNone/>
              <a:defRPr sz="12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16"/>
          <p:cNvSpPr txBox="1"/>
          <p:nvPr>
            <p:ph type="title"/>
          </p:nvPr>
        </p:nvSpPr>
        <p:spPr>
          <a:xfrm>
            <a:off x="451700" y="426625"/>
            <a:ext cx="8232300" cy="572700"/>
          </a:xfrm>
          <a:prstGeom prst="rect">
            <a:avLst/>
          </a:prstGeom>
        </p:spPr>
        <p:txBody>
          <a:bodyPr anchorCtr="0" anchor="t"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06" name="Google Shape;106;p16"/>
          <p:cNvSpPr txBox="1"/>
          <p:nvPr>
            <p:ph idx="1" type="body"/>
          </p:nvPr>
        </p:nvSpPr>
        <p:spPr>
          <a:xfrm>
            <a:off x="446575" y="1299825"/>
            <a:ext cx="8232300" cy="33633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a:lvl1pPr>
            <a:lvl2pPr indent="-317500" lvl="1" marL="914400">
              <a:spcBef>
                <a:spcPts val="1200"/>
              </a:spcBef>
              <a:spcAft>
                <a:spcPts val="0"/>
              </a:spcAft>
              <a:buSzPts val="1400"/>
              <a:buChar char="●"/>
              <a:defRPr/>
            </a:lvl2pPr>
            <a:lvl3pPr indent="-304800" lvl="2" marL="1371600">
              <a:spcBef>
                <a:spcPts val="1200"/>
              </a:spcBef>
              <a:spcAft>
                <a:spcPts val="0"/>
              </a:spcAft>
              <a:buSzPts val="1200"/>
              <a:buChar char="●"/>
              <a:defRPr/>
            </a:lvl3pPr>
            <a:lvl4pPr indent="-304800" lvl="3" marL="1828800">
              <a:spcBef>
                <a:spcPts val="1200"/>
              </a:spcBef>
              <a:spcAft>
                <a:spcPts val="0"/>
              </a:spcAft>
              <a:buSzPts val="1200"/>
              <a:buChar char="●"/>
              <a:defRPr/>
            </a:lvl4pPr>
            <a:lvl5pPr indent="-292100" lvl="4" marL="2286000">
              <a:spcBef>
                <a:spcPts val="1200"/>
              </a:spcBef>
              <a:spcAft>
                <a:spcPts val="0"/>
              </a:spcAft>
              <a:buSzPts val="10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107" name="Google Shape;107;p16"/>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txBox="1"/>
          <p:nvPr>
            <p:ph type="title"/>
          </p:nvPr>
        </p:nvSpPr>
        <p:spPr>
          <a:xfrm>
            <a:off x="451700" y="426625"/>
            <a:ext cx="8232300" cy="572700"/>
          </a:xfrm>
          <a:prstGeom prst="rect">
            <a:avLst/>
          </a:prstGeom>
        </p:spPr>
        <p:txBody>
          <a:bodyPr anchorCtr="0" anchor="t"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10" name="Google Shape;110;p17"/>
          <p:cNvSpPr txBox="1"/>
          <p:nvPr>
            <p:ph idx="1" type="body"/>
          </p:nvPr>
        </p:nvSpPr>
        <p:spPr>
          <a:xfrm>
            <a:off x="446575" y="1299825"/>
            <a:ext cx="3864900" cy="33813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a:lvl1pPr>
            <a:lvl2pPr indent="-317500" lvl="1" marL="914400">
              <a:spcBef>
                <a:spcPts val="1200"/>
              </a:spcBef>
              <a:spcAft>
                <a:spcPts val="0"/>
              </a:spcAft>
              <a:buSzPts val="1400"/>
              <a:buChar char="●"/>
              <a:defRPr/>
            </a:lvl2pPr>
            <a:lvl3pPr indent="-304800" lvl="2" marL="1371600">
              <a:spcBef>
                <a:spcPts val="1200"/>
              </a:spcBef>
              <a:spcAft>
                <a:spcPts val="0"/>
              </a:spcAft>
              <a:buSzPts val="1200"/>
              <a:buChar char="●"/>
              <a:defRPr/>
            </a:lvl3pPr>
            <a:lvl4pPr indent="-304800" lvl="3" marL="1828800">
              <a:spcBef>
                <a:spcPts val="1200"/>
              </a:spcBef>
              <a:spcAft>
                <a:spcPts val="0"/>
              </a:spcAft>
              <a:buSzPts val="1200"/>
              <a:buChar char="●"/>
              <a:defRPr/>
            </a:lvl4pPr>
            <a:lvl5pPr indent="-292100" lvl="4" marL="2286000">
              <a:spcBef>
                <a:spcPts val="1200"/>
              </a:spcBef>
              <a:spcAft>
                <a:spcPts val="0"/>
              </a:spcAft>
              <a:buSzPts val="10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111" name="Google Shape;111;p17"/>
          <p:cNvSpPr txBox="1"/>
          <p:nvPr>
            <p:ph idx="2" type="body"/>
          </p:nvPr>
        </p:nvSpPr>
        <p:spPr>
          <a:xfrm>
            <a:off x="4832400" y="1299825"/>
            <a:ext cx="3864900" cy="33813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a:lvl1pPr>
            <a:lvl2pPr indent="-317500" lvl="1" marL="914400">
              <a:spcBef>
                <a:spcPts val="1200"/>
              </a:spcBef>
              <a:spcAft>
                <a:spcPts val="0"/>
              </a:spcAft>
              <a:buSzPts val="1400"/>
              <a:buChar char="●"/>
              <a:defRPr/>
            </a:lvl2pPr>
            <a:lvl3pPr indent="-304800" lvl="2" marL="1371600">
              <a:spcBef>
                <a:spcPts val="1200"/>
              </a:spcBef>
              <a:spcAft>
                <a:spcPts val="0"/>
              </a:spcAft>
              <a:buSzPts val="1200"/>
              <a:buChar char="●"/>
              <a:defRPr/>
            </a:lvl3pPr>
            <a:lvl4pPr indent="-304800" lvl="3" marL="1828800">
              <a:spcBef>
                <a:spcPts val="1200"/>
              </a:spcBef>
              <a:spcAft>
                <a:spcPts val="0"/>
              </a:spcAft>
              <a:buSzPts val="1200"/>
              <a:buChar char="●"/>
              <a:defRPr/>
            </a:lvl4pPr>
            <a:lvl5pPr indent="-292100" lvl="4" marL="2286000">
              <a:spcBef>
                <a:spcPts val="1200"/>
              </a:spcBef>
              <a:spcAft>
                <a:spcPts val="0"/>
              </a:spcAft>
              <a:buSzPts val="10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112" name="Google Shape;112;p17"/>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13" name="Shape 113"/>
        <p:cNvGrpSpPr/>
        <p:nvPr/>
      </p:nvGrpSpPr>
      <p:grpSpPr>
        <a:xfrm>
          <a:off x="0" y="0"/>
          <a:ext cx="0" cy="0"/>
          <a:chOff x="0" y="0"/>
          <a:chExt cx="0" cy="0"/>
        </a:xfrm>
      </p:grpSpPr>
      <p:sp>
        <p:nvSpPr>
          <p:cNvPr id="114" name="Google Shape;114;p18"/>
          <p:cNvSpPr txBox="1"/>
          <p:nvPr>
            <p:ph type="title"/>
          </p:nvPr>
        </p:nvSpPr>
        <p:spPr>
          <a:xfrm>
            <a:off x="451700" y="426625"/>
            <a:ext cx="8232300" cy="572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15" name="Google Shape;115;p18"/>
          <p:cNvSpPr txBox="1"/>
          <p:nvPr>
            <p:ph idx="1" type="body"/>
          </p:nvPr>
        </p:nvSpPr>
        <p:spPr>
          <a:xfrm>
            <a:off x="446575" y="1299825"/>
            <a:ext cx="2508300" cy="33813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a:lvl1pPr>
            <a:lvl2pPr indent="-317500" lvl="1" marL="914400" rtl="0">
              <a:spcBef>
                <a:spcPts val="1200"/>
              </a:spcBef>
              <a:spcAft>
                <a:spcPts val="0"/>
              </a:spcAft>
              <a:buSzPts val="1400"/>
              <a:buChar char="●"/>
              <a:defRPr/>
            </a:lvl2pPr>
            <a:lvl3pPr indent="-304800" lvl="2" marL="1371600" rtl="0">
              <a:spcBef>
                <a:spcPts val="1200"/>
              </a:spcBef>
              <a:spcAft>
                <a:spcPts val="0"/>
              </a:spcAft>
              <a:buSzPts val="1200"/>
              <a:buChar char="●"/>
              <a:defRPr/>
            </a:lvl3pPr>
            <a:lvl4pPr indent="-304800" lvl="3" marL="1828800" rtl="0">
              <a:spcBef>
                <a:spcPts val="1200"/>
              </a:spcBef>
              <a:spcAft>
                <a:spcPts val="0"/>
              </a:spcAft>
              <a:buSzPts val="1200"/>
              <a:buChar char="●"/>
              <a:defRPr/>
            </a:lvl4pPr>
            <a:lvl5pPr indent="-292100" lvl="4" marL="2286000" rtl="0">
              <a:spcBef>
                <a:spcPts val="1200"/>
              </a:spcBef>
              <a:spcAft>
                <a:spcPts val="0"/>
              </a:spcAft>
              <a:buSzPts val="10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116" name="Google Shape;116;p18"/>
          <p:cNvSpPr txBox="1"/>
          <p:nvPr>
            <p:ph idx="2" type="body"/>
          </p:nvPr>
        </p:nvSpPr>
        <p:spPr>
          <a:xfrm>
            <a:off x="3293075" y="1299825"/>
            <a:ext cx="2508300" cy="33813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a:lvl1pPr>
            <a:lvl2pPr indent="-317500" lvl="1" marL="914400" rtl="0">
              <a:spcBef>
                <a:spcPts val="1200"/>
              </a:spcBef>
              <a:spcAft>
                <a:spcPts val="0"/>
              </a:spcAft>
              <a:buSzPts val="1400"/>
              <a:buChar char="●"/>
              <a:defRPr/>
            </a:lvl2pPr>
            <a:lvl3pPr indent="-304800" lvl="2" marL="1371600" rtl="0">
              <a:spcBef>
                <a:spcPts val="1200"/>
              </a:spcBef>
              <a:spcAft>
                <a:spcPts val="0"/>
              </a:spcAft>
              <a:buSzPts val="1200"/>
              <a:buChar char="●"/>
              <a:defRPr/>
            </a:lvl3pPr>
            <a:lvl4pPr indent="-304800" lvl="3" marL="1828800" rtl="0">
              <a:spcBef>
                <a:spcPts val="1200"/>
              </a:spcBef>
              <a:spcAft>
                <a:spcPts val="0"/>
              </a:spcAft>
              <a:buSzPts val="1200"/>
              <a:buChar char="●"/>
              <a:defRPr/>
            </a:lvl4pPr>
            <a:lvl5pPr indent="-292100" lvl="4" marL="2286000" rtl="0">
              <a:spcBef>
                <a:spcPts val="1200"/>
              </a:spcBef>
              <a:spcAft>
                <a:spcPts val="0"/>
              </a:spcAft>
              <a:buSzPts val="10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117" name="Google Shape;117;p18"/>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8" name="Google Shape;118;p18"/>
          <p:cNvSpPr txBox="1"/>
          <p:nvPr>
            <p:ph idx="3" type="body"/>
          </p:nvPr>
        </p:nvSpPr>
        <p:spPr>
          <a:xfrm>
            <a:off x="6170556" y="1299825"/>
            <a:ext cx="2508300" cy="33813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a:lvl1pPr>
            <a:lvl2pPr indent="-317500" lvl="1" marL="914400" rtl="0">
              <a:spcBef>
                <a:spcPts val="1200"/>
              </a:spcBef>
              <a:spcAft>
                <a:spcPts val="0"/>
              </a:spcAft>
              <a:buSzPts val="1400"/>
              <a:buChar char="●"/>
              <a:defRPr/>
            </a:lvl2pPr>
            <a:lvl3pPr indent="-304800" lvl="2" marL="1371600" rtl="0">
              <a:spcBef>
                <a:spcPts val="1200"/>
              </a:spcBef>
              <a:spcAft>
                <a:spcPts val="0"/>
              </a:spcAft>
              <a:buSzPts val="1200"/>
              <a:buChar char="●"/>
              <a:defRPr/>
            </a:lvl3pPr>
            <a:lvl4pPr indent="-304800" lvl="3" marL="1828800" rtl="0">
              <a:spcBef>
                <a:spcPts val="1200"/>
              </a:spcBef>
              <a:spcAft>
                <a:spcPts val="0"/>
              </a:spcAft>
              <a:buSzPts val="1200"/>
              <a:buChar char="●"/>
              <a:defRPr/>
            </a:lvl4pPr>
            <a:lvl5pPr indent="-292100" lvl="4" marL="2286000" rtl="0">
              <a:spcBef>
                <a:spcPts val="1200"/>
              </a:spcBef>
              <a:spcAft>
                <a:spcPts val="0"/>
              </a:spcAft>
              <a:buSzPts val="10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19"/>
          <p:cNvSpPr txBox="1"/>
          <p:nvPr>
            <p:ph type="title"/>
          </p:nvPr>
        </p:nvSpPr>
        <p:spPr>
          <a:xfrm>
            <a:off x="451700" y="426625"/>
            <a:ext cx="8232300" cy="572700"/>
          </a:xfrm>
          <a:prstGeom prst="rect">
            <a:avLst/>
          </a:prstGeom>
        </p:spPr>
        <p:txBody>
          <a:bodyPr anchorCtr="0" anchor="t"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21" name="Google Shape;121;p19"/>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22" name="Shape 122"/>
        <p:cNvGrpSpPr/>
        <p:nvPr/>
      </p:nvGrpSpPr>
      <p:grpSpPr>
        <a:xfrm>
          <a:off x="0" y="0"/>
          <a:ext cx="0" cy="0"/>
          <a:chOff x="0" y="0"/>
          <a:chExt cx="0" cy="0"/>
        </a:xfrm>
      </p:grpSpPr>
      <p:sp>
        <p:nvSpPr>
          <p:cNvPr id="123" name="Google Shape;123;p20"/>
          <p:cNvSpPr/>
          <p:nvPr/>
        </p:nvSpPr>
        <p:spPr>
          <a:xfrm>
            <a:off x="0" y="-125"/>
            <a:ext cx="9154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0"/>
          <p:cNvSpPr txBox="1"/>
          <p:nvPr>
            <p:ph type="title"/>
          </p:nvPr>
        </p:nvSpPr>
        <p:spPr>
          <a:xfrm>
            <a:off x="451700" y="426625"/>
            <a:ext cx="8232300" cy="5727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p:txBody>
      </p:sp>
      <p:sp>
        <p:nvSpPr>
          <p:cNvPr id="126" name="Google Shape;126;p20"/>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17" name="Shape 17"/>
        <p:cNvGrpSpPr/>
        <p:nvPr/>
      </p:nvGrpSpPr>
      <p:grpSpPr>
        <a:xfrm>
          <a:off x="0" y="0"/>
          <a:ext cx="0" cy="0"/>
          <a:chOff x="0" y="0"/>
          <a:chExt cx="0" cy="0"/>
        </a:xfrm>
      </p:grpSpPr>
      <p:sp>
        <p:nvSpPr>
          <p:cNvPr id="18" name="Google Shape;18;p3"/>
          <p:cNvSpPr/>
          <p:nvPr/>
        </p:nvSpPr>
        <p:spPr>
          <a:xfrm>
            <a:off x="0" y="-125"/>
            <a:ext cx="9154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446575" y="1299825"/>
            <a:ext cx="8237700" cy="1824300"/>
          </a:xfrm>
          <a:prstGeom prst="rect">
            <a:avLst/>
          </a:prstGeom>
        </p:spPr>
        <p:txBody>
          <a:bodyPr anchorCtr="0" anchor="b" bIns="0" lIns="0" spcFirstLastPara="1" rIns="0" wrap="square" tIns="0">
            <a:noAutofit/>
          </a:bodyPr>
          <a:lstStyle>
            <a:lvl1pPr lvl="0" rtl="0">
              <a:lnSpc>
                <a:spcPct val="80000"/>
              </a:lnSpc>
              <a:spcBef>
                <a:spcPts val="0"/>
              </a:spcBef>
              <a:spcAft>
                <a:spcPts val="0"/>
              </a:spcAft>
              <a:buClr>
                <a:schemeClr val="lt1"/>
              </a:buClr>
              <a:buSzPts val="4000"/>
              <a:buNone/>
              <a:defRPr sz="4000">
                <a:solidFill>
                  <a:schemeClr val="lt1"/>
                </a:solidFill>
              </a:defRPr>
            </a:lvl1pPr>
            <a:lvl2pPr lvl="1" rtl="0">
              <a:lnSpc>
                <a:spcPct val="80000"/>
              </a:lnSpc>
              <a:spcBef>
                <a:spcPts val="0"/>
              </a:spcBef>
              <a:spcAft>
                <a:spcPts val="0"/>
              </a:spcAft>
              <a:buClr>
                <a:schemeClr val="lt1"/>
              </a:buClr>
              <a:buSzPts val="4000"/>
              <a:buNone/>
              <a:defRPr sz="4000">
                <a:solidFill>
                  <a:schemeClr val="lt1"/>
                </a:solidFill>
              </a:defRPr>
            </a:lvl2pPr>
            <a:lvl3pPr lvl="2" rtl="0">
              <a:lnSpc>
                <a:spcPct val="80000"/>
              </a:lnSpc>
              <a:spcBef>
                <a:spcPts val="0"/>
              </a:spcBef>
              <a:spcAft>
                <a:spcPts val="0"/>
              </a:spcAft>
              <a:buClr>
                <a:schemeClr val="lt1"/>
              </a:buClr>
              <a:buSzPts val="4000"/>
              <a:buNone/>
              <a:defRPr sz="4000">
                <a:solidFill>
                  <a:schemeClr val="lt1"/>
                </a:solidFill>
              </a:defRPr>
            </a:lvl3pPr>
            <a:lvl4pPr lvl="3" rtl="0">
              <a:lnSpc>
                <a:spcPct val="80000"/>
              </a:lnSpc>
              <a:spcBef>
                <a:spcPts val="0"/>
              </a:spcBef>
              <a:spcAft>
                <a:spcPts val="0"/>
              </a:spcAft>
              <a:buClr>
                <a:schemeClr val="lt1"/>
              </a:buClr>
              <a:buSzPts val="4000"/>
              <a:buNone/>
              <a:defRPr sz="4000">
                <a:solidFill>
                  <a:schemeClr val="lt1"/>
                </a:solidFill>
              </a:defRPr>
            </a:lvl4pPr>
            <a:lvl5pPr lvl="4" rtl="0">
              <a:lnSpc>
                <a:spcPct val="80000"/>
              </a:lnSpc>
              <a:spcBef>
                <a:spcPts val="0"/>
              </a:spcBef>
              <a:spcAft>
                <a:spcPts val="0"/>
              </a:spcAft>
              <a:buClr>
                <a:schemeClr val="lt1"/>
              </a:buClr>
              <a:buSzPts val="4000"/>
              <a:buNone/>
              <a:defRPr sz="4000">
                <a:solidFill>
                  <a:schemeClr val="lt1"/>
                </a:solidFill>
              </a:defRPr>
            </a:lvl5pPr>
            <a:lvl6pPr lvl="5" rtl="0">
              <a:lnSpc>
                <a:spcPct val="80000"/>
              </a:lnSpc>
              <a:spcBef>
                <a:spcPts val="0"/>
              </a:spcBef>
              <a:spcAft>
                <a:spcPts val="0"/>
              </a:spcAft>
              <a:buClr>
                <a:schemeClr val="lt1"/>
              </a:buClr>
              <a:buSzPts val="4000"/>
              <a:buNone/>
              <a:defRPr sz="4000">
                <a:solidFill>
                  <a:schemeClr val="lt1"/>
                </a:solidFill>
              </a:defRPr>
            </a:lvl6pPr>
            <a:lvl7pPr lvl="6" rtl="0">
              <a:lnSpc>
                <a:spcPct val="80000"/>
              </a:lnSpc>
              <a:spcBef>
                <a:spcPts val="0"/>
              </a:spcBef>
              <a:spcAft>
                <a:spcPts val="0"/>
              </a:spcAft>
              <a:buClr>
                <a:schemeClr val="lt1"/>
              </a:buClr>
              <a:buSzPts val="4000"/>
              <a:buNone/>
              <a:defRPr sz="4000">
                <a:solidFill>
                  <a:schemeClr val="lt1"/>
                </a:solidFill>
              </a:defRPr>
            </a:lvl7pPr>
            <a:lvl8pPr lvl="7" rtl="0">
              <a:lnSpc>
                <a:spcPct val="80000"/>
              </a:lnSpc>
              <a:spcBef>
                <a:spcPts val="0"/>
              </a:spcBef>
              <a:spcAft>
                <a:spcPts val="0"/>
              </a:spcAft>
              <a:buClr>
                <a:schemeClr val="lt1"/>
              </a:buClr>
              <a:buSzPts val="4000"/>
              <a:buNone/>
              <a:defRPr sz="4000">
                <a:solidFill>
                  <a:schemeClr val="lt1"/>
                </a:solidFill>
              </a:defRPr>
            </a:lvl8pPr>
            <a:lvl9pPr lvl="8" rtl="0">
              <a:lnSpc>
                <a:spcPct val="80000"/>
              </a:lnSpc>
              <a:spcBef>
                <a:spcPts val="0"/>
              </a:spcBef>
              <a:spcAft>
                <a:spcPts val="0"/>
              </a:spcAft>
              <a:buClr>
                <a:schemeClr val="lt1"/>
              </a:buClr>
              <a:buSzPts val="4000"/>
              <a:buNone/>
              <a:defRPr sz="4000">
                <a:solidFill>
                  <a:schemeClr val="lt1"/>
                </a:solidFill>
              </a:defRPr>
            </a:lvl9pPr>
          </a:lstStyle>
          <a:p/>
        </p:txBody>
      </p:sp>
      <p:sp>
        <p:nvSpPr>
          <p:cNvPr id="20" name="Google Shape;20;p3"/>
          <p:cNvSpPr txBox="1"/>
          <p:nvPr>
            <p:ph idx="1" type="subTitle"/>
          </p:nvPr>
        </p:nvSpPr>
        <p:spPr>
          <a:xfrm>
            <a:off x="446575" y="3496000"/>
            <a:ext cx="6148200" cy="457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Clr>
                <a:schemeClr val="lt1"/>
              </a:buClr>
              <a:buSzPts val="1800"/>
              <a:buFont typeface="Kanit Medium"/>
              <a:buNone/>
              <a:defRPr sz="1800">
                <a:solidFill>
                  <a:schemeClr val="lt1"/>
                </a:solidFill>
                <a:latin typeface="Kanit Medium"/>
                <a:ea typeface="Kanit Medium"/>
                <a:cs typeface="Kanit Medium"/>
                <a:sym typeface="Kanit Medium"/>
              </a:defRPr>
            </a:lvl1pPr>
            <a:lvl2pPr lvl="1"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2pPr>
            <a:lvl3pPr lvl="2"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3pPr>
            <a:lvl4pPr lvl="3"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4pPr>
            <a:lvl5pPr lvl="4"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5pPr>
            <a:lvl6pPr lvl="5"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6pPr>
            <a:lvl7pPr lvl="6"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7pPr>
            <a:lvl8pPr lvl="7"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8pPr>
            <a:lvl9pPr lvl="8" rtl="0">
              <a:lnSpc>
                <a:spcPct val="90000"/>
              </a:lnSpc>
              <a:spcBef>
                <a:spcPts val="0"/>
              </a:spcBef>
              <a:spcAft>
                <a:spcPts val="0"/>
              </a:spcAft>
              <a:buClr>
                <a:schemeClr val="lt1"/>
              </a:buClr>
              <a:buSzPts val="1800"/>
              <a:buFont typeface="Kanit"/>
              <a:buNone/>
              <a:defRPr b="1" sz="1800">
                <a:solidFill>
                  <a:schemeClr val="lt1"/>
                </a:solidFill>
                <a:latin typeface="Kanit"/>
                <a:ea typeface="Kanit"/>
                <a:cs typeface="Kanit"/>
                <a:sym typeface="Kanit"/>
              </a:defRPr>
            </a:lvl9pPr>
          </a:lstStyle>
          <a:p/>
        </p:txBody>
      </p:sp>
      <p:sp>
        <p:nvSpPr>
          <p:cNvPr id="21" name="Google Shape;21;p3"/>
          <p:cNvSpPr/>
          <p:nvPr/>
        </p:nvSpPr>
        <p:spPr>
          <a:xfrm>
            <a:off x="446575" y="454550"/>
            <a:ext cx="1371921" cy="206175"/>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txBox="1"/>
          <p:nvPr>
            <p:ph idx="2" type="subTitle"/>
          </p:nvPr>
        </p:nvSpPr>
        <p:spPr>
          <a:xfrm>
            <a:off x="446575" y="4202500"/>
            <a:ext cx="8237700" cy="478500"/>
          </a:xfrm>
          <a:prstGeom prst="rect">
            <a:avLst/>
          </a:prstGeom>
        </p:spPr>
        <p:txBody>
          <a:bodyPr anchorCtr="0" anchor="t" bIns="0" lIns="0" spcFirstLastPara="1" rIns="0" wrap="square" tIns="0">
            <a:noAutofit/>
          </a:bodyPr>
          <a:lstStyle>
            <a:lvl1pPr lvl="0" rtl="0">
              <a:lnSpc>
                <a:spcPct val="90000"/>
              </a:lnSpc>
              <a:spcBef>
                <a:spcPts val="0"/>
              </a:spcBef>
              <a:spcAft>
                <a:spcPts val="0"/>
              </a:spcAft>
              <a:buClr>
                <a:schemeClr val="lt1"/>
              </a:buClr>
              <a:buSzPts val="1400"/>
              <a:buNone/>
              <a:defRPr>
                <a:solidFill>
                  <a:schemeClr val="lt1"/>
                </a:solidFill>
              </a:defRPr>
            </a:lvl1pPr>
            <a:lvl2pPr lvl="1" rtl="0">
              <a:lnSpc>
                <a:spcPct val="90000"/>
              </a:lnSpc>
              <a:spcBef>
                <a:spcPts val="0"/>
              </a:spcBef>
              <a:spcAft>
                <a:spcPts val="0"/>
              </a:spcAft>
              <a:buClr>
                <a:schemeClr val="lt1"/>
              </a:buClr>
              <a:buSzPts val="1400"/>
              <a:buNone/>
              <a:defRPr>
                <a:solidFill>
                  <a:schemeClr val="lt1"/>
                </a:solidFill>
              </a:defRPr>
            </a:lvl2pPr>
            <a:lvl3pPr lvl="2" rtl="0">
              <a:lnSpc>
                <a:spcPct val="90000"/>
              </a:lnSpc>
              <a:spcBef>
                <a:spcPts val="0"/>
              </a:spcBef>
              <a:spcAft>
                <a:spcPts val="0"/>
              </a:spcAft>
              <a:buClr>
                <a:schemeClr val="lt1"/>
              </a:buClr>
              <a:buSzPts val="1200"/>
              <a:buNone/>
              <a:defRPr>
                <a:solidFill>
                  <a:schemeClr val="lt1"/>
                </a:solidFill>
              </a:defRPr>
            </a:lvl3pPr>
            <a:lvl4pPr lvl="3" rtl="0">
              <a:lnSpc>
                <a:spcPct val="90000"/>
              </a:lnSpc>
              <a:spcBef>
                <a:spcPts val="0"/>
              </a:spcBef>
              <a:spcAft>
                <a:spcPts val="0"/>
              </a:spcAft>
              <a:buClr>
                <a:schemeClr val="lt1"/>
              </a:buClr>
              <a:buSzPts val="1200"/>
              <a:buNone/>
              <a:defRPr>
                <a:solidFill>
                  <a:schemeClr val="lt1"/>
                </a:solidFill>
              </a:defRPr>
            </a:lvl4pPr>
            <a:lvl5pPr lvl="4" rtl="0">
              <a:lnSpc>
                <a:spcPct val="90000"/>
              </a:lnSpc>
              <a:spcBef>
                <a:spcPts val="0"/>
              </a:spcBef>
              <a:spcAft>
                <a:spcPts val="0"/>
              </a:spcAft>
              <a:buClr>
                <a:schemeClr val="lt1"/>
              </a:buClr>
              <a:buSzPts val="1000"/>
              <a:buNone/>
              <a:defRPr>
                <a:solidFill>
                  <a:schemeClr val="lt1"/>
                </a:solidFill>
              </a:defRPr>
            </a:lvl5pPr>
            <a:lvl6pPr lvl="5" rtl="0">
              <a:lnSpc>
                <a:spcPct val="90000"/>
              </a:lnSpc>
              <a:spcBef>
                <a:spcPts val="0"/>
              </a:spcBef>
              <a:spcAft>
                <a:spcPts val="0"/>
              </a:spcAft>
              <a:buClr>
                <a:schemeClr val="lt1"/>
              </a:buClr>
              <a:buSzPts val="1400"/>
              <a:buNone/>
              <a:defRPr>
                <a:solidFill>
                  <a:schemeClr val="lt1"/>
                </a:solidFill>
              </a:defRPr>
            </a:lvl6pPr>
            <a:lvl7pPr lvl="6" rtl="0">
              <a:lnSpc>
                <a:spcPct val="90000"/>
              </a:lnSpc>
              <a:spcBef>
                <a:spcPts val="0"/>
              </a:spcBef>
              <a:spcAft>
                <a:spcPts val="0"/>
              </a:spcAft>
              <a:buClr>
                <a:schemeClr val="lt1"/>
              </a:buClr>
              <a:buSzPts val="1400"/>
              <a:buNone/>
              <a:defRPr>
                <a:solidFill>
                  <a:schemeClr val="lt1"/>
                </a:solidFill>
              </a:defRPr>
            </a:lvl7pPr>
            <a:lvl8pPr lvl="7" rtl="0">
              <a:lnSpc>
                <a:spcPct val="90000"/>
              </a:lnSpc>
              <a:spcBef>
                <a:spcPts val="0"/>
              </a:spcBef>
              <a:spcAft>
                <a:spcPts val="0"/>
              </a:spcAft>
              <a:buClr>
                <a:schemeClr val="lt1"/>
              </a:buClr>
              <a:buSzPts val="1400"/>
              <a:buNone/>
              <a:defRPr>
                <a:solidFill>
                  <a:schemeClr val="lt1"/>
                </a:solidFill>
              </a:defRPr>
            </a:lvl8pPr>
            <a:lvl9pPr lvl="8" rtl="0">
              <a:lnSpc>
                <a:spcPct val="90000"/>
              </a:lnSpc>
              <a:spcBef>
                <a:spcPts val="0"/>
              </a:spcBef>
              <a:spcAft>
                <a:spcPts val="0"/>
              </a:spcAft>
              <a:buClr>
                <a:schemeClr val="lt1"/>
              </a:buClr>
              <a:buSzPts val="1400"/>
              <a:buNone/>
              <a:defRPr>
                <a:solidFill>
                  <a:schemeClr val="lt1"/>
                </a:solidFill>
              </a:defRPr>
            </a:lvl9pPr>
          </a:lstStyle>
          <a:p/>
        </p:txBody>
      </p:sp>
      <p:sp>
        <p:nvSpPr>
          <p:cNvPr id="23" name="Google Shape;23;p3"/>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p21"/>
          <p:cNvSpPr txBox="1"/>
          <p:nvPr>
            <p:ph type="title"/>
          </p:nvPr>
        </p:nvSpPr>
        <p:spPr>
          <a:xfrm>
            <a:off x="446575" y="426625"/>
            <a:ext cx="3670800" cy="4254300"/>
          </a:xfrm>
          <a:prstGeom prst="rect">
            <a:avLst/>
          </a:prstGeom>
        </p:spPr>
        <p:txBody>
          <a:bodyPr anchorCtr="0" anchor="t"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9" name="Google Shape;129;p21"/>
          <p:cNvSpPr txBox="1"/>
          <p:nvPr>
            <p:ph idx="1" type="body"/>
          </p:nvPr>
        </p:nvSpPr>
        <p:spPr>
          <a:xfrm>
            <a:off x="4571875" y="454550"/>
            <a:ext cx="4125300" cy="4114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1200"/>
              </a:spcBef>
              <a:spcAft>
                <a:spcPts val="0"/>
              </a:spcAft>
              <a:buSzPts val="1200"/>
              <a:buChar char="●"/>
              <a:defRPr sz="1200"/>
            </a:lvl2pPr>
            <a:lvl3pPr indent="-304800" lvl="2" marL="1371600">
              <a:spcBef>
                <a:spcPts val="1200"/>
              </a:spcBef>
              <a:spcAft>
                <a:spcPts val="0"/>
              </a:spcAft>
              <a:buSzPts val="1200"/>
              <a:buChar char="●"/>
              <a:defRPr sz="1200"/>
            </a:lvl3pPr>
            <a:lvl4pPr indent="-304800" lvl="3" marL="1828800">
              <a:spcBef>
                <a:spcPts val="1200"/>
              </a:spcBef>
              <a:spcAft>
                <a:spcPts val="0"/>
              </a:spcAft>
              <a:buSzPts val="1200"/>
              <a:buChar char="●"/>
              <a:defRPr sz="1200"/>
            </a:lvl4pPr>
            <a:lvl5pPr indent="-304800" lvl="4" marL="2286000">
              <a:spcBef>
                <a:spcPts val="1200"/>
              </a:spcBef>
              <a:spcAft>
                <a:spcPts val="0"/>
              </a:spcAft>
              <a:buSzPts val="1200"/>
              <a:buChar char="●"/>
              <a:defRPr sz="1200"/>
            </a:lvl5pPr>
            <a:lvl6pPr indent="-304800" lvl="5" marL="2743200">
              <a:spcBef>
                <a:spcPts val="1200"/>
              </a:spcBef>
              <a:spcAft>
                <a:spcPts val="0"/>
              </a:spcAft>
              <a:buSzPts val="1200"/>
              <a:buChar char="■"/>
              <a:defRPr sz="1200"/>
            </a:lvl6pPr>
            <a:lvl7pPr indent="-304800" lvl="6" marL="3200400">
              <a:spcBef>
                <a:spcPts val="1200"/>
              </a:spcBef>
              <a:spcAft>
                <a:spcPts val="0"/>
              </a:spcAft>
              <a:buSzPts val="1200"/>
              <a:buChar char="●"/>
              <a:defRPr sz="1200"/>
            </a:lvl7pPr>
            <a:lvl8pPr indent="-304800" lvl="7" marL="3657600">
              <a:spcBef>
                <a:spcPts val="1200"/>
              </a:spcBef>
              <a:spcAft>
                <a:spcPts val="0"/>
              </a:spcAft>
              <a:buSzPts val="1200"/>
              <a:buChar char="○"/>
              <a:defRPr sz="1200"/>
            </a:lvl8pPr>
            <a:lvl9pPr indent="-304800" lvl="8" marL="4114800">
              <a:spcBef>
                <a:spcPts val="1200"/>
              </a:spcBef>
              <a:spcAft>
                <a:spcPts val="1200"/>
              </a:spcAft>
              <a:buSzPts val="1200"/>
              <a:buChar char="■"/>
              <a:defRPr sz="1200"/>
            </a:lvl9pPr>
          </a:lstStyle>
          <a:p/>
        </p:txBody>
      </p:sp>
      <p:sp>
        <p:nvSpPr>
          <p:cNvPr id="130" name="Google Shape;130;p21"/>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p22"/>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3" name="Google Shape;133;p22"/>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
    <p:spTree>
      <p:nvGrpSpPr>
        <p:cNvPr id="134" name="Shape 134"/>
        <p:cNvGrpSpPr/>
        <p:nvPr/>
      </p:nvGrpSpPr>
      <p:grpSpPr>
        <a:xfrm>
          <a:off x="0" y="0"/>
          <a:ext cx="0" cy="0"/>
          <a:chOff x="0" y="0"/>
          <a:chExt cx="0" cy="0"/>
        </a:xfrm>
      </p:grpSpPr>
      <p:sp>
        <p:nvSpPr>
          <p:cNvPr id="135" name="Google Shape;135;p23"/>
          <p:cNvSpPr/>
          <p:nvPr/>
        </p:nvSpPr>
        <p:spPr>
          <a:xfrm>
            <a:off x="0" y="-125"/>
            <a:ext cx="9154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3"/>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8" name="Google Shape;138;p23"/>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 name="Shape 139"/>
        <p:cNvGrpSpPr/>
        <p:nvPr/>
      </p:nvGrpSpPr>
      <p:grpSpPr>
        <a:xfrm>
          <a:off x="0" y="0"/>
          <a:ext cx="0" cy="0"/>
          <a:chOff x="0" y="0"/>
          <a:chExt cx="0" cy="0"/>
        </a:xfrm>
      </p:grpSpPr>
      <p:sp>
        <p:nvSpPr>
          <p:cNvPr id="140" name="Google Shape;140;p24"/>
          <p:cNvSpPr/>
          <p:nvPr/>
        </p:nvSpPr>
        <p:spPr>
          <a:xfrm>
            <a:off x="4572000" y="-125"/>
            <a:ext cx="4572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type="title"/>
          </p:nvPr>
        </p:nvSpPr>
        <p:spPr>
          <a:xfrm>
            <a:off x="446575" y="454550"/>
            <a:ext cx="3678600" cy="2117100"/>
          </a:xfrm>
          <a:prstGeom prst="rect">
            <a:avLst/>
          </a:prstGeom>
        </p:spPr>
        <p:txBody>
          <a:bodyPr anchorCtr="0" anchor="b" bIns="0" lIns="0" spcFirstLastPara="1" rIns="0" wrap="square" tIns="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42" name="Google Shape;142;p24"/>
          <p:cNvSpPr txBox="1"/>
          <p:nvPr>
            <p:ph idx="1" type="subTitle"/>
          </p:nvPr>
        </p:nvSpPr>
        <p:spPr>
          <a:xfrm>
            <a:off x="446700" y="2803075"/>
            <a:ext cx="3678600" cy="18780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3" name="Google Shape;143;p24"/>
          <p:cNvSpPr txBox="1"/>
          <p:nvPr>
            <p:ph idx="2" type="body"/>
          </p:nvPr>
        </p:nvSpPr>
        <p:spPr>
          <a:xfrm>
            <a:off x="5044500" y="454550"/>
            <a:ext cx="3639600" cy="4234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a:lvl1pPr>
            <a:lvl2pPr indent="-317500" lvl="1" marL="914400">
              <a:spcBef>
                <a:spcPts val="1200"/>
              </a:spcBef>
              <a:spcAft>
                <a:spcPts val="0"/>
              </a:spcAft>
              <a:buSzPts val="1400"/>
              <a:buChar char="●"/>
              <a:defRPr/>
            </a:lvl2pPr>
            <a:lvl3pPr indent="-304800" lvl="2" marL="1371600">
              <a:spcBef>
                <a:spcPts val="1200"/>
              </a:spcBef>
              <a:spcAft>
                <a:spcPts val="0"/>
              </a:spcAft>
              <a:buSzPts val="1200"/>
              <a:buChar char="●"/>
              <a:defRPr/>
            </a:lvl3pPr>
            <a:lvl4pPr indent="-304800" lvl="3" marL="1828800">
              <a:spcBef>
                <a:spcPts val="1200"/>
              </a:spcBef>
              <a:spcAft>
                <a:spcPts val="0"/>
              </a:spcAft>
              <a:buSzPts val="1200"/>
              <a:buChar char="●"/>
              <a:defRPr/>
            </a:lvl4pPr>
            <a:lvl5pPr indent="-292100" lvl="4" marL="2286000">
              <a:spcBef>
                <a:spcPts val="1200"/>
              </a:spcBef>
              <a:spcAft>
                <a:spcPts val="0"/>
              </a:spcAft>
              <a:buSzPts val="10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144" name="Google Shape;144;p24"/>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5" name="Google Shape;145;p24"/>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sp>
        <p:nvSpPr>
          <p:cNvPr id="147" name="Google Shape;147;p25"/>
          <p:cNvSpPr txBox="1"/>
          <p:nvPr>
            <p:ph idx="1" type="body"/>
          </p:nvPr>
        </p:nvSpPr>
        <p:spPr>
          <a:xfrm>
            <a:off x="446575" y="4230575"/>
            <a:ext cx="8237700" cy="450300"/>
          </a:xfrm>
          <a:prstGeom prst="rect">
            <a:avLst/>
          </a:prstGeom>
        </p:spPr>
        <p:txBody>
          <a:bodyPr anchorCtr="0" anchor="b" bIns="0" lIns="0" spcFirstLastPara="1" rIns="0" wrap="square" tIns="0">
            <a:noAutofit/>
          </a:bodyPr>
          <a:lstStyle>
            <a:lvl1pPr indent="-228600" lvl="0" marL="457200">
              <a:lnSpc>
                <a:spcPct val="100000"/>
              </a:lnSpc>
              <a:spcBef>
                <a:spcPts val="0"/>
              </a:spcBef>
              <a:spcAft>
                <a:spcPts val="0"/>
              </a:spcAft>
              <a:buSzPts val="1400"/>
              <a:buNone/>
              <a:defRPr/>
            </a:lvl1pPr>
          </a:lstStyle>
          <a:p/>
        </p:txBody>
      </p:sp>
      <p:sp>
        <p:nvSpPr>
          <p:cNvPr id="148" name="Google Shape;148;p25"/>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26"/>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26"/>
          <p:cNvSpPr txBox="1"/>
          <p:nvPr>
            <p:ph idx="1" type="body"/>
          </p:nvPr>
        </p:nvSpPr>
        <p:spPr>
          <a:xfrm>
            <a:off x="311700" y="3152225"/>
            <a:ext cx="8520600" cy="1300800"/>
          </a:xfrm>
          <a:prstGeom prst="rect">
            <a:avLst/>
          </a:prstGeom>
        </p:spPr>
        <p:txBody>
          <a:bodyPr anchorCtr="0" anchor="t" bIns="0" lIns="0" spcFirstLastPara="1" rIns="0" wrap="square" tIns="0">
            <a:noAutofit/>
          </a:bodyPr>
          <a:lstStyle>
            <a:lvl1pPr indent="-317500" lvl="0" marL="457200" algn="ctr">
              <a:spcBef>
                <a:spcPts val="0"/>
              </a:spcBef>
              <a:spcAft>
                <a:spcPts val="0"/>
              </a:spcAft>
              <a:buSzPts val="1400"/>
              <a:buChar char="●"/>
              <a:defRPr/>
            </a:lvl1pPr>
            <a:lvl2pPr indent="-317500" lvl="1" marL="914400" algn="ctr">
              <a:spcBef>
                <a:spcPts val="1200"/>
              </a:spcBef>
              <a:spcAft>
                <a:spcPts val="0"/>
              </a:spcAft>
              <a:buSzPts val="1400"/>
              <a:buChar char="●"/>
              <a:defRPr/>
            </a:lvl2pPr>
            <a:lvl3pPr indent="-304800" lvl="2" marL="1371600" algn="ctr">
              <a:spcBef>
                <a:spcPts val="1200"/>
              </a:spcBef>
              <a:spcAft>
                <a:spcPts val="0"/>
              </a:spcAft>
              <a:buSzPts val="1200"/>
              <a:buChar char="●"/>
              <a:defRPr/>
            </a:lvl3pPr>
            <a:lvl4pPr indent="-304800" lvl="3" marL="1828800" algn="ctr">
              <a:spcBef>
                <a:spcPts val="1200"/>
              </a:spcBef>
              <a:spcAft>
                <a:spcPts val="0"/>
              </a:spcAft>
              <a:buSzPts val="1200"/>
              <a:buChar char="●"/>
              <a:defRPr/>
            </a:lvl4pPr>
            <a:lvl5pPr indent="-292100" lvl="4" marL="2286000" algn="ctr">
              <a:spcBef>
                <a:spcPts val="1200"/>
              </a:spcBef>
              <a:spcAft>
                <a:spcPts val="0"/>
              </a:spcAft>
              <a:buSzPts val="1000"/>
              <a:buChar char="●"/>
              <a:defRPr/>
            </a:lvl5pPr>
            <a:lvl6pPr indent="-317500" lvl="5" marL="2743200" algn="ctr">
              <a:spcBef>
                <a:spcPts val="1200"/>
              </a:spcBef>
              <a:spcAft>
                <a:spcPts val="0"/>
              </a:spcAft>
              <a:buSzPts val="1400"/>
              <a:buChar char="■"/>
              <a:defRPr/>
            </a:lvl6pPr>
            <a:lvl7pPr indent="-317500" lvl="6" marL="3200400" algn="ctr">
              <a:spcBef>
                <a:spcPts val="1200"/>
              </a:spcBef>
              <a:spcAft>
                <a:spcPts val="0"/>
              </a:spcAft>
              <a:buSzPts val="1400"/>
              <a:buChar char="●"/>
              <a:defRPr/>
            </a:lvl7pPr>
            <a:lvl8pPr indent="-317500" lvl="7" marL="3657600" algn="ctr">
              <a:spcBef>
                <a:spcPts val="1200"/>
              </a:spcBef>
              <a:spcAft>
                <a:spcPts val="0"/>
              </a:spcAft>
              <a:buSzPts val="1400"/>
              <a:buChar char="○"/>
              <a:defRPr/>
            </a:lvl8pPr>
            <a:lvl9pPr indent="-317500" lvl="8" marL="4114800" algn="ctr">
              <a:spcBef>
                <a:spcPts val="1200"/>
              </a:spcBef>
              <a:spcAft>
                <a:spcPts val="1200"/>
              </a:spcAft>
              <a:buSzPts val="1400"/>
              <a:buChar char="■"/>
              <a:defRPr/>
            </a:lvl9pPr>
          </a:lstStyle>
          <a:p/>
        </p:txBody>
      </p:sp>
      <p:sp>
        <p:nvSpPr>
          <p:cNvPr id="152" name="Google Shape;152;p26"/>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53" name="Shape 153"/>
        <p:cNvGrpSpPr/>
        <p:nvPr/>
      </p:nvGrpSpPr>
      <p:grpSpPr>
        <a:xfrm>
          <a:off x="0" y="0"/>
          <a:ext cx="0" cy="0"/>
          <a:chOff x="0" y="0"/>
          <a:chExt cx="0" cy="0"/>
        </a:xfrm>
      </p:grpSpPr>
      <p:sp>
        <p:nvSpPr>
          <p:cNvPr id="154" name="Google Shape;154;p27"/>
          <p:cNvSpPr/>
          <p:nvPr/>
        </p:nvSpPr>
        <p:spPr>
          <a:xfrm>
            <a:off x="0" y="-125"/>
            <a:ext cx="9154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56" name="Google Shape;156;p27"/>
          <p:cNvSpPr txBox="1"/>
          <p:nvPr>
            <p:ph idx="1" type="body"/>
          </p:nvPr>
        </p:nvSpPr>
        <p:spPr>
          <a:xfrm>
            <a:off x="311700" y="3152225"/>
            <a:ext cx="8520600" cy="1300800"/>
          </a:xfrm>
          <a:prstGeom prst="rect">
            <a:avLst/>
          </a:prstGeom>
        </p:spPr>
        <p:txBody>
          <a:bodyPr anchorCtr="0" anchor="t" bIns="0" lIns="0" spcFirstLastPara="1" rIns="0" wrap="square" tIns="0">
            <a:noAutofit/>
          </a:bodyPr>
          <a:lstStyle>
            <a:lvl1pPr indent="-317500" lvl="0" marL="457200" rtl="0" algn="ctr">
              <a:spcBef>
                <a:spcPts val="0"/>
              </a:spcBef>
              <a:spcAft>
                <a:spcPts val="0"/>
              </a:spcAft>
              <a:buClr>
                <a:schemeClr val="lt1"/>
              </a:buClr>
              <a:buSzPts val="1400"/>
              <a:buChar char="●"/>
              <a:defRPr>
                <a:solidFill>
                  <a:schemeClr val="lt1"/>
                </a:solidFill>
              </a:defRPr>
            </a:lvl1pPr>
            <a:lvl2pPr indent="-317500" lvl="1" marL="914400" rtl="0" algn="ctr">
              <a:spcBef>
                <a:spcPts val="1200"/>
              </a:spcBef>
              <a:spcAft>
                <a:spcPts val="0"/>
              </a:spcAft>
              <a:buClr>
                <a:schemeClr val="lt1"/>
              </a:buClr>
              <a:buSzPts val="1400"/>
              <a:buChar char="●"/>
              <a:defRPr>
                <a:solidFill>
                  <a:schemeClr val="lt1"/>
                </a:solidFill>
              </a:defRPr>
            </a:lvl2pPr>
            <a:lvl3pPr indent="-304800" lvl="2" marL="1371600" rtl="0" algn="ctr">
              <a:spcBef>
                <a:spcPts val="1200"/>
              </a:spcBef>
              <a:spcAft>
                <a:spcPts val="0"/>
              </a:spcAft>
              <a:buClr>
                <a:schemeClr val="lt1"/>
              </a:buClr>
              <a:buSzPts val="1200"/>
              <a:buChar char="●"/>
              <a:defRPr>
                <a:solidFill>
                  <a:schemeClr val="lt1"/>
                </a:solidFill>
              </a:defRPr>
            </a:lvl3pPr>
            <a:lvl4pPr indent="-304800" lvl="3" marL="1828800" rtl="0" algn="ctr">
              <a:spcBef>
                <a:spcPts val="1200"/>
              </a:spcBef>
              <a:spcAft>
                <a:spcPts val="0"/>
              </a:spcAft>
              <a:buClr>
                <a:schemeClr val="lt1"/>
              </a:buClr>
              <a:buSzPts val="1200"/>
              <a:buChar char="●"/>
              <a:defRPr>
                <a:solidFill>
                  <a:schemeClr val="lt1"/>
                </a:solidFill>
              </a:defRPr>
            </a:lvl4pPr>
            <a:lvl5pPr indent="-292100" lvl="4" marL="2286000" rtl="0" algn="ctr">
              <a:spcBef>
                <a:spcPts val="1200"/>
              </a:spcBef>
              <a:spcAft>
                <a:spcPts val="0"/>
              </a:spcAft>
              <a:buClr>
                <a:schemeClr val="lt1"/>
              </a:buClr>
              <a:buSzPts val="1000"/>
              <a:buChar char="●"/>
              <a:defRPr>
                <a:solidFill>
                  <a:schemeClr val="lt1"/>
                </a:solidFill>
              </a:defRPr>
            </a:lvl5pPr>
            <a:lvl6pPr indent="-317500" lvl="5" marL="2743200" rtl="0" algn="ctr">
              <a:spcBef>
                <a:spcPts val="1200"/>
              </a:spcBef>
              <a:spcAft>
                <a:spcPts val="0"/>
              </a:spcAft>
              <a:buClr>
                <a:schemeClr val="lt1"/>
              </a:buClr>
              <a:buSzPts val="1400"/>
              <a:buChar char="■"/>
              <a:defRPr>
                <a:solidFill>
                  <a:schemeClr val="lt1"/>
                </a:solidFill>
              </a:defRPr>
            </a:lvl6pPr>
            <a:lvl7pPr indent="-317500" lvl="6" marL="3200400" rtl="0" algn="ctr">
              <a:spcBef>
                <a:spcPts val="1200"/>
              </a:spcBef>
              <a:spcAft>
                <a:spcPts val="0"/>
              </a:spcAft>
              <a:buClr>
                <a:schemeClr val="lt1"/>
              </a:buClr>
              <a:buSzPts val="1400"/>
              <a:buChar char="●"/>
              <a:defRPr>
                <a:solidFill>
                  <a:schemeClr val="lt1"/>
                </a:solidFill>
              </a:defRPr>
            </a:lvl7pPr>
            <a:lvl8pPr indent="-317500" lvl="7" marL="3657600" rtl="0" algn="ctr">
              <a:spcBef>
                <a:spcPts val="1200"/>
              </a:spcBef>
              <a:spcAft>
                <a:spcPts val="0"/>
              </a:spcAft>
              <a:buClr>
                <a:schemeClr val="lt1"/>
              </a:buClr>
              <a:buSzPts val="1400"/>
              <a:buChar char="○"/>
              <a:defRPr>
                <a:solidFill>
                  <a:schemeClr val="lt1"/>
                </a:solidFill>
              </a:defRPr>
            </a:lvl8pPr>
            <a:lvl9pPr indent="-317500" lvl="8" marL="4114800" rtl="0" algn="ctr">
              <a:spcBef>
                <a:spcPts val="1200"/>
              </a:spcBef>
              <a:spcAft>
                <a:spcPts val="1200"/>
              </a:spcAft>
              <a:buClr>
                <a:schemeClr val="lt1"/>
              </a:buClr>
              <a:buSzPts val="1400"/>
              <a:buChar char="■"/>
              <a:defRPr>
                <a:solidFill>
                  <a:schemeClr val="lt1"/>
                </a:solidFill>
              </a:defRPr>
            </a:lvl9pPr>
          </a:lstStyle>
          <a:p/>
        </p:txBody>
      </p:sp>
      <p:sp>
        <p:nvSpPr>
          <p:cNvPr id="157" name="Google Shape;157;p27"/>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158" name="Google Shape;158;p27"/>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9" name="Shape 159"/>
        <p:cNvGrpSpPr/>
        <p:nvPr/>
      </p:nvGrpSpPr>
      <p:grpSpPr>
        <a:xfrm>
          <a:off x="0" y="0"/>
          <a:ext cx="0" cy="0"/>
          <a:chOff x="0" y="0"/>
          <a:chExt cx="0" cy="0"/>
        </a:xfrm>
      </p:grpSpPr>
      <p:sp>
        <p:nvSpPr>
          <p:cNvPr id="160" name="Google Shape;160;p28"/>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2">
    <p:spTree>
      <p:nvGrpSpPr>
        <p:cNvPr id="161" name="Shape 161"/>
        <p:cNvGrpSpPr/>
        <p:nvPr/>
      </p:nvGrpSpPr>
      <p:grpSpPr>
        <a:xfrm>
          <a:off x="0" y="0"/>
          <a:ext cx="0" cy="0"/>
          <a:chOff x="0" y="0"/>
          <a:chExt cx="0" cy="0"/>
        </a:xfrm>
      </p:grpSpPr>
      <p:sp>
        <p:nvSpPr>
          <p:cNvPr id="162" name="Google Shape;162;p29"/>
          <p:cNvSpPr/>
          <p:nvPr/>
        </p:nvSpPr>
        <p:spPr>
          <a:xfrm>
            <a:off x="0" y="-125"/>
            <a:ext cx="9154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txBox="1"/>
          <p:nvPr>
            <p:ph type="ctrTitle"/>
          </p:nvPr>
        </p:nvSpPr>
        <p:spPr>
          <a:xfrm>
            <a:off x="5159450" y="1714500"/>
            <a:ext cx="3524700" cy="18090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SzPts val="4000"/>
              <a:buNone/>
              <a:defRPr sz="4000"/>
            </a:lvl1pPr>
            <a:lvl2pPr lvl="1" rtl="0" algn="ctr">
              <a:lnSpc>
                <a:spcPct val="80000"/>
              </a:lnSpc>
              <a:spcBef>
                <a:spcPts val="0"/>
              </a:spcBef>
              <a:spcAft>
                <a:spcPts val="0"/>
              </a:spcAft>
              <a:buSzPts val="4000"/>
              <a:buNone/>
              <a:defRPr sz="4000"/>
            </a:lvl2pPr>
            <a:lvl3pPr lvl="2" rtl="0" algn="ctr">
              <a:lnSpc>
                <a:spcPct val="80000"/>
              </a:lnSpc>
              <a:spcBef>
                <a:spcPts val="0"/>
              </a:spcBef>
              <a:spcAft>
                <a:spcPts val="0"/>
              </a:spcAft>
              <a:buSzPts val="4000"/>
              <a:buNone/>
              <a:defRPr sz="4000"/>
            </a:lvl3pPr>
            <a:lvl4pPr lvl="3" rtl="0" algn="ctr">
              <a:lnSpc>
                <a:spcPct val="80000"/>
              </a:lnSpc>
              <a:spcBef>
                <a:spcPts val="0"/>
              </a:spcBef>
              <a:spcAft>
                <a:spcPts val="0"/>
              </a:spcAft>
              <a:buSzPts val="4000"/>
              <a:buNone/>
              <a:defRPr sz="4000"/>
            </a:lvl4pPr>
            <a:lvl5pPr lvl="4" rtl="0" algn="ctr">
              <a:lnSpc>
                <a:spcPct val="80000"/>
              </a:lnSpc>
              <a:spcBef>
                <a:spcPts val="0"/>
              </a:spcBef>
              <a:spcAft>
                <a:spcPts val="0"/>
              </a:spcAft>
              <a:buSzPts val="4000"/>
              <a:buNone/>
              <a:defRPr sz="4000"/>
            </a:lvl5pPr>
            <a:lvl6pPr lvl="5" rtl="0" algn="ctr">
              <a:lnSpc>
                <a:spcPct val="80000"/>
              </a:lnSpc>
              <a:spcBef>
                <a:spcPts val="0"/>
              </a:spcBef>
              <a:spcAft>
                <a:spcPts val="0"/>
              </a:spcAft>
              <a:buSzPts val="4000"/>
              <a:buNone/>
              <a:defRPr sz="4000"/>
            </a:lvl6pPr>
            <a:lvl7pPr lvl="6" rtl="0" algn="ctr">
              <a:lnSpc>
                <a:spcPct val="80000"/>
              </a:lnSpc>
              <a:spcBef>
                <a:spcPts val="0"/>
              </a:spcBef>
              <a:spcAft>
                <a:spcPts val="0"/>
              </a:spcAft>
              <a:buSzPts val="4000"/>
              <a:buNone/>
              <a:defRPr sz="4000"/>
            </a:lvl7pPr>
            <a:lvl8pPr lvl="7" rtl="0" algn="ctr">
              <a:lnSpc>
                <a:spcPct val="80000"/>
              </a:lnSpc>
              <a:spcBef>
                <a:spcPts val="0"/>
              </a:spcBef>
              <a:spcAft>
                <a:spcPts val="0"/>
              </a:spcAft>
              <a:buSzPts val="4000"/>
              <a:buNone/>
              <a:defRPr sz="4000"/>
            </a:lvl8pPr>
            <a:lvl9pPr lvl="8" rtl="0" algn="ctr">
              <a:lnSpc>
                <a:spcPct val="80000"/>
              </a:lnSpc>
              <a:spcBef>
                <a:spcPts val="0"/>
              </a:spcBef>
              <a:spcAft>
                <a:spcPts val="0"/>
              </a:spcAft>
              <a:buSzPts val="4000"/>
              <a:buNone/>
              <a:defRPr sz="4000"/>
            </a:lvl9pPr>
          </a:lstStyle>
          <a:p/>
        </p:txBody>
      </p:sp>
      <p:cxnSp>
        <p:nvCxnSpPr>
          <p:cNvPr id="164" name="Google Shape;164;p29"/>
          <p:cNvCxnSpPr/>
          <p:nvPr/>
        </p:nvCxnSpPr>
        <p:spPr>
          <a:xfrm>
            <a:off x="4572000" y="1299825"/>
            <a:ext cx="0" cy="253590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29"/>
          <p:cNvSpPr/>
          <p:nvPr/>
        </p:nvSpPr>
        <p:spPr>
          <a:xfrm>
            <a:off x="1213550" y="2407025"/>
            <a:ext cx="2149554" cy="322090"/>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29"/>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ITLE_2_1">
    <p:spTree>
      <p:nvGrpSpPr>
        <p:cNvPr id="167" name="Shape 167"/>
        <p:cNvGrpSpPr/>
        <p:nvPr/>
      </p:nvGrpSpPr>
      <p:grpSpPr>
        <a:xfrm>
          <a:off x="0" y="0"/>
          <a:ext cx="0" cy="0"/>
          <a:chOff x="0" y="0"/>
          <a:chExt cx="0" cy="0"/>
        </a:xfrm>
      </p:grpSpPr>
      <p:sp>
        <p:nvSpPr>
          <p:cNvPr id="168" name="Google Shape;168;p30"/>
          <p:cNvSpPr/>
          <p:nvPr/>
        </p:nvSpPr>
        <p:spPr>
          <a:xfrm>
            <a:off x="0" y="-125"/>
            <a:ext cx="9154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txBox="1"/>
          <p:nvPr>
            <p:ph type="ctrTitle"/>
          </p:nvPr>
        </p:nvSpPr>
        <p:spPr>
          <a:xfrm>
            <a:off x="5159450" y="1714500"/>
            <a:ext cx="3524700" cy="18090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Clr>
                <a:schemeClr val="lt1"/>
              </a:buClr>
              <a:buSzPts val="4000"/>
              <a:buNone/>
              <a:defRPr sz="4000">
                <a:solidFill>
                  <a:schemeClr val="lt1"/>
                </a:solidFill>
              </a:defRPr>
            </a:lvl1pPr>
            <a:lvl2pPr lvl="1" rtl="0" algn="ctr">
              <a:lnSpc>
                <a:spcPct val="80000"/>
              </a:lnSpc>
              <a:spcBef>
                <a:spcPts val="0"/>
              </a:spcBef>
              <a:spcAft>
                <a:spcPts val="0"/>
              </a:spcAft>
              <a:buClr>
                <a:schemeClr val="lt1"/>
              </a:buClr>
              <a:buSzPts val="4000"/>
              <a:buNone/>
              <a:defRPr sz="4000">
                <a:solidFill>
                  <a:schemeClr val="lt1"/>
                </a:solidFill>
              </a:defRPr>
            </a:lvl2pPr>
            <a:lvl3pPr lvl="2" rtl="0" algn="ctr">
              <a:lnSpc>
                <a:spcPct val="80000"/>
              </a:lnSpc>
              <a:spcBef>
                <a:spcPts val="0"/>
              </a:spcBef>
              <a:spcAft>
                <a:spcPts val="0"/>
              </a:spcAft>
              <a:buClr>
                <a:schemeClr val="lt1"/>
              </a:buClr>
              <a:buSzPts val="4000"/>
              <a:buNone/>
              <a:defRPr sz="4000">
                <a:solidFill>
                  <a:schemeClr val="lt1"/>
                </a:solidFill>
              </a:defRPr>
            </a:lvl3pPr>
            <a:lvl4pPr lvl="3" rtl="0" algn="ctr">
              <a:lnSpc>
                <a:spcPct val="80000"/>
              </a:lnSpc>
              <a:spcBef>
                <a:spcPts val="0"/>
              </a:spcBef>
              <a:spcAft>
                <a:spcPts val="0"/>
              </a:spcAft>
              <a:buClr>
                <a:schemeClr val="lt1"/>
              </a:buClr>
              <a:buSzPts val="4000"/>
              <a:buNone/>
              <a:defRPr sz="4000">
                <a:solidFill>
                  <a:schemeClr val="lt1"/>
                </a:solidFill>
              </a:defRPr>
            </a:lvl4pPr>
            <a:lvl5pPr lvl="4" rtl="0" algn="ctr">
              <a:lnSpc>
                <a:spcPct val="80000"/>
              </a:lnSpc>
              <a:spcBef>
                <a:spcPts val="0"/>
              </a:spcBef>
              <a:spcAft>
                <a:spcPts val="0"/>
              </a:spcAft>
              <a:buClr>
                <a:schemeClr val="lt1"/>
              </a:buClr>
              <a:buSzPts val="4000"/>
              <a:buNone/>
              <a:defRPr sz="4000">
                <a:solidFill>
                  <a:schemeClr val="lt1"/>
                </a:solidFill>
              </a:defRPr>
            </a:lvl5pPr>
            <a:lvl6pPr lvl="5" rtl="0" algn="ctr">
              <a:lnSpc>
                <a:spcPct val="80000"/>
              </a:lnSpc>
              <a:spcBef>
                <a:spcPts val="0"/>
              </a:spcBef>
              <a:spcAft>
                <a:spcPts val="0"/>
              </a:spcAft>
              <a:buClr>
                <a:schemeClr val="lt1"/>
              </a:buClr>
              <a:buSzPts val="4000"/>
              <a:buNone/>
              <a:defRPr sz="4000">
                <a:solidFill>
                  <a:schemeClr val="lt1"/>
                </a:solidFill>
              </a:defRPr>
            </a:lvl6pPr>
            <a:lvl7pPr lvl="6" rtl="0" algn="ctr">
              <a:lnSpc>
                <a:spcPct val="80000"/>
              </a:lnSpc>
              <a:spcBef>
                <a:spcPts val="0"/>
              </a:spcBef>
              <a:spcAft>
                <a:spcPts val="0"/>
              </a:spcAft>
              <a:buClr>
                <a:schemeClr val="lt1"/>
              </a:buClr>
              <a:buSzPts val="4000"/>
              <a:buNone/>
              <a:defRPr sz="4000">
                <a:solidFill>
                  <a:schemeClr val="lt1"/>
                </a:solidFill>
              </a:defRPr>
            </a:lvl7pPr>
            <a:lvl8pPr lvl="7" rtl="0" algn="ctr">
              <a:lnSpc>
                <a:spcPct val="80000"/>
              </a:lnSpc>
              <a:spcBef>
                <a:spcPts val="0"/>
              </a:spcBef>
              <a:spcAft>
                <a:spcPts val="0"/>
              </a:spcAft>
              <a:buClr>
                <a:schemeClr val="lt1"/>
              </a:buClr>
              <a:buSzPts val="4000"/>
              <a:buNone/>
              <a:defRPr sz="4000">
                <a:solidFill>
                  <a:schemeClr val="lt1"/>
                </a:solidFill>
              </a:defRPr>
            </a:lvl8pPr>
            <a:lvl9pPr lvl="8" rtl="0" algn="ctr">
              <a:lnSpc>
                <a:spcPct val="80000"/>
              </a:lnSpc>
              <a:spcBef>
                <a:spcPts val="0"/>
              </a:spcBef>
              <a:spcAft>
                <a:spcPts val="0"/>
              </a:spcAft>
              <a:buClr>
                <a:schemeClr val="lt1"/>
              </a:buClr>
              <a:buSzPts val="4000"/>
              <a:buNone/>
              <a:defRPr sz="4000">
                <a:solidFill>
                  <a:schemeClr val="lt1"/>
                </a:solidFill>
              </a:defRPr>
            </a:lvl9pPr>
          </a:lstStyle>
          <a:p/>
        </p:txBody>
      </p:sp>
      <p:cxnSp>
        <p:nvCxnSpPr>
          <p:cNvPr id="170" name="Google Shape;170;p30"/>
          <p:cNvCxnSpPr/>
          <p:nvPr/>
        </p:nvCxnSpPr>
        <p:spPr>
          <a:xfrm>
            <a:off x="4572000" y="1299825"/>
            <a:ext cx="0" cy="2535900"/>
          </a:xfrm>
          <a:prstGeom prst="straightConnector1">
            <a:avLst/>
          </a:prstGeom>
          <a:noFill/>
          <a:ln cap="flat" cmpd="sng" w="9525">
            <a:solidFill>
              <a:srgbClr val="5F6368"/>
            </a:solidFill>
            <a:prstDash val="solid"/>
            <a:round/>
            <a:headEnd len="med" w="med" type="none"/>
            <a:tailEnd len="med" w="med" type="none"/>
          </a:ln>
        </p:spPr>
      </p:cxnSp>
      <p:sp>
        <p:nvSpPr>
          <p:cNvPr id="171" name="Google Shape;171;p30"/>
          <p:cNvSpPr/>
          <p:nvPr/>
        </p:nvSpPr>
        <p:spPr>
          <a:xfrm>
            <a:off x="1213550" y="2407025"/>
            <a:ext cx="2149554" cy="322090"/>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30"/>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p:nvPr/>
        </p:nvSpPr>
        <p:spPr>
          <a:xfrm>
            <a:off x="0" y="-125"/>
            <a:ext cx="9154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453150" y="1561425"/>
            <a:ext cx="8237700" cy="24603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7" name="Google Shape;27;p4"/>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0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28" name="Google Shape;28;p4"/>
          <p:cNvGrpSpPr/>
          <p:nvPr/>
        </p:nvGrpSpPr>
        <p:grpSpPr>
          <a:xfrm>
            <a:off x="4405399" y="454554"/>
            <a:ext cx="320040" cy="320040"/>
            <a:chOff x="1687102" y="2857500"/>
            <a:chExt cx="1143000" cy="1143000"/>
          </a:xfrm>
        </p:grpSpPr>
        <p:sp>
          <p:nvSpPr>
            <p:cNvPr id="29" name="Google Shape;29;p4"/>
            <p:cNvSpPr/>
            <p:nvPr/>
          </p:nvSpPr>
          <p:spPr>
            <a:xfrm>
              <a:off x="1687102" y="2857500"/>
              <a:ext cx="1143000" cy="1143000"/>
            </a:xfrm>
            <a:custGeom>
              <a:rect b="b" l="l" r="r" t="t"/>
              <a:pathLst>
                <a:path extrusionOk="0" h="1143000" w="1143000">
                  <a:moveTo>
                    <a:pt x="0" y="0"/>
                  </a:moveTo>
                  <a:lnTo>
                    <a:pt x="1143000" y="0"/>
                  </a:lnTo>
                  <a:lnTo>
                    <a:pt x="1143000" y="1143000"/>
                  </a:lnTo>
                  <a:lnTo>
                    <a:pt x="0" y="11430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4"/>
            <p:cNvSpPr/>
            <p:nvPr/>
          </p:nvSpPr>
          <p:spPr>
            <a:xfrm>
              <a:off x="1887127" y="3243262"/>
              <a:ext cx="749903" cy="383666"/>
            </a:xfrm>
            <a:custGeom>
              <a:rect b="b" l="l" r="r" t="t"/>
              <a:pathLst>
                <a:path extrusionOk="0" h="383666" w="749903">
                  <a:moveTo>
                    <a:pt x="0" y="383667"/>
                  </a:moveTo>
                  <a:lnTo>
                    <a:pt x="0" y="0"/>
                  </a:lnTo>
                  <a:lnTo>
                    <a:pt x="171831" y="0"/>
                  </a:lnTo>
                  <a:cubicBezTo>
                    <a:pt x="204597" y="0"/>
                    <a:pt x="233458" y="3810"/>
                    <a:pt x="257461" y="11525"/>
                  </a:cubicBezTo>
                  <a:cubicBezTo>
                    <a:pt x="281559" y="19241"/>
                    <a:pt x="301276" y="30766"/>
                    <a:pt x="317183" y="46673"/>
                  </a:cubicBezTo>
                  <a:cubicBezTo>
                    <a:pt x="333089" y="62579"/>
                    <a:pt x="344615" y="82296"/>
                    <a:pt x="352330" y="106394"/>
                  </a:cubicBezTo>
                  <a:cubicBezTo>
                    <a:pt x="360045" y="130493"/>
                    <a:pt x="363855" y="158877"/>
                    <a:pt x="363855" y="192024"/>
                  </a:cubicBezTo>
                  <a:cubicBezTo>
                    <a:pt x="363855" y="225266"/>
                    <a:pt x="360045" y="253175"/>
                    <a:pt x="352330" y="277178"/>
                  </a:cubicBezTo>
                  <a:cubicBezTo>
                    <a:pt x="344615" y="301276"/>
                    <a:pt x="333089" y="320992"/>
                    <a:pt x="317183" y="336899"/>
                  </a:cubicBezTo>
                  <a:cubicBezTo>
                    <a:pt x="301276" y="352806"/>
                    <a:pt x="281559" y="364331"/>
                    <a:pt x="257461" y="372046"/>
                  </a:cubicBezTo>
                  <a:cubicBezTo>
                    <a:pt x="233363" y="379762"/>
                    <a:pt x="204978" y="383572"/>
                    <a:pt x="171831" y="383572"/>
                  </a:cubicBezTo>
                  <a:lnTo>
                    <a:pt x="0" y="383572"/>
                  </a:lnTo>
                  <a:close/>
                  <a:moveTo>
                    <a:pt x="152591" y="304229"/>
                  </a:moveTo>
                  <a:cubicBezTo>
                    <a:pt x="173736" y="304229"/>
                    <a:pt x="191072" y="302323"/>
                    <a:pt x="205550" y="298418"/>
                  </a:cubicBezTo>
                  <a:cubicBezTo>
                    <a:pt x="220027" y="294608"/>
                    <a:pt x="231553" y="288322"/>
                    <a:pt x="240221" y="279654"/>
                  </a:cubicBezTo>
                  <a:cubicBezTo>
                    <a:pt x="248888" y="270986"/>
                    <a:pt x="255175" y="259461"/>
                    <a:pt x="258985" y="244983"/>
                  </a:cubicBezTo>
                  <a:cubicBezTo>
                    <a:pt x="262795" y="230505"/>
                    <a:pt x="264795" y="213170"/>
                    <a:pt x="264795" y="192024"/>
                  </a:cubicBezTo>
                  <a:cubicBezTo>
                    <a:pt x="264795" y="170878"/>
                    <a:pt x="262890" y="153543"/>
                    <a:pt x="258985" y="139065"/>
                  </a:cubicBezTo>
                  <a:cubicBezTo>
                    <a:pt x="255175" y="124587"/>
                    <a:pt x="248888" y="113062"/>
                    <a:pt x="240221" y="104394"/>
                  </a:cubicBezTo>
                  <a:cubicBezTo>
                    <a:pt x="231553" y="95726"/>
                    <a:pt x="220027" y="89440"/>
                    <a:pt x="205550" y="85630"/>
                  </a:cubicBezTo>
                  <a:cubicBezTo>
                    <a:pt x="191072" y="81820"/>
                    <a:pt x="173736" y="79820"/>
                    <a:pt x="152591" y="79820"/>
                  </a:cubicBezTo>
                  <a:lnTo>
                    <a:pt x="94869" y="79820"/>
                  </a:lnTo>
                  <a:lnTo>
                    <a:pt x="94869" y="303657"/>
                  </a:lnTo>
                  <a:lnTo>
                    <a:pt x="152591" y="303657"/>
                  </a:lnTo>
                  <a:lnTo>
                    <a:pt x="152591" y="304229"/>
                  </a:lnTo>
                  <a:close/>
                  <a:moveTo>
                    <a:pt x="436531" y="383667"/>
                  </a:moveTo>
                  <a:lnTo>
                    <a:pt x="436531" y="304229"/>
                  </a:lnTo>
                  <a:lnTo>
                    <a:pt x="614172" y="304229"/>
                  </a:lnTo>
                  <a:cubicBezTo>
                    <a:pt x="638270" y="304229"/>
                    <a:pt x="650748" y="292227"/>
                    <a:pt x="650748" y="267653"/>
                  </a:cubicBezTo>
                  <a:cubicBezTo>
                    <a:pt x="650748" y="243078"/>
                    <a:pt x="638747" y="231077"/>
                    <a:pt x="614172" y="231077"/>
                  </a:cubicBezTo>
                  <a:lnTo>
                    <a:pt x="541020" y="231077"/>
                  </a:lnTo>
                  <a:cubicBezTo>
                    <a:pt x="502539" y="231077"/>
                    <a:pt x="473678" y="221456"/>
                    <a:pt x="454342" y="202216"/>
                  </a:cubicBezTo>
                  <a:cubicBezTo>
                    <a:pt x="435102" y="182975"/>
                    <a:pt x="425958" y="154115"/>
                    <a:pt x="425958" y="115062"/>
                  </a:cubicBezTo>
                  <a:cubicBezTo>
                    <a:pt x="425958" y="76105"/>
                    <a:pt x="435578" y="47720"/>
                    <a:pt x="454342" y="28384"/>
                  </a:cubicBezTo>
                  <a:cubicBezTo>
                    <a:pt x="473107" y="9144"/>
                    <a:pt x="501967" y="0"/>
                    <a:pt x="541020" y="0"/>
                  </a:cubicBezTo>
                  <a:lnTo>
                    <a:pt x="733520" y="0"/>
                  </a:lnTo>
                  <a:lnTo>
                    <a:pt x="733520" y="79915"/>
                  </a:lnTo>
                  <a:lnTo>
                    <a:pt x="561213" y="79915"/>
                  </a:lnTo>
                  <a:cubicBezTo>
                    <a:pt x="549688" y="79915"/>
                    <a:pt x="540544" y="82772"/>
                    <a:pt x="534734" y="89059"/>
                  </a:cubicBezTo>
                  <a:cubicBezTo>
                    <a:pt x="528447" y="95345"/>
                    <a:pt x="525590" y="104013"/>
                    <a:pt x="525590" y="115538"/>
                  </a:cubicBezTo>
                  <a:cubicBezTo>
                    <a:pt x="525590" y="127064"/>
                    <a:pt x="528447" y="135731"/>
                    <a:pt x="534734" y="142018"/>
                  </a:cubicBezTo>
                  <a:cubicBezTo>
                    <a:pt x="541020" y="148304"/>
                    <a:pt x="549688" y="151162"/>
                    <a:pt x="561213" y="151162"/>
                  </a:cubicBezTo>
                  <a:lnTo>
                    <a:pt x="632936" y="151162"/>
                  </a:lnTo>
                  <a:cubicBezTo>
                    <a:pt x="671417" y="151162"/>
                    <a:pt x="700278" y="160782"/>
                    <a:pt x="720090" y="180499"/>
                  </a:cubicBezTo>
                  <a:cubicBezTo>
                    <a:pt x="739807" y="200216"/>
                    <a:pt x="749903" y="229076"/>
                    <a:pt x="749903" y="267176"/>
                  </a:cubicBezTo>
                  <a:cubicBezTo>
                    <a:pt x="749903" y="305181"/>
                    <a:pt x="739807" y="335090"/>
                    <a:pt x="720090" y="354330"/>
                  </a:cubicBezTo>
                  <a:cubicBezTo>
                    <a:pt x="700373" y="374047"/>
                    <a:pt x="671513" y="383667"/>
                    <a:pt x="632936" y="383667"/>
                  </a:cubicBezTo>
                  <a:lnTo>
                    <a:pt x="436531" y="38366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 name="Google Shape;31;p4"/>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32" name="Shape 32"/>
        <p:cNvGrpSpPr/>
        <p:nvPr/>
      </p:nvGrpSpPr>
      <p:grpSpPr>
        <a:xfrm>
          <a:off x="0" y="0"/>
          <a:ext cx="0" cy="0"/>
          <a:chOff x="0" y="0"/>
          <a:chExt cx="0" cy="0"/>
        </a:xfrm>
      </p:grpSpPr>
      <p:sp>
        <p:nvSpPr>
          <p:cNvPr id="33" name="Google Shape;33;p5"/>
          <p:cNvSpPr/>
          <p:nvPr/>
        </p:nvSpPr>
        <p:spPr>
          <a:xfrm>
            <a:off x="0" y="-125"/>
            <a:ext cx="9154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446575" y="1561425"/>
            <a:ext cx="8250900" cy="24603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35" name="Google Shape;35;p5"/>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200"/>
              <a:buNone/>
              <a:defRPr>
                <a:solidFill>
                  <a:schemeClr val="lt1"/>
                </a:solidFill>
              </a:defRPr>
            </a:lvl3pPr>
            <a:lvl4pPr lvl="3" rtl="0" algn="ctr">
              <a:lnSpc>
                <a:spcPct val="100000"/>
              </a:lnSpc>
              <a:spcBef>
                <a:spcPts val="0"/>
              </a:spcBef>
              <a:spcAft>
                <a:spcPts val="0"/>
              </a:spcAft>
              <a:buClr>
                <a:schemeClr val="lt1"/>
              </a:buClr>
              <a:buSzPts val="1200"/>
              <a:buNone/>
              <a:defRPr>
                <a:solidFill>
                  <a:schemeClr val="lt1"/>
                </a:solidFill>
              </a:defRPr>
            </a:lvl4pPr>
            <a:lvl5pPr lvl="4" rtl="0" algn="ctr">
              <a:lnSpc>
                <a:spcPct val="100000"/>
              </a:lnSpc>
              <a:spcBef>
                <a:spcPts val="0"/>
              </a:spcBef>
              <a:spcAft>
                <a:spcPts val="0"/>
              </a:spcAft>
              <a:buClr>
                <a:schemeClr val="lt1"/>
              </a:buClr>
              <a:buSzPts val="10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grpSp>
        <p:nvGrpSpPr>
          <p:cNvPr id="36" name="Google Shape;36;p5"/>
          <p:cNvGrpSpPr/>
          <p:nvPr/>
        </p:nvGrpSpPr>
        <p:grpSpPr>
          <a:xfrm>
            <a:off x="4405399" y="454554"/>
            <a:ext cx="320040" cy="320040"/>
            <a:chOff x="1687102" y="2857500"/>
            <a:chExt cx="1143000" cy="1143000"/>
          </a:xfrm>
        </p:grpSpPr>
        <p:sp>
          <p:nvSpPr>
            <p:cNvPr id="37" name="Google Shape;37;p5"/>
            <p:cNvSpPr/>
            <p:nvPr/>
          </p:nvSpPr>
          <p:spPr>
            <a:xfrm>
              <a:off x="1687102" y="2857500"/>
              <a:ext cx="1143000" cy="1143000"/>
            </a:xfrm>
            <a:custGeom>
              <a:rect b="b" l="l" r="r" t="t"/>
              <a:pathLst>
                <a:path extrusionOk="0" h="1143000" w="1143000">
                  <a:moveTo>
                    <a:pt x="0" y="0"/>
                  </a:moveTo>
                  <a:lnTo>
                    <a:pt x="1143000" y="0"/>
                  </a:lnTo>
                  <a:lnTo>
                    <a:pt x="1143000" y="1143000"/>
                  </a:lnTo>
                  <a:lnTo>
                    <a:pt x="0" y="1143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5"/>
            <p:cNvSpPr/>
            <p:nvPr/>
          </p:nvSpPr>
          <p:spPr>
            <a:xfrm>
              <a:off x="1887127" y="3243262"/>
              <a:ext cx="749903" cy="383666"/>
            </a:xfrm>
            <a:custGeom>
              <a:rect b="b" l="l" r="r" t="t"/>
              <a:pathLst>
                <a:path extrusionOk="0" h="383666" w="749903">
                  <a:moveTo>
                    <a:pt x="0" y="383667"/>
                  </a:moveTo>
                  <a:lnTo>
                    <a:pt x="0" y="0"/>
                  </a:lnTo>
                  <a:lnTo>
                    <a:pt x="171831" y="0"/>
                  </a:lnTo>
                  <a:cubicBezTo>
                    <a:pt x="204597" y="0"/>
                    <a:pt x="233458" y="3810"/>
                    <a:pt x="257461" y="11525"/>
                  </a:cubicBezTo>
                  <a:cubicBezTo>
                    <a:pt x="281559" y="19241"/>
                    <a:pt x="301276" y="30766"/>
                    <a:pt x="317183" y="46673"/>
                  </a:cubicBezTo>
                  <a:cubicBezTo>
                    <a:pt x="333089" y="62579"/>
                    <a:pt x="344615" y="82296"/>
                    <a:pt x="352330" y="106394"/>
                  </a:cubicBezTo>
                  <a:cubicBezTo>
                    <a:pt x="360045" y="130493"/>
                    <a:pt x="363855" y="158877"/>
                    <a:pt x="363855" y="192024"/>
                  </a:cubicBezTo>
                  <a:cubicBezTo>
                    <a:pt x="363855" y="225266"/>
                    <a:pt x="360045" y="253175"/>
                    <a:pt x="352330" y="277178"/>
                  </a:cubicBezTo>
                  <a:cubicBezTo>
                    <a:pt x="344615" y="301276"/>
                    <a:pt x="333089" y="320992"/>
                    <a:pt x="317183" y="336899"/>
                  </a:cubicBezTo>
                  <a:cubicBezTo>
                    <a:pt x="301276" y="352806"/>
                    <a:pt x="281559" y="364331"/>
                    <a:pt x="257461" y="372046"/>
                  </a:cubicBezTo>
                  <a:cubicBezTo>
                    <a:pt x="233363" y="379762"/>
                    <a:pt x="204978" y="383572"/>
                    <a:pt x="171831" y="383572"/>
                  </a:cubicBezTo>
                  <a:lnTo>
                    <a:pt x="0" y="383572"/>
                  </a:lnTo>
                  <a:close/>
                  <a:moveTo>
                    <a:pt x="152591" y="304229"/>
                  </a:moveTo>
                  <a:cubicBezTo>
                    <a:pt x="173736" y="304229"/>
                    <a:pt x="191072" y="302323"/>
                    <a:pt x="205550" y="298418"/>
                  </a:cubicBezTo>
                  <a:cubicBezTo>
                    <a:pt x="220027" y="294608"/>
                    <a:pt x="231553" y="288322"/>
                    <a:pt x="240221" y="279654"/>
                  </a:cubicBezTo>
                  <a:cubicBezTo>
                    <a:pt x="248888" y="270986"/>
                    <a:pt x="255175" y="259461"/>
                    <a:pt x="258985" y="244983"/>
                  </a:cubicBezTo>
                  <a:cubicBezTo>
                    <a:pt x="262795" y="230505"/>
                    <a:pt x="264795" y="213170"/>
                    <a:pt x="264795" y="192024"/>
                  </a:cubicBezTo>
                  <a:cubicBezTo>
                    <a:pt x="264795" y="170878"/>
                    <a:pt x="262890" y="153543"/>
                    <a:pt x="258985" y="139065"/>
                  </a:cubicBezTo>
                  <a:cubicBezTo>
                    <a:pt x="255175" y="124587"/>
                    <a:pt x="248888" y="113062"/>
                    <a:pt x="240221" y="104394"/>
                  </a:cubicBezTo>
                  <a:cubicBezTo>
                    <a:pt x="231553" y="95726"/>
                    <a:pt x="220027" y="89440"/>
                    <a:pt x="205550" y="85630"/>
                  </a:cubicBezTo>
                  <a:cubicBezTo>
                    <a:pt x="191072" y="81820"/>
                    <a:pt x="173736" y="79820"/>
                    <a:pt x="152591" y="79820"/>
                  </a:cubicBezTo>
                  <a:lnTo>
                    <a:pt x="94869" y="79820"/>
                  </a:lnTo>
                  <a:lnTo>
                    <a:pt x="94869" y="303657"/>
                  </a:lnTo>
                  <a:lnTo>
                    <a:pt x="152591" y="303657"/>
                  </a:lnTo>
                  <a:lnTo>
                    <a:pt x="152591" y="304229"/>
                  </a:lnTo>
                  <a:close/>
                  <a:moveTo>
                    <a:pt x="436531" y="383667"/>
                  </a:moveTo>
                  <a:lnTo>
                    <a:pt x="436531" y="304229"/>
                  </a:lnTo>
                  <a:lnTo>
                    <a:pt x="614172" y="304229"/>
                  </a:lnTo>
                  <a:cubicBezTo>
                    <a:pt x="638270" y="304229"/>
                    <a:pt x="650748" y="292227"/>
                    <a:pt x="650748" y="267653"/>
                  </a:cubicBezTo>
                  <a:cubicBezTo>
                    <a:pt x="650748" y="243078"/>
                    <a:pt x="638747" y="231077"/>
                    <a:pt x="614172" y="231077"/>
                  </a:cubicBezTo>
                  <a:lnTo>
                    <a:pt x="541020" y="231077"/>
                  </a:lnTo>
                  <a:cubicBezTo>
                    <a:pt x="502539" y="231077"/>
                    <a:pt x="473678" y="221456"/>
                    <a:pt x="454342" y="202216"/>
                  </a:cubicBezTo>
                  <a:cubicBezTo>
                    <a:pt x="435102" y="182975"/>
                    <a:pt x="425958" y="154115"/>
                    <a:pt x="425958" y="115062"/>
                  </a:cubicBezTo>
                  <a:cubicBezTo>
                    <a:pt x="425958" y="76105"/>
                    <a:pt x="435578" y="47720"/>
                    <a:pt x="454342" y="28384"/>
                  </a:cubicBezTo>
                  <a:cubicBezTo>
                    <a:pt x="473107" y="9144"/>
                    <a:pt x="501967" y="0"/>
                    <a:pt x="541020" y="0"/>
                  </a:cubicBezTo>
                  <a:lnTo>
                    <a:pt x="733520" y="0"/>
                  </a:lnTo>
                  <a:lnTo>
                    <a:pt x="733520" y="79915"/>
                  </a:lnTo>
                  <a:lnTo>
                    <a:pt x="561213" y="79915"/>
                  </a:lnTo>
                  <a:cubicBezTo>
                    <a:pt x="549688" y="79915"/>
                    <a:pt x="540544" y="82772"/>
                    <a:pt x="534734" y="89059"/>
                  </a:cubicBezTo>
                  <a:cubicBezTo>
                    <a:pt x="528447" y="95345"/>
                    <a:pt x="525590" y="104013"/>
                    <a:pt x="525590" y="115538"/>
                  </a:cubicBezTo>
                  <a:cubicBezTo>
                    <a:pt x="525590" y="127064"/>
                    <a:pt x="528447" y="135731"/>
                    <a:pt x="534734" y="142018"/>
                  </a:cubicBezTo>
                  <a:cubicBezTo>
                    <a:pt x="541020" y="148304"/>
                    <a:pt x="549688" y="151162"/>
                    <a:pt x="561213" y="151162"/>
                  </a:cubicBezTo>
                  <a:lnTo>
                    <a:pt x="632936" y="151162"/>
                  </a:lnTo>
                  <a:cubicBezTo>
                    <a:pt x="671417" y="151162"/>
                    <a:pt x="700278" y="160782"/>
                    <a:pt x="720090" y="180499"/>
                  </a:cubicBezTo>
                  <a:cubicBezTo>
                    <a:pt x="739807" y="200216"/>
                    <a:pt x="749903" y="229076"/>
                    <a:pt x="749903" y="267176"/>
                  </a:cubicBezTo>
                  <a:cubicBezTo>
                    <a:pt x="749903" y="305181"/>
                    <a:pt x="739807" y="335090"/>
                    <a:pt x="720090" y="354330"/>
                  </a:cubicBezTo>
                  <a:cubicBezTo>
                    <a:pt x="700373" y="374047"/>
                    <a:pt x="671513" y="383667"/>
                    <a:pt x="632936" y="383667"/>
                  </a:cubicBezTo>
                  <a:lnTo>
                    <a:pt x="436531" y="38366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 name="Google Shape;39;p5"/>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0" name="Shape 40"/>
        <p:cNvGrpSpPr/>
        <p:nvPr/>
      </p:nvGrpSpPr>
      <p:grpSpPr>
        <a:xfrm>
          <a:off x="0" y="0"/>
          <a:ext cx="0" cy="0"/>
          <a:chOff x="0" y="0"/>
          <a:chExt cx="0" cy="0"/>
        </a:xfrm>
      </p:grpSpPr>
      <p:sp>
        <p:nvSpPr>
          <p:cNvPr id="41" name="Google Shape;41;p6"/>
          <p:cNvSpPr/>
          <p:nvPr/>
        </p:nvSpPr>
        <p:spPr>
          <a:xfrm>
            <a:off x="0" y="-125"/>
            <a:ext cx="9154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446575" y="1561425"/>
            <a:ext cx="8250900" cy="24603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43" name="Google Shape;43;p6"/>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200"/>
              <a:buNone/>
              <a:defRPr>
                <a:solidFill>
                  <a:schemeClr val="lt1"/>
                </a:solidFill>
              </a:defRPr>
            </a:lvl3pPr>
            <a:lvl4pPr lvl="3" rtl="0" algn="ctr">
              <a:lnSpc>
                <a:spcPct val="100000"/>
              </a:lnSpc>
              <a:spcBef>
                <a:spcPts val="0"/>
              </a:spcBef>
              <a:spcAft>
                <a:spcPts val="0"/>
              </a:spcAft>
              <a:buClr>
                <a:schemeClr val="lt1"/>
              </a:buClr>
              <a:buSzPts val="1200"/>
              <a:buNone/>
              <a:defRPr>
                <a:solidFill>
                  <a:schemeClr val="lt1"/>
                </a:solidFill>
              </a:defRPr>
            </a:lvl4pPr>
            <a:lvl5pPr lvl="4" rtl="0" algn="ctr">
              <a:lnSpc>
                <a:spcPct val="100000"/>
              </a:lnSpc>
              <a:spcBef>
                <a:spcPts val="0"/>
              </a:spcBef>
              <a:spcAft>
                <a:spcPts val="0"/>
              </a:spcAft>
              <a:buClr>
                <a:schemeClr val="lt1"/>
              </a:buClr>
              <a:buSzPts val="10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4" name="Google Shape;44;p6"/>
          <p:cNvSpPr/>
          <p:nvPr/>
        </p:nvSpPr>
        <p:spPr>
          <a:xfrm>
            <a:off x="4113639" y="454550"/>
            <a:ext cx="916722" cy="140617"/>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6"/>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6" name="Shape 46"/>
        <p:cNvGrpSpPr/>
        <p:nvPr/>
      </p:nvGrpSpPr>
      <p:grpSpPr>
        <a:xfrm>
          <a:off x="0" y="0"/>
          <a:ext cx="0" cy="0"/>
          <a:chOff x="0" y="0"/>
          <a:chExt cx="0" cy="0"/>
        </a:xfrm>
      </p:grpSpPr>
      <p:sp>
        <p:nvSpPr>
          <p:cNvPr id="47" name="Google Shape;47;p7"/>
          <p:cNvSpPr/>
          <p:nvPr/>
        </p:nvSpPr>
        <p:spPr>
          <a:xfrm>
            <a:off x="0" y="-125"/>
            <a:ext cx="9154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type="title"/>
          </p:nvPr>
        </p:nvSpPr>
        <p:spPr>
          <a:xfrm>
            <a:off x="446575" y="1561425"/>
            <a:ext cx="8250900" cy="24603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49" name="Google Shape;49;p7"/>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200"/>
              <a:buNone/>
              <a:defRPr>
                <a:solidFill>
                  <a:schemeClr val="lt1"/>
                </a:solidFill>
              </a:defRPr>
            </a:lvl3pPr>
            <a:lvl4pPr lvl="3" rtl="0" algn="ctr">
              <a:lnSpc>
                <a:spcPct val="100000"/>
              </a:lnSpc>
              <a:spcBef>
                <a:spcPts val="0"/>
              </a:spcBef>
              <a:spcAft>
                <a:spcPts val="0"/>
              </a:spcAft>
              <a:buClr>
                <a:schemeClr val="lt1"/>
              </a:buClr>
              <a:buSzPts val="1200"/>
              <a:buNone/>
              <a:defRPr>
                <a:solidFill>
                  <a:schemeClr val="lt1"/>
                </a:solidFill>
              </a:defRPr>
            </a:lvl4pPr>
            <a:lvl5pPr lvl="4" rtl="0" algn="ctr">
              <a:lnSpc>
                <a:spcPct val="100000"/>
              </a:lnSpc>
              <a:spcBef>
                <a:spcPts val="0"/>
              </a:spcBef>
              <a:spcAft>
                <a:spcPts val="0"/>
              </a:spcAft>
              <a:buClr>
                <a:schemeClr val="lt1"/>
              </a:buClr>
              <a:buSzPts val="10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0" name="Google Shape;50;p7"/>
          <p:cNvSpPr/>
          <p:nvPr/>
        </p:nvSpPr>
        <p:spPr>
          <a:xfrm>
            <a:off x="4113639" y="454550"/>
            <a:ext cx="916722" cy="140617"/>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
    <p:spTree>
      <p:nvGrpSpPr>
        <p:cNvPr id="52" name="Shape 52"/>
        <p:cNvGrpSpPr/>
        <p:nvPr/>
      </p:nvGrpSpPr>
      <p:grpSpPr>
        <a:xfrm>
          <a:off x="0" y="0"/>
          <a:ext cx="0" cy="0"/>
          <a:chOff x="0" y="0"/>
          <a:chExt cx="0" cy="0"/>
        </a:xfrm>
      </p:grpSpPr>
      <p:sp>
        <p:nvSpPr>
          <p:cNvPr id="53" name="Google Shape;53;p8"/>
          <p:cNvSpPr/>
          <p:nvPr/>
        </p:nvSpPr>
        <p:spPr>
          <a:xfrm>
            <a:off x="0" y="-125"/>
            <a:ext cx="9154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46575" y="1561425"/>
            <a:ext cx="8250900" cy="24603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55" name="Google Shape;55;p8"/>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200"/>
              <a:buNone/>
              <a:defRPr>
                <a:solidFill>
                  <a:schemeClr val="lt1"/>
                </a:solidFill>
              </a:defRPr>
            </a:lvl3pPr>
            <a:lvl4pPr lvl="3" rtl="0" algn="ctr">
              <a:lnSpc>
                <a:spcPct val="100000"/>
              </a:lnSpc>
              <a:spcBef>
                <a:spcPts val="0"/>
              </a:spcBef>
              <a:spcAft>
                <a:spcPts val="0"/>
              </a:spcAft>
              <a:buClr>
                <a:schemeClr val="lt1"/>
              </a:buClr>
              <a:buSzPts val="1200"/>
              <a:buNone/>
              <a:defRPr>
                <a:solidFill>
                  <a:schemeClr val="lt1"/>
                </a:solidFill>
              </a:defRPr>
            </a:lvl4pPr>
            <a:lvl5pPr lvl="4" rtl="0" algn="ctr">
              <a:lnSpc>
                <a:spcPct val="100000"/>
              </a:lnSpc>
              <a:spcBef>
                <a:spcPts val="0"/>
              </a:spcBef>
              <a:spcAft>
                <a:spcPts val="0"/>
              </a:spcAft>
              <a:buClr>
                <a:schemeClr val="lt1"/>
              </a:buClr>
              <a:buSzPts val="10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6" name="Google Shape;56;p8"/>
          <p:cNvSpPr/>
          <p:nvPr/>
        </p:nvSpPr>
        <p:spPr>
          <a:xfrm>
            <a:off x="4113639" y="454550"/>
            <a:ext cx="916722" cy="140617"/>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8"/>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1_1_1_1">
    <p:spTree>
      <p:nvGrpSpPr>
        <p:cNvPr id="58" name="Shape 58"/>
        <p:cNvGrpSpPr/>
        <p:nvPr/>
      </p:nvGrpSpPr>
      <p:grpSpPr>
        <a:xfrm>
          <a:off x="0" y="0"/>
          <a:ext cx="0" cy="0"/>
          <a:chOff x="0" y="0"/>
          <a:chExt cx="0" cy="0"/>
        </a:xfrm>
      </p:grpSpPr>
      <p:sp>
        <p:nvSpPr>
          <p:cNvPr id="59" name="Google Shape;59;p9"/>
          <p:cNvSpPr/>
          <p:nvPr/>
        </p:nvSpPr>
        <p:spPr>
          <a:xfrm>
            <a:off x="0" y="-125"/>
            <a:ext cx="91545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type="title"/>
          </p:nvPr>
        </p:nvSpPr>
        <p:spPr>
          <a:xfrm>
            <a:off x="446575" y="1561425"/>
            <a:ext cx="8250900" cy="24603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1" name="Google Shape;61;p9"/>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200"/>
              <a:buNone/>
              <a:defRPr>
                <a:solidFill>
                  <a:schemeClr val="lt1"/>
                </a:solidFill>
              </a:defRPr>
            </a:lvl3pPr>
            <a:lvl4pPr lvl="3" rtl="0" algn="ctr">
              <a:lnSpc>
                <a:spcPct val="100000"/>
              </a:lnSpc>
              <a:spcBef>
                <a:spcPts val="0"/>
              </a:spcBef>
              <a:spcAft>
                <a:spcPts val="0"/>
              </a:spcAft>
              <a:buClr>
                <a:schemeClr val="lt1"/>
              </a:buClr>
              <a:buSzPts val="1200"/>
              <a:buNone/>
              <a:defRPr>
                <a:solidFill>
                  <a:schemeClr val="lt1"/>
                </a:solidFill>
              </a:defRPr>
            </a:lvl4pPr>
            <a:lvl5pPr lvl="4" rtl="0" algn="ctr">
              <a:lnSpc>
                <a:spcPct val="100000"/>
              </a:lnSpc>
              <a:spcBef>
                <a:spcPts val="0"/>
              </a:spcBef>
              <a:spcAft>
                <a:spcPts val="0"/>
              </a:spcAft>
              <a:buClr>
                <a:schemeClr val="lt1"/>
              </a:buClr>
              <a:buSzPts val="10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62" name="Google Shape;62;p9"/>
          <p:cNvSpPr/>
          <p:nvPr/>
        </p:nvSpPr>
        <p:spPr>
          <a:xfrm>
            <a:off x="4113639" y="454550"/>
            <a:ext cx="916722" cy="140617"/>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9"/>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HEADER_2">
    <p:spTree>
      <p:nvGrpSpPr>
        <p:cNvPr id="64" name="Shape 64"/>
        <p:cNvGrpSpPr/>
        <p:nvPr/>
      </p:nvGrpSpPr>
      <p:grpSpPr>
        <a:xfrm>
          <a:off x="0" y="0"/>
          <a:ext cx="0" cy="0"/>
          <a:chOff x="0" y="0"/>
          <a:chExt cx="0" cy="0"/>
        </a:xfrm>
      </p:grpSpPr>
      <p:sp>
        <p:nvSpPr>
          <p:cNvPr id="65" name="Google Shape;65;p10"/>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0"/>
          <p:cNvSpPr txBox="1"/>
          <p:nvPr>
            <p:ph type="title"/>
          </p:nvPr>
        </p:nvSpPr>
        <p:spPr>
          <a:xfrm>
            <a:off x="446575" y="1223625"/>
            <a:ext cx="8237700" cy="2124000"/>
          </a:xfrm>
          <a:prstGeom prst="rect">
            <a:avLst/>
          </a:prstGeom>
        </p:spPr>
        <p:txBody>
          <a:bodyPr anchorCtr="0" anchor="ctr" bIns="0" lIns="0" spcFirstLastPara="1" rIns="0" wrap="square" tIns="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atin typeface="Roboto"/>
                <a:ea typeface="Roboto"/>
                <a:cs typeface="Roboto"/>
                <a:sym typeface="Roboto"/>
              </a:defRPr>
            </a:lvl2pPr>
            <a:lvl3pPr lvl="2" algn="ctr">
              <a:spcBef>
                <a:spcPts val="0"/>
              </a:spcBef>
              <a:spcAft>
                <a:spcPts val="0"/>
              </a:spcAft>
              <a:buSzPts val="4000"/>
              <a:buNone/>
              <a:defRPr sz="4000">
                <a:latin typeface="Roboto"/>
                <a:ea typeface="Roboto"/>
                <a:cs typeface="Roboto"/>
                <a:sym typeface="Roboto"/>
              </a:defRPr>
            </a:lvl3pPr>
            <a:lvl4pPr lvl="3" algn="ctr">
              <a:spcBef>
                <a:spcPts val="0"/>
              </a:spcBef>
              <a:spcAft>
                <a:spcPts val="0"/>
              </a:spcAft>
              <a:buSzPts val="4000"/>
              <a:buNone/>
              <a:defRPr sz="4000">
                <a:latin typeface="Roboto"/>
                <a:ea typeface="Roboto"/>
                <a:cs typeface="Roboto"/>
                <a:sym typeface="Roboto"/>
              </a:defRPr>
            </a:lvl4pPr>
            <a:lvl5pPr lvl="4" algn="ctr">
              <a:spcBef>
                <a:spcPts val="0"/>
              </a:spcBef>
              <a:spcAft>
                <a:spcPts val="0"/>
              </a:spcAft>
              <a:buSzPts val="4000"/>
              <a:buNone/>
              <a:defRPr sz="4000">
                <a:latin typeface="Roboto"/>
                <a:ea typeface="Roboto"/>
                <a:cs typeface="Roboto"/>
                <a:sym typeface="Roboto"/>
              </a:defRPr>
            </a:lvl5pPr>
            <a:lvl6pPr lvl="5" algn="ctr">
              <a:spcBef>
                <a:spcPts val="0"/>
              </a:spcBef>
              <a:spcAft>
                <a:spcPts val="0"/>
              </a:spcAft>
              <a:buSzPts val="4000"/>
              <a:buNone/>
              <a:defRPr sz="4000">
                <a:latin typeface="Roboto"/>
                <a:ea typeface="Roboto"/>
                <a:cs typeface="Roboto"/>
                <a:sym typeface="Roboto"/>
              </a:defRPr>
            </a:lvl6pPr>
            <a:lvl7pPr lvl="6" algn="ctr">
              <a:spcBef>
                <a:spcPts val="0"/>
              </a:spcBef>
              <a:spcAft>
                <a:spcPts val="0"/>
              </a:spcAft>
              <a:buSzPts val="4000"/>
              <a:buNone/>
              <a:defRPr sz="4000">
                <a:latin typeface="Roboto"/>
                <a:ea typeface="Roboto"/>
                <a:cs typeface="Roboto"/>
                <a:sym typeface="Roboto"/>
              </a:defRPr>
            </a:lvl7pPr>
            <a:lvl8pPr lvl="7" algn="ctr">
              <a:spcBef>
                <a:spcPts val="0"/>
              </a:spcBef>
              <a:spcAft>
                <a:spcPts val="0"/>
              </a:spcAft>
              <a:buSzPts val="4000"/>
              <a:buNone/>
              <a:defRPr sz="4000">
                <a:latin typeface="Roboto"/>
                <a:ea typeface="Roboto"/>
                <a:cs typeface="Roboto"/>
                <a:sym typeface="Roboto"/>
              </a:defRPr>
            </a:lvl8pPr>
            <a:lvl9pPr lvl="8" algn="ctr">
              <a:spcBef>
                <a:spcPts val="0"/>
              </a:spcBef>
              <a:spcAft>
                <a:spcPts val="0"/>
              </a:spcAft>
              <a:buSzPts val="4000"/>
              <a:buNone/>
              <a:defRPr sz="4000">
                <a:latin typeface="Roboto"/>
                <a:ea typeface="Roboto"/>
                <a:cs typeface="Roboto"/>
                <a:sym typeface="Roboto"/>
              </a:defRPr>
            </a:lvl9pPr>
          </a:lstStyle>
          <a:p/>
        </p:txBody>
      </p:sp>
      <p:sp>
        <p:nvSpPr>
          <p:cNvPr id="67" name="Google Shape;67;p10"/>
          <p:cNvSpPr txBox="1"/>
          <p:nvPr>
            <p:ph idx="1" type="subTitle"/>
          </p:nvPr>
        </p:nvSpPr>
        <p:spPr>
          <a:xfrm>
            <a:off x="454550" y="3780750"/>
            <a:ext cx="8237700" cy="248700"/>
          </a:xfrm>
          <a:prstGeom prst="rect">
            <a:avLst/>
          </a:prstGeom>
        </p:spPr>
        <p:txBody>
          <a:bodyPr anchorCtr="0" anchor="t" bIns="0" lIns="0" spcFirstLastPara="1" rIns="0" wrap="square" tIns="0">
            <a:noAutofit/>
          </a:bodyPr>
          <a:lstStyle>
            <a:lvl1pPr lvl="0" algn="ctr">
              <a:spcBef>
                <a:spcPts val="0"/>
              </a:spcBef>
              <a:spcAft>
                <a:spcPts val="0"/>
              </a:spcAft>
              <a:buSzPts val="1400"/>
              <a:buNone/>
              <a:defRPr b="1"/>
            </a:lvl1pPr>
            <a:lvl2pPr lvl="1">
              <a:spcBef>
                <a:spcPts val="1200"/>
              </a:spcBef>
              <a:spcAft>
                <a:spcPts val="0"/>
              </a:spcAft>
              <a:buSzPts val="1400"/>
              <a:buNone/>
              <a:defRPr b="1"/>
            </a:lvl2pPr>
            <a:lvl3pPr lvl="2">
              <a:spcBef>
                <a:spcPts val="1200"/>
              </a:spcBef>
              <a:spcAft>
                <a:spcPts val="0"/>
              </a:spcAft>
              <a:buSzPts val="1200"/>
              <a:buNone/>
              <a:defRPr b="1"/>
            </a:lvl3pPr>
            <a:lvl4pPr lvl="3">
              <a:spcBef>
                <a:spcPts val="1200"/>
              </a:spcBef>
              <a:spcAft>
                <a:spcPts val="0"/>
              </a:spcAft>
              <a:buSzPts val="1200"/>
              <a:buNone/>
              <a:defRPr b="1"/>
            </a:lvl4pPr>
            <a:lvl5pPr lvl="4">
              <a:spcBef>
                <a:spcPts val="1200"/>
              </a:spcBef>
              <a:spcAft>
                <a:spcPts val="0"/>
              </a:spcAft>
              <a:buSzPts val="1000"/>
              <a:buNone/>
              <a:defRPr b="1"/>
            </a:lvl5pPr>
            <a:lvl6pPr lvl="5">
              <a:spcBef>
                <a:spcPts val="1200"/>
              </a:spcBef>
              <a:spcAft>
                <a:spcPts val="0"/>
              </a:spcAft>
              <a:buSzPts val="1400"/>
              <a:buNone/>
              <a:defRPr b="1"/>
            </a:lvl6pPr>
            <a:lvl7pPr lvl="6">
              <a:spcBef>
                <a:spcPts val="1200"/>
              </a:spcBef>
              <a:spcAft>
                <a:spcPts val="0"/>
              </a:spcAft>
              <a:buSzPts val="1400"/>
              <a:buNone/>
              <a:defRPr b="1"/>
            </a:lvl7pPr>
            <a:lvl8pPr lvl="7">
              <a:spcBef>
                <a:spcPts val="1200"/>
              </a:spcBef>
              <a:spcAft>
                <a:spcPts val="0"/>
              </a:spcAft>
              <a:buSzPts val="1400"/>
              <a:buNone/>
              <a:defRPr b="1"/>
            </a:lvl8pPr>
            <a:lvl9pPr lvl="8">
              <a:spcBef>
                <a:spcPts val="1200"/>
              </a:spcBef>
              <a:spcAft>
                <a:spcPts val="1200"/>
              </a:spcAft>
              <a:buSzPts val="1400"/>
              <a:buNone/>
              <a:defRPr b="1"/>
            </a:lvl9pPr>
          </a:lstStyle>
          <a:p/>
        </p:txBody>
      </p:sp>
      <p:sp>
        <p:nvSpPr>
          <p:cNvPr id="68" name="Google Shape;68;p10"/>
          <p:cNvSpPr txBox="1"/>
          <p:nvPr>
            <p:ph idx="2" type="subTitle"/>
          </p:nvPr>
        </p:nvSpPr>
        <p:spPr>
          <a:xfrm>
            <a:off x="454550" y="4063400"/>
            <a:ext cx="8237700" cy="248700"/>
          </a:xfrm>
          <a:prstGeom prst="rect">
            <a:avLst/>
          </a:prstGeom>
        </p:spPr>
        <p:txBody>
          <a:bodyPr anchorCtr="0" anchor="t" bIns="0" lIns="0" spcFirstLastPara="1" rIns="0" wrap="square" tIns="0">
            <a:noAutofit/>
          </a:bodyPr>
          <a:lstStyle>
            <a:lvl1pPr lvl="0" rtl="0" algn="ctr">
              <a:spcBef>
                <a:spcPts val="0"/>
              </a:spcBef>
              <a:spcAft>
                <a:spcPts val="0"/>
              </a:spcAft>
              <a:buSzPts val="1200"/>
              <a:buNone/>
              <a:defRPr sz="1200"/>
            </a:lvl1pPr>
            <a:lvl2pPr lvl="1" rtl="0">
              <a:spcBef>
                <a:spcPts val="1200"/>
              </a:spcBef>
              <a:spcAft>
                <a:spcPts val="0"/>
              </a:spcAft>
              <a:buSzPts val="1200"/>
              <a:buNone/>
              <a:defRPr sz="1200"/>
            </a:lvl2pPr>
            <a:lvl3pPr lvl="2" rtl="0">
              <a:spcBef>
                <a:spcPts val="1200"/>
              </a:spcBef>
              <a:spcAft>
                <a:spcPts val="0"/>
              </a:spcAft>
              <a:buSzPts val="1200"/>
              <a:buNone/>
              <a:defRPr sz="1200"/>
            </a:lvl3pPr>
            <a:lvl4pPr lvl="3" rtl="0">
              <a:spcBef>
                <a:spcPts val="1200"/>
              </a:spcBef>
              <a:spcAft>
                <a:spcPts val="0"/>
              </a:spcAft>
              <a:buSzPts val="1200"/>
              <a:buNone/>
              <a:defRPr sz="1200"/>
            </a:lvl4pPr>
            <a:lvl5pPr lvl="4" rtl="0">
              <a:spcBef>
                <a:spcPts val="1200"/>
              </a:spcBef>
              <a:spcAft>
                <a:spcPts val="0"/>
              </a:spcAft>
              <a:buSzPts val="1200"/>
              <a:buNone/>
              <a:defRPr sz="1200"/>
            </a:lvl5pPr>
            <a:lvl6pPr lvl="5" rtl="0">
              <a:spcBef>
                <a:spcPts val="1200"/>
              </a:spcBef>
              <a:spcAft>
                <a:spcPts val="0"/>
              </a:spcAft>
              <a:buSzPts val="1200"/>
              <a:buNone/>
              <a:defRPr sz="1200"/>
            </a:lvl6pPr>
            <a:lvl7pPr lvl="6" rtl="0">
              <a:spcBef>
                <a:spcPts val="1200"/>
              </a:spcBef>
              <a:spcAft>
                <a:spcPts val="0"/>
              </a:spcAft>
              <a:buSzPts val="1200"/>
              <a:buNone/>
              <a:defRPr sz="1200"/>
            </a:lvl7pPr>
            <a:lvl8pPr lvl="7" rtl="0">
              <a:spcBef>
                <a:spcPts val="1200"/>
              </a:spcBef>
              <a:spcAft>
                <a:spcPts val="0"/>
              </a:spcAft>
              <a:buSzPts val="1200"/>
              <a:buNone/>
              <a:defRPr sz="1200"/>
            </a:lvl8pPr>
            <a:lvl9pPr lvl="8" rtl="0">
              <a:spcBef>
                <a:spcPts val="1200"/>
              </a:spcBef>
              <a:spcAft>
                <a:spcPts val="1200"/>
              </a:spcAft>
              <a:buSzPts val="12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1700" y="426625"/>
            <a:ext cx="8232300" cy="57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1pPr>
            <a:lvl2pPr lvl="1">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2pPr>
            <a:lvl3pPr lvl="2">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3pPr>
            <a:lvl4pPr lvl="3">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4pPr>
            <a:lvl5pPr lvl="4">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5pPr>
            <a:lvl6pPr lvl="5">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6pPr>
            <a:lvl7pPr lvl="6">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7pPr>
            <a:lvl8pPr lvl="7">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8pPr>
            <a:lvl9pPr lvl="8">
              <a:lnSpc>
                <a:spcPct val="80000"/>
              </a:lnSpc>
              <a:spcBef>
                <a:spcPts val="0"/>
              </a:spcBef>
              <a:spcAft>
                <a:spcPts val="0"/>
              </a:spcAft>
              <a:buClr>
                <a:schemeClr val="dk1"/>
              </a:buClr>
              <a:buSzPts val="2400"/>
              <a:buFont typeface="Kanit Medium"/>
              <a:buNone/>
              <a:defRPr sz="2400">
                <a:solidFill>
                  <a:schemeClr val="dk1"/>
                </a:solidFill>
                <a:latin typeface="Kanit Medium"/>
                <a:ea typeface="Kanit Medium"/>
                <a:cs typeface="Kanit Medium"/>
                <a:sym typeface="Kanit Medium"/>
              </a:defRPr>
            </a:lvl9pPr>
          </a:lstStyle>
          <a:p/>
        </p:txBody>
      </p:sp>
      <p:sp>
        <p:nvSpPr>
          <p:cNvPr id="7" name="Google Shape;7;p1"/>
          <p:cNvSpPr txBox="1"/>
          <p:nvPr>
            <p:ph idx="1" type="body"/>
          </p:nvPr>
        </p:nvSpPr>
        <p:spPr>
          <a:xfrm>
            <a:off x="446575" y="1299825"/>
            <a:ext cx="8232300" cy="3363300"/>
          </a:xfrm>
          <a:prstGeom prst="rect">
            <a:avLst/>
          </a:prstGeom>
          <a:noFill/>
          <a:ln>
            <a:noFill/>
          </a:ln>
        </p:spPr>
        <p:txBody>
          <a:bodyPr anchorCtr="0" anchor="t" bIns="0" lIns="0" spcFirstLastPara="1" rIns="0" wrap="square" tIns="0">
            <a:noAutofit/>
          </a:bodyPr>
          <a:lstStyle>
            <a:lvl1pPr indent="-317500" lvl="0" marL="4572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indent="-317500" lvl="1" marL="914400">
              <a:lnSpc>
                <a:spcPct val="100000"/>
              </a:lnSpc>
              <a:spcBef>
                <a:spcPts val="12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04800" lvl="2" marL="1371600">
              <a:lnSpc>
                <a:spcPct val="100000"/>
              </a:lnSpc>
              <a:spcBef>
                <a:spcPts val="1200"/>
              </a:spcBef>
              <a:spcAft>
                <a:spcPts val="0"/>
              </a:spcAft>
              <a:buClr>
                <a:schemeClr val="dk2"/>
              </a:buClr>
              <a:buSzPts val="1200"/>
              <a:buFont typeface="Roboto"/>
              <a:buChar char="●"/>
              <a:defRPr sz="1200">
                <a:solidFill>
                  <a:schemeClr val="dk2"/>
                </a:solidFill>
                <a:latin typeface="Roboto"/>
                <a:ea typeface="Roboto"/>
                <a:cs typeface="Roboto"/>
                <a:sym typeface="Roboto"/>
              </a:defRPr>
            </a:lvl3pPr>
            <a:lvl4pPr indent="-304800" lvl="3" marL="1828800">
              <a:lnSpc>
                <a:spcPct val="100000"/>
              </a:lnSpc>
              <a:spcBef>
                <a:spcPts val="1200"/>
              </a:spcBef>
              <a:spcAft>
                <a:spcPts val="0"/>
              </a:spcAft>
              <a:buClr>
                <a:schemeClr val="dk2"/>
              </a:buClr>
              <a:buSzPts val="1200"/>
              <a:buFont typeface="Roboto"/>
              <a:buChar char="●"/>
              <a:defRPr sz="1200">
                <a:solidFill>
                  <a:schemeClr val="dk2"/>
                </a:solidFill>
                <a:latin typeface="Roboto"/>
                <a:ea typeface="Roboto"/>
                <a:cs typeface="Roboto"/>
                <a:sym typeface="Roboto"/>
              </a:defRPr>
            </a:lvl4pPr>
            <a:lvl5pPr indent="-292100" lvl="4" marL="2286000">
              <a:lnSpc>
                <a:spcPct val="100000"/>
              </a:lnSpc>
              <a:spcBef>
                <a:spcPts val="1200"/>
              </a:spcBef>
              <a:spcAft>
                <a:spcPts val="0"/>
              </a:spcAft>
              <a:buClr>
                <a:schemeClr val="dk2"/>
              </a:buClr>
              <a:buSzPts val="1000"/>
              <a:buFont typeface="Roboto"/>
              <a:buChar char="●"/>
              <a:defRPr sz="1000">
                <a:solidFill>
                  <a:schemeClr val="dk2"/>
                </a:solidFill>
                <a:latin typeface="Roboto"/>
                <a:ea typeface="Roboto"/>
                <a:cs typeface="Roboto"/>
                <a:sym typeface="Roboto"/>
              </a:defRPr>
            </a:lvl5pPr>
            <a:lvl6pPr indent="-317500" lvl="5" marL="2743200">
              <a:lnSpc>
                <a:spcPct val="100000"/>
              </a:lnSpc>
              <a:spcBef>
                <a:spcPts val="12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00000"/>
              </a:lnSpc>
              <a:spcBef>
                <a:spcPts val="12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00000"/>
              </a:lnSpc>
              <a:spcBef>
                <a:spcPts val="12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00000"/>
              </a:lnSpc>
              <a:spcBef>
                <a:spcPts val="1200"/>
              </a:spcBef>
              <a:spcAft>
                <a:spcPts val="12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769300" y="4808150"/>
            <a:ext cx="315000" cy="248700"/>
          </a:xfrm>
          <a:prstGeom prst="rect">
            <a:avLst/>
          </a:prstGeom>
          <a:noFill/>
          <a:ln>
            <a:noFill/>
          </a:ln>
        </p:spPr>
        <p:txBody>
          <a:bodyPr anchorCtr="0" anchor="ctr" bIns="0" lIns="0" spcFirstLastPara="1" rIns="0" wrap="square" tIns="0">
            <a:noAutofit/>
          </a:bodyPr>
          <a:lstStyle>
            <a:lvl1pPr lvl="0" algn="ctr">
              <a:buNone/>
              <a:defRPr b="1" sz="700">
                <a:solidFill>
                  <a:schemeClr val="dk1"/>
                </a:solidFill>
                <a:latin typeface="Kanit"/>
                <a:ea typeface="Kanit"/>
                <a:cs typeface="Kanit"/>
                <a:sym typeface="Kanit"/>
              </a:defRPr>
            </a:lvl1pPr>
            <a:lvl2pPr lvl="1" algn="ctr">
              <a:buNone/>
              <a:defRPr b="1" sz="700">
                <a:solidFill>
                  <a:schemeClr val="dk1"/>
                </a:solidFill>
                <a:latin typeface="Kanit"/>
                <a:ea typeface="Kanit"/>
                <a:cs typeface="Kanit"/>
                <a:sym typeface="Kanit"/>
              </a:defRPr>
            </a:lvl2pPr>
            <a:lvl3pPr lvl="2" algn="ctr">
              <a:buNone/>
              <a:defRPr b="1" sz="700">
                <a:solidFill>
                  <a:schemeClr val="dk1"/>
                </a:solidFill>
                <a:latin typeface="Kanit"/>
                <a:ea typeface="Kanit"/>
                <a:cs typeface="Kanit"/>
                <a:sym typeface="Kanit"/>
              </a:defRPr>
            </a:lvl3pPr>
            <a:lvl4pPr lvl="3" algn="ctr">
              <a:buNone/>
              <a:defRPr b="1" sz="700">
                <a:solidFill>
                  <a:schemeClr val="dk1"/>
                </a:solidFill>
                <a:latin typeface="Kanit"/>
                <a:ea typeface="Kanit"/>
                <a:cs typeface="Kanit"/>
                <a:sym typeface="Kanit"/>
              </a:defRPr>
            </a:lvl4pPr>
            <a:lvl5pPr lvl="4" algn="ctr">
              <a:buNone/>
              <a:defRPr b="1" sz="700">
                <a:solidFill>
                  <a:schemeClr val="dk1"/>
                </a:solidFill>
                <a:latin typeface="Kanit"/>
                <a:ea typeface="Kanit"/>
                <a:cs typeface="Kanit"/>
                <a:sym typeface="Kanit"/>
              </a:defRPr>
            </a:lvl5pPr>
            <a:lvl6pPr lvl="5" algn="ctr">
              <a:buNone/>
              <a:defRPr b="1" sz="700">
                <a:solidFill>
                  <a:schemeClr val="dk1"/>
                </a:solidFill>
                <a:latin typeface="Kanit"/>
                <a:ea typeface="Kanit"/>
                <a:cs typeface="Kanit"/>
                <a:sym typeface="Kanit"/>
              </a:defRPr>
            </a:lvl6pPr>
            <a:lvl7pPr lvl="6" algn="ctr">
              <a:buNone/>
              <a:defRPr b="1" sz="700">
                <a:solidFill>
                  <a:schemeClr val="dk1"/>
                </a:solidFill>
                <a:latin typeface="Kanit"/>
                <a:ea typeface="Kanit"/>
                <a:cs typeface="Kanit"/>
                <a:sym typeface="Kanit"/>
              </a:defRPr>
            </a:lvl7pPr>
            <a:lvl8pPr lvl="7" algn="ctr">
              <a:buNone/>
              <a:defRPr b="1" sz="700">
                <a:solidFill>
                  <a:schemeClr val="dk1"/>
                </a:solidFill>
                <a:latin typeface="Kanit"/>
                <a:ea typeface="Kanit"/>
                <a:cs typeface="Kanit"/>
                <a:sym typeface="Kanit"/>
              </a:defRPr>
            </a:lvl8pPr>
            <a:lvl9pPr lvl="8" algn="ctr">
              <a:buNone/>
              <a:defRPr b="1" sz="700">
                <a:solidFill>
                  <a:schemeClr val="dk1"/>
                </a:solidFill>
                <a:latin typeface="Kanit"/>
                <a:ea typeface="Kanit"/>
                <a:cs typeface="Kanit"/>
                <a:sym typeface="Kani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8184679" y="4894974"/>
            <a:ext cx="499455" cy="75059"/>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1">
          <p15:clr>
            <a:srgbClr val="EA4335"/>
          </p15:clr>
        </p15:guide>
        <p15:guide id="4" pos="5470">
          <p15:clr>
            <a:srgbClr val="EA4335"/>
          </p15:clr>
        </p15:guide>
        <p15:guide id="5" orient="horz" pos="286">
          <p15:clr>
            <a:srgbClr val="EA4335"/>
          </p15:clr>
        </p15:guide>
        <p15:guide id="6" orient="horz" pos="2949">
          <p15:clr>
            <a:srgbClr val="EA4335"/>
          </p15:clr>
        </p15:guide>
        <p15:guide id="7" orient="horz" pos="81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makeopensourcegreatagain.com/gharchive_graph1_csv.html" TargetMode="External"/><Relationship Id="rId4" Type="http://schemas.openxmlformats.org/officeDocument/2006/relationships/hyperlink" Target="http://makeopensourcegreatagain.com/gharchive_graph2_csv.html" TargetMode="External"/><Relationship Id="rId5" Type="http://schemas.openxmlformats.org/officeDocument/2006/relationships/hyperlink" Target="http://makeopensourcegreatagain.com/gharchive_graph3_csv.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apache.org" TargetMode="External"/><Relationship Id="rId4" Type="http://schemas.openxmlformats.org/officeDocument/2006/relationships/hyperlink" Target="http://apache.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 Id="rId3" Type="http://schemas.openxmlformats.org/officeDocument/2006/relationships/hyperlink" Target="http://www.youtube.com/watch?v=NjG16GllKbI" TargetMode="Externa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gharchive.org/" TargetMode="External"/><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176" name="Shape 176"/>
        <p:cNvGrpSpPr/>
        <p:nvPr/>
      </p:nvGrpSpPr>
      <p:grpSpPr>
        <a:xfrm>
          <a:off x="0" y="0"/>
          <a:ext cx="0" cy="0"/>
          <a:chOff x="0" y="0"/>
          <a:chExt cx="0" cy="0"/>
        </a:xfrm>
      </p:grpSpPr>
      <p:sp>
        <p:nvSpPr>
          <p:cNvPr id="177" name="Google Shape;177;p31"/>
          <p:cNvSpPr txBox="1"/>
          <p:nvPr>
            <p:ph type="ctrTitle"/>
          </p:nvPr>
        </p:nvSpPr>
        <p:spPr>
          <a:xfrm>
            <a:off x="446575" y="1299825"/>
            <a:ext cx="8237700" cy="182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Hack-The-Planet</a:t>
            </a:r>
            <a:endParaRPr/>
          </a:p>
        </p:txBody>
      </p:sp>
      <p:sp>
        <p:nvSpPr>
          <p:cNvPr id="178" name="Google Shape;178;p31"/>
          <p:cNvSpPr txBox="1"/>
          <p:nvPr>
            <p:ph idx="1" type="subTitle"/>
          </p:nvPr>
        </p:nvSpPr>
        <p:spPr>
          <a:xfrm>
            <a:off x="446575" y="3496000"/>
            <a:ext cx="61482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Holiday Hackathon</a:t>
            </a:r>
            <a:endParaRPr/>
          </a:p>
        </p:txBody>
      </p:sp>
      <p:sp>
        <p:nvSpPr>
          <p:cNvPr id="179" name="Google Shape;179;p31"/>
          <p:cNvSpPr txBox="1"/>
          <p:nvPr>
            <p:ph idx="2" type="subTitle"/>
          </p:nvPr>
        </p:nvSpPr>
        <p:spPr>
          <a:xfrm>
            <a:off x="446575" y="4202500"/>
            <a:ext cx="8237700" cy="47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2021</a:t>
            </a:r>
            <a:endParaRPr/>
          </a:p>
        </p:txBody>
      </p:sp>
      <p:sp>
        <p:nvSpPr>
          <p:cNvPr id="180" name="Google Shape;180;p31"/>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StarGate</a:t>
            </a:r>
            <a:endParaRPr/>
          </a:p>
        </p:txBody>
      </p:sp>
      <p:sp>
        <p:nvSpPr>
          <p:cNvPr id="248" name="Google Shape;248;p40"/>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StarGate provides API Gateway to Astra with functionality to ingest JSON and CSV data with Document API and REST API.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GCP:</a:t>
            </a:r>
            <a:br>
              <a:rPr lang="en"/>
            </a:br>
            <a:r>
              <a:rPr lang="en"/>
              <a:t>BigQuery &amp; Cloud Storage</a:t>
            </a:r>
            <a:endParaRPr/>
          </a:p>
        </p:txBody>
      </p:sp>
      <p:sp>
        <p:nvSpPr>
          <p:cNvPr id="254" name="Google Shape;254;p41"/>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Google GCP provides access to Public Data Set for GitHuB Archive.  BigQuery is used to build refined queries against the GitHub Archive dataset and GCS is used to store the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Apache NiFi</a:t>
            </a:r>
            <a:endParaRPr/>
          </a:p>
        </p:txBody>
      </p:sp>
      <p:sp>
        <p:nvSpPr>
          <p:cNvPr id="260" name="Google Shape;260;p42"/>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Wrapping the heart of our project (astra) NiFi is used to automate the data pipeline from GCS to Astra.  Additionally NiFi is used to provide a constantly authorized endpoint for eChart visualizations.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BI Tools</a:t>
            </a:r>
            <a:br>
              <a:rPr lang="en"/>
            </a:br>
            <a:r>
              <a:rPr lang="en"/>
              <a:t>Microstrategy &amp; PowerBI </a:t>
            </a:r>
            <a:endParaRPr/>
          </a:p>
        </p:txBody>
      </p:sp>
      <p:sp>
        <p:nvSpPr>
          <p:cNvPr id="266" name="Google Shape;266;p43"/>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BI Tools were used to create external access to Astra for Data Modeling and BI Tool based visualizations.</a:t>
            </a:r>
            <a:endParaRPr/>
          </a:p>
        </p:txBody>
      </p:sp>
      <p:sp>
        <p:nvSpPr>
          <p:cNvPr id="267" name="Google Shape;267;p43"/>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Apache eCharts</a:t>
            </a:r>
            <a:endParaRPr/>
          </a:p>
        </p:txBody>
      </p:sp>
      <p:sp>
        <p:nvSpPr>
          <p:cNvPr id="273" name="Google Shape;273;p44"/>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 current incubating project at apache.org, eCharts is used to integrate with Astra to provide robust charts, graphs, and powerful data visualizations without drivers, access, and authorization concerns.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eChart </a:t>
            </a:r>
            <a:r>
              <a:rPr lang="en"/>
              <a:t>Visualizations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84" name="Google Shape;284;p46"/>
          <p:cNvPicPr preferRelativeResize="0"/>
          <p:nvPr/>
        </p:nvPicPr>
        <p:blipFill>
          <a:blip r:embed="rId3">
            <a:alphaModFix/>
          </a:blip>
          <a:stretch>
            <a:fillRect/>
          </a:stretch>
        </p:blipFill>
        <p:spPr>
          <a:xfrm>
            <a:off x="165900" y="215175"/>
            <a:ext cx="5120100" cy="4713149"/>
          </a:xfrm>
          <a:prstGeom prst="rect">
            <a:avLst/>
          </a:prstGeom>
          <a:noFill/>
          <a:ln>
            <a:noFill/>
          </a:ln>
        </p:spPr>
      </p:pic>
      <p:pic>
        <p:nvPicPr>
          <p:cNvPr id="285" name="Google Shape;285;p46"/>
          <p:cNvPicPr preferRelativeResize="0"/>
          <p:nvPr/>
        </p:nvPicPr>
        <p:blipFill>
          <a:blip r:embed="rId4">
            <a:alphaModFix/>
          </a:blip>
          <a:stretch>
            <a:fillRect/>
          </a:stretch>
        </p:blipFill>
        <p:spPr>
          <a:xfrm>
            <a:off x="5438400" y="152400"/>
            <a:ext cx="2908325" cy="2303151"/>
          </a:xfrm>
          <a:prstGeom prst="rect">
            <a:avLst/>
          </a:prstGeom>
          <a:noFill/>
          <a:ln>
            <a:noFill/>
          </a:ln>
        </p:spPr>
      </p:pic>
      <p:pic>
        <p:nvPicPr>
          <p:cNvPr id="286" name="Google Shape;286;p46"/>
          <p:cNvPicPr preferRelativeResize="0"/>
          <p:nvPr/>
        </p:nvPicPr>
        <p:blipFill rotWithShape="1">
          <a:blip r:embed="rId5">
            <a:alphaModFix/>
          </a:blip>
          <a:srcRect b="4743" l="0" r="0" t="0"/>
          <a:stretch/>
        </p:blipFill>
        <p:spPr>
          <a:xfrm>
            <a:off x="5438400" y="2392775"/>
            <a:ext cx="2801473" cy="24153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Live eCharts Visualization URLs</a:t>
            </a:r>
            <a:endParaRPr/>
          </a:p>
        </p:txBody>
      </p:sp>
      <p:sp>
        <p:nvSpPr>
          <p:cNvPr id="292" name="Google Shape;292;p47"/>
          <p:cNvSpPr txBox="1"/>
          <p:nvPr>
            <p:ph idx="1" type="body"/>
          </p:nvPr>
        </p:nvSpPr>
        <p:spPr>
          <a:xfrm>
            <a:off x="446575" y="1299825"/>
            <a:ext cx="8232300" cy="336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Chart 1: </a:t>
            </a:r>
            <a:endParaRPr/>
          </a:p>
          <a:p>
            <a:pPr indent="0" lvl="0" marL="0" rtl="0" algn="l">
              <a:spcBef>
                <a:spcPts val="1200"/>
              </a:spcBef>
              <a:spcAft>
                <a:spcPts val="0"/>
              </a:spcAft>
              <a:buNone/>
            </a:pPr>
            <a:r>
              <a:rPr lang="en"/>
              <a:t>	</a:t>
            </a:r>
            <a:r>
              <a:rPr lang="en" sz="1100" u="sng">
                <a:solidFill>
                  <a:srgbClr val="0000FF"/>
                </a:solidFill>
                <a:latin typeface="Arial"/>
                <a:ea typeface="Arial"/>
                <a:cs typeface="Arial"/>
                <a:sym typeface="Arial"/>
                <a:hlinkClick r:id="rId3">
                  <a:extLst>
                    <a:ext uri="{A12FA001-AC4F-418D-AE19-62706E023703}">
                      <ahyp:hlinkClr val="tx"/>
                    </a:ext>
                  </a:extLst>
                </a:hlinkClick>
              </a:rPr>
              <a:t>http://makeopensourcegreatagain.com/gharchive_graph1_csv.html</a:t>
            </a:r>
            <a:endParaRPr>
              <a:solidFill>
                <a:srgbClr val="0000FF"/>
              </a:solidFill>
            </a:endParaRPr>
          </a:p>
          <a:p>
            <a:pPr indent="0" lvl="0" marL="0" rtl="0" algn="l">
              <a:spcBef>
                <a:spcPts val="1200"/>
              </a:spcBef>
              <a:spcAft>
                <a:spcPts val="0"/>
              </a:spcAft>
              <a:buNone/>
            </a:pPr>
            <a:r>
              <a:rPr lang="en"/>
              <a:t>Chart 2:</a:t>
            </a:r>
            <a:endParaRPr/>
          </a:p>
          <a:p>
            <a:pPr indent="0" lvl="0" marL="457200" rtl="0" algn="l">
              <a:spcBef>
                <a:spcPts val="1200"/>
              </a:spcBef>
              <a:spcAft>
                <a:spcPts val="0"/>
              </a:spcAft>
              <a:buNone/>
            </a:pPr>
            <a:r>
              <a:rPr lang="en" sz="1100" u="sng">
                <a:solidFill>
                  <a:srgbClr val="0000FF"/>
                </a:solidFill>
                <a:latin typeface="Arial"/>
                <a:ea typeface="Arial"/>
                <a:cs typeface="Arial"/>
                <a:sym typeface="Arial"/>
                <a:hlinkClick r:id="rId4">
                  <a:extLst>
                    <a:ext uri="{A12FA001-AC4F-418D-AE19-62706E023703}">
                      <ahyp:hlinkClr val="tx"/>
                    </a:ext>
                  </a:extLst>
                </a:hlinkClick>
              </a:rPr>
              <a:t>http://makeopensourcegreatagain.com/gharchive_graph2_csv.html</a:t>
            </a:r>
            <a:endParaRPr>
              <a:solidFill>
                <a:srgbClr val="0000FF"/>
              </a:solidFill>
            </a:endParaRPr>
          </a:p>
          <a:p>
            <a:pPr indent="0" lvl="0" marL="0" rtl="0" algn="l">
              <a:spcBef>
                <a:spcPts val="1200"/>
              </a:spcBef>
              <a:spcAft>
                <a:spcPts val="0"/>
              </a:spcAft>
              <a:buNone/>
            </a:pPr>
            <a:r>
              <a:rPr lang="en"/>
              <a:t>Chart 3: </a:t>
            </a:r>
            <a:endParaRPr/>
          </a:p>
          <a:p>
            <a:pPr indent="0" lvl="0" marL="0" rtl="0" algn="l">
              <a:spcBef>
                <a:spcPts val="1200"/>
              </a:spcBef>
              <a:spcAft>
                <a:spcPts val="1200"/>
              </a:spcAft>
              <a:buNone/>
            </a:pPr>
            <a:r>
              <a:rPr lang="en"/>
              <a:t>	</a:t>
            </a:r>
            <a:r>
              <a:rPr lang="en" sz="1100" u="sng">
                <a:solidFill>
                  <a:srgbClr val="0000FF"/>
                </a:solidFill>
                <a:latin typeface="Arial"/>
                <a:ea typeface="Arial"/>
                <a:cs typeface="Arial"/>
                <a:sym typeface="Arial"/>
                <a:hlinkClick r:id="rId5">
                  <a:extLst>
                    <a:ext uri="{A12FA001-AC4F-418D-AE19-62706E023703}">
                      <ahyp:hlinkClr val="tx"/>
                    </a:ext>
                  </a:extLst>
                </a:hlinkClick>
              </a:rPr>
              <a:t>http://makeopensourcegreatagain.com/gharchive_graph3_csv.html</a:t>
            </a:r>
            <a:endParaRPr>
              <a:solidFill>
                <a:srgbClr val="0000FF"/>
              </a:solidFill>
            </a:endParaRPr>
          </a:p>
        </p:txBody>
      </p:sp>
      <p:sp>
        <p:nvSpPr>
          <p:cNvPr id="293" name="Google Shape;293;p47"/>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BI Tool </a:t>
            </a:r>
            <a:r>
              <a:rPr lang="en"/>
              <a:t>Visualizations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04" name="Google Shape;304;p49"/>
          <p:cNvPicPr preferRelativeResize="0"/>
          <p:nvPr/>
        </p:nvPicPr>
        <p:blipFill>
          <a:blip r:embed="rId3">
            <a:alphaModFix/>
          </a:blip>
          <a:stretch>
            <a:fillRect/>
          </a:stretch>
        </p:blipFill>
        <p:spPr>
          <a:xfrm>
            <a:off x="2397600" y="152400"/>
            <a:ext cx="6600943" cy="4838700"/>
          </a:xfrm>
          <a:prstGeom prst="rect">
            <a:avLst/>
          </a:prstGeom>
          <a:noFill/>
          <a:ln>
            <a:noFill/>
          </a:ln>
        </p:spPr>
      </p:pic>
      <p:pic>
        <p:nvPicPr>
          <p:cNvPr id="305" name="Google Shape;305;p49"/>
          <p:cNvPicPr preferRelativeResize="0"/>
          <p:nvPr/>
        </p:nvPicPr>
        <p:blipFill>
          <a:blip r:embed="rId4">
            <a:alphaModFix/>
          </a:blip>
          <a:stretch>
            <a:fillRect/>
          </a:stretch>
        </p:blipFill>
        <p:spPr>
          <a:xfrm>
            <a:off x="165500" y="283400"/>
            <a:ext cx="1778400" cy="1734307"/>
          </a:xfrm>
          <a:prstGeom prst="rect">
            <a:avLst/>
          </a:prstGeom>
          <a:noFill/>
          <a:ln cap="flat" cmpd="sng" w="19050">
            <a:solidFill>
              <a:srgbClr val="000000"/>
            </a:solidFill>
            <a:prstDash val="solid"/>
            <a:round/>
            <a:headEnd len="sm" w="sm" type="none"/>
            <a:tailEnd len="sm" w="sm" type="none"/>
          </a:ln>
        </p:spPr>
      </p:pic>
      <p:pic>
        <p:nvPicPr>
          <p:cNvPr id="306" name="Google Shape;306;p49"/>
          <p:cNvPicPr preferRelativeResize="0"/>
          <p:nvPr/>
        </p:nvPicPr>
        <p:blipFill>
          <a:blip r:embed="rId5">
            <a:alphaModFix/>
          </a:blip>
          <a:stretch>
            <a:fillRect/>
          </a:stretch>
        </p:blipFill>
        <p:spPr>
          <a:xfrm>
            <a:off x="132750" y="2361233"/>
            <a:ext cx="1843900" cy="2319743"/>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446575" y="643392"/>
            <a:ext cx="8250900" cy="2460300"/>
          </a:xfrm>
          <a:prstGeom prst="rect">
            <a:avLst/>
          </a:prstGeom>
        </p:spPr>
        <p:txBody>
          <a:bodyPr anchorCtr="0" anchor="ctr" bIns="0" lIns="0" spcFirstLastPara="1" rIns="0" wrap="square" tIns="0">
            <a:noAutofit/>
          </a:bodyPr>
          <a:lstStyle/>
          <a:p>
            <a:pPr indent="0" lvl="0" marL="0" rtl="0" algn="ctr">
              <a:lnSpc>
                <a:spcPct val="115000"/>
              </a:lnSpc>
              <a:spcBef>
                <a:spcPts val="0"/>
              </a:spcBef>
              <a:spcAft>
                <a:spcPts val="0"/>
              </a:spcAft>
              <a:buNone/>
            </a:pPr>
            <a:r>
              <a:rPr lang="en"/>
              <a:t>GitHub Archive Integrations With Astra</a:t>
            </a:r>
            <a:endParaRPr/>
          </a:p>
        </p:txBody>
      </p:sp>
      <p:sp>
        <p:nvSpPr>
          <p:cNvPr id="186" name="Google Shape;186;p32"/>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87" name="Google Shape;187;p32"/>
          <p:cNvPicPr preferRelativeResize="0"/>
          <p:nvPr/>
        </p:nvPicPr>
        <p:blipFill>
          <a:blip r:embed="rId3">
            <a:alphaModFix/>
          </a:blip>
          <a:stretch>
            <a:fillRect/>
          </a:stretch>
        </p:blipFill>
        <p:spPr>
          <a:xfrm>
            <a:off x="2090203" y="2878163"/>
            <a:ext cx="4963646" cy="16545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12" name="Google Shape;312;p50"/>
          <p:cNvPicPr preferRelativeResize="0"/>
          <p:nvPr/>
        </p:nvPicPr>
        <p:blipFill>
          <a:blip r:embed="rId3">
            <a:alphaModFix/>
          </a:blip>
          <a:stretch>
            <a:fillRect/>
          </a:stretch>
        </p:blipFill>
        <p:spPr>
          <a:xfrm>
            <a:off x="2003775" y="0"/>
            <a:ext cx="4536776" cy="3286675"/>
          </a:xfrm>
          <a:prstGeom prst="rect">
            <a:avLst/>
          </a:prstGeom>
          <a:noFill/>
          <a:ln>
            <a:noFill/>
          </a:ln>
        </p:spPr>
      </p:pic>
      <p:pic>
        <p:nvPicPr>
          <p:cNvPr id="313" name="Google Shape;313;p50"/>
          <p:cNvPicPr preferRelativeResize="0"/>
          <p:nvPr/>
        </p:nvPicPr>
        <p:blipFill>
          <a:blip r:embed="rId4">
            <a:alphaModFix/>
          </a:blip>
          <a:stretch>
            <a:fillRect/>
          </a:stretch>
        </p:blipFill>
        <p:spPr>
          <a:xfrm>
            <a:off x="91000" y="2702283"/>
            <a:ext cx="1843900" cy="2319743"/>
          </a:xfrm>
          <a:prstGeom prst="rect">
            <a:avLst/>
          </a:prstGeom>
          <a:noFill/>
          <a:ln cap="flat" cmpd="sng" w="19050">
            <a:solidFill>
              <a:srgbClr val="000000"/>
            </a:solidFill>
            <a:prstDash val="solid"/>
            <a:round/>
            <a:headEnd len="sm" w="sm" type="none"/>
            <a:tailEnd len="sm" w="sm" type="none"/>
          </a:ln>
        </p:spPr>
      </p:pic>
      <p:pic>
        <p:nvPicPr>
          <p:cNvPr id="314" name="Google Shape;314;p50"/>
          <p:cNvPicPr preferRelativeResize="0"/>
          <p:nvPr/>
        </p:nvPicPr>
        <p:blipFill>
          <a:blip r:embed="rId5">
            <a:alphaModFix/>
          </a:blip>
          <a:stretch>
            <a:fillRect/>
          </a:stretch>
        </p:blipFill>
        <p:spPr>
          <a:xfrm>
            <a:off x="212850" y="442575"/>
            <a:ext cx="1600200" cy="1714500"/>
          </a:xfrm>
          <a:prstGeom prst="rect">
            <a:avLst/>
          </a:prstGeom>
          <a:noFill/>
          <a:ln>
            <a:noFill/>
          </a:ln>
        </p:spPr>
      </p:pic>
      <p:pic>
        <p:nvPicPr>
          <p:cNvPr id="315" name="Google Shape;315;p50"/>
          <p:cNvPicPr preferRelativeResize="0"/>
          <p:nvPr/>
        </p:nvPicPr>
        <p:blipFill rotWithShape="1">
          <a:blip r:embed="rId6">
            <a:alphaModFix/>
          </a:blip>
          <a:srcRect b="0" l="0" r="25639" t="0"/>
          <a:stretch/>
        </p:blipFill>
        <p:spPr>
          <a:xfrm>
            <a:off x="4572000" y="2157075"/>
            <a:ext cx="3941025" cy="251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sp>
        <p:nvSpPr>
          <p:cNvPr id="320" name="Google Shape;320;p51"/>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21" name="Google Shape;321;p51"/>
          <p:cNvPicPr preferRelativeResize="0"/>
          <p:nvPr/>
        </p:nvPicPr>
        <p:blipFill>
          <a:blip r:embed="rId3">
            <a:alphaModFix/>
          </a:blip>
          <a:stretch>
            <a:fillRect/>
          </a:stretch>
        </p:blipFill>
        <p:spPr>
          <a:xfrm>
            <a:off x="91000" y="2702283"/>
            <a:ext cx="1843900" cy="2319743"/>
          </a:xfrm>
          <a:prstGeom prst="rect">
            <a:avLst/>
          </a:prstGeom>
          <a:noFill/>
          <a:ln cap="flat" cmpd="sng" w="19050">
            <a:solidFill>
              <a:srgbClr val="000000"/>
            </a:solidFill>
            <a:prstDash val="solid"/>
            <a:round/>
            <a:headEnd len="sm" w="sm" type="none"/>
            <a:tailEnd len="sm" w="sm" type="none"/>
          </a:ln>
        </p:spPr>
      </p:pic>
      <p:pic>
        <p:nvPicPr>
          <p:cNvPr id="322" name="Google Shape;322;p51"/>
          <p:cNvPicPr preferRelativeResize="0"/>
          <p:nvPr/>
        </p:nvPicPr>
        <p:blipFill>
          <a:blip r:embed="rId4">
            <a:alphaModFix/>
          </a:blip>
          <a:stretch>
            <a:fillRect/>
          </a:stretch>
        </p:blipFill>
        <p:spPr>
          <a:xfrm>
            <a:off x="2087300" y="152400"/>
            <a:ext cx="6464571" cy="4503349"/>
          </a:xfrm>
          <a:prstGeom prst="rect">
            <a:avLst/>
          </a:prstGeom>
          <a:noFill/>
          <a:ln>
            <a:noFill/>
          </a:ln>
        </p:spPr>
      </p:pic>
      <p:pic>
        <p:nvPicPr>
          <p:cNvPr id="323" name="Google Shape;323;p51"/>
          <p:cNvPicPr preferRelativeResize="0"/>
          <p:nvPr/>
        </p:nvPicPr>
        <p:blipFill>
          <a:blip r:embed="rId5">
            <a:alphaModFix/>
          </a:blip>
          <a:stretch>
            <a:fillRect/>
          </a:stretch>
        </p:blipFill>
        <p:spPr>
          <a:xfrm>
            <a:off x="208088" y="618725"/>
            <a:ext cx="1609725" cy="1714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did we do this?</a:t>
            </a:r>
            <a:endParaRPr/>
          </a:p>
        </p:txBody>
      </p:sp>
      <p:sp>
        <p:nvSpPr>
          <p:cNvPr id="329" name="Google Shape;329;p52"/>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537000" y="454550"/>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 Approach</a:t>
            </a:r>
            <a:endParaRPr/>
          </a:p>
        </p:txBody>
      </p:sp>
      <p:sp>
        <p:nvSpPr>
          <p:cNvPr id="335" name="Google Shape;335;p53"/>
          <p:cNvSpPr txBox="1"/>
          <p:nvPr>
            <p:ph idx="1" type="body"/>
          </p:nvPr>
        </p:nvSpPr>
        <p:spPr>
          <a:xfrm>
            <a:off x="446575" y="1299825"/>
            <a:ext cx="8232300" cy="3363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During this Hackathon our team worked independently on the following areas: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Team 1 - Infrastructure &amp; Automation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Team 2 - Data Modeling &amp; Aggregations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Team 3 - Visualization</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At the Infrastructure &amp; Automation level we provided a fully automated raw data ingestion platform based on Apache NiFi. The data pipeline is pulling data from a GCS bucket in csv or json formats and executing the appropriate Stargate API endpoints to insert JSON (document api - no schema) or CSV (rest api - inferred schema).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On the Data Modeling &amp; Aggregation side we viewed raw data using BigQuery, both ODBC &amp; JDBC Drivers (raw ingested data), and Astra Studio.  These tools helped us inspect the raw data to formulate final normalized tables and schemas we needed to support automated data pipeline for the final chart aggregations.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On the Visualization side we leveraged an incubating project at</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hlink"/>
                </a:solidFill>
                <a:latin typeface="Arial"/>
                <a:ea typeface="Arial"/>
                <a:cs typeface="Arial"/>
                <a:sym typeface="Arial"/>
                <a:hlinkClick r:id="rId4"/>
              </a:rPr>
              <a:t>apache.org</a:t>
            </a:r>
            <a:r>
              <a:rPr lang="en" sz="1100">
                <a:solidFill>
                  <a:srgbClr val="000000"/>
                </a:solidFill>
                <a:latin typeface="Arial"/>
                <a:ea typeface="Arial"/>
                <a:cs typeface="Arial"/>
                <a:sym typeface="Arial"/>
              </a:rPr>
              <a:t> called eCharts which is accepting of the JSON output of our normalized data sources. Additionally, BI Tool Teams created similar visualizations to prove equal BI Tool capability.</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336" name="Google Shape;336;p53"/>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BigQuery Queries</a:t>
            </a:r>
            <a:endParaRPr/>
          </a:p>
        </p:txBody>
      </p:sp>
      <p:sp>
        <p:nvSpPr>
          <p:cNvPr id="342" name="Google Shape;342;p54"/>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3" name="Google Shape;343;p54"/>
          <p:cNvSpPr/>
          <p:nvPr/>
        </p:nvSpPr>
        <p:spPr>
          <a:xfrm>
            <a:off x="167950" y="841900"/>
            <a:ext cx="8356200" cy="3966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4"/>
          <p:cNvSpPr txBox="1"/>
          <p:nvPr>
            <p:ph idx="1" type="body"/>
          </p:nvPr>
        </p:nvSpPr>
        <p:spPr>
          <a:xfrm>
            <a:off x="444101" y="915725"/>
            <a:ext cx="7970700" cy="283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00">
                <a:solidFill>
                  <a:srgbClr val="B45F06"/>
                </a:solidFill>
                <a:highlight>
                  <a:srgbClr val="FFFFFE"/>
                </a:highlight>
                <a:latin typeface="Courier New"/>
                <a:ea typeface="Courier New"/>
                <a:cs typeface="Courier New"/>
                <a:sym typeface="Courier New"/>
              </a:rPr>
              <a:t>// master raw dataset</a:t>
            </a:r>
            <a:endParaRPr sz="900">
              <a:solidFill>
                <a:srgbClr val="B45F06"/>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990000"/>
                </a:solidFill>
                <a:highlight>
                  <a:srgbClr val="FFFFFE"/>
                </a:highlight>
                <a:latin typeface="Courier New"/>
                <a:ea typeface="Courier New"/>
                <a:cs typeface="Courier New"/>
                <a:sym typeface="Courier New"/>
              </a:rPr>
              <a:t>SELECT repo.name AS repo, actor.login AS login, actor.avatar_url AS avatar</a:t>
            </a:r>
            <a:endParaRPr sz="900">
              <a:solidFill>
                <a:srgbClr val="990000"/>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990000"/>
                </a:solidFill>
                <a:highlight>
                  <a:srgbClr val="FFFFFE"/>
                </a:highlight>
                <a:latin typeface="Courier New"/>
                <a:ea typeface="Courier New"/>
                <a:cs typeface="Courier New"/>
                <a:sym typeface="Courier New"/>
              </a:rPr>
              <a:t>      ,JSON_EXTRACT_SCALAR(payload, '$.commits[0].author.email') AS email</a:t>
            </a:r>
            <a:endParaRPr sz="900">
              <a:solidFill>
                <a:srgbClr val="990000"/>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990000"/>
                </a:solidFill>
                <a:highlight>
                  <a:srgbClr val="FFFFFE"/>
                </a:highlight>
                <a:latin typeface="Courier New"/>
                <a:ea typeface="Courier New"/>
                <a:cs typeface="Courier New"/>
                <a:sym typeface="Courier New"/>
              </a:rPr>
              <a:t>      ,LEFT(JSON_EXTRACT_SCALAR(payload, '$.commits[0].author.email'),INSTR(JSON_EXTRACT_SCALAR(payload, '$.commits[0].author.email'),'@')-1) AS author</a:t>
            </a:r>
            <a:endParaRPr sz="900">
              <a:solidFill>
                <a:srgbClr val="990000"/>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990000"/>
                </a:solidFill>
                <a:highlight>
                  <a:srgbClr val="FFFFFE"/>
                </a:highlight>
                <a:latin typeface="Courier New"/>
                <a:ea typeface="Courier New"/>
                <a:cs typeface="Courier New"/>
                <a:sym typeface="Courier New"/>
              </a:rPr>
              <a:t>      ,RIGHT(JSON_EXTRACT_SCALAR(payload, '$.commits[0].author.email'),LENGTH(JSON_EXTRACT_SCALAR(payload, '$.commits[0].author.email')) - INSTR(JSON_EXTRACT_SCALAR(payload, '$.commits[0].author.email'),'@')) AS domain</a:t>
            </a:r>
            <a:endParaRPr sz="900">
              <a:solidFill>
                <a:srgbClr val="990000"/>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990000"/>
                </a:solidFill>
                <a:highlight>
                  <a:srgbClr val="FFFFFE"/>
                </a:highlight>
                <a:latin typeface="Courier New"/>
                <a:ea typeface="Courier New"/>
                <a:cs typeface="Courier New"/>
                <a:sym typeface="Courier New"/>
              </a:rPr>
              <a:t>FROM `githubarchive.month.202*`</a:t>
            </a:r>
            <a:endParaRPr sz="900">
              <a:solidFill>
                <a:srgbClr val="990000"/>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990000"/>
                </a:solidFill>
                <a:highlight>
                  <a:srgbClr val="FFFFFE"/>
                </a:highlight>
                <a:latin typeface="Courier New"/>
                <a:ea typeface="Courier New"/>
                <a:cs typeface="Courier New"/>
                <a:sym typeface="Courier New"/>
              </a:rPr>
              <a:t>WHERE type = 'PushEvent' AND (repo.name IN('apache/cassandra','stargate/stargate') OR JSON_VALUE(payload,'$.commits[0].author.email') LIKE '%@datastax.com');</a:t>
            </a:r>
            <a:endParaRPr sz="900">
              <a:solidFill>
                <a:srgbClr val="990000"/>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t/>
            </a:r>
            <a:endParaRPr sz="900">
              <a:solidFill>
                <a:srgbClr val="990000"/>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B45F06"/>
                </a:solidFill>
                <a:highlight>
                  <a:srgbClr val="FFFFFE"/>
                </a:highlight>
                <a:latin typeface="Courier New"/>
                <a:ea typeface="Courier New"/>
                <a:cs typeface="Courier New"/>
                <a:sym typeface="Courier New"/>
              </a:rPr>
              <a:t>// graph 1</a:t>
            </a:r>
            <a:endParaRPr sz="900">
              <a:solidFill>
                <a:srgbClr val="B45F06"/>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6AA84F"/>
                </a:solidFill>
                <a:highlight>
                  <a:srgbClr val="FFFFFE"/>
                </a:highlight>
                <a:latin typeface="Courier New"/>
                <a:ea typeface="Courier New"/>
                <a:cs typeface="Courier New"/>
                <a:sym typeface="Courier New"/>
              </a:rPr>
              <a:t>SELECT domain AS name, sum(commits) AS value FROM `gharchive-301514.dset_gharchive.gharchive_master` WHERE repo = 'apache/cassandra' GROUP BY name ORDER BY value desc;</a:t>
            </a:r>
            <a:endParaRPr sz="900">
              <a:solidFill>
                <a:srgbClr val="6AA84F"/>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B45F06"/>
                </a:solidFill>
                <a:highlight>
                  <a:srgbClr val="FFFFFE"/>
                </a:highlight>
                <a:latin typeface="Courier New"/>
                <a:ea typeface="Courier New"/>
                <a:cs typeface="Courier New"/>
                <a:sym typeface="Courier New"/>
              </a:rPr>
              <a:t>// graph 2</a:t>
            </a:r>
            <a:endParaRPr sz="900">
              <a:solidFill>
                <a:srgbClr val="B45F06"/>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1155CC"/>
                </a:solidFill>
                <a:highlight>
                  <a:srgbClr val="FFFFFE"/>
                </a:highlight>
                <a:latin typeface="Courier New"/>
                <a:ea typeface="Courier New"/>
                <a:cs typeface="Courier New"/>
                <a:sym typeface="Courier New"/>
              </a:rPr>
              <a:t>select case when rowid &lt; 100 then name else 'others' end name, sum(value) value FROM (SELECT row_number() over (order by value desc) rowid, name, value FROM (SELECT login AS name, sum(commits) AS value FROM `gharchive-301514.dset_gharchive.gharchive_master` WHERE domain = 'datastax.com' GROUP BY name )) group by name;</a:t>
            </a:r>
            <a:endParaRPr sz="900">
              <a:solidFill>
                <a:srgbClr val="1155CC"/>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B45F06"/>
                </a:solidFill>
                <a:highlight>
                  <a:srgbClr val="FFFFFE"/>
                </a:highlight>
                <a:latin typeface="Courier New"/>
                <a:ea typeface="Courier New"/>
                <a:cs typeface="Courier New"/>
                <a:sym typeface="Courier New"/>
              </a:rPr>
              <a:t>// graph 3</a:t>
            </a:r>
            <a:endParaRPr sz="900">
              <a:solidFill>
                <a:srgbClr val="B45F06"/>
              </a:solidFill>
              <a:highlight>
                <a:srgbClr val="FFFFFE"/>
              </a:highlight>
              <a:latin typeface="Courier New"/>
              <a:ea typeface="Courier New"/>
              <a:cs typeface="Courier New"/>
              <a:sym typeface="Courier New"/>
            </a:endParaRPr>
          </a:p>
          <a:p>
            <a:pPr indent="0" lvl="0" marL="0" rtl="0" algn="l">
              <a:spcBef>
                <a:spcPts val="400"/>
              </a:spcBef>
              <a:spcAft>
                <a:spcPts val="0"/>
              </a:spcAft>
              <a:buNone/>
            </a:pPr>
            <a:r>
              <a:rPr lang="en" sz="900">
                <a:solidFill>
                  <a:srgbClr val="741B47"/>
                </a:solidFill>
                <a:highlight>
                  <a:srgbClr val="FFFFFE"/>
                </a:highlight>
                <a:latin typeface="Courier New"/>
                <a:ea typeface="Courier New"/>
                <a:cs typeface="Courier New"/>
                <a:sym typeface="Courier New"/>
              </a:rPr>
              <a:t>SELECT login AS name, sum(commits) AS value FROM `gharchive-301514.dset_gharchive.gharchive_master` WHERE repo = 'stargate/stargate' GROUP BY name ORDER BY value desc;</a:t>
            </a:r>
            <a:endParaRPr sz="900">
              <a:solidFill>
                <a:srgbClr val="741B47"/>
              </a:solidFill>
              <a:highlight>
                <a:srgbClr val="FFFFFE"/>
              </a:highlight>
              <a:latin typeface="Courier New"/>
              <a:ea typeface="Courier New"/>
              <a:cs typeface="Courier New"/>
              <a:sym typeface="Courier New"/>
            </a:endParaRPr>
          </a:p>
          <a:p>
            <a:pPr indent="0" lvl="0" marL="0" rtl="0" algn="l">
              <a:spcBef>
                <a:spcPts val="400"/>
              </a:spcBef>
              <a:spcAft>
                <a:spcPts val="400"/>
              </a:spcAft>
              <a:buNone/>
            </a:pPr>
            <a:r>
              <a:t/>
            </a:r>
            <a:endParaRPr sz="900">
              <a:solidFill>
                <a:srgbClr val="000000"/>
              </a:solidFill>
              <a:highlight>
                <a:srgbClr val="FFFFFE"/>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0" name="Google Shape;350;p55"/>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Apache NiFi Always On Auth Token</a:t>
            </a:r>
            <a:endParaRPr/>
          </a:p>
        </p:txBody>
      </p:sp>
      <p:pic>
        <p:nvPicPr>
          <p:cNvPr id="351" name="Google Shape;351;p55"/>
          <p:cNvPicPr preferRelativeResize="0"/>
          <p:nvPr/>
        </p:nvPicPr>
        <p:blipFill>
          <a:blip r:embed="rId3">
            <a:alphaModFix/>
          </a:blip>
          <a:stretch>
            <a:fillRect/>
          </a:stretch>
        </p:blipFill>
        <p:spPr>
          <a:xfrm>
            <a:off x="2457663" y="999325"/>
            <a:ext cx="4220381" cy="3839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7" name="Google Shape;357;p56"/>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Apache </a:t>
            </a:r>
            <a:r>
              <a:rPr lang="en"/>
              <a:t>NiFi GCS Bucket Pipeline</a:t>
            </a:r>
            <a:endParaRPr/>
          </a:p>
        </p:txBody>
      </p:sp>
      <p:pic>
        <p:nvPicPr>
          <p:cNvPr id="358" name="Google Shape;358;p56"/>
          <p:cNvPicPr preferRelativeResize="0"/>
          <p:nvPr/>
        </p:nvPicPr>
        <p:blipFill>
          <a:blip r:embed="rId3">
            <a:alphaModFix/>
          </a:blip>
          <a:stretch>
            <a:fillRect/>
          </a:stretch>
        </p:blipFill>
        <p:spPr>
          <a:xfrm>
            <a:off x="2052419" y="999325"/>
            <a:ext cx="4774180" cy="4057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4" name="Google Shape;364;p57"/>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Apache </a:t>
            </a:r>
            <a:r>
              <a:rPr lang="en"/>
              <a:t>NiFi eCharts EndPoint</a:t>
            </a:r>
            <a:endParaRPr/>
          </a:p>
        </p:txBody>
      </p:sp>
      <p:pic>
        <p:nvPicPr>
          <p:cNvPr id="365" name="Google Shape;365;p57"/>
          <p:cNvPicPr preferRelativeResize="0"/>
          <p:nvPr/>
        </p:nvPicPr>
        <p:blipFill>
          <a:blip r:embed="rId3">
            <a:alphaModFix/>
          </a:blip>
          <a:stretch>
            <a:fillRect/>
          </a:stretch>
        </p:blipFill>
        <p:spPr>
          <a:xfrm>
            <a:off x="2655088" y="999325"/>
            <a:ext cx="3833836" cy="38393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9" name="Shape 369"/>
        <p:cNvGrpSpPr/>
        <p:nvPr/>
      </p:nvGrpSpPr>
      <p:grpSpPr>
        <a:xfrm>
          <a:off x="0" y="0"/>
          <a:ext cx="0" cy="0"/>
          <a:chOff x="0" y="0"/>
          <a:chExt cx="0" cy="0"/>
        </a:xfrm>
      </p:grpSpPr>
      <p:sp>
        <p:nvSpPr>
          <p:cNvPr id="370" name="Google Shape;370;p58"/>
          <p:cNvSpPr/>
          <p:nvPr/>
        </p:nvSpPr>
        <p:spPr>
          <a:xfrm>
            <a:off x="406925" y="841900"/>
            <a:ext cx="3936000" cy="4080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8"/>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Apache eCharts</a:t>
            </a:r>
            <a:r>
              <a:rPr lang="en"/>
              <a:t> </a:t>
            </a:r>
            <a:r>
              <a:rPr b="0" lang="en">
                <a:latin typeface="Roboto Mono"/>
                <a:ea typeface="Roboto Mono"/>
                <a:cs typeface="Roboto Mono"/>
                <a:sym typeface="Roboto Mono"/>
              </a:rPr>
              <a:t>Sample Code &amp; Data Graph 1</a:t>
            </a:r>
            <a:endParaRPr b="0">
              <a:latin typeface="Roboto Mono"/>
              <a:ea typeface="Roboto Mono"/>
              <a:cs typeface="Roboto Mono"/>
              <a:sym typeface="Roboto Mono"/>
            </a:endParaRPr>
          </a:p>
        </p:txBody>
      </p:sp>
      <p:sp>
        <p:nvSpPr>
          <p:cNvPr id="372" name="Google Shape;372;p58"/>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73" name="Google Shape;373;p58"/>
          <p:cNvSpPr txBox="1"/>
          <p:nvPr>
            <p:ph idx="1" type="body"/>
          </p:nvPr>
        </p:nvSpPr>
        <p:spPr>
          <a:xfrm>
            <a:off x="537000" y="915725"/>
            <a:ext cx="3754500" cy="1050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800"/>
              <a:t>&lt;script type="text/javascript"&gt;</a:t>
            </a:r>
            <a:endParaRPr b="1" sz="800"/>
          </a:p>
          <a:p>
            <a:pPr indent="0" lvl="0" marL="0" rtl="0" algn="l">
              <a:lnSpc>
                <a:spcPct val="115000"/>
              </a:lnSpc>
              <a:spcBef>
                <a:spcPts val="0"/>
              </a:spcBef>
              <a:spcAft>
                <a:spcPts val="0"/>
              </a:spcAft>
              <a:buNone/>
            </a:pPr>
            <a:r>
              <a:rPr b="1" lang="en" sz="800"/>
              <a:t>var myChart = echarts.init(document.getElementById('main'));</a:t>
            </a:r>
            <a:endParaRPr b="1" sz="800"/>
          </a:p>
          <a:p>
            <a:pPr indent="0" lvl="0" marL="0" rtl="0" algn="l">
              <a:lnSpc>
                <a:spcPct val="115000"/>
              </a:lnSpc>
              <a:spcBef>
                <a:spcPts val="0"/>
              </a:spcBef>
              <a:spcAft>
                <a:spcPts val="0"/>
              </a:spcAft>
              <a:buNone/>
            </a:pPr>
            <a:r>
              <a:rPr b="1" lang="en" sz="800"/>
              <a:t>$.get('http://192.241.141.13:8081/gharchive_graph1_csv').done(function (data) {</a:t>
            </a:r>
            <a:endParaRPr b="1" sz="800"/>
          </a:p>
          <a:p>
            <a:pPr indent="0" lvl="0" marL="0" rtl="0" algn="l">
              <a:lnSpc>
                <a:spcPct val="115000"/>
              </a:lnSpc>
              <a:spcBef>
                <a:spcPts val="0"/>
              </a:spcBef>
              <a:spcAft>
                <a:spcPts val="0"/>
              </a:spcAft>
              <a:buNone/>
            </a:pPr>
            <a:r>
              <a:rPr b="1" lang="en" sz="800"/>
              <a:t>    myChart.setOption({</a:t>
            </a:r>
            <a:endParaRPr b="1" sz="800"/>
          </a:p>
          <a:p>
            <a:pPr indent="0" lvl="0" marL="0" rtl="0" algn="l">
              <a:lnSpc>
                <a:spcPct val="115000"/>
              </a:lnSpc>
              <a:spcBef>
                <a:spcPts val="0"/>
              </a:spcBef>
              <a:spcAft>
                <a:spcPts val="0"/>
              </a:spcAft>
              <a:buNone/>
            </a:pPr>
            <a:r>
              <a:rPr b="1" lang="en" sz="800"/>
              <a:t>        title: {</a:t>
            </a:r>
            <a:endParaRPr b="1" sz="800"/>
          </a:p>
          <a:p>
            <a:pPr indent="0" lvl="0" marL="0" rtl="0" algn="l">
              <a:lnSpc>
                <a:spcPct val="115000"/>
              </a:lnSpc>
              <a:spcBef>
                <a:spcPts val="0"/>
              </a:spcBef>
              <a:spcAft>
                <a:spcPts val="0"/>
              </a:spcAft>
              <a:buNone/>
            </a:pPr>
            <a:r>
              <a:rPr b="1" lang="en" sz="800"/>
              <a:t>            text: 'Apache Cassandra',</a:t>
            </a:r>
            <a:endParaRPr b="1" sz="800"/>
          </a:p>
          <a:p>
            <a:pPr indent="0" lvl="0" marL="0" rtl="0" algn="l">
              <a:lnSpc>
                <a:spcPct val="115000"/>
              </a:lnSpc>
              <a:spcBef>
                <a:spcPts val="0"/>
              </a:spcBef>
              <a:spcAft>
                <a:spcPts val="0"/>
              </a:spcAft>
              <a:buNone/>
            </a:pPr>
            <a:r>
              <a:rPr b="1" lang="en" sz="800"/>
              <a:t>	    subtext: 'Commit Orgs'</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tooltip: {},</a:t>
            </a:r>
            <a:endParaRPr b="1" sz="800"/>
          </a:p>
          <a:p>
            <a:pPr indent="0" lvl="0" marL="0" rtl="0" algn="l">
              <a:lnSpc>
                <a:spcPct val="115000"/>
              </a:lnSpc>
              <a:spcBef>
                <a:spcPts val="0"/>
              </a:spcBef>
              <a:spcAft>
                <a:spcPts val="0"/>
              </a:spcAft>
              <a:buNone/>
            </a:pPr>
            <a:r>
              <a:rPr b="1" lang="en" sz="800"/>
              <a:t>	series: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name: 'org domain',</a:t>
            </a:r>
            <a:endParaRPr b="1" sz="800"/>
          </a:p>
          <a:p>
            <a:pPr indent="0" lvl="0" marL="0" rtl="0" algn="l">
              <a:lnSpc>
                <a:spcPct val="115000"/>
              </a:lnSpc>
              <a:spcBef>
                <a:spcPts val="0"/>
              </a:spcBef>
              <a:spcAft>
                <a:spcPts val="0"/>
              </a:spcAft>
              <a:buNone/>
            </a:pPr>
            <a:r>
              <a:rPr b="1" lang="en" sz="800"/>
              <a:t>            type: 'pie',</a:t>
            </a:r>
            <a:endParaRPr b="1" sz="800"/>
          </a:p>
          <a:p>
            <a:pPr indent="0" lvl="0" marL="0" rtl="0" algn="l">
              <a:lnSpc>
                <a:spcPct val="115000"/>
              </a:lnSpc>
              <a:spcBef>
                <a:spcPts val="0"/>
              </a:spcBef>
              <a:spcAft>
                <a:spcPts val="0"/>
              </a:spcAft>
              <a:buNone/>
            </a:pPr>
            <a:r>
              <a:rPr b="1" lang="en" sz="800"/>
              <a:t>            radius: '55%',</a:t>
            </a:r>
            <a:endParaRPr b="1" sz="800"/>
          </a:p>
          <a:p>
            <a:pPr indent="0" lvl="0" marL="0" rtl="0" algn="l">
              <a:lnSpc>
                <a:spcPct val="115000"/>
              </a:lnSpc>
              <a:spcBef>
                <a:spcPts val="0"/>
              </a:spcBef>
              <a:spcAft>
                <a:spcPts val="0"/>
              </a:spcAft>
              <a:buNone/>
            </a:pPr>
            <a:r>
              <a:rPr b="1" lang="en" sz="800"/>
              <a:t>            center: ['40%', '50%'],</a:t>
            </a:r>
            <a:endParaRPr b="1" sz="800"/>
          </a:p>
          <a:p>
            <a:pPr indent="0" lvl="0" marL="0" rtl="0" algn="l">
              <a:lnSpc>
                <a:spcPct val="115000"/>
              </a:lnSpc>
              <a:spcBef>
                <a:spcPts val="0"/>
              </a:spcBef>
              <a:spcAft>
                <a:spcPts val="0"/>
              </a:spcAft>
              <a:buNone/>
            </a:pPr>
            <a:r>
              <a:rPr b="1" lang="en" sz="800"/>
              <a:t>            data: data.rows,</a:t>
            </a:r>
            <a:endParaRPr b="1" sz="800"/>
          </a:p>
          <a:p>
            <a:pPr indent="0" lvl="0" marL="0" rtl="0" algn="l">
              <a:lnSpc>
                <a:spcPct val="115000"/>
              </a:lnSpc>
              <a:spcBef>
                <a:spcPts val="0"/>
              </a:spcBef>
              <a:spcAft>
                <a:spcPts val="0"/>
              </a:spcAft>
              <a:buNone/>
            </a:pPr>
            <a:r>
              <a:rPr b="1" lang="en" sz="800"/>
              <a:t>            emphasis: {</a:t>
            </a:r>
            <a:endParaRPr b="1" sz="800"/>
          </a:p>
          <a:p>
            <a:pPr indent="0" lvl="0" marL="0" rtl="0" algn="l">
              <a:lnSpc>
                <a:spcPct val="115000"/>
              </a:lnSpc>
              <a:spcBef>
                <a:spcPts val="0"/>
              </a:spcBef>
              <a:spcAft>
                <a:spcPts val="0"/>
              </a:spcAft>
              <a:buNone/>
            </a:pPr>
            <a:r>
              <a:rPr b="1" lang="en" sz="800"/>
              <a:t>                itemStyle: {</a:t>
            </a:r>
            <a:endParaRPr b="1" sz="800"/>
          </a:p>
          <a:p>
            <a:pPr indent="0" lvl="0" marL="0" rtl="0" algn="l">
              <a:lnSpc>
                <a:spcPct val="115000"/>
              </a:lnSpc>
              <a:spcBef>
                <a:spcPts val="0"/>
              </a:spcBef>
              <a:spcAft>
                <a:spcPts val="0"/>
              </a:spcAft>
              <a:buNone/>
            </a:pPr>
            <a:r>
              <a:rPr b="1" lang="en" sz="800"/>
              <a:t>                    shadowBlur: 10,</a:t>
            </a:r>
            <a:endParaRPr b="1" sz="800"/>
          </a:p>
          <a:p>
            <a:pPr indent="0" lvl="0" marL="0" rtl="0" algn="l">
              <a:lnSpc>
                <a:spcPct val="115000"/>
              </a:lnSpc>
              <a:spcBef>
                <a:spcPts val="0"/>
              </a:spcBef>
              <a:spcAft>
                <a:spcPts val="0"/>
              </a:spcAft>
              <a:buNone/>
            </a:pPr>
            <a:r>
              <a:rPr b="1" lang="en" sz="800"/>
              <a:t>                    shadowOffsetX: 0,</a:t>
            </a:r>
            <a:endParaRPr b="1" sz="800"/>
          </a:p>
          <a:p>
            <a:pPr indent="0" lvl="0" marL="0" rtl="0" algn="l">
              <a:lnSpc>
                <a:spcPct val="115000"/>
              </a:lnSpc>
              <a:spcBef>
                <a:spcPts val="0"/>
              </a:spcBef>
              <a:spcAft>
                <a:spcPts val="0"/>
              </a:spcAft>
              <a:buNone/>
            </a:pPr>
            <a:r>
              <a:rPr b="1" lang="en" sz="800"/>
              <a:t>                    shadowColor: 'rgba(0, 0, 0, 0.5)'</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a:t>
            </a:r>
            <a:endParaRPr b="1" sz="800"/>
          </a:p>
          <a:p>
            <a:pPr indent="0" lvl="0" marL="0" rtl="0" algn="l">
              <a:lnSpc>
                <a:spcPct val="115000"/>
              </a:lnSpc>
              <a:spcBef>
                <a:spcPts val="0"/>
              </a:spcBef>
              <a:spcAft>
                <a:spcPts val="0"/>
              </a:spcAft>
              <a:buNone/>
            </a:pPr>
            <a:r>
              <a:rPr b="1" lang="en" sz="800"/>
              <a:t>    &lt;/script&gt;</a:t>
            </a:r>
            <a:endParaRPr b="1" sz="800"/>
          </a:p>
          <a:p>
            <a:pPr indent="0" lvl="0" marL="0" rtl="0" algn="l">
              <a:spcBef>
                <a:spcPts val="0"/>
              </a:spcBef>
              <a:spcAft>
                <a:spcPts val="400"/>
              </a:spcAft>
              <a:buNone/>
            </a:pPr>
            <a:r>
              <a:t/>
            </a:r>
            <a:endParaRPr b="1" sz="800"/>
          </a:p>
        </p:txBody>
      </p:sp>
      <p:sp>
        <p:nvSpPr>
          <p:cNvPr id="374" name="Google Shape;374;p58"/>
          <p:cNvSpPr/>
          <p:nvPr/>
        </p:nvSpPr>
        <p:spPr>
          <a:xfrm>
            <a:off x="4588125" y="841900"/>
            <a:ext cx="3936000" cy="3143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8"/>
          <p:cNvSpPr txBox="1"/>
          <p:nvPr>
            <p:ph idx="1" type="body"/>
          </p:nvPr>
        </p:nvSpPr>
        <p:spPr>
          <a:xfrm>
            <a:off x="4718200" y="915725"/>
            <a:ext cx="3754500" cy="28317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"count"</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25</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"rows"</a:t>
            </a: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"name"</a:t>
            </a:r>
            <a:r>
              <a:rPr lang="en" sz="900">
                <a:solidFill>
                  <a:srgbClr val="000000"/>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"google.com"</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"value"</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1</a:t>
            </a:r>
            <a:endParaRPr sz="900">
              <a:solidFill>
                <a:srgbClr val="09865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"name"</a:t>
            </a:r>
            <a:r>
              <a:rPr lang="en" sz="900">
                <a:solidFill>
                  <a:srgbClr val="000000"/>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"beobal.com"</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"value"</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27</a:t>
            </a:r>
            <a:endParaRPr sz="900">
              <a:solidFill>
                <a:srgbClr val="09865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000000"/>
                </a:solidFill>
                <a:highlight>
                  <a:srgbClr val="FFFFFE"/>
                </a:highlight>
                <a:latin typeface="Courier New"/>
                <a:ea typeface="Courier New"/>
                <a:cs typeface="Courier New"/>
                <a:sym typeface="Courier New"/>
              </a:rPr>
              <a:t>...[result set trimmed for presentation]</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400"/>
              </a:spcAft>
              <a:buNone/>
            </a:pPr>
            <a:r>
              <a:t/>
            </a:r>
            <a:endParaRPr b="1" sz="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9" name="Shape 379"/>
        <p:cNvGrpSpPr/>
        <p:nvPr/>
      </p:nvGrpSpPr>
      <p:grpSpPr>
        <a:xfrm>
          <a:off x="0" y="0"/>
          <a:ext cx="0" cy="0"/>
          <a:chOff x="0" y="0"/>
          <a:chExt cx="0" cy="0"/>
        </a:xfrm>
      </p:grpSpPr>
      <p:sp>
        <p:nvSpPr>
          <p:cNvPr id="380" name="Google Shape;380;p59"/>
          <p:cNvSpPr/>
          <p:nvPr/>
        </p:nvSpPr>
        <p:spPr>
          <a:xfrm>
            <a:off x="406925" y="841900"/>
            <a:ext cx="3936000" cy="4080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9"/>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Apache eCharts </a:t>
            </a:r>
            <a:r>
              <a:rPr b="0" lang="en">
                <a:latin typeface="Roboto Mono"/>
                <a:ea typeface="Roboto Mono"/>
                <a:cs typeface="Roboto Mono"/>
                <a:sym typeface="Roboto Mono"/>
              </a:rPr>
              <a:t>Sample Code &amp; Data Graph 2</a:t>
            </a:r>
            <a:endParaRPr b="0">
              <a:latin typeface="Roboto Mono"/>
              <a:ea typeface="Roboto Mono"/>
              <a:cs typeface="Roboto Mono"/>
              <a:sym typeface="Roboto Mono"/>
            </a:endParaRPr>
          </a:p>
        </p:txBody>
      </p:sp>
      <p:sp>
        <p:nvSpPr>
          <p:cNvPr id="382" name="Google Shape;382;p59"/>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83" name="Google Shape;383;p59"/>
          <p:cNvSpPr txBox="1"/>
          <p:nvPr>
            <p:ph idx="1" type="body"/>
          </p:nvPr>
        </p:nvSpPr>
        <p:spPr>
          <a:xfrm>
            <a:off x="537000" y="915725"/>
            <a:ext cx="3754500" cy="1050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800"/>
              <a:t>&lt;script type="text/javascript"&gt;</a:t>
            </a:r>
            <a:endParaRPr b="1" sz="800"/>
          </a:p>
          <a:p>
            <a:pPr indent="0" lvl="0" marL="0" rtl="0" algn="l">
              <a:lnSpc>
                <a:spcPct val="115000"/>
              </a:lnSpc>
              <a:spcBef>
                <a:spcPts val="0"/>
              </a:spcBef>
              <a:spcAft>
                <a:spcPts val="0"/>
              </a:spcAft>
              <a:buNone/>
            </a:pPr>
            <a:r>
              <a:rPr b="1" lang="en" sz="800"/>
              <a:t>var myChart = echarts.init(document.getElementById('main'));</a:t>
            </a:r>
            <a:endParaRPr b="1" sz="800"/>
          </a:p>
          <a:p>
            <a:pPr indent="0" lvl="0" marL="0" rtl="0" algn="l">
              <a:lnSpc>
                <a:spcPct val="115000"/>
              </a:lnSpc>
              <a:spcBef>
                <a:spcPts val="0"/>
              </a:spcBef>
              <a:spcAft>
                <a:spcPts val="0"/>
              </a:spcAft>
              <a:buNone/>
            </a:pPr>
            <a:r>
              <a:rPr b="1" lang="en" sz="800"/>
              <a:t>$.get('http://192.241.141.13:8081/gharchive_graph21_csv').done(function (data) {</a:t>
            </a:r>
            <a:endParaRPr b="1" sz="800"/>
          </a:p>
          <a:p>
            <a:pPr indent="0" lvl="0" marL="0" rtl="0" algn="l">
              <a:lnSpc>
                <a:spcPct val="115000"/>
              </a:lnSpc>
              <a:spcBef>
                <a:spcPts val="0"/>
              </a:spcBef>
              <a:spcAft>
                <a:spcPts val="0"/>
              </a:spcAft>
              <a:buNone/>
            </a:pPr>
            <a:r>
              <a:rPr b="1" lang="en" sz="800"/>
              <a:t>    myChart.setOption({</a:t>
            </a:r>
            <a:endParaRPr b="1" sz="800"/>
          </a:p>
          <a:p>
            <a:pPr indent="0" lvl="0" marL="0" rtl="0" algn="l">
              <a:lnSpc>
                <a:spcPct val="115000"/>
              </a:lnSpc>
              <a:spcBef>
                <a:spcPts val="0"/>
              </a:spcBef>
              <a:spcAft>
                <a:spcPts val="0"/>
              </a:spcAft>
              <a:buNone/>
            </a:pPr>
            <a:r>
              <a:rPr b="1" lang="en" sz="800"/>
              <a:t>        title: {</a:t>
            </a:r>
            <a:endParaRPr b="1" sz="800"/>
          </a:p>
          <a:p>
            <a:pPr indent="0" lvl="0" marL="0" rtl="0" algn="l">
              <a:lnSpc>
                <a:spcPct val="115000"/>
              </a:lnSpc>
              <a:spcBef>
                <a:spcPts val="0"/>
              </a:spcBef>
              <a:spcAft>
                <a:spcPts val="0"/>
              </a:spcAft>
              <a:buNone/>
            </a:pPr>
            <a:r>
              <a:rPr b="1" lang="en" sz="800"/>
              <a:t>            text: '@datastax.com',</a:t>
            </a:r>
            <a:endParaRPr b="1" sz="800"/>
          </a:p>
          <a:p>
            <a:pPr indent="0" lvl="0" marL="0" rtl="0" algn="l">
              <a:lnSpc>
                <a:spcPct val="115000"/>
              </a:lnSpc>
              <a:spcBef>
                <a:spcPts val="0"/>
              </a:spcBef>
              <a:spcAft>
                <a:spcPts val="0"/>
              </a:spcAft>
              <a:buNone/>
            </a:pPr>
            <a:r>
              <a:rPr b="1" lang="en" sz="800"/>
              <a:t>	    subtext: 'Comitters'</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tooltip: {},</a:t>
            </a:r>
            <a:endParaRPr b="1" sz="800"/>
          </a:p>
          <a:p>
            <a:pPr indent="0" lvl="0" marL="0" rtl="0" algn="l">
              <a:lnSpc>
                <a:spcPct val="115000"/>
              </a:lnSpc>
              <a:spcBef>
                <a:spcPts val="0"/>
              </a:spcBef>
              <a:spcAft>
                <a:spcPts val="0"/>
              </a:spcAft>
              <a:buNone/>
            </a:pPr>
            <a:r>
              <a:rPr b="1" lang="en" sz="800"/>
              <a:t>	series: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name: 'github user',</a:t>
            </a:r>
            <a:endParaRPr b="1" sz="800"/>
          </a:p>
          <a:p>
            <a:pPr indent="0" lvl="0" marL="0" rtl="0" algn="l">
              <a:lnSpc>
                <a:spcPct val="115000"/>
              </a:lnSpc>
              <a:spcBef>
                <a:spcPts val="0"/>
              </a:spcBef>
              <a:spcAft>
                <a:spcPts val="0"/>
              </a:spcAft>
              <a:buNone/>
            </a:pPr>
            <a:r>
              <a:rPr b="1" lang="en" sz="800"/>
              <a:t>            type: 'pie',</a:t>
            </a:r>
            <a:endParaRPr b="1" sz="800"/>
          </a:p>
          <a:p>
            <a:pPr indent="0" lvl="0" marL="0" rtl="0" algn="l">
              <a:lnSpc>
                <a:spcPct val="115000"/>
              </a:lnSpc>
              <a:spcBef>
                <a:spcPts val="0"/>
              </a:spcBef>
              <a:spcAft>
                <a:spcPts val="0"/>
              </a:spcAft>
              <a:buNone/>
            </a:pPr>
            <a:r>
              <a:rPr b="1" lang="en" sz="800"/>
              <a:t>            radius: '55%',</a:t>
            </a:r>
            <a:endParaRPr b="1" sz="800"/>
          </a:p>
          <a:p>
            <a:pPr indent="0" lvl="0" marL="0" rtl="0" algn="l">
              <a:lnSpc>
                <a:spcPct val="115000"/>
              </a:lnSpc>
              <a:spcBef>
                <a:spcPts val="0"/>
              </a:spcBef>
              <a:spcAft>
                <a:spcPts val="0"/>
              </a:spcAft>
              <a:buNone/>
            </a:pPr>
            <a:r>
              <a:rPr b="1" lang="en" sz="800"/>
              <a:t>            center: ['40%', '50%'],</a:t>
            </a:r>
            <a:endParaRPr b="1" sz="800"/>
          </a:p>
          <a:p>
            <a:pPr indent="0" lvl="0" marL="0" rtl="0" algn="l">
              <a:lnSpc>
                <a:spcPct val="115000"/>
              </a:lnSpc>
              <a:spcBef>
                <a:spcPts val="0"/>
              </a:spcBef>
              <a:spcAft>
                <a:spcPts val="0"/>
              </a:spcAft>
              <a:buNone/>
            </a:pPr>
            <a:r>
              <a:rPr b="1" lang="en" sz="800"/>
              <a:t>            data: data.rows,</a:t>
            </a:r>
            <a:endParaRPr b="1" sz="800"/>
          </a:p>
          <a:p>
            <a:pPr indent="0" lvl="0" marL="0" rtl="0" algn="l">
              <a:lnSpc>
                <a:spcPct val="115000"/>
              </a:lnSpc>
              <a:spcBef>
                <a:spcPts val="0"/>
              </a:spcBef>
              <a:spcAft>
                <a:spcPts val="0"/>
              </a:spcAft>
              <a:buNone/>
            </a:pPr>
            <a:r>
              <a:rPr b="1" lang="en" sz="800"/>
              <a:t>            emphasis: {</a:t>
            </a:r>
            <a:endParaRPr b="1" sz="800"/>
          </a:p>
          <a:p>
            <a:pPr indent="0" lvl="0" marL="0" rtl="0" algn="l">
              <a:lnSpc>
                <a:spcPct val="115000"/>
              </a:lnSpc>
              <a:spcBef>
                <a:spcPts val="0"/>
              </a:spcBef>
              <a:spcAft>
                <a:spcPts val="0"/>
              </a:spcAft>
              <a:buNone/>
            </a:pPr>
            <a:r>
              <a:rPr b="1" lang="en" sz="800"/>
              <a:t>                itemStyle: {</a:t>
            </a:r>
            <a:endParaRPr b="1" sz="800"/>
          </a:p>
          <a:p>
            <a:pPr indent="0" lvl="0" marL="0" rtl="0" algn="l">
              <a:lnSpc>
                <a:spcPct val="115000"/>
              </a:lnSpc>
              <a:spcBef>
                <a:spcPts val="0"/>
              </a:spcBef>
              <a:spcAft>
                <a:spcPts val="0"/>
              </a:spcAft>
              <a:buNone/>
            </a:pPr>
            <a:r>
              <a:rPr b="1" lang="en" sz="800"/>
              <a:t>                    shadowBlur: 10,</a:t>
            </a:r>
            <a:endParaRPr b="1" sz="800"/>
          </a:p>
          <a:p>
            <a:pPr indent="0" lvl="0" marL="0" rtl="0" algn="l">
              <a:lnSpc>
                <a:spcPct val="115000"/>
              </a:lnSpc>
              <a:spcBef>
                <a:spcPts val="0"/>
              </a:spcBef>
              <a:spcAft>
                <a:spcPts val="0"/>
              </a:spcAft>
              <a:buNone/>
            </a:pPr>
            <a:r>
              <a:rPr b="1" lang="en" sz="800"/>
              <a:t>                    shadowOffsetX: 0,</a:t>
            </a:r>
            <a:endParaRPr b="1" sz="800"/>
          </a:p>
          <a:p>
            <a:pPr indent="0" lvl="0" marL="0" rtl="0" algn="l">
              <a:lnSpc>
                <a:spcPct val="115000"/>
              </a:lnSpc>
              <a:spcBef>
                <a:spcPts val="0"/>
              </a:spcBef>
              <a:spcAft>
                <a:spcPts val="0"/>
              </a:spcAft>
              <a:buNone/>
            </a:pPr>
            <a:r>
              <a:rPr b="1" lang="en" sz="800"/>
              <a:t>                    shadowColor: 'rgba(0, 0, 0, 0.5)'</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a:t>
            </a:r>
            <a:endParaRPr b="1" sz="800"/>
          </a:p>
          <a:p>
            <a:pPr indent="0" lvl="0" marL="0" rtl="0" algn="l">
              <a:lnSpc>
                <a:spcPct val="115000"/>
              </a:lnSpc>
              <a:spcBef>
                <a:spcPts val="0"/>
              </a:spcBef>
              <a:spcAft>
                <a:spcPts val="0"/>
              </a:spcAft>
              <a:buNone/>
            </a:pPr>
            <a:r>
              <a:rPr b="1" lang="en" sz="800"/>
              <a:t>    &lt;/script&gt;</a:t>
            </a:r>
            <a:endParaRPr b="1" sz="800"/>
          </a:p>
        </p:txBody>
      </p:sp>
      <p:sp>
        <p:nvSpPr>
          <p:cNvPr id="384" name="Google Shape;384;p59"/>
          <p:cNvSpPr/>
          <p:nvPr/>
        </p:nvSpPr>
        <p:spPr>
          <a:xfrm>
            <a:off x="4588125" y="841900"/>
            <a:ext cx="3936000" cy="3143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9"/>
          <p:cNvSpPr txBox="1"/>
          <p:nvPr>
            <p:ph idx="1" type="body"/>
          </p:nvPr>
        </p:nvSpPr>
        <p:spPr>
          <a:xfrm>
            <a:off x="4718200" y="915725"/>
            <a:ext cx="3754500" cy="3270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"count"</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100</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"pageState"</a:t>
            </a:r>
            <a:r>
              <a:rPr lang="en" sz="900">
                <a:solidFill>
                  <a:srgbClr val="000000"/>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"B2RpbWFzLWIA8H///5sA"</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"rows"</a:t>
            </a: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"name"</a:t>
            </a:r>
            <a:r>
              <a:rPr lang="en" sz="900">
                <a:solidFill>
                  <a:srgbClr val="000000"/>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"richardandersen"</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"value"</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18</a:t>
            </a:r>
            <a:endParaRPr sz="900">
              <a:solidFill>
                <a:srgbClr val="09865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"name"</a:t>
            </a:r>
            <a:r>
              <a:rPr lang="en" sz="900">
                <a:solidFill>
                  <a:srgbClr val="000000"/>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"tomekl007"</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"value"</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1050</a:t>
            </a:r>
            <a:endParaRPr sz="900">
              <a:solidFill>
                <a:srgbClr val="09865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...[result set trimmed for presentation]</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400"/>
              </a:spcAft>
              <a:buNone/>
            </a:pPr>
            <a:r>
              <a:t/>
            </a:r>
            <a:endParaRPr b="1"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93" name="Google Shape;193;p33"/>
          <p:cNvSpPr txBox="1"/>
          <p:nvPr>
            <p:ph idx="4294967295" type="title"/>
          </p:nvPr>
        </p:nvSpPr>
        <p:spPr>
          <a:xfrm>
            <a:off x="490250" y="450150"/>
            <a:ext cx="6367800" cy="46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Hack-The-Planet Team</a:t>
            </a:r>
            <a:endParaRPr/>
          </a:p>
        </p:txBody>
      </p:sp>
      <p:pic>
        <p:nvPicPr>
          <p:cNvPr id="194" name="Google Shape;194;p33"/>
          <p:cNvPicPr preferRelativeResize="0"/>
          <p:nvPr/>
        </p:nvPicPr>
        <p:blipFill>
          <a:blip r:embed="rId3">
            <a:alphaModFix/>
          </a:blip>
          <a:stretch>
            <a:fillRect/>
          </a:stretch>
        </p:blipFill>
        <p:spPr>
          <a:xfrm>
            <a:off x="1436325" y="1639293"/>
            <a:ext cx="1464732" cy="1464732"/>
          </a:xfrm>
          <a:prstGeom prst="rect">
            <a:avLst/>
          </a:prstGeom>
          <a:noFill/>
          <a:ln>
            <a:noFill/>
          </a:ln>
        </p:spPr>
      </p:pic>
      <p:pic>
        <p:nvPicPr>
          <p:cNvPr id="195" name="Google Shape;195;p33"/>
          <p:cNvPicPr preferRelativeResize="0"/>
          <p:nvPr/>
        </p:nvPicPr>
        <p:blipFill>
          <a:blip r:embed="rId4">
            <a:alphaModFix/>
          </a:blip>
          <a:stretch>
            <a:fillRect/>
          </a:stretch>
        </p:blipFill>
        <p:spPr>
          <a:xfrm>
            <a:off x="3033421" y="1639293"/>
            <a:ext cx="1464731" cy="1464732"/>
          </a:xfrm>
          <a:prstGeom prst="rect">
            <a:avLst/>
          </a:prstGeom>
          <a:noFill/>
          <a:ln>
            <a:noFill/>
          </a:ln>
        </p:spPr>
      </p:pic>
      <p:pic>
        <p:nvPicPr>
          <p:cNvPr id="196" name="Google Shape;196;p33"/>
          <p:cNvPicPr preferRelativeResize="0"/>
          <p:nvPr/>
        </p:nvPicPr>
        <p:blipFill>
          <a:blip r:embed="rId5">
            <a:alphaModFix/>
          </a:blip>
          <a:stretch>
            <a:fillRect/>
          </a:stretch>
        </p:blipFill>
        <p:spPr>
          <a:xfrm>
            <a:off x="4630516" y="1639293"/>
            <a:ext cx="1464731" cy="1464731"/>
          </a:xfrm>
          <a:prstGeom prst="rect">
            <a:avLst/>
          </a:prstGeom>
          <a:noFill/>
          <a:ln>
            <a:noFill/>
          </a:ln>
        </p:spPr>
      </p:pic>
      <p:pic>
        <p:nvPicPr>
          <p:cNvPr id="197" name="Google Shape;197;p33"/>
          <p:cNvPicPr preferRelativeResize="0"/>
          <p:nvPr/>
        </p:nvPicPr>
        <p:blipFill>
          <a:blip r:embed="rId6">
            <a:alphaModFix/>
          </a:blip>
          <a:stretch>
            <a:fillRect/>
          </a:stretch>
        </p:blipFill>
        <p:spPr>
          <a:xfrm>
            <a:off x="6227611" y="1639293"/>
            <a:ext cx="1464731" cy="1464731"/>
          </a:xfrm>
          <a:prstGeom prst="rect">
            <a:avLst/>
          </a:prstGeom>
          <a:noFill/>
          <a:ln>
            <a:noFill/>
          </a:ln>
        </p:spPr>
      </p:pic>
      <p:sp>
        <p:nvSpPr>
          <p:cNvPr id="198" name="Google Shape;198;p33"/>
          <p:cNvSpPr txBox="1"/>
          <p:nvPr/>
        </p:nvSpPr>
        <p:spPr>
          <a:xfrm>
            <a:off x="1487550" y="3104013"/>
            <a:ext cx="13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George Cross</a:t>
            </a:r>
            <a:endParaRPr b="1">
              <a:latin typeface="Roboto"/>
              <a:ea typeface="Roboto"/>
              <a:cs typeface="Roboto"/>
              <a:sym typeface="Roboto"/>
            </a:endParaRPr>
          </a:p>
        </p:txBody>
      </p:sp>
      <p:sp>
        <p:nvSpPr>
          <p:cNvPr id="199" name="Google Shape;199;p33"/>
          <p:cNvSpPr txBox="1"/>
          <p:nvPr/>
        </p:nvSpPr>
        <p:spPr>
          <a:xfrm>
            <a:off x="4681713" y="3104013"/>
            <a:ext cx="13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James Colvin</a:t>
            </a:r>
            <a:endParaRPr b="1">
              <a:latin typeface="Roboto"/>
              <a:ea typeface="Roboto"/>
              <a:cs typeface="Roboto"/>
              <a:sym typeface="Roboto"/>
            </a:endParaRPr>
          </a:p>
        </p:txBody>
      </p:sp>
      <p:sp>
        <p:nvSpPr>
          <p:cNvPr id="200" name="Google Shape;200;p33"/>
          <p:cNvSpPr txBox="1"/>
          <p:nvPr/>
        </p:nvSpPr>
        <p:spPr>
          <a:xfrm>
            <a:off x="3080702" y="3104013"/>
            <a:ext cx="13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Geni Gomez</a:t>
            </a:r>
            <a:endParaRPr b="1">
              <a:latin typeface="Roboto"/>
              <a:ea typeface="Roboto"/>
              <a:cs typeface="Roboto"/>
              <a:sym typeface="Roboto"/>
            </a:endParaRPr>
          </a:p>
        </p:txBody>
      </p:sp>
      <p:sp>
        <p:nvSpPr>
          <p:cNvPr id="201" name="Google Shape;201;p33"/>
          <p:cNvSpPr txBox="1"/>
          <p:nvPr/>
        </p:nvSpPr>
        <p:spPr>
          <a:xfrm>
            <a:off x="6242752" y="3104013"/>
            <a:ext cx="14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Steven Matison</a:t>
            </a:r>
            <a:endParaRPr b="1">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p:nvPr/>
        </p:nvSpPr>
        <p:spPr>
          <a:xfrm>
            <a:off x="406925" y="841900"/>
            <a:ext cx="3936000" cy="4080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0"/>
          <p:cNvSpPr txBox="1"/>
          <p:nvPr>
            <p:ph type="title"/>
          </p:nvPr>
        </p:nvSpPr>
        <p:spPr>
          <a:xfrm>
            <a:off x="451700" y="426625"/>
            <a:ext cx="8232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Apache eCharts </a:t>
            </a:r>
            <a:r>
              <a:rPr b="0" lang="en">
                <a:latin typeface="Roboto Mono"/>
                <a:ea typeface="Roboto Mono"/>
                <a:cs typeface="Roboto Mono"/>
                <a:sym typeface="Roboto Mono"/>
              </a:rPr>
              <a:t>Sample Code &amp; Data Graph</a:t>
            </a:r>
            <a:r>
              <a:rPr lang="en">
                <a:latin typeface="Roboto Mono"/>
                <a:ea typeface="Roboto Mono"/>
                <a:cs typeface="Roboto Mono"/>
                <a:sym typeface="Roboto Mono"/>
              </a:rPr>
              <a:t> 3</a:t>
            </a:r>
            <a:endParaRPr b="0">
              <a:latin typeface="Roboto Mono"/>
              <a:ea typeface="Roboto Mono"/>
              <a:cs typeface="Roboto Mono"/>
              <a:sym typeface="Roboto Mono"/>
            </a:endParaRPr>
          </a:p>
        </p:txBody>
      </p:sp>
      <p:sp>
        <p:nvSpPr>
          <p:cNvPr id="392" name="Google Shape;392;p60"/>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93" name="Google Shape;393;p60"/>
          <p:cNvSpPr txBox="1"/>
          <p:nvPr>
            <p:ph idx="1" type="body"/>
          </p:nvPr>
        </p:nvSpPr>
        <p:spPr>
          <a:xfrm>
            <a:off x="537000" y="915725"/>
            <a:ext cx="3754500" cy="1050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800"/>
              <a:t>&lt;script type="text/javascript"&gt;</a:t>
            </a:r>
            <a:endParaRPr b="1" sz="800"/>
          </a:p>
          <a:p>
            <a:pPr indent="0" lvl="0" marL="0" rtl="0" algn="l">
              <a:lnSpc>
                <a:spcPct val="115000"/>
              </a:lnSpc>
              <a:spcBef>
                <a:spcPts val="0"/>
              </a:spcBef>
              <a:spcAft>
                <a:spcPts val="0"/>
              </a:spcAft>
              <a:buNone/>
            </a:pPr>
            <a:r>
              <a:rPr b="1" lang="en" sz="800"/>
              <a:t>var myChart = echarts.init(document.getElementById('main'));</a:t>
            </a:r>
            <a:endParaRPr b="1" sz="800"/>
          </a:p>
          <a:p>
            <a:pPr indent="0" lvl="0" marL="0" rtl="0" algn="l">
              <a:lnSpc>
                <a:spcPct val="115000"/>
              </a:lnSpc>
              <a:spcBef>
                <a:spcPts val="0"/>
              </a:spcBef>
              <a:spcAft>
                <a:spcPts val="0"/>
              </a:spcAft>
              <a:buNone/>
            </a:pPr>
            <a:r>
              <a:rPr b="1" lang="en" sz="800"/>
              <a:t>$.get('http://192.241.141.13:8081/gharchive_graph3_csv').done(function (data) {</a:t>
            </a:r>
            <a:endParaRPr b="1" sz="800"/>
          </a:p>
          <a:p>
            <a:pPr indent="0" lvl="0" marL="0" rtl="0" algn="l">
              <a:lnSpc>
                <a:spcPct val="115000"/>
              </a:lnSpc>
              <a:spcBef>
                <a:spcPts val="0"/>
              </a:spcBef>
              <a:spcAft>
                <a:spcPts val="0"/>
              </a:spcAft>
              <a:buNone/>
            </a:pPr>
            <a:r>
              <a:rPr b="1" lang="en" sz="800"/>
              <a:t>    myChart.setOption({</a:t>
            </a:r>
            <a:endParaRPr b="1" sz="800"/>
          </a:p>
          <a:p>
            <a:pPr indent="0" lvl="0" marL="0" rtl="0" algn="l">
              <a:lnSpc>
                <a:spcPct val="115000"/>
              </a:lnSpc>
              <a:spcBef>
                <a:spcPts val="0"/>
              </a:spcBef>
              <a:spcAft>
                <a:spcPts val="0"/>
              </a:spcAft>
              <a:buNone/>
            </a:pPr>
            <a:r>
              <a:rPr b="1" lang="en" sz="800"/>
              <a:t>        title: {</a:t>
            </a:r>
            <a:endParaRPr b="1" sz="800"/>
          </a:p>
          <a:p>
            <a:pPr indent="0" lvl="0" marL="0" rtl="0" algn="l">
              <a:lnSpc>
                <a:spcPct val="115000"/>
              </a:lnSpc>
              <a:spcBef>
                <a:spcPts val="0"/>
              </a:spcBef>
              <a:spcAft>
                <a:spcPts val="0"/>
              </a:spcAft>
              <a:buNone/>
            </a:pPr>
            <a:r>
              <a:rPr b="1" lang="en" sz="800"/>
              <a:t>            text: 'DataStax',</a:t>
            </a:r>
            <a:endParaRPr b="1" sz="800"/>
          </a:p>
          <a:p>
            <a:pPr indent="0" lvl="0" marL="0" rtl="0" algn="l">
              <a:lnSpc>
                <a:spcPct val="115000"/>
              </a:lnSpc>
              <a:spcBef>
                <a:spcPts val="0"/>
              </a:spcBef>
              <a:spcAft>
                <a:spcPts val="0"/>
              </a:spcAft>
              <a:buNone/>
            </a:pPr>
            <a:r>
              <a:rPr b="1" lang="en" sz="800"/>
              <a:t>            subtext: 'Stargate Comitters'</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tooltip: {},</a:t>
            </a:r>
            <a:endParaRPr b="1" sz="800"/>
          </a:p>
          <a:p>
            <a:pPr indent="0" lvl="0" marL="0" rtl="0" algn="l">
              <a:lnSpc>
                <a:spcPct val="115000"/>
              </a:lnSpc>
              <a:spcBef>
                <a:spcPts val="0"/>
              </a:spcBef>
              <a:spcAft>
                <a:spcPts val="0"/>
              </a:spcAft>
              <a:buNone/>
            </a:pPr>
            <a:r>
              <a:rPr b="1" lang="en" sz="800"/>
              <a:t>        series: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name: 'github user',</a:t>
            </a:r>
            <a:endParaRPr b="1" sz="800"/>
          </a:p>
          <a:p>
            <a:pPr indent="0" lvl="0" marL="0" rtl="0" algn="l">
              <a:lnSpc>
                <a:spcPct val="115000"/>
              </a:lnSpc>
              <a:spcBef>
                <a:spcPts val="0"/>
              </a:spcBef>
              <a:spcAft>
                <a:spcPts val="0"/>
              </a:spcAft>
              <a:buNone/>
            </a:pPr>
            <a:r>
              <a:rPr b="1" lang="en" sz="800"/>
              <a:t>            type: 'pie',</a:t>
            </a:r>
            <a:endParaRPr b="1" sz="800"/>
          </a:p>
          <a:p>
            <a:pPr indent="0" lvl="0" marL="0" rtl="0" algn="l">
              <a:lnSpc>
                <a:spcPct val="115000"/>
              </a:lnSpc>
              <a:spcBef>
                <a:spcPts val="0"/>
              </a:spcBef>
              <a:spcAft>
                <a:spcPts val="0"/>
              </a:spcAft>
              <a:buNone/>
            </a:pPr>
            <a:r>
              <a:rPr b="1" lang="en" sz="800"/>
              <a:t>            radius: '55%',</a:t>
            </a:r>
            <a:endParaRPr b="1" sz="800"/>
          </a:p>
          <a:p>
            <a:pPr indent="0" lvl="0" marL="0" rtl="0" algn="l">
              <a:lnSpc>
                <a:spcPct val="115000"/>
              </a:lnSpc>
              <a:spcBef>
                <a:spcPts val="0"/>
              </a:spcBef>
              <a:spcAft>
                <a:spcPts val="0"/>
              </a:spcAft>
              <a:buNone/>
            </a:pPr>
            <a:r>
              <a:rPr b="1" lang="en" sz="800"/>
              <a:t>            center: ['40%', '50%'],</a:t>
            </a:r>
            <a:endParaRPr b="1" sz="800"/>
          </a:p>
          <a:p>
            <a:pPr indent="0" lvl="0" marL="0" rtl="0" algn="l">
              <a:lnSpc>
                <a:spcPct val="115000"/>
              </a:lnSpc>
              <a:spcBef>
                <a:spcPts val="0"/>
              </a:spcBef>
              <a:spcAft>
                <a:spcPts val="0"/>
              </a:spcAft>
              <a:buNone/>
            </a:pPr>
            <a:r>
              <a:rPr b="1" lang="en" sz="800"/>
              <a:t>            data: data.rows,</a:t>
            </a:r>
            <a:endParaRPr b="1" sz="800"/>
          </a:p>
          <a:p>
            <a:pPr indent="0" lvl="0" marL="0" rtl="0" algn="l">
              <a:lnSpc>
                <a:spcPct val="115000"/>
              </a:lnSpc>
              <a:spcBef>
                <a:spcPts val="0"/>
              </a:spcBef>
              <a:spcAft>
                <a:spcPts val="0"/>
              </a:spcAft>
              <a:buNone/>
            </a:pPr>
            <a:r>
              <a:rPr b="1" lang="en" sz="800"/>
              <a:t>            emphasis: {</a:t>
            </a:r>
            <a:endParaRPr b="1" sz="800"/>
          </a:p>
          <a:p>
            <a:pPr indent="0" lvl="0" marL="0" rtl="0" algn="l">
              <a:lnSpc>
                <a:spcPct val="115000"/>
              </a:lnSpc>
              <a:spcBef>
                <a:spcPts val="0"/>
              </a:spcBef>
              <a:spcAft>
                <a:spcPts val="0"/>
              </a:spcAft>
              <a:buNone/>
            </a:pPr>
            <a:r>
              <a:rPr b="1" lang="en" sz="800"/>
              <a:t>                itemStyle: {</a:t>
            </a:r>
            <a:endParaRPr b="1" sz="800"/>
          </a:p>
          <a:p>
            <a:pPr indent="0" lvl="0" marL="0" rtl="0" algn="l">
              <a:lnSpc>
                <a:spcPct val="115000"/>
              </a:lnSpc>
              <a:spcBef>
                <a:spcPts val="0"/>
              </a:spcBef>
              <a:spcAft>
                <a:spcPts val="0"/>
              </a:spcAft>
              <a:buNone/>
            </a:pPr>
            <a:r>
              <a:rPr b="1" lang="en" sz="800"/>
              <a:t>                    shadowBlur: 10,</a:t>
            </a:r>
            <a:endParaRPr b="1" sz="800"/>
          </a:p>
          <a:p>
            <a:pPr indent="0" lvl="0" marL="0" rtl="0" algn="l">
              <a:lnSpc>
                <a:spcPct val="115000"/>
              </a:lnSpc>
              <a:spcBef>
                <a:spcPts val="0"/>
              </a:spcBef>
              <a:spcAft>
                <a:spcPts val="0"/>
              </a:spcAft>
              <a:buNone/>
            </a:pPr>
            <a:r>
              <a:rPr b="1" lang="en" sz="800"/>
              <a:t>                    shadowOffsetX: 0,</a:t>
            </a:r>
            <a:endParaRPr b="1" sz="800"/>
          </a:p>
          <a:p>
            <a:pPr indent="0" lvl="0" marL="0" rtl="0" algn="l">
              <a:lnSpc>
                <a:spcPct val="115000"/>
              </a:lnSpc>
              <a:spcBef>
                <a:spcPts val="0"/>
              </a:spcBef>
              <a:spcAft>
                <a:spcPts val="0"/>
              </a:spcAft>
              <a:buNone/>
            </a:pPr>
            <a:r>
              <a:rPr b="1" lang="en" sz="800"/>
              <a:t>                    shadowColor: 'rgba(0, 0, 0, 0.5)'</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    });</a:t>
            </a:r>
            <a:endParaRPr b="1" sz="800"/>
          </a:p>
          <a:p>
            <a:pPr indent="0" lvl="0" marL="0" rtl="0" algn="l">
              <a:lnSpc>
                <a:spcPct val="115000"/>
              </a:lnSpc>
              <a:spcBef>
                <a:spcPts val="0"/>
              </a:spcBef>
              <a:spcAft>
                <a:spcPts val="0"/>
              </a:spcAft>
              <a:buNone/>
            </a:pPr>
            <a:r>
              <a:rPr b="1" lang="en" sz="800"/>
              <a:t>});</a:t>
            </a:r>
            <a:endParaRPr b="1" sz="800"/>
          </a:p>
          <a:p>
            <a:pPr indent="0" lvl="0" marL="0" rtl="0" algn="l">
              <a:lnSpc>
                <a:spcPct val="115000"/>
              </a:lnSpc>
              <a:spcBef>
                <a:spcPts val="0"/>
              </a:spcBef>
              <a:spcAft>
                <a:spcPts val="0"/>
              </a:spcAft>
              <a:buNone/>
            </a:pPr>
            <a:r>
              <a:rPr b="1" lang="en" sz="800"/>
              <a:t>    &lt;/script&gt;</a:t>
            </a:r>
            <a:endParaRPr b="1" sz="800"/>
          </a:p>
          <a:p>
            <a:pPr indent="0" lvl="0" marL="0" rtl="0" algn="l">
              <a:spcBef>
                <a:spcPts val="0"/>
              </a:spcBef>
              <a:spcAft>
                <a:spcPts val="400"/>
              </a:spcAft>
              <a:buNone/>
            </a:pPr>
            <a:r>
              <a:t/>
            </a:r>
            <a:endParaRPr b="1" sz="800"/>
          </a:p>
        </p:txBody>
      </p:sp>
      <p:sp>
        <p:nvSpPr>
          <p:cNvPr id="394" name="Google Shape;394;p60"/>
          <p:cNvSpPr/>
          <p:nvPr/>
        </p:nvSpPr>
        <p:spPr>
          <a:xfrm>
            <a:off x="4588125" y="841900"/>
            <a:ext cx="3936000" cy="3143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0"/>
          <p:cNvSpPr txBox="1"/>
          <p:nvPr>
            <p:ph idx="1" type="body"/>
          </p:nvPr>
        </p:nvSpPr>
        <p:spPr>
          <a:xfrm>
            <a:off x="4718200" y="915725"/>
            <a:ext cx="3754500" cy="3270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"count"</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14</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"rows"</a:t>
            </a: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"name"</a:t>
            </a:r>
            <a:r>
              <a:rPr lang="en" sz="900">
                <a:solidFill>
                  <a:srgbClr val="000000"/>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"pcmanus"</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"value"</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33</a:t>
            </a:r>
            <a:endParaRPr sz="900">
              <a:solidFill>
                <a:srgbClr val="09865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"name"</a:t>
            </a:r>
            <a:r>
              <a:rPr lang="en" sz="900">
                <a:solidFill>
                  <a:srgbClr val="000000"/>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"tomekl007"</a:t>
            </a: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"value"</a:t>
            </a:r>
            <a:r>
              <a:rPr lang="en" sz="900">
                <a:solidFill>
                  <a:srgbClr val="000000"/>
                </a:solidFill>
                <a:highlight>
                  <a:srgbClr val="FFFFFE"/>
                </a:highlight>
                <a:latin typeface="Courier New"/>
                <a:ea typeface="Courier New"/>
                <a:cs typeface="Courier New"/>
                <a:sym typeface="Courier New"/>
              </a:rPr>
              <a:t>: </a:t>
            </a:r>
            <a:r>
              <a:rPr lang="en" sz="900">
                <a:solidFill>
                  <a:srgbClr val="098658"/>
                </a:solidFill>
                <a:highlight>
                  <a:srgbClr val="FFFFFE"/>
                </a:highlight>
                <a:latin typeface="Courier New"/>
                <a:ea typeface="Courier New"/>
                <a:cs typeface="Courier New"/>
                <a:sym typeface="Courier New"/>
              </a:rPr>
              <a:t>499</a:t>
            </a:r>
            <a:endParaRPr sz="900">
              <a:solidFill>
                <a:srgbClr val="09865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...[result set trimmed for presentation]</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   ]</a:t>
            </a:r>
            <a:endParaRPr sz="90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00"/>
                </a:solidFill>
                <a:highlight>
                  <a:srgbClr val="FFFFFE"/>
                </a:highlight>
                <a:latin typeface="Courier New"/>
                <a:ea typeface="Courier New"/>
                <a:cs typeface="Courier New"/>
                <a:sym typeface="Courier New"/>
              </a:rPr>
              <a:t>}</a:t>
            </a:r>
            <a:endParaRPr sz="9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400"/>
              </a:spcAft>
              <a:buNone/>
            </a:pPr>
            <a:r>
              <a:t/>
            </a:r>
            <a:endParaRPr b="1" sz="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Next Steps</a:t>
            </a:r>
            <a:r>
              <a:rPr lang="en"/>
              <a:t>?</a:t>
            </a:r>
            <a:endParaRPr/>
          </a:p>
        </p:txBody>
      </p:sp>
      <p:sp>
        <p:nvSpPr>
          <p:cNvPr id="401" name="Google Shape;401;p61"/>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idx="2" type="body"/>
          </p:nvPr>
        </p:nvSpPr>
        <p:spPr>
          <a:xfrm>
            <a:off x="4846975" y="454550"/>
            <a:ext cx="4174200" cy="4234200"/>
          </a:xfrm>
          <a:prstGeom prst="rect">
            <a:avLst/>
          </a:prstGeom>
        </p:spPr>
        <p:txBody>
          <a:bodyPr anchorCtr="0" anchor="ctr" bIns="0" lIns="0" spcFirstLastPara="1" rIns="0" wrap="square" tIns="0">
            <a:noAutofit/>
          </a:bodyPr>
          <a:lstStyle/>
          <a:p>
            <a:pPr indent="-317500" lvl="0" marL="457200" rtl="0" algn="l">
              <a:lnSpc>
                <a:spcPct val="115000"/>
              </a:lnSpc>
              <a:spcBef>
                <a:spcPts val="0"/>
              </a:spcBef>
              <a:spcAft>
                <a:spcPts val="0"/>
              </a:spcAft>
              <a:buSzPts val="1400"/>
              <a:buAutoNum type="arabicPeriod"/>
            </a:pPr>
            <a:r>
              <a:rPr lang="en"/>
              <a:t>Build a front end application capable of deeper drill down into data sets with live query-able interactive visualizations.</a:t>
            </a:r>
            <a:endParaRPr/>
          </a:p>
          <a:p>
            <a:pPr indent="-317500" lvl="0" marL="457200" rtl="0" algn="l">
              <a:lnSpc>
                <a:spcPct val="115000"/>
              </a:lnSpc>
              <a:spcBef>
                <a:spcPts val="0"/>
              </a:spcBef>
              <a:spcAft>
                <a:spcPts val="0"/>
              </a:spcAft>
              <a:buSzPts val="1400"/>
              <a:buAutoNum type="arabicPeriod"/>
            </a:pPr>
            <a:r>
              <a:rPr lang="en"/>
              <a:t>Track all commits to Apache Cassandra by engaging DataStax resources with personal, gmail, or apache.org accounts.</a:t>
            </a:r>
            <a:endParaRPr/>
          </a:p>
          <a:p>
            <a:pPr indent="-317500" lvl="0" marL="457200" rtl="0" algn="l">
              <a:lnSpc>
                <a:spcPct val="115000"/>
              </a:lnSpc>
              <a:spcBef>
                <a:spcPts val="0"/>
              </a:spcBef>
              <a:spcAft>
                <a:spcPts val="0"/>
              </a:spcAft>
              <a:buSzPts val="1400"/>
              <a:buAutoNum type="arabicPeriod"/>
            </a:pPr>
            <a:r>
              <a:rPr lang="en"/>
              <a:t>Expand visualizations and datasets for:</a:t>
            </a:r>
            <a:endParaRPr/>
          </a:p>
          <a:p>
            <a:pPr indent="-317500" lvl="1" marL="914400" rtl="0" algn="l">
              <a:lnSpc>
                <a:spcPct val="115000"/>
              </a:lnSpc>
              <a:spcBef>
                <a:spcPts val="0"/>
              </a:spcBef>
              <a:spcAft>
                <a:spcPts val="0"/>
              </a:spcAft>
              <a:buSzPts val="1400"/>
              <a:buAutoNum type="alphaLcPeriod"/>
            </a:pPr>
            <a:r>
              <a:rPr lang="en"/>
              <a:t>Forks</a:t>
            </a:r>
            <a:endParaRPr/>
          </a:p>
          <a:p>
            <a:pPr indent="-317500" lvl="1" marL="914400" rtl="0" algn="l">
              <a:lnSpc>
                <a:spcPct val="115000"/>
              </a:lnSpc>
              <a:spcBef>
                <a:spcPts val="0"/>
              </a:spcBef>
              <a:spcAft>
                <a:spcPts val="0"/>
              </a:spcAft>
              <a:buSzPts val="1400"/>
              <a:buAutoNum type="alphaLcPeriod"/>
            </a:pPr>
            <a:r>
              <a:rPr lang="en"/>
              <a:t>Issues</a:t>
            </a:r>
            <a:endParaRPr/>
          </a:p>
          <a:p>
            <a:pPr indent="-317500" lvl="1" marL="914400" rtl="0" algn="l">
              <a:lnSpc>
                <a:spcPct val="115000"/>
              </a:lnSpc>
              <a:spcBef>
                <a:spcPts val="0"/>
              </a:spcBef>
              <a:spcAft>
                <a:spcPts val="0"/>
              </a:spcAft>
              <a:buSzPts val="1400"/>
              <a:buAutoNum type="alphaLcPeriod"/>
            </a:pPr>
            <a:r>
              <a:rPr lang="en"/>
              <a:t>PRs</a:t>
            </a:r>
            <a:endParaRPr/>
          </a:p>
          <a:p>
            <a:pPr indent="-317500" lvl="0" marL="457200" rtl="0" algn="l">
              <a:lnSpc>
                <a:spcPct val="115000"/>
              </a:lnSpc>
              <a:spcBef>
                <a:spcPts val="0"/>
              </a:spcBef>
              <a:spcAft>
                <a:spcPts val="0"/>
              </a:spcAft>
              <a:buSzPts val="1400"/>
              <a:buAutoNum type="arabicPeriod"/>
            </a:pPr>
            <a:r>
              <a:rPr lang="en"/>
              <a:t>Create weekly contests for:</a:t>
            </a:r>
            <a:endParaRPr/>
          </a:p>
          <a:p>
            <a:pPr indent="-317500" lvl="1" marL="914400" rtl="0" algn="l">
              <a:lnSpc>
                <a:spcPct val="115000"/>
              </a:lnSpc>
              <a:spcBef>
                <a:spcPts val="0"/>
              </a:spcBef>
              <a:spcAft>
                <a:spcPts val="0"/>
              </a:spcAft>
              <a:buSzPts val="1400"/>
              <a:buAutoNum type="alphaLcPeriod"/>
            </a:pPr>
            <a:r>
              <a:rPr lang="en"/>
              <a:t>Top Committers</a:t>
            </a:r>
            <a:endParaRPr/>
          </a:p>
          <a:p>
            <a:pPr indent="-317500" lvl="1" marL="914400" rtl="0" algn="l">
              <a:lnSpc>
                <a:spcPct val="115000"/>
              </a:lnSpc>
              <a:spcBef>
                <a:spcPts val="0"/>
              </a:spcBef>
              <a:spcAft>
                <a:spcPts val="0"/>
              </a:spcAft>
              <a:buSzPts val="1400"/>
              <a:buAutoNum type="alphaLcPeriod"/>
            </a:pPr>
            <a:r>
              <a:rPr lang="en"/>
              <a:t>Most Repos Touched</a:t>
            </a:r>
            <a:endParaRPr/>
          </a:p>
          <a:p>
            <a:pPr indent="-317500" lvl="1" marL="914400" rtl="0" algn="l">
              <a:lnSpc>
                <a:spcPct val="115000"/>
              </a:lnSpc>
              <a:spcBef>
                <a:spcPts val="0"/>
              </a:spcBef>
              <a:spcAft>
                <a:spcPts val="0"/>
              </a:spcAft>
              <a:buSzPts val="1400"/>
              <a:buAutoNum type="alphaLcPeriod"/>
            </a:pPr>
            <a:r>
              <a:rPr lang="en"/>
              <a:t>Most Lines of Code</a:t>
            </a:r>
            <a:endParaRPr/>
          </a:p>
        </p:txBody>
      </p:sp>
      <p:sp>
        <p:nvSpPr>
          <p:cNvPr id="407" name="Google Shape;407;p62"/>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08" name="Google Shape;408;p62"/>
          <p:cNvSpPr/>
          <p:nvPr/>
        </p:nvSpPr>
        <p:spPr>
          <a:xfrm>
            <a:off x="597773" y="1722710"/>
            <a:ext cx="3376064" cy="507363"/>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09" name="Google Shape;409;p62"/>
          <p:cNvPicPr preferRelativeResize="0"/>
          <p:nvPr/>
        </p:nvPicPr>
        <p:blipFill>
          <a:blip r:embed="rId3">
            <a:alphaModFix/>
          </a:blip>
          <a:stretch>
            <a:fillRect/>
          </a:stretch>
        </p:blipFill>
        <p:spPr>
          <a:xfrm>
            <a:off x="1257663" y="2736863"/>
            <a:ext cx="2056285" cy="683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title"/>
          </p:nvPr>
        </p:nvSpPr>
        <p:spPr>
          <a:xfrm>
            <a:off x="610275" y="1235325"/>
            <a:ext cx="8237700" cy="2124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“Mess with the best, die like the rest...”</a:t>
            </a:r>
            <a:endParaRPr/>
          </a:p>
        </p:txBody>
      </p:sp>
      <p:sp>
        <p:nvSpPr>
          <p:cNvPr id="415" name="Google Shape;415;p63"/>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416" name="Google Shape;416;p63"/>
          <p:cNvSpPr txBox="1"/>
          <p:nvPr>
            <p:ph idx="1" type="subTitle"/>
          </p:nvPr>
        </p:nvSpPr>
        <p:spPr>
          <a:xfrm>
            <a:off x="454550" y="3780750"/>
            <a:ext cx="8237700" cy="248700"/>
          </a:xfrm>
          <a:prstGeom prst="rect">
            <a:avLst/>
          </a:prstGeom>
        </p:spPr>
        <p:txBody>
          <a:bodyPr anchorCtr="0" anchor="t" bIns="0" lIns="0" spcFirstLastPara="1" rIns="0" wrap="square" tIns="0">
            <a:noAutofit/>
          </a:bodyPr>
          <a:lstStyle/>
          <a:p>
            <a:pPr indent="0" lvl="0" marL="0" rtl="0" algn="ctr">
              <a:spcBef>
                <a:spcPts val="0"/>
              </a:spcBef>
              <a:spcAft>
                <a:spcPts val="1200"/>
              </a:spcAft>
              <a:buNone/>
            </a:pPr>
            <a:r>
              <a:rPr lang="en"/>
              <a:t>Dade “Zero Cool” “Crash Override” Murphy</a:t>
            </a:r>
            <a:endParaRPr/>
          </a:p>
        </p:txBody>
      </p:sp>
      <p:sp>
        <p:nvSpPr>
          <p:cNvPr id="417" name="Google Shape;417;p63"/>
          <p:cNvSpPr txBox="1"/>
          <p:nvPr>
            <p:ph idx="2" type="subTitle"/>
          </p:nvPr>
        </p:nvSpPr>
        <p:spPr>
          <a:xfrm>
            <a:off x="454550" y="4063400"/>
            <a:ext cx="8237700" cy="248700"/>
          </a:xfrm>
          <a:prstGeom prst="rect">
            <a:avLst/>
          </a:prstGeom>
        </p:spPr>
        <p:txBody>
          <a:bodyPr anchorCtr="0" anchor="t" bIns="0" lIns="0" spcFirstLastPara="1" rIns="0" wrap="square" tIns="0">
            <a:noAutofit/>
          </a:bodyPr>
          <a:lstStyle/>
          <a:p>
            <a:pPr indent="0" lvl="0" marL="0" rtl="0" algn="ctr">
              <a:spcBef>
                <a:spcPts val="0"/>
              </a:spcBef>
              <a:spcAft>
                <a:spcPts val="1200"/>
              </a:spcAft>
              <a:buNone/>
            </a:pPr>
            <a:r>
              <a:rPr lang="en"/>
              <a:t>Hackers (The Movie)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4"/>
          <p:cNvSpPr txBox="1"/>
          <p:nvPr>
            <p:ph type="ctrTitle"/>
          </p:nvPr>
        </p:nvSpPr>
        <p:spPr>
          <a:xfrm>
            <a:off x="5159450" y="1714500"/>
            <a:ext cx="3524700" cy="1809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Thank You!</a:t>
            </a:r>
            <a:endParaRPr/>
          </a:p>
        </p:txBody>
      </p:sp>
      <p:sp>
        <p:nvSpPr>
          <p:cNvPr id="423" name="Google Shape;423;p64"/>
          <p:cNvSpPr/>
          <p:nvPr/>
        </p:nvSpPr>
        <p:spPr>
          <a:xfrm>
            <a:off x="1213550" y="1313566"/>
            <a:ext cx="2149554" cy="322090"/>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64"/>
          <p:cNvSpPr/>
          <p:nvPr/>
        </p:nvSpPr>
        <p:spPr>
          <a:xfrm>
            <a:off x="782900" y="2130225"/>
            <a:ext cx="3077100" cy="100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64" title="hackers hack the planet">
            <a:hlinkClick r:id="rId3"/>
          </p:cNvPr>
          <p:cNvPicPr preferRelativeResize="0"/>
          <p:nvPr/>
        </p:nvPicPr>
        <p:blipFill>
          <a:blip r:embed="rId4">
            <a:alphaModFix/>
          </a:blip>
          <a:stretch>
            <a:fillRect/>
          </a:stretch>
        </p:blipFill>
        <p:spPr>
          <a:xfrm>
            <a:off x="1040238" y="2130231"/>
            <a:ext cx="2562436" cy="19218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07" name="Google Shape;207;p34"/>
          <p:cNvPicPr preferRelativeResize="0"/>
          <p:nvPr/>
        </p:nvPicPr>
        <p:blipFill>
          <a:blip r:embed="rId3">
            <a:alphaModFix/>
          </a:blip>
          <a:stretch>
            <a:fillRect/>
          </a:stretch>
        </p:blipFill>
        <p:spPr>
          <a:xfrm>
            <a:off x="2190750" y="1299825"/>
            <a:ext cx="4762500" cy="280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idx="2" type="body"/>
          </p:nvPr>
        </p:nvSpPr>
        <p:spPr>
          <a:xfrm>
            <a:off x="4969800" y="454650"/>
            <a:ext cx="4174200" cy="42342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a:t>What projects are our peers working on in Github?</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Who contributed to the repo apache/cassandra?</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Who contributes to the repo stargate/stargate?</a:t>
            </a:r>
            <a:endParaRPr/>
          </a:p>
          <a:p>
            <a:pPr indent="0" lvl="0" marL="457200" rtl="0" algn="l">
              <a:spcBef>
                <a:spcPts val="0"/>
              </a:spcBef>
              <a:spcAft>
                <a:spcPts val="1200"/>
              </a:spcAft>
              <a:buNone/>
            </a:pPr>
            <a:r>
              <a:t/>
            </a:r>
            <a:endParaRPr/>
          </a:p>
        </p:txBody>
      </p:sp>
      <p:sp>
        <p:nvSpPr>
          <p:cNvPr id="213" name="Google Shape;213;p35"/>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14" name="Google Shape;214;p35"/>
          <p:cNvSpPr txBox="1"/>
          <p:nvPr>
            <p:ph type="title"/>
          </p:nvPr>
        </p:nvSpPr>
        <p:spPr>
          <a:xfrm>
            <a:off x="446575" y="454550"/>
            <a:ext cx="3678600" cy="606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 Case</a:t>
            </a:r>
            <a:endParaRPr/>
          </a:p>
        </p:txBody>
      </p:sp>
      <p:sp>
        <p:nvSpPr>
          <p:cNvPr id="215" name="Google Shape;215;p35"/>
          <p:cNvSpPr txBox="1"/>
          <p:nvPr>
            <p:ph idx="1" type="subTitle"/>
          </p:nvPr>
        </p:nvSpPr>
        <p:spPr>
          <a:xfrm>
            <a:off x="446700" y="2803075"/>
            <a:ext cx="3467700" cy="1878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As a business DataStax employs countless resources who are interacting with GitHub on business, personal, and community projects.  Within our team of DA’s we asked ourselves:</a:t>
            </a:r>
            <a:r>
              <a:rPr lang="en"/>
              <a:t> “H</a:t>
            </a:r>
            <a:r>
              <a:rPr lang="en"/>
              <a:t>ow could we know what our peers were working on?”   </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For this Holiday Hackathon we are going to try and solve this business challenge.</a:t>
            </a:r>
            <a:endParaRPr b="1" i="1"/>
          </a:p>
        </p:txBody>
      </p:sp>
      <p:pic>
        <p:nvPicPr>
          <p:cNvPr id="216" name="Google Shape;216;p35"/>
          <p:cNvPicPr preferRelativeResize="0"/>
          <p:nvPr/>
        </p:nvPicPr>
        <p:blipFill>
          <a:blip r:embed="rId3">
            <a:alphaModFix/>
          </a:blip>
          <a:stretch>
            <a:fillRect/>
          </a:stretch>
        </p:blipFill>
        <p:spPr>
          <a:xfrm>
            <a:off x="942550" y="1589951"/>
            <a:ext cx="2056285" cy="683725"/>
          </a:xfrm>
          <a:prstGeom prst="rect">
            <a:avLst/>
          </a:prstGeom>
          <a:noFill/>
          <a:ln>
            <a:noFill/>
          </a:ln>
        </p:spPr>
      </p:pic>
      <p:sp>
        <p:nvSpPr>
          <p:cNvPr id="217" name="Google Shape;217;p35"/>
          <p:cNvSpPr/>
          <p:nvPr/>
        </p:nvSpPr>
        <p:spPr>
          <a:xfrm>
            <a:off x="5181448" y="4000123"/>
            <a:ext cx="3376064" cy="507363"/>
          </a:xfrm>
          <a:custGeom>
            <a:rect b="b" l="l" r="r" t="t"/>
            <a:pathLst>
              <a:path extrusionOk="0" h="380047" w="2528887">
                <a:moveTo>
                  <a:pt x="313849" y="46196"/>
                </a:moveTo>
                <a:cubicBezTo>
                  <a:pt x="298133" y="30480"/>
                  <a:pt x="278606" y="19050"/>
                  <a:pt x="254794" y="11430"/>
                </a:cubicBezTo>
                <a:cubicBezTo>
                  <a:pt x="230981" y="3810"/>
                  <a:pt x="202883" y="0"/>
                  <a:pt x="170021" y="0"/>
                </a:cubicBezTo>
                <a:lnTo>
                  <a:pt x="0" y="0"/>
                </a:lnTo>
                <a:lnTo>
                  <a:pt x="0" y="379571"/>
                </a:lnTo>
                <a:lnTo>
                  <a:pt x="170021" y="379571"/>
                </a:lnTo>
                <a:cubicBezTo>
                  <a:pt x="202406" y="379571"/>
                  <a:pt x="230981" y="375761"/>
                  <a:pt x="254794" y="368141"/>
                </a:cubicBezTo>
                <a:cubicBezTo>
                  <a:pt x="278606" y="360521"/>
                  <a:pt x="298133" y="349091"/>
                  <a:pt x="313849" y="333375"/>
                </a:cubicBezTo>
                <a:cubicBezTo>
                  <a:pt x="329565" y="317659"/>
                  <a:pt x="340995" y="298133"/>
                  <a:pt x="348615" y="274320"/>
                </a:cubicBezTo>
                <a:cubicBezTo>
                  <a:pt x="356235" y="250508"/>
                  <a:pt x="360045" y="222409"/>
                  <a:pt x="360045" y="189548"/>
                </a:cubicBezTo>
                <a:cubicBezTo>
                  <a:pt x="360045" y="156686"/>
                  <a:pt x="356235" y="128588"/>
                  <a:pt x="348615" y="104775"/>
                </a:cubicBezTo>
                <a:cubicBezTo>
                  <a:pt x="340995" y="80963"/>
                  <a:pt x="329565" y="61436"/>
                  <a:pt x="313849" y="46196"/>
                </a:cubicBezTo>
                <a:close/>
                <a:moveTo>
                  <a:pt x="256223" y="242411"/>
                </a:moveTo>
                <a:cubicBezTo>
                  <a:pt x="252413" y="256699"/>
                  <a:pt x="246221" y="268129"/>
                  <a:pt x="237649" y="276701"/>
                </a:cubicBezTo>
                <a:cubicBezTo>
                  <a:pt x="229076" y="285274"/>
                  <a:pt x="217646" y="291465"/>
                  <a:pt x="203359" y="295275"/>
                </a:cubicBezTo>
                <a:cubicBezTo>
                  <a:pt x="189071" y="299085"/>
                  <a:pt x="171926" y="300990"/>
                  <a:pt x="150971" y="300990"/>
                </a:cubicBezTo>
                <a:lnTo>
                  <a:pt x="93821" y="300990"/>
                </a:lnTo>
                <a:lnTo>
                  <a:pt x="93821" y="79058"/>
                </a:lnTo>
                <a:lnTo>
                  <a:pt x="150971" y="79058"/>
                </a:lnTo>
                <a:cubicBezTo>
                  <a:pt x="171926" y="79058"/>
                  <a:pt x="189071" y="80963"/>
                  <a:pt x="203359" y="84773"/>
                </a:cubicBezTo>
                <a:cubicBezTo>
                  <a:pt x="217646" y="88583"/>
                  <a:pt x="229076" y="94774"/>
                  <a:pt x="237649" y="103346"/>
                </a:cubicBezTo>
                <a:cubicBezTo>
                  <a:pt x="246221" y="111919"/>
                  <a:pt x="252413" y="123349"/>
                  <a:pt x="256223" y="137636"/>
                </a:cubicBezTo>
                <a:cubicBezTo>
                  <a:pt x="260033" y="151924"/>
                  <a:pt x="261938" y="169069"/>
                  <a:pt x="261938" y="190024"/>
                </a:cubicBezTo>
                <a:cubicBezTo>
                  <a:pt x="261938" y="210979"/>
                  <a:pt x="260033" y="228124"/>
                  <a:pt x="256223" y="242411"/>
                </a:cubicBezTo>
                <a:close/>
                <a:moveTo>
                  <a:pt x="656749" y="128588"/>
                </a:moveTo>
                <a:cubicBezTo>
                  <a:pt x="647224" y="119063"/>
                  <a:pt x="635318" y="111919"/>
                  <a:pt x="620554" y="107633"/>
                </a:cubicBezTo>
                <a:cubicBezTo>
                  <a:pt x="605790" y="102870"/>
                  <a:pt x="588169" y="100965"/>
                  <a:pt x="568166" y="100965"/>
                </a:cubicBezTo>
                <a:lnTo>
                  <a:pt x="417195" y="100965"/>
                </a:lnTo>
                <a:lnTo>
                  <a:pt x="417195" y="169545"/>
                </a:lnTo>
                <a:lnTo>
                  <a:pt x="563404" y="169545"/>
                </a:lnTo>
                <a:cubicBezTo>
                  <a:pt x="573881" y="169545"/>
                  <a:pt x="581025" y="171926"/>
                  <a:pt x="585788" y="176213"/>
                </a:cubicBezTo>
                <a:cubicBezTo>
                  <a:pt x="590074" y="180499"/>
                  <a:pt x="592455" y="188119"/>
                  <a:pt x="592455" y="198120"/>
                </a:cubicBezTo>
                <a:lnTo>
                  <a:pt x="592455" y="201454"/>
                </a:lnTo>
                <a:lnTo>
                  <a:pt x="487204" y="201454"/>
                </a:lnTo>
                <a:cubicBezTo>
                  <a:pt x="458153" y="201454"/>
                  <a:pt x="436245" y="209074"/>
                  <a:pt x="421005" y="224314"/>
                </a:cubicBezTo>
                <a:cubicBezTo>
                  <a:pt x="405765" y="239554"/>
                  <a:pt x="398145" y="261938"/>
                  <a:pt x="398145" y="290513"/>
                </a:cubicBezTo>
                <a:cubicBezTo>
                  <a:pt x="398145" y="319088"/>
                  <a:pt x="405765" y="340995"/>
                  <a:pt x="421005" y="356711"/>
                </a:cubicBezTo>
                <a:cubicBezTo>
                  <a:pt x="436245" y="372428"/>
                  <a:pt x="458629" y="379571"/>
                  <a:pt x="487204" y="379571"/>
                </a:cubicBezTo>
                <a:lnTo>
                  <a:pt x="684848" y="379571"/>
                </a:lnTo>
                <a:lnTo>
                  <a:pt x="684848" y="217170"/>
                </a:lnTo>
                <a:cubicBezTo>
                  <a:pt x="684848" y="196691"/>
                  <a:pt x="682466" y="179546"/>
                  <a:pt x="678180" y="164783"/>
                </a:cubicBezTo>
                <a:cubicBezTo>
                  <a:pt x="673418" y="150019"/>
                  <a:pt x="666274" y="138113"/>
                  <a:pt x="656749" y="128588"/>
                </a:cubicBezTo>
                <a:close/>
                <a:moveTo>
                  <a:pt x="593408" y="311944"/>
                </a:moveTo>
                <a:lnTo>
                  <a:pt x="513398" y="311944"/>
                </a:lnTo>
                <a:cubicBezTo>
                  <a:pt x="506730" y="311944"/>
                  <a:pt x="501015" y="310039"/>
                  <a:pt x="497205" y="306229"/>
                </a:cubicBezTo>
                <a:cubicBezTo>
                  <a:pt x="493395" y="302419"/>
                  <a:pt x="491490" y="297180"/>
                  <a:pt x="491490" y="290513"/>
                </a:cubicBezTo>
                <a:cubicBezTo>
                  <a:pt x="491490" y="283369"/>
                  <a:pt x="493395" y="278130"/>
                  <a:pt x="497205" y="274320"/>
                </a:cubicBezTo>
                <a:cubicBezTo>
                  <a:pt x="501015" y="270510"/>
                  <a:pt x="506254" y="268605"/>
                  <a:pt x="513398" y="268605"/>
                </a:cubicBezTo>
                <a:lnTo>
                  <a:pt x="593408" y="268605"/>
                </a:lnTo>
                <a:lnTo>
                  <a:pt x="593408" y="311944"/>
                </a:lnTo>
                <a:close/>
                <a:moveTo>
                  <a:pt x="857250" y="305276"/>
                </a:moveTo>
                <a:cubicBezTo>
                  <a:pt x="853440" y="301466"/>
                  <a:pt x="851535" y="295275"/>
                  <a:pt x="851535" y="285750"/>
                </a:cubicBezTo>
                <a:lnTo>
                  <a:pt x="851535" y="169545"/>
                </a:lnTo>
                <a:lnTo>
                  <a:pt x="937260" y="169545"/>
                </a:lnTo>
                <a:lnTo>
                  <a:pt x="937260" y="100965"/>
                </a:lnTo>
                <a:lnTo>
                  <a:pt x="851535" y="100965"/>
                </a:lnTo>
                <a:lnTo>
                  <a:pt x="851535" y="26194"/>
                </a:lnTo>
                <a:lnTo>
                  <a:pt x="758666" y="26194"/>
                </a:lnTo>
                <a:lnTo>
                  <a:pt x="758666" y="100489"/>
                </a:lnTo>
                <a:lnTo>
                  <a:pt x="720090" y="100489"/>
                </a:lnTo>
                <a:lnTo>
                  <a:pt x="720090" y="169069"/>
                </a:lnTo>
                <a:lnTo>
                  <a:pt x="758666" y="169069"/>
                </a:lnTo>
                <a:lnTo>
                  <a:pt x="758666" y="290513"/>
                </a:lnTo>
                <a:cubicBezTo>
                  <a:pt x="758666" y="306705"/>
                  <a:pt x="760095" y="320516"/>
                  <a:pt x="763429" y="331946"/>
                </a:cubicBezTo>
                <a:cubicBezTo>
                  <a:pt x="766763" y="343376"/>
                  <a:pt x="771525" y="352425"/>
                  <a:pt x="778669" y="359569"/>
                </a:cubicBezTo>
                <a:cubicBezTo>
                  <a:pt x="785813" y="366713"/>
                  <a:pt x="794861" y="371951"/>
                  <a:pt x="806291" y="374809"/>
                </a:cubicBezTo>
                <a:cubicBezTo>
                  <a:pt x="817721" y="378143"/>
                  <a:pt x="831533" y="379571"/>
                  <a:pt x="847725" y="379571"/>
                </a:cubicBezTo>
                <a:lnTo>
                  <a:pt x="938213" y="379571"/>
                </a:lnTo>
                <a:lnTo>
                  <a:pt x="938213" y="310991"/>
                </a:lnTo>
                <a:lnTo>
                  <a:pt x="876776" y="310991"/>
                </a:lnTo>
                <a:cubicBezTo>
                  <a:pt x="867251" y="310991"/>
                  <a:pt x="861060" y="309086"/>
                  <a:pt x="857250" y="305276"/>
                </a:cubicBezTo>
                <a:close/>
                <a:moveTo>
                  <a:pt x="1228725" y="128588"/>
                </a:moveTo>
                <a:cubicBezTo>
                  <a:pt x="1219200" y="119063"/>
                  <a:pt x="1207294" y="111919"/>
                  <a:pt x="1192530" y="107633"/>
                </a:cubicBezTo>
                <a:cubicBezTo>
                  <a:pt x="1177766" y="102870"/>
                  <a:pt x="1160145" y="100965"/>
                  <a:pt x="1140143" y="100965"/>
                </a:cubicBezTo>
                <a:lnTo>
                  <a:pt x="989171" y="100965"/>
                </a:lnTo>
                <a:lnTo>
                  <a:pt x="989171" y="169545"/>
                </a:lnTo>
                <a:lnTo>
                  <a:pt x="1135380" y="169545"/>
                </a:lnTo>
                <a:cubicBezTo>
                  <a:pt x="1145858" y="169545"/>
                  <a:pt x="1153001" y="171926"/>
                  <a:pt x="1157764" y="176213"/>
                </a:cubicBezTo>
                <a:cubicBezTo>
                  <a:pt x="1162050" y="180499"/>
                  <a:pt x="1164431" y="188119"/>
                  <a:pt x="1164431" y="198120"/>
                </a:cubicBezTo>
                <a:lnTo>
                  <a:pt x="1164431" y="201454"/>
                </a:lnTo>
                <a:lnTo>
                  <a:pt x="1059180" y="201454"/>
                </a:lnTo>
                <a:cubicBezTo>
                  <a:pt x="1030129" y="201454"/>
                  <a:pt x="1008221" y="209074"/>
                  <a:pt x="992981" y="224314"/>
                </a:cubicBezTo>
                <a:cubicBezTo>
                  <a:pt x="977741" y="239554"/>
                  <a:pt x="970121" y="261938"/>
                  <a:pt x="970121" y="290513"/>
                </a:cubicBezTo>
                <a:cubicBezTo>
                  <a:pt x="970121" y="319088"/>
                  <a:pt x="977741" y="340995"/>
                  <a:pt x="992981" y="356711"/>
                </a:cubicBezTo>
                <a:cubicBezTo>
                  <a:pt x="1008221" y="372428"/>
                  <a:pt x="1030605" y="379571"/>
                  <a:pt x="1059180" y="379571"/>
                </a:cubicBezTo>
                <a:lnTo>
                  <a:pt x="1256824" y="379571"/>
                </a:lnTo>
                <a:lnTo>
                  <a:pt x="1256824" y="217170"/>
                </a:lnTo>
                <a:cubicBezTo>
                  <a:pt x="1256824" y="196691"/>
                  <a:pt x="1254443" y="179546"/>
                  <a:pt x="1250156" y="164783"/>
                </a:cubicBezTo>
                <a:cubicBezTo>
                  <a:pt x="1245394" y="150019"/>
                  <a:pt x="1238250" y="138113"/>
                  <a:pt x="1228725" y="128588"/>
                </a:cubicBezTo>
                <a:close/>
                <a:moveTo>
                  <a:pt x="1164908" y="311944"/>
                </a:moveTo>
                <a:lnTo>
                  <a:pt x="1084898" y="311944"/>
                </a:lnTo>
                <a:cubicBezTo>
                  <a:pt x="1078230" y="311944"/>
                  <a:pt x="1072515" y="310039"/>
                  <a:pt x="1068705" y="306229"/>
                </a:cubicBezTo>
                <a:cubicBezTo>
                  <a:pt x="1064895" y="302419"/>
                  <a:pt x="1062990" y="297180"/>
                  <a:pt x="1062990" y="290513"/>
                </a:cubicBezTo>
                <a:cubicBezTo>
                  <a:pt x="1062990" y="283369"/>
                  <a:pt x="1064895" y="278130"/>
                  <a:pt x="1068705" y="274320"/>
                </a:cubicBezTo>
                <a:cubicBezTo>
                  <a:pt x="1072515" y="270510"/>
                  <a:pt x="1077754" y="268605"/>
                  <a:pt x="1084898" y="268605"/>
                </a:cubicBezTo>
                <a:lnTo>
                  <a:pt x="1164908" y="268605"/>
                </a:lnTo>
                <a:lnTo>
                  <a:pt x="1164908" y="311944"/>
                </a:lnTo>
                <a:close/>
                <a:moveTo>
                  <a:pt x="1502569" y="149543"/>
                </a:moveTo>
                <a:lnTo>
                  <a:pt x="1431608" y="149543"/>
                </a:lnTo>
                <a:cubicBezTo>
                  <a:pt x="1420178" y="149543"/>
                  <a:pt x="1411129" y="146685"/>
                  <a:pt x="1405414" y="140494"/>
                </a:cubicBezTo>
                <a:cubicBezTo>
                  <a:pt x="1399223" y="134303"/>
                  <a:pt x="1396365" y="125730"/>
                  <a:pt x="1396365" y="114300"/>
                </a:cubicBezTo>
                <a:cubicBezTo>
                  <a:pt x="1396365" y="102870"/>
                  <a:pt x="1399223" y="94298"/>
                  <a:pt x="1405414" y="88106"/>
                </a:cubicBezTo>
                <a:cubicBezTo>
                  <a:pt x="1411605" y="81915"/>
                  <a:pt x="1420178" y="79058"/>
                  <a:pt x="1431608" y="79058"/>
                </a:cubicBezTo>
                <a:lnTo>
                  <a:pt x="1601629" y="79058"/>
                </a:lnTo>
                <a:lnTo>
                  <a:pt x="1601629" y="0"/>
                </a:lnTo>
                <a:lnTo>
                  <a:pt x="1411129" y="0"/>
                </a:lnTo>
                <a:cubicBezTo>
                  <a:pt x="1373029" y="0"/>
                  <a:pt x="1344454" y="9525"/>
                  <a:pt x="1325404" y="28099"/>
                </a:cubicBezTo>
                <a:cubicBezTo>
                  <a:pt x="1306354" y="46673"/>
                  <a:pt x="1297305" y="75248"/>
                  <a:pt x="1297305" y="113824"/>
                </a:cubicBezTo>
                <a:cubicBezTo>
                  <a:pt x="1297305" y="152400"/>
                  <a:pt x="1306830" y="180975"/>
                  <a:pt x="1325404" y="200025"/>
                </a:cubicBezTo>
                <a:cubicBezTo>
                  <a:pt x="1343978" y="219075"/>
                  <a:pt x="1372553" y="228600"/>
                  <a:pt x="1411129" y="228600"/>
                </a:cubicBezTo>
                <a:lnTo>
                  <a:pt x="1483519" y="228600"/>
                </a:lnTo>
                <a:cubicBezTo>
                  <a:pt x="1507331" y="228600"/>
                  <a:pt x="1519714" y="240506"/>
                  <a:pt x="1519714" y="264795"/>
                </a:cubicBezTo>
                <a:cubicBezTo>
                  <a:pt x="1519714" y="289084"/>
                  <a:pt x="1507808" y="300990"/>
                  <a:pt x="1483519" y="300990"/>
                </a:cubicBezTo>
                <a:lnTo>
                  <a:pt x="1307783" y="300990"/>
                </a:lnTo>
                <a:lnTo>
                  <a:pt x="1307783" y="380048"/>
                </a:lnTo>
                <a:lnTo>
                  <a:pt x="1502093" y="380048"/>
                </a:lnTo>
                <a:cubicBezTo>
                  <a:pt x="1540193" y="380048"/>
                  <a:pt x="1568768" y="370523"/>
                  <a:pt x="1588294" y="350996"/>
                </a:cubicBezTo>
                <a:cubicBezTo>
                  <a:pt x="1607820" y="331470"/>
                  <a:pt x="1617821" y="302895"/>
                  <a:pt x="1617821" y="264795"/>
                </a:cubicBezTo>
                <a:cubicBezTo>
                  <a:pt x="1617821" y="226695"/>
                  <a:pt x="1607820" y="198120"/>
                  <a:pt x="1588294" y="179070"/>
                </a:cubicBezTo>
                <a:cubicBezTo>
                  <a:pt x="1568768" y="160020"/>
                  <a:pt x="1540193" y="149543"/>
                  <a:pt x="1502569" y="149543"/>
                </a:cubicBezTo>
                <a:close/>
                <a:moveTo>
                  <a:pt x="1785938" y="305276"/>
                </a:moveTo>
                <a:cubicBezTo>
                  <a:pt x="1782128" y="301466"/>
                  <a:pt x="1780223" y="295275"/>
                  <a:pt x="1780223" y="285750"/>
                </a:cubicBezTo>
                <a:lnTo>
                  <a:pt x="1780223" y="169545"/>
                </a:lnTo>
                <a:lnTo>
                  <a:pt x="1865948" y="169545"/>
                </a:lnTo>
                <a:lnTo>
                  <a:pt x="1865948" y="100965"/>
                </a:lnTo>
                <a:lnTo>
                  <a:pt x="1780223" y="100965"/>
                </a:lnTo>
                <a:lnTo>
                  <a:pt x="1780223" y="26194"/>
                </a:lnTo>
                <a:lnTo>
                  <a:pt x="1687354" y="26194"/>
                </a:lnTo>
                <a:lnTo>
                  <a:pt x="1687354" y="100489"/>
                </a:lnTo>
                <a:lnTo>
                  <a:pt x="1648778" y="100489"/>
                </a:lnTo>
                <a:lnTo>
                  <a:pt x="1648778" y="169069"/>
                </a:lnTo>
                <a:lnTo>
                  <a:pt x="1687354" y="169069"/>
                </a:lnTo>
                <a:lnTo>
                  <a:pt x="1687354" y="290513"/>
                </a:lnTo>
                <a:cubicBezTo>
                  <a:pt x="1687354" y="306705"/>
                  <a:pt x="1688783" y="320516"/>
                  <a:pt x="1692116" y="331946"/>
                </a:cubicBezTo>
                <a:cubicBezTo>
                  <a:pt x="1695450" y="343376"/>
                  <a:pt x="1700213" y="352425"/>
                  <a:pt x="1707356" y="359569"/>
                </a:cubicBezTo>
                <a:cubicBezTo>
                  <a:pt x="1714500" y="366713"/>
                  <a:pt x="1723549" y="371951"/>
                  <a:pt x="1734979" y="374809"/>
                </a:cubicBezTo>
                <a:cubicBezTo>
                  <a:pt x="1746409" y="378143"/>
                  <a:pt x="1760220" y="379571"/>
                  <a:pt x="1776413" y="379571"/>
                </a:cubicBezTo>
                <a:lnTo>
                  <a:pt x="1866900" y="379571"/>
                </a:lnTo>
                <a:lnTo>
                  <a:pt x="1866900" y="310991"/>
                </a:lnTo>
                <a:lnTo>
                  <a:pt x="1805464" y="310991"/>
                </a:lnTo>
                <a:cubicBezTo>
                  <a:pt x="1796415" y="310991"/>
                  <a:pt x="1789748" y="309086"/>
                  <a:pt x="1785938" y="305276"/>
                </a:cubicBezTo>
                <a:close/>
                <a:moveTo>
                  <a:pt x="2157413" y="128588"/>
                </a:moveTo>
                <a:cubicBezTo>
                  <a:pt x="2147888" y="119063"/>
                  <a:pt x="2135981" y="111919"/>
                  <a:pt x="2121218" y="107633"/>
                </a:cubicBezTo>
                <a:cubicBezTo>
                  <a:pt x="2106454" y="102870"/>
                  <a:pt x="2088833" y="100965"/>
                  <a:pt x="2068830" y="100965"/>
                </a:cubicBezTo>
                <a:lnTo>
                  <a:pt x="1917859" y="100965"/>
                </a:lnTo>
                <a:lnTo>
                  <a:pt x="1917859" y="169545"/>
                </a:lnTo>
                <a:lnTo>
                  <a:pt x="2064068" y="169545"/>
                </a:lnTo>
                <a:cubicBezTo>
                  <a:pt x="2074545" y="169545"/>
                  <a:pt x="2081689" y="171926"/>
                  <a:pt x="2086451" y="176213"/>
                </a:cubicBezTo>
                <a:cubicBezTo>
                  <a:pt x="2090738" y="180499"/>
                  <a:pt x="2093119" y="188119"/>
                  <a:pt x="2093119" y="198120"/>
                </a:cubicBezTo>
                <a:lnTo>
                  <a:pt x="2093119" y="201454"/>
                </a:lnTo>
                <a:lnTo>
                  <a:pt x="1987868" y="201454"/>
                </a:lnTo>
                <a:cubicBezTo>
                  <a:pt x="1958816" y="201454"/>
                  <a:pt x="1936909" y="209074"/>
                  <a:pt x="1921669" y="224314"/>
                </a:cubicBezTo>
                <a:cubicBezTo>
                  <a:pt x="1906429" y="239554"/>
                  <a:pt x="1898809" y="261938"/>
                  <a:pt x="1898809" y="290513"/>
                </a:cubicBezTo>
                <a:cubicBezTo>
                  <a:pt x="1898809" y="319088"/>
                  <a:pt x="1906429" y="340995"/>
                  <a:pt x="1921669" y="356711"/>
                </a:cubicBezTo>
                <a:cubicBezTo>
                  <a:pt x="1936909" y="372428"/>
                  <a:pt x="1959293" y="379571"/>
                  <a:pt x="1987868" y="379571"/>
                </a:cubicBezTo>
                <a:lnTo>
                  <a:pt x="2185511" y="379571"/>
                </a:lnTo>
                <a:lnTo>
                  <a:pt x="2185511" y="217170"/>
                </a:lnTo>
                <a:cubicBezTo>
                  <a:pt x="2185511" y="196691"/>
                  <a:pt x="2183130" y="179546"/>
                  <a:pt x="2178844" y="164783"/>
                </a:cubicBezTo>
                <a:cubicBezTo>
                  <a:pt x="2174081" y="150019"/>
                  <a:pt x="2166938" y="138113"/>
                  <a:pt x="2157413" y="128588"/>
                </a:cubicBezTo>
                <a:close/>
                <a:moveTo>
                  <a:pt x="2093595" y="311944"/>
                </a:moveTo>
                <a:lnTo>
                  <a:pt x="2013585" y="311944"/>
                </a:lnTo>
                <a:cubicBezTo>
                  <a:pt x="2006918" y="311944"/>
                  <a:pt x="2001203" y="310039"/>
                  <a:pt x="1997393" y="306229"/>
                </a:cubicBezTo>
                <a:cubicBezTo>
                  <a:pt x="1993583" y="302419"/>
                  <a:pt x="1991678" y="297180"/>
                  <a:pt x="1991678" y="290513"/>
                </a:cubicBezTo>
                <a:cubicBezTo>
                  <a:pt x="1991678" y="283369"/>
                  <a:pt x="1993583" y="278130"/>
                  <a:pt x="1997393" y="274320"/>
                </a:cubicBezTo>
                <a:cubicBezTo>
                  <a:pt x="2001203" y="270510"/>
                  <a:pt x="2006441" y="268605"/>
                  <a:pt x="2013585" y="268605"/>
                </a:cubicBezTo>
                <a:lnTo>
                  <a:pt x="2093595" y="268605"/>
                </a:lnTo>
                <a:lnTo>
                  <a:pt x="2093595" y="311944"/>
                </a:lnTo>
                <a:close/>
                <a:moveTo>
                  <a:pt x="2420303" y="239078"/>
                </a:moveTo>
                <a:lnTo>
                  <a:pt x="2523173" y="100965"/>
                </a:lnTo>
                <a:lnTo>
                  <a:pt x="2424113" y="100965"/>
                </a:lnTo>
                <a:lnTo>
                  <a:pt x="2367439" y="181451"/>
                </a:lnTo>
                <a:lnTo>
                  <a:pt x="2310765" y="100965"/>
                </a:lnTo>
                <a:lnTo>
                  <a:pt x="2207895" y="100965"/>
                </a:lnTo>
                <a:lnTo>
                  <a:pt x="2310765" y="239078"/>
                </a:lnTo>
                <a:lnTo>
                  <a:pt x="2202180" y="379571"/>
                </a:lnTo>
                <a:lnTo>
                  <a:pt x="2306003" y="379571"/>
                </a:lnTo>
                <a:lnTo>
                  <a:pt x="2364581" y="296228"/>
                </a:lnTo>
                <a:lnTo>
                  <a:pt x="2422684" y="379571"/>
                </a:lnTo>
                <a:lnTo>
                  <a:pt x="2528888" y="379571"/>
                </a:lnTo>
                <a:lnTo>
                  <a:pt x="2420303" y="23907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idx="1" type="subTitle"/>
          </p:nvPr>
        </p:nvSpPr>
        <p:spPr>
          <a:xfrm>
            <a:off x="549225" y="4108575"/>
            <a:ext cx="82377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sz="3400"/>
          </a:p>
          <a:p>
            <a:pPr indent="0" lvl="0" marL="0" rtl="0" algn="ctr">
              <a:spcBef>
                <a:spcPts val="0"/>
              </a:spcBef>
              <a:spcAft>
                <a:spcPts val="0"/>
              </a:spcAft>
              <a:buNone/>
            </a:pPr>
            <a:r>
              <a:rPr lang="en" sz="3100" u="sng">
                <a:solidFill>
                  <a:schemeClr val="hlink"/>
                </a:solidFill>
                <a:latin typeface="Arial"/>
                <a:ea typeface="Arial"/>
                <a:cs typeface="Arial"/>
                <a:sym typeface="Arial"/>
                <a:hlinkClick r:id="rId3"/>
              </a:rPr>
              <a:t>https://www.gharchive.org/</a:t>
            </a:r>
            <a:endParaRPr sz="3400"/>
          </a:p>
        </p:txBody>
      </p:sp>
      <p:pic>
        <p:nvPicPr>
          <p:cNvPr id="223" name="Google Shape;223;p36"/>
          <p:cNvPicPr preferRelativeResize="0"/>
          <p:nvPr/>
        </p:nvPicPr>
        <p:blipFill>
          <a:blip r:embed="rId4">
            <a:alphaModFix/>
          </a:blip>
          <a:stretch>
            <a:fillRect/>
          </a:stretch>
        </p:blipFill>
        <p:spPr>
          <a:xfrm>
            <a:off x="798350" y="1482628"/>
            <a:ext cx="1300950" cy="1246632"/>
          </a:xfrm>
          <a:prstGeom prst="rect">
            <a:avLst/>
          </a:prstGeom>
          <a:noFill/>
          <a:ln>
            <a:noFill/>
          </a:ln>
        </p:spPr>
      </p:pic>
      <p:pic>
        <p:nvPicPr>
          <p:cNvPr id="224" name="Google Shape;224;p36"/>
          <p:cNvPicPr preferRelativeResize="0"/>
          <p:nvPr/>
        </p:nvPicPr>
        <p:blipFill>
          <a:blip r:embed="rId5">
            <a:alphaModFix/>
          </a:blip>
          <a:stretch>
            <a:fillRect/>
          </a:stretch>
        </p:blipFill>
        <p:spPr>
          <a:xfrm>
            <a:off x="2156331" y="1349382"/>
            <a:ext cx="6032819" cy="1533150"/>
          </a:xfrm>
          <a:prstGeom prst="rect">
            <a:avLst/>
          </a:prstGeom>
          <a:noFill/>
          <a:ln>
            <a:noFill/>
          </a:ln>
        </p:spPr>
      </p:pic>
      <p:sp>
        <p:nvSpPr>
          <p:cNvPr id="225" name="Google Shape;225;p36"/>
          <p:cNvSpPr txBox="1"/>
          <p:nvPr/>
        </p:nvSpPr>
        <p:spPr>
          <a:xfrm>
            <a:off x="707100" y="3216125"/>
            <a:ext cx="8079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33333"/>
                </a:solidFill>
                <a:highlight>
                  <a:srgbClr val="FFFFFF"/>
                </a:highlight>
              </a:rPr>
              <a:t>Open-source developers all over the world are working on millions of projects: writing code &amp; documentation, fixing &amp; submitting bugs, and so forth. GH Archive is a project to </a:t>
            </a:r>
            <a:r>
              <a:rPr b="1" lang="en" sz="1500">
                <a:solidFill>
                  <a:srgbClr val="333333"/>
                </a:solidFill>
                <a:highlight>
                  <a:srgbClr val="FFFFFF"/>
                </a:highlight>
              </a:rPr>
              <a:t>record</a:t>
            </a:r>
            <a:r>
              <a:rPr lang="en" sz="1500">
                <a:solidFill>
                  <a:srgbClr val="333333"/>
                </a:solidFill>
                <a:highlight>
                  <a:srgbClr val="FFFFFF"/>
                </a:highlight>
              </a:rPr>
              <a:t> the public GitHub timeline, </a:t>
            </a:r>
            <a:r>
              <a:rPr b="1" lang="en" sz="1500">
                <a:solidFill>
                  <a:srgbClr val="333333"/>
                </a:solidFill>
                <a:highlight>
                  <a:srgbClr val="FFFFFF"/>
                </a:highlight>
              </a:rPr>
              <a:t>archive it</a:t>
            </a:r>
            <a:r>
              <a:rPr lang="en" sz="1500">
                <a:solidFill>
                  <a:srgbClr val="333333"/>
                </a:solidFill>
                <a:highlight>
                  <a:srgbClr val="FFFFFF"/>
                </a:highlight>
              </a:rPr>
              <a:t>, and </a:t>
            </a:r>
            <a:r>
              <a:rPr b="1" lang="en" sz="1500">
                <a:solidFill>
                  <a:srgbClr val="333333"/>
                </a:solidFill>
                <a:highlight>
                  <a:srgbClr val="FFFFFF"/>
                </a:highlight>
              </a:rPr>
              <a:t>make it easily accessible</a:t>
            </a:r>
            <a:r>
              <a:rPr lang="en" sz="1500">
                <a:solidFill>
                  <a:srgbClr val="333333"/>
                </a:solidFill>
                <a:highlight>
                  <a:srgbClr val="FFFFFF"/>
                </a:highlight>
              </a:rPr>
              <a:t> for further analysis.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Technologies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idx="12" type="sldNum"/>
          </p:nvPr>
        </p:nvSpPr>
        <p:spPr>
          <a:xfrm>
            <a:off x="8769300" y="4808150"/>
            <a:ext cx="315000" cy="24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36" name="Google Shape;236;p38"/>
          <p:cNvPicPr preferRelativeResize="0"/>
          <p:nvPr/>
        </p:nvPicPr>
        <p:blipFill>
          <a:blip r:embed="rId3">
            <a:alphaModFix/>
          </a:blip>
          <a:stretch>
            <a:fillRect/>
          </a:stretch>
        </p:blipFill>
        <p:spPr>
          <a:xfrm>
            <a:off x="1165675" y="152400"/>
            <a:ext cx="626076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446575" y="1561425"/>
            <a:ext cx="8250900" cy="24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DataStax Astra</a:t>
            </a:r>
            <a:endParaRPr/>
          </a:p>
        </p:txBody>
      </p:sp>
      <p:sp>
        <p:nvSpPr>
          <p:cNvPr id="242" name="Google Shape;242;p39"/>
          <p:cNvSpPr txBox="1"/>
          <p:nvPr>
            <p:ph idx="1" type="subTitle"/>
          </p:nvPr>
        </p:nvSpPr>
        <p:spPr>
          <a:xfrm>
            <a:off x="446575" y="4108550"/>
            <a:ext cx="82377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DataStax Astra is at the heart of our hackathon providing the persistent data store behind all raw data inspection, data modeling, prototyping, and final visualizations.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Stax">
  <a:themeElements>
    <a:clrScheme name="Simple Light">
      <a:dk1>
        <a:srgbClr val="3A3A42"/>
      </a:dk1>
      <a:lt1>
        <a:srgbClr val="FFFFFF"/>
      </a:lt1>
      <a:dk2>
        <a:srgbClr val="1A1A30"/>
      </a:dk2>
      <a:lt2>
        <a:srgbClr val="F8F9FA"/>
      </a:lt2>
      <a:accent1>
        <a:srgbClr val="EB6C34"/>
      </a:accent1>
      <a:accent2>
        <a:srgbClr val="4A9AB4"/>
      </a:accent2>
      <a:accent3>
        <a:srgbClr val="998E5D"/>
      </a:accent3>
      <a:accent4>
        <a:srgbClr val="3980D3"/>
      </a:accent4>
      <a:accent5>
        <a:srgbClr val="055992"/>
      </a:accent5>
      <a:accent6>
        <a:srgbClr val="054978"/>
      </a:accent6>
      <a:hlink>
        <a:srgbClr val="4343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