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sldIdLst>
    <p:sldId id="256" r:id="rId4"/>
    <p:sldId id="304" r:id="rId5"/>
    <p:sldId id="262" r:id="rId6"/>
    <p:sldId id="279" r:id="rId7"/>
    <p:sldId id="294" r:id="rId8"/>
    <p:sldId id="289" r:id="rId9"/>
    <p:sldId id="298" r:id="rId10"/>
    <p:sldId id="301" r:id="rId11"/>
    <p:sldId id="300" r:id="rId12"/>
    <p:sldId id="303" r:id="rId13"/>
    <p:sldId id="299" r:id="rId14"/>
    <p:sldId id="302" r:id="rId15"/>
    <p:sldId id="295" r:id="rId16"/>
    <p:sldId id="266" r:id="rId17"/>
    <p:sldId id="297" r:id="rId18"/>
    <p:sldId id="296" r:id="rId19"/>
    <p:sldId id="284" r:id="rId20"/>
    <p:sldId id="26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0FD"/>
    <a:srgbClr val="61B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 autoAdjust="0"/>
    <p:restoredTop sz="94660"/>
  </p:normalViewPr>
  <p:slideViewPr>
    <p:cSldViewPr>
      <p:cViewPr varScale="1">
        <p:scale>
          <a:sx n="110" d="100"/>
          <a:sy n="110" d="100"/>
        </p:scale>
        <p:origin x="102" y="31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199C-A399-4C0B-8B45-6E675A5F7FF7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9DF6A-CACA-42E7-971C-31FA195325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4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0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B2E3B724-289B-4D2A-A6DA-A824A9B18F39}"/>
              </a:ext>
            </a:extLst>
          </p:cNvPr>
          <p:cNvSpPr/>
          <p:nvPr userDrawn="1"/>
        </p:nvSpPr>
        <p:spPr>
          <a:xfrm rot="10800000">
            <a:off x="1085171" y="653530"/>
            <a:ext cx="1725924" cy="3572198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1037306" y="4348431"/>
            <a:ext cx="1878512" cy="288032"/>
          </a:xfrm>
          <a:prstGeom prst="ellipse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703D8009-4987-4820-8800-ADFEB0C34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895" y="1780112"/>
            <a:ext cx="5328444" cy="123253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5700A897-E684-4805-9BFE-1CE1C0780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748" y="3003798"/>
            <a:ext cx="532844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30+ Ready Made PowerPoint Template</a:t>
            </a:r>
          </a:p>
          <a:p>
            <a:pPr lvl="0"/>
            <a:r>
              <a:rPr lang="en-US" altLang="ko-KR" dirty="0"/>
              <a:t>with Google Slides for Free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923" y="51470"/>
            <a:ext cx="2051721" cy="23762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</a:t>
            </a:r>
          </a:p>
          <a:p>
            <a:pPr lvl="0"/>
            <a:r>
              <a:rPr lang="en-US" altLang="ko-KR" dirty="0"/>
              <a:t>Team </a:t>
            </a:r>
          </a:p>
          <a:p>
            <a:pPr lvl="0"/>
            <a:r>
              <a:rPr lang="en-US" altLang="ko-KR" dirty="0"/>
              <a:t>Layout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4949" y="12347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844949" y="179909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4949" y="3474719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7F12CC0-5557-4349-BC6B-EE11FD7CD601}"/>
              </a:ext>
            </a:extLst>
          </p:cNvPr>
          <p:cNvSpPr/>
          <p:nvPr userDrawn="1"/>
        </p:nvSpPr>
        <p:spPr>
          <a:xfrm rot="10800000">
            <a:off x="993991" y="3219822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2001" y="0"/>
            <a:ext cx="410445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52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02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868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92452" y="1464654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16092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9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77124" y="506012"/>
            <a:ext cx="2376265" cy="4104459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5" y="843558"/>
            <a:ext cx="2091934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5559552" cy="5158130"/>
          </a:xfrm>
          <a:custGeom>
            <a:avLst/>
            <a:gdLst>
              <a:gd name="connsiteX0" fmla="*/ 0 w 3707904"/>
              <a:gd name="connsiteY0" fmla="*/ 0 h 5143500"/>
              <a:gd name="connsiteX1" fmla="*/ 3707904 w 3707904"/>
              <a:gd name="connsiteY1" fmla="*/ 0 h 5143500"/>
              <a:gd name="connsiteX2" fmla="*/ 3707904 w 3707904"/>
              <a:gd name="connsiteY2" fmla="*/ 5143500 h 5143500"/>
              <a:gd name="connsiteX3" fmla="*/ 0 w 3707904"/>
              <a:gd name="connsiteY3" fmla="*/ 5143500 h 5143500"/>
              <a:gd name="connsiteX4" fmla="*/ 0 w 3707904"/>
              <a:gd name="connsiteY4" fmla="*/ 0 h 5143500"/>
              <a:gd name="connsiteX0" fmla="*/ 0 w 5778106"/>
              <a:gd name="connsiteY0" fmla="*/ 0 h 5150815"/>
              <a:gd name="connsiteX1" fmla="*/ 3707904 w 5778106"/>
              <a:gd name="connsiteY1" fmla="*/ 0 h 5150815"/>
              <a:gd name="connsiteX2" fmla="*/ 5778106 w 5778106"/>
              <a:gd name="connsiteY2" fmla="*/ 5150815 h 5150815"/>
              <a:gd name="connsiteX3" fmla="*/ 0 w 5778106"/>
              <a:gd name="connsiteY3" fmla="*/ 5143500 h 5150815"/>
              <a:gd name="connsiteX4" fmla="*/ 0 w 5778106"/>
              <a:gd name="connsiteY4" fmla="*/ 0 h 5150815"/>
              <a:gd name="connsiteX0" fmla="*/ 0 w 7026177"/>
              <a:gd name="connsiteY0" fmla="*/ 0 h 5158130"/>
              <a:gd name="connsiteX1" fmla="*/ 3707904 w 7026177"/>
              <a:gd name="connsiteY1" fmla="*/ 0 h 5158130"/>
              <a:gd name="connsiteX2" fmla="*/ 7026177 w 7026177"/>
              <a:gd name="connsiteY2" fmla="*/ 5158130 h 5158130"/>
              <a:gd name="connsiteX3" fmla="*/ 0 w 7026177"/>
              <a:gd name="connsiteY3" fmla="*/ 5143500 h 5158130"/>
              <a:gd name="connsiteX4" fmla="*/ 0 w 7026177"/>
              <a:gd name="connsiteY4" fmla="*/ 0 h 515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6177" h="5158130">
                <a:moveTo>
                  <a:pt x="0" y="0"/>
                </a:moveTo>
                <a:lnTo>
                  <a:pt x="3707904" y="0"/>
                </a:lnTo>
                <a:lnTo>
                  <a:pt x="7026177" y="515813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4850588" cy="265782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20645" y="1124274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19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9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17281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10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3" y="1347501"/>
            <a:ext cx="108521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8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3386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683568" y="1167595"/>
            <a:ext cx="2808313" cy="2808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E1E8C59-A5FA-4064-8C9D-C2A77E8973A2}"/>
              </a:ext>
            </a:extLst>
          </p:cNvPr>
          <p:cNvSpPr/>
          <p:nvPr userDrawn="1"/>
        </p:nvSpPr>
        <p:spPr>
          <a:xfrm rot="10800000">
            <a:off x="1557299" y="1473913"/>
            <a:ext cx="1060850" cy="2195674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79812" y="0"/>
            <a:ext cx="338437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AA04F3E-584D-4EE1-AFF5-8F76AF3305B6}"/>
              </a:ext>
            </a:extLst>
          </p:cNvPr>
          <p:cNvSpPr/>
          <p:nvPr userDrawn="1"/>
        </p:nvSpPr>
        <p:spPr>
          <a:xfrm rot="10800000">
            <a:off x="3980609" y="696444"/>
            <a:ext cx="1207700" cy="2499613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3579863"/>
            <a:ext cx="3384377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4155926"/>
            <a:ext cx="3384377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087148" y="3287852"/>
            <a:ext cx="1011264" cy="199221"/>
          </a:xfrm>
          <a:prstGeom prst="ellipse">
            <a:avLst/>
          </a:prstGeom>
          <a:solidFill>
            <a:schemeClr val="tx1">
              <a:alpha val="2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795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Agenda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0755D1-256C-4889-82EC-8F44863D21AB}"/>
              </a:ext>
            </a:extLst>
          </p:cNvPr>
          <p:cNvGrpSpPr/>
          <p:nvPr userDrawn="1"/>
        </p:nvGrpSpPr>
        <p:grpSpPr>
          <a:xfrm>
            <a:off x="827914" y="699542"/>
            <a:ext cx="2003739" cy="4146550"/>
            <a:chOff x="827913" y="699542"/>
            <a:chExt cx="2003738" cy="41465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31DF90E-610A-4E08-BB0C-2E8E815CCF38}"/>
                </a:ext>
              </a:extLst>
            </p:cNvPr>
            <p:cNvSpPr/>
            <p:nvPr userDrawn="1"/>
          </p:nvSpPr>
          <p:spPr>
            <a:xfrm rot="10800000">
              <a:off x="827913" y="699542"/>
              <a:ext cx="1007782" cy="4146550"/>
            </a:xfrm>
            <a:custGeom>
              <a:avLst/>
              <a:gdLst>
                <a:gd name="connsiteX0" fmla="*/ 284022 w 1007782"/>
                <a:gd name="connsiteY0" fmla="*/ 2280703 h 4146550"/>
                <a:gd name="connsiteX1" fmla="*/ 0 w 1007782"/>
                <a:gd name="connsiteY1" fmla="*/ 2280703 h 4146550"/>
                <a:gd name="connsiteX2" fmla="*/ 0 w 1007782"/>
                <a:gd name="connsiteY2" fmla="*/ 0 h 4146550"/>
                <a:gd name="connsiteX3" fmla="*/ 47783 w 1007782"/>
                <a:gd name="connsiteY3" fmla="*/ 0 h 4146550"/>
                <a:gd name="connsiteX4" fmla="*/ 284022 w 1007782"/>
                <a:gd name="connsiteY4" fmla="*/ 299438 h 4146550"/>
                <a:gd name="connsiteX5" fmla="*/ 284022 w 1007782"/>
                <a:gd name="connsiteY5" fmla="*/ 505097 h 4146550"/>
                <a:gd name="connsiteX6" fmla="*/ 135467 w 1007782"/>
                <a:gd name="connsiteY6" fmla="*/ 643400 h 4146550"/>
                <a:gd name="connsiteX7" fmla="*/ 284022 w 1007782"/>
                <a:gd name="connsiteY7" fmla="*/ 781705 h 4146550"/>
                <a:gd name="connsiteX8" fmla="*/ 284022 w 1007782"/>
                <a:gd name="connsiteY8" fmla="*/ 931536 h 4146550"/>
                <a:gd name="connsiteX9" fmla="*/ 144499 w 1007782"/>
                <a:gd name="connsiteY9" fmla="*/ 1069670 h 4146550"/>
                <a:gd name="connsiteX10" fmla="*/ 284022 w 1007782"/>
                <a:gd name="connsiteY10" fmla="*/ 1207803 h 4146550"/>
                <a:gd name="connsiteX11" fmla="*/ 284022 w 1007782"/>
                <a:gd name="connsiteY11" fmla="*/ 1332810 h 4146550"/>
                <a:gd name="connsiteX12" fmla="*/ 184215 w 1007782"/>
                <a:gd name="connsiteY12" fmla="*/ 1466053 h 4146550"/>
                <a:gd name="connsiteX13" fmla="*/ 284022 w 1007782"/>
                <a:gd name="connsiteY13" fmla="*/ 1599296 h 4146550"/>
                <a:gd name="connsiteX14" fmla="*/ 284022 w 1007782"/>
                <a:gd name="connsiteY14" fmla="*/ 1754885 h 4146550"/>
                <a:gd name="connsiteX15" fmla="*/ 80276 w 1007782"/>
                <a:gd name="connsiteY15" fmla="*/ 1936367 h 4146550"/>
                <a:gd name="connsiteX16" fmla="*/ 284022 w 1007782"/>
                <a:gd name="connsiteY16" fmla="*/ 2117848 h 4146550"/>
                <a:gd name="connsiteX17" fmla="*/ 322392 w 1007782"/>
                <a:gd name="connsiteY17" fmla="*/ 2838198 h 4146550"/>
                <a:gd name="connsiteX18" fmla="*/ 322392 w 1007782"/>
                <a:gd name="connsiteY18" fmla="*/ 2546307 h 4146550"/>
                <a:gd name="connsiteX19" fmla="*/ 29875 w 1007782"/>
                <a:gd name="connsiteY19" fmla="*/ 2546307 h 4146550"/>
                <a:gd name="connsiteX20" fmla="*/ 29875 w 1007782"/>
                <a:gd name="connsiteY20" fmla="*/ 2838198 h 4146550"/>
                <a:gd name="connsiteX21" fmla="*/ 322392 w 1007782"/>
                <a:gd name="connsiteY21" fmla="*/ 3179117 h 4146550"/>
                <a:gd name="connsiteX22" fmla="*/ 322392 w 1007782"/>
                <a:gd name="connsiteY22" fmla="*/ 2887226 h 4146550"/>
                <a:gd name="connsiteX23" fmla="*/ 29875 w 1007782"/>
                <a:gd name="connsiteY23" fmla="*/ 2887226 h 4146550"/>
                <a:gd name="connsiteX24" fmla="*/ 29875 w 1007782"/>
                <a:gd name="connsiteY24" fmla="*/ 3179117 h 4146550"/>
                <a:gd name="connsiteX25" fmla="*/ 1234 w 1007782"/>
                <a:gd name="connsiteY25" fmla="*/ 3838590 h 4146550"/>
                <a:gd name="connsiteX26" fmla="*/ 0 w 1007782"/>
                <a:gd name="connsiteY26" fmla="*/ 3837361 h 4146550"/>
                <a:gd name="connsiteX27" fmla="*/ 0 w 1007782"/>
                <a:gd name="connsiteY27" fmla="*/ 2280704 h 4146550"/>
                <a:gd name="connsiteX28" fmla="*/ 343175 w 1007782"/>
                <a:gd name="connsiteY28" fmla="*/ 2280704 h 4146550"/>
                <a:gd name="connsiteX29" fmla="*/ 366865 w 1007782"/>
                <a:gd name="connsiteY29" fmla="*/ 2375471 h 4146550"/>
                <a:gd name="connsiteX30" fmla="*/ 552765 w 1007782"/>
                <a:gd name="connsiteY30" fmla="*/ 2375471 h 4146550"/>
                <a:gd name="connsiteX31" fmla="*/ 651219 w 1007782"/>
                <a:gd name="connsiteY31" fmla="*/ 2473925 h 4146550"/>
                <a:gd name="connsiteX32" fmla="*/ 651219 w 1007782"/>
                <a:gd name="connsiteY32" fmla="*/ 3194282 h 4146550"/>
                <a:gd name="connsiteX33" fmla="*/ 646672 w 1007782"/>
                <a:gd name="connsiteY33" fmla="*/ 3194282 h 4146550"/>
                <a:gd name="connsiteX34" fmla="*/ 6990 w 1007782"/>
                <a:gd name="connsiteY34" fmla="*/ 4146550 h 4146550"/>
                <a:gd name="connsiteX35" fmla="*/ 6071 w 1007782"/>
                <a:gd name="connsiteY35" fmla="*/ 4146371 h 4146550"/>
                <a:gd name="connsiteX36" fmla="*/ 5151 w 1007782"/>
                <a:gd name="connsiteY36" fmla="*/ 4146550 h 4146550"/>
                <a:gd name="connsiteX37" fmla="*/ 0 w 1007782"/>
                <a:gd name="connsiteY37" fmla="*/ 4145548 h 4146550"/>
                <a:gd name="connsiteX38" fmla="*/ 0 w 1007782"/>
                <a:gd name="connsiteY38" fmla="*/ 3893182 h 4146550"/>
                <a:gd name="connsiteX39" fmla="*/ 6071 w 1007782"/>
                <a:gd name="connsiteY39" fmla="*/ 3899253 h 4146550"/>
                <a:gd name="connsiteX40" fmla="*/ 833568 w 1007782"/>
                <a:gd name="connsiteY40" fmla="*/ 3071756 h 4146550"/>
                <a:gd name="connsiteX41" fmla="*/ 977892 w 1007782"/>
                <a:gd name="connsiteY41" fmla="*/ 3071756 h 4146550"/>
                <a:gd name="connsiteX42" fmla="*/ 977892 w 1007782"/>
                <a:gd name="connsiteY42" fmla="*/ 3216081 h 4146550"/>
                <a:gd name="connsiteX43" fmla="*/ 82786 w 1007782"/>
                <a:gd name="connsiteY43" fmla="*/ 4111187 h 4146550"/>
                <a:gd name="connsiteX44" fmla="*/ 79151 w 1007782"/>
                <a:gd name="connsiteY44" fmla="*/ 4116660 h 4146550"/>
                <a:gd name="connsiteX45" fmla="*/ 6990 w 1007782"/>
                <a:gd name="connsiteY45" fmla="*/ 4146550 h 414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07782" h="414655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1D1833-9731-4086-8655-1F44F65596E8}"/>
                </a:ext>
              </a:extLst>
            </p:cNvPr>
            <p:cNvSpPr/>
            <p:nvPr userDrawn="1"/>
          </p:nvSpPr>
          <p:spPr>
            <a:xfrm rot="10800000">
              <a:off x="1836009" y="699542"/>
              <a:ext cx="995642" cy="4145548"/>
            </a:xfrm>
            <a:custGeom>
              <a:avLst/>
              <a:gdLst>
                <a:gd name="connsiteX0" fmla="*/ 995642 w 995642"/>
                <a:gd name="connsiteY0" fmla="*/ 2280703 h 4145548"/>
                <a:gd name="connsiteX1" fmla="*/ 718626 w 995642"/>
                <a:gd name="connsiteY1" fmla="*/ 2280703 h 4145548"/>
                <a:gd name="connsiteX2" fmla="*/ 718626 w 995642"/>
                <a:gd name="connsiteY2" fmla="*/ 166985 h 4145548"/>
                <a:gd name="connsiteX3" fmla="*/ 718626 w 995642"/>
                <a:gd name="connsiteY3" fmla="*/ 163379 h 4145548"/>
                <a:gd name="connsiteX4" fmla="*/ 722232 w 995642"/>
                <a:gd name="connsiteY4" fmla="*/ 163379 h 4145548"/>
                <a:gd name="connsiteX5" fmla="*/ 885611 w 995642"/>
                <a:gd name="connsiteY5" fmla="*/ 0 h 4145548"/>
                <a:gd name="connsiteX6" fmla="*/ 874554 w 995642"/>
                <a:gd name="connsiteY6" fmla="*/ 2118870 h 4145548"/>
                <a:gd name="connsiteX7" fmla="*/ 910591 w 995642"/>
                <a:gd name="connsiteY7" fmla="*/ 2154906 h 4145548"/>
                <a:gd name="connsiteX8" fmla="*/ 946627 w 995642"/>
                <a:gd name="connsiteY8" fmla="*/ 2118870 h 4145548"/>
                <a:gd name="connsiteX9" fmla="*/ 959105 w 995642"/>
                <a:gd name="connsiteY9" fmla="*/ 0 h 4145548"/>
                <a:gd name="connsiteX10" fmla="*/ 995642 w 995642"/>
                <a:gd name="connsiteY10" fmla="*/ 0 h 4145548"/>
                <a:gd name="connsiteX11" fmla="*/ 965583 w 995642"/>
                <a:gd name="connsiteY11" fmla="*/ 2838198 h 4145548"/>
                <a:gd name="connsiteX12" fmla="*/ 965583 w 995642"/>
                <a:gd name="connsiteY12" fmla="*/ 2546307 h 4145548"/>
                <a:gd name="connsiteX13" fmla="*/ 673065 w 995642"/>
                <a:gd name="connsiteY13" fmla="*/ 2546307 h 4145548"/>
                <a:gd name="connsiteX14" fmla="*/ 673065 w 995642"/>
                <a:gd name="connsiteY14" fmla="*/ 2838198 h 4145548"/>
                <a:gd name="connsiteX15" fmla="*/ 965583 w 995642"/>
                <a:gd name="connsiteY15" fmla="*/ 3179117 h 4145548"/>
                <a:gd name="connsiteX16" fmla="*/ 965583 w 995642"/>
                <a:gd name="connsiteY16" fmla="*/ 2887226 h 4145548"/>
                <a:gd name="connsiteX17" fmla="*/ 673065 w 995642"/>
                <a:gd name="connsiteY17" fmla="*/ 2887226 h 4145548"/>
                <a:gd name="connsiteX18" fmla="*/ 673065 w 995642"/>
                <a:gd name="connsiteY18" fmla="*/ 3179117 h 4145548"/>
                <a:gd name="connsiteX19" fmla="*/ 995642 w 995642"/>
                <a:gd name="connsiteY19" fmla="*/ 3837361 h 4145548"/>
                <a:gd name="connsiteX20" fmla="*/ 348653 w 995642"/>
                <a:gd name="connsiteY20" fmla="*/ 3192512 h 4145548"/>
                <a:gd name="connsiteX21" fmla="*/ 351426 w 995642"/>
                <a:gd name="connsiteY21" fmla="*/ 3192512 h 4145548"/>
                <a:gd name="connsiteX22" fmla="*/ 351426 w 995642"/>
                <a:gd name="connsiteY22" fmla="*/ 2473925 h 4145548"/>
                <a:gd name="connsiteX23" fmla="*/ 449880 w 995642"/>
                <a:gd name="connsiteY23" fmla="*/ 2375471 h 4145548"/>
                <a:gd name="connsiteX24" fmla="*/ 635781 w 995642"/>
                <a:gd name="connsiteY24" fmla="*/ 2375471 h 4145548"/>
                <a:gd name="connsiteX25" fmla="*/ 659472 w 995642"/>
                <a:gd name="connsiteY25" fmla="*/ 2280704 h 4145548"/>
                <a:gd name="connsiteX26" fmla="*/ 995642 w 995642"/>
                <a:gd name="connsiteY26" fmla="*/ 2280704 h 4145548"/>
                <a:gd name="connsiteX27" fmla="*/ 995642 w 995642"/>
                <a:gd name="connsiteY27" fmla="*/ 4145548 h 4145548"/>
                <a:gd name="connsiteX28" fmla="*/ 962391 w 995642"/>
                <a:gd name="connsiteY28" fmla="*/ 4139077 h 4145548"/>
                <a:gd name="connsiteX29" fmla="*/ 928631 w 995642"/>
                <a:gd name="connsiteY29" fmla="*/ 4116660 h 4145548"/>
                <a:gd name="connsiteX30" fmla="*/ 924996 w 995642"/>
                <a:gd name="connsiteY30" fmla="*/ 4111187 h 4145548"/>
                <a:gd name="connsiteX31" fmla="*/ 29890 w 995642"/>
                <a:gd name="connsiteY31" fmla="*/ 3216081 h 4145548"/>
                <a:gd name="connsiteX32" fmla="*/ 29890 w 995642"/>
                <a:gd name="connsiteY32" fmla="*/ 3071756 h 4145548"/>
                <a:gd name="connsiteX33" fmla="*/ 174214 w 995642"/>
                <a:gd name="connsiteY33" fmla="*/ 3071756 h 4145548"/>
                <a:gd name="connsiteX34" fmla="*/ 995642 w 995642"/>
                <a:gd name="connsiteY34" fmla="*/ 3893182 h 414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5642" h="4145548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6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8721DC2-5188-4BB5-96DF-E862B5F1DF72}"/>
              </a:ext>
            </a:extLst>
          </p:cNvPr>
          <p:cNvSpPr/>
          <p:nvPr userDrawn="1"/>
        </p:nvSpPr>
        <p:spPr>
          <a:xfrm rot="10800000">
            <a:off x="8460431" y="3958406"/>
            <a:ext cx="503984" cy="1043112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18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70F7E6B-EC81-4E1E-87B9-EEC3C2824BC5}"/>
              </a:ext>
            </a:extLst>
          </p:cNvPr>
          <p:cNvSpPr/>
          <p:nvPr userDrawn="1"/>
        </p:nvSpPr>
        <p:spPr>
          <a:xfrm rot="10800000">
            <a:off x="993991" y="3370407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3478"/>
            <a:ext cx="4392489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699542"/>
            <a:ext cx="4392489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7271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879812" y="0"/>
            <a:ext cx="338437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879812" y="699542"/>
            <a:ext cx="3384377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9664" y="1275606"/>
            <a:ext cx="3384377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EE0A1-77C2-4B31-A125-F437B5CF117F}"/>
              </a:ext>
            </a:extLst>
          </p:cNvPr>
          <p:cNvGrpSpPr/>
          <p:nvPr userDrawn="1"/>
        </p:nvGrpSpPr>
        <p:grpSpPr>
          <a:xfrm>
            <a:off x="4124488" y="1717917"/>
            <a:ext cx="895028" cy="2072585"/>
            <a:chOff x="4124487" y="1717916"/>
            <a:chExt cx="895027" cy="2072585"/>
          </a:xfrm>
        </p:grpSpPr>
        <p:sp>
          <p:nvSpPr>
            <p:cNvPr id="22" name="Oval 21"/>
            <p:cNvSpPr/>
            <p:nvPr userDrawn="1"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6DD790-57EE-4039-81D7-2805440C3498}"/>
                </a:ext>
              </a:extLst>
            </p:cNvPr>
            <p:cNvSpPr/>
            <p:nvPr userDrawn="1"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82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2824302" y="1439512"/>
            <a:ext cx="1536171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 userDrawn="1"/>
        </p:nvSpPr>
        <p:spPr>
          <a:xfrm>
            <a:off x="4917029" y="1439512"/>
            <a:ext cx="1536171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 userDrawn="1"/>
        </p:nvSpPr>
        <p:spPr>
          <a:xfrm>
            <a:off x="7009756" y="1439512"/>
            <a:ext cx="1536171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 userDrawn="1"/>
        </p:nvSpPr>
        <p:spPr>
          <a:xfrm>
            <a:off x="2824302" y="3135468"/>
            <a:ext cx="1536171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 userDrawn="1"/>
        </p:nvSpPr>
        <p:spPr>
          <a:xfrm>
            <a:off x="4917029" y="3135468"/>
            <a:ext cx="1536171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 userDrawn="1"/>
        </p:nvSpPr>
        <p:spPr>
          <a:xfrm>
            <a:off x="7009756" y="3135468"/>
            <a:ext cx="1536171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9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71" r:id="rId3"/>
    <p:sldLayoutId id="2147483658" r:id="rId4"/>
    <p:sldLayoutId id="2147483672" r:id="rId5"/>
    <p:sldLayoutId id="2147483656" r:id="rId6"/>
    <p:sldLayoutId id="2147483663" r:id="rId7"/>
    <p:sldLayoutId id="2147483664" r:id="rId8"/>
    <p:sldLayoutId id="2147483665" r:id="rId9"/>
    <p:sldLayoutId id="2147483670" r:id="rId10"/>
    <p:sldLayoutId id="2147483666" r:id="rId11"/>
    <p:sldLayoutId id="2147483673" r:id="rId12"/>
    <p:sldLayoutId id="2147483668" r:id="rId13"/>
    <p:sldLayoutId id="2147483669" r:id="rId14"/>
    <p:sldLayoutId id="2147483674" r:id="rId15"/>
    <p:sldLayoutId id="214748365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635896" y="1203598"/>
            <a:ext cx="5328444" cy="123253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 smtClean="0"/>
              <a:t>스마트 </a:t>
            </a:r>
            <a:r>
              <a:rPr lang="ko-KR" altLang="en-US" dirty="0" err="1" smtClean="0"/>
              <a:t>도어락</a:t>
            </a:r>
            <a:endParaRPr lang="en-US" altLang="ko-KR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931892" y="2473629"/>
            <a:ext cx="2736452" cy="165618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컴퓨터공학과 </a:t>
            </a:r>
            <a:r>
              <a:rPr lang="en-US" altLang="ko-KR" dirty="0" smtClean="0"/>
              <a:t>21511724 </a:t>
            </a:r>
            <a:r>
              <a:rPr lang="ko-KR" altLang="en-US" dirty="0" smtClean="0"/>
              <a:t>김선용</a:t>
            </a:r>
            <a:endParaRPr lang="en-US" altLang="ko-KR" dirty="0" smtClean="0"/>
          </a:p>
          <a:p>
            <a:r>
              <a:rPr lang="ko-KR" altLang="en-US" dirty="0" smtClean="0"/>
              <a:t>      수학과</a:t>
            </a:r>
            <a:r>
              <a:rPr lang="en-US" altLang="ko-KR" dirty="0" smtClean="0"/>
              <a:t>	    21610633 </a:t>
            </a:r>
            <a:r>
              <a:rPr lang="ko-KR" altLang="en-US" dirty="0" smtClean="0"/>
              <a:t>배시현</a:t>
            </a:r>
            <a:endParaRPr lang="en-US" altLang="ko-KR" dirty="0" smtClean="0"/>
          </a:p>
          <a:p>
            <a:r>
              <a:rPr lang="ko-KR" altLang="en-US" dirty="0" smtClean="0"/>
              <a:t>컴퓨터공학과 </a:t>
            </a:r>
            <a:r>
              <a:rPr lang="en-US" altLang="ko-KR" dirty="0" smtClean="0"/>
              <a:t>21712184 </a:t>
            </a:r>
            <a:r>
              <a:rPr lang="ko-KR" altLang="en-US" dirty="0" smtClean="0"/>
              <a:t>유태형</a:t>
            </a:r>
            <a:endParaRPr lang="en-US" altLang="ko-KR" dirty="0" smtClean="0"/>
          </a:p>
          <a:p>
            <a:r>
              <a:rPr lang="ko-KR" altLang="en-US" dirty="0" smtClean="0"/>
              <a:t>컴퓨터공학과 </a:t>
            </a:r>
            <a:r>
              <a:rPr lang="en-US" altLang="ko-KR" dirty="0" smtClean="0"/>
              <a:t>21712185 </a:t>
            </a:r>
            <a:r>
              <a:rPr lang="ko-KR" altLang="en-US" dirty="0" smtClean="0"/>
              <a:t>정재훈</a:t>
            </a:r>
            <a:endParaRPr lang="en-US" altLang="ko-KR" dirty="0" smtClean="0"/>
          </a:p>
          <a:p>
            <a:r>
              <a:rPr lang="ko-KR" altLang="en-US" dirty="0" smtClean="0"/>
              <a:t>컴퓨터공학과 </a:t>
            </a:r>
            <a:r>
              <a:rPr lang="en-US" altLang="ko-KR" dirty="0" smtClean="0"/>
              <a:t>21611775 </a:t>
            </a:r>
            <a:r>
              <a:rPr lang="ko-KR" altLang="en-US" dirty="0" smtClean="0"/>
              <a:t>채성규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4" y="339502"/>
            <a:ext cx="5164050" cy="4541994"/>
          </a:xfrm>
          <a:prstGeom prst="rect">
            <a:avLst/>
          </a:prstGeom>
        </p:spPr>
      </p:pic>
      <p:sp>
        <p:nvSpPr>
          <p:cNvPr id="18" name="Text Placeholder 13"/>
          <p:cNvSpPr txBox="1">
            <a:spLocks/>
          </p:cNvSpPr>
          <p:nvPr/>
        </p:nvSpPr>
        <p:spPr>
          <a:xfrm>
            <a:off x="6163491" y="516617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8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앱 로그인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7936" y="2105173"/>
            <a:ext cx="2491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사용자가 앱에 로그인을 하기 위한 상황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앱의 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비밀번호 입력 화면에서 비밀번호를 입력 시 입력된 비밀번호를 도어락의 비밀번호와 같은지 확인한다</a:t>
            </a:r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2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비밀번호가 같은 경우 로그인이 완료되고 메인 화면을 출력한다</a:t>
            </a:r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59632" y="1563638"/>
            <a:ext cx="1008112" cy="3067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비밀번호 입력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06443" y="1563638"/>
            <a:ext cx="648072" cy="3067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비밀번호 전송</a:t>
            </a:r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06443" y="2859781"/>
            <a:ext cx="648072" cy="3067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 신호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2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2907" y="1027262"/>
            <a:ext cx="1919111" cy="860885"/>
            <a:chOff x="1472558" y="998559"/>
            <a:chExt cx="2765965" cy="860885"/>
          </a:xfrm>
        </p:grpSpPr>
        <p:sp>
          <p:nvSpPr>
            <p:cNvPr id="7" name="TextBox 6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2907" y="2348566"/>
            <a:ext cx="1919111" cy="860885"/>
            <a:chOff x="1472558" y="998559"/>
            <a:chExt cx="2765965" cy="860885"/>
          </a:xfrm>
        </p:grpSpPr>
        <p:sp>
          <p:nvSpPr>
            <p:cNvPr id="10" name="TextBox 9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2907" y="3725782"/>
            <a:ext cx="1919111" cy="860885"/>
            <a:chOff x="1472558" y="998559"/>
            <a:chExt cx="2765965" cy="860885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Oval 21"/>
          <p:cNvSpPr>
            <a:spLocks noChangeAspect="1"/>
          </p:cNvSpPr>
          <p:nvPr/>
        </p:nvSpPr>
        <p:spPr>
          <a:xfrm>
            <a:off x="1515234" y="3298990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1532187" y="1977686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1524725" y="665473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6163491" y="516617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8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앱의 도어락</a:t>
            </a:r>
            <a:endParaRPr lang="en-US" altLang="ko-KR" sz="28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28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제어 버튼 사용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7936" y="2105173"/>
            <a:ext cx="2491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사용자가 앱에 로그인한 상황에서 도어락 제어버튼을 사용하는 상황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앱은 도어락의 현재 상황에 따라서 잠금 또는 해제 신호를 보내고 신호를 받은 도어락은 각 신호에 맞는 동작을 한다</a:t>
            </a:r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동작이 진행된 후 도어락은 앱에 동작 완료 신호를 보내고 앱은 사용자에게 도어락의 작동 알림을 보낸다</a:t>
            </a:r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3320"/>
            <a:ext cx="5040560" cy="448909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87624" y="1518815"/>
            <a:ext cx="1080120" cy="3787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도어락 제어 버튼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잠금 및 해제 동작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7864" y="1518815"/>
            <a:ext cx="720080" cy="3787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도어락 제어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신호</a:t>
            </a:r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55866" y="2801877"/>
            <a:ext cx="720080" cy="3787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도어락 동작 신호</a:t>
            </a:r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87624" y="2931790"/>
            <a:ext cx="1080120" cy="2488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도어락 작동 알림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0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9502"/>
            <a:ext cx="5616624" cy="4464496"/>
          </a:xfrm>
          <a:prstGeom prst="rect">
            <a:avLst/>
          </a:prstGeom>
        </p:spPr>
      </p:pic>
      <p:sp>
        <p:nvSpPr>
          <p:cNvPr id="18" name="Text Placeholder 13"/>
          <p:cNvSpPr txBox="1">
            <a:spLocks/>
          </p:cNvSpPr>
          <p:nvPr/>
        </p:nvSpPr>
        <p:spPr>
          <a:xfrm>
            <a:off x="6163491" y="516617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8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카메라 제어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7936" y="2105173"/>
            <a:ext cx="24913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사용자가 앱에 로그인한 상황에서 카메라 제어버튼을 사용하는 상황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앱에서 현재 카메라의 상황에 따라서 카메라의 </a:t>
            </a:r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ON, OFF 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상황을 제어한다</a:t>
            </a:r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카메라가 </a:t>
            </a:r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ON</a:t>
            </a: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인 경우 도어락에서는 연결된 카메라의 영상을 앱에 전송하고 전송된 화면을 앱에서 출력한다</a:t>
            </a:r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4831" y="1563638"/>
            <a:ext cx="1008112" cy="3067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카메라 제어 버튼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34842" y="1563638"/>
            <a:ext cx="648072" cy="3067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카메라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제어 신호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34842" y="2859782"/>
            <a:ext cx="648072" cy="3067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영상 전송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0274" y="2859781"/>
            <a:ext cx="1008112" cy="3067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촬영 영상 출력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55976" y="2211710"/>
            <a:ext cx="360040" cy="226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>
                <a:solidFill>
                  <a:schemeClr val="tx1"/>
                </a:solidFill>
              </a:rPr>
              <a:t>ON</a:t>
            </a:r>
          </a:p>
          <a:p>
            <a:pPr algn="ctr"/>
            <a:r>
              <a:rPr lang="en-US" altLang="ko-KR" sz="600" smtClean="0">
                <a:solidFill>
                  <a:schemeClr val="tx1"/>
                </a:solidFill>
              </a:rPr>
              <a:t>OFF</a:t>
            </a:r>
            <a:endParaRPr lang="ko-KR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4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283718"/>
            <a:ext cx="5148064" cy="576064"/>
          </a:xfrm>
        </p:spPr>
        <p:txBody>
          <a:bodyPr/>
          <a:lstStyle/>
          <a:p>
            <a:r>
              <a:rPr lang="ko-KR" altLang="en-US" b="1" dirty="0" smtClean="0"/>
              <a:t>특징 및 장점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16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smtClean="0"/>
              <a:t>특징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smtClean="0"/>
              <a:t>도어락과 앱의 핵심 기능</a:t>
            </a:r>
            <a:endParaRPr lang="en-US" altLang="ko-KR" dirty="0"/>
          </a:p>
        </p:txBody>
      </p:sp>
      <p:grpSp>
        <p:nvGrpSpPr>
          <p:cNvPr id="36" name="Group 35"/>
          <p:cNvGrpSpPr/>
          <p:nvPr/>
        </p:nvGrpSpPr>
        <p:grpSpPr>
          <a:xfrm>
            <a:off x="2756643" y="1633934"/>
            <a:ext cx="1656184" cy="1068914"/>
            <a:chOff x="961814" y="538995"/>
            <a:chExt cx="3787454" cy="1068914"/>
          </a:xfrm>
        </p:grpSpPr>
        <p:sp>
          <p:nvSpPr>
            <p:cNvPr id="37" name="TextBox 36"/>
            <p:cNvSpPr txBox="1"/>
            <p:nvPr/>
          </p:nvSpPr>
          <p:spPr>
            <a:xfrm>
              <a:off x="961814" y="961578"/>
              <a:ext cx="378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1200" smtClean="0">
                  <a:solidFill>
                    <a:schemeClr val="accent1"/>
                  </a:solidFill>
                  <a:cs typeface="Arial" pitchFamily="34" charset="0"/>
                </a:rPr>
                <a:t>도어락의 잠금 상태 확인 및 조작을 원격으로 할 수 있음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4939" y="538995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accent1"/>
                  </a:solidFill>
                  <a:cs typeface="Arial" pitchFamily="34" charset="0"/>
                </a:rPr>
                <a:t>앱과의 연결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4860603" y="1615430"/>
            <a:ext cx="1656184" cy="1068914"/>
            <a:chOff x="961814" y="538995"/>
            <a:chExt cx="3787454" cy="1068914"/>
          </a:xfrm>
        </p:grpSpPr>
        <p:sp>
          <p:nvSpPr>
            <p:cNvPr id="54" name="TextBox 53"/>
            <p:cNvSpPr txBox="1"/>
            <p:nvPr/>
          </p:nvSpPr>
          <p:spPr>
            <a:xfrm>
              <a:off x="961814" y="961578"/>
              <a:ext cx="378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1200" smtClean="0">
                  <a:solidFill>
                    <a:schemeClr val="accent1"/>
                  </a:solidFill>
                  <a:cs typeface="Arial" pitchFamily="34" charset="0"/>
                </a:rPr>
                <a:t>도어락의 비밀번호를 입력하거나 앱에서 원격으로 문 개폐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4939" y="538995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accent1"/>
                  </a:solidFill>
                  <a:cs typeface="Arial" pitchFamily="34" charset="0"/>
                </a:rPr>
                <a:t>개폐 방식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35"/>
          <p:cNvGrpSpPr/>
          <p:nvPr/>
        </p:nvGrpSpPr>
        <p:grpSpPr>
          <a:xfrm>
            <a:off x="6940423" y="1618801"/>
            <a:ext cx="1656184" cy="1068914"/>
            <a:chOff x="961814" y="538995"/>
            <a:chExt cx="3787454" cy="1068914"/>
          </a:xfrm>
        </p:grpSpPr>
        <p:sp>
          <p:nvSpPr>
            <p:cNvPr id="57" name="TextBox 56"/>
            <p:cNvSpPr txBox="1"/>
            <p:nvPr/>
          </p:nvSpPr>
          <p:spPr>
            <a:xfrm>
              <a:off x="961814" y="961578"/>
              <a:ext cx="378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1200" smtClean="0">
                  <a:solidFill>
                    <a:schemeClr val="accent1"/>
                  </a:solidFill>
                  <a:cs typeface="Arial" pitchFamily="34" charset="0"/>
                </a:rPr>
                <a:t>도어락과 앱의 비밀번호는 같은 비밀번호를 사용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4939" y="538995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accent1"/>
                  </a:solidFill>
                  <a:cs typeface="Arial" pitchFamily="34" charset="0"/>
                </a:rPr>
                <a:t>비밀번호 설정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35"/>
          <p:cNvGrpSpPr/>
          <p:nvPr/>
        </p:nvGrpSpPr>
        <p:grpSpPr>
          <a:xfrm>
            <a:off x="4860602" y="3349208"/>
            <a:ext cx="1656184" cy="1068914"/>
            <a:chOff x="961814" y="538995"/>
            <a:chExt cx="3787454" cy="1068914"/>
          </a:xfrm>
        </p:grpSpPr>
        <p:sp>
          <p:nvSpPr>
            <p:cNvPr id="60" name="TextBox 59"/>
            <p:cNvSpPr txBox="1"/>
            <p:nvPr/>
          </p:nvSpPr>
          <p:spPr>
            <a:xfrm>
              <a:off x="961814" y="961578"/>
              <a:ext cx="378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1200" smtClean="0">
                  <a:solidFill>
                    <a:schemeClr val="accent1"/>
                  </a:solidFill>
                  <a:cs typeface="Arial" pitchFamily="34" charset="0"/>
                </a:rPr>
                <a:t>앱에서 원격으로 도어락의 잠금 상태 확인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4939" y="538995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accent1"/>
                  </a:solidFill>
                  <a:cs typeface="Arial" pitchFamily="34" charset="0"/>
                </a:rPr>
                <a:t>잠금 상태 확인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35"/>
          <p:cNvGrpSpPr/>
          <p:nvPr/>
        </p:nvGrpSpPr>
        <p:grpSpPr>
          <a:xfrm>
            <a:off x="2736081" y="3349208"/>
            <a:ext cx="1656184" cy="1068914"/>
            <a:chOff x="961814" y="538995"/>
            <a:chExt cx="3787454" cy="1068914"/>
          </a:xfrm>
        </p:grpSpPr>
        <p:sp>
          <p:nvSpPr>
            <p:cNvPr id="63" name="TextBox 62"/>
            <p:cNvSpPr txBox="1"/>
            <p:nvPr/>
          </p:nvSpPr>
          <p:spPr>
            <a:xfrm>
              <a:off x="961814" y="961578"/>
              <a:ext cx="378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1200" smtClean="0">
                  <a:solidFill>
                    <a:schemeClr val="accent1"/>
                  </a:solidFill>
                  <a:cs typeface="Arial" pitchFamily="34" charset="0"/>
                </a:rPr>
                <a:t>비밀번호를 틀릴 경우 알림음이 울리고</a:t>
              </a:r>
              <a:endParaRPr lang="en-US" altLang="ko-KR" sz="1200" smtClean="0">
                <a:solidFill>
                  <a:schemeClr val="accent1"/>
                </a:solidFill>
                <a:cs typeface="Arial" pitchFamily="34" charset="0"/>
              </a:endParaRPr>
            </a:p>
            <a:p>
              <a:pPr algn="ctr" latinLnBrk="0">
                <a:defRPr/>
              </a:pPr>
              <a:r>
                <a:rPr lang="ko-KR" altLang="en-US" sz="1200" smtClean="0">
                  <a:solidFill>
                    <a:schemeClr val="accent1"/>
                  </a:solidFill>
                  <a:cs typeface="Arial" pitchFamily="34" charset="0"/>
                </a:rPr>
                <a:t>앱에 알림 전송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4939" y="538995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accent1"/>
                  </a:solidFill>
                  <a:cs typeface="Arial" pitchFamily="34" charset="0"/>
                </a:rPr>
                <a:t>경보 기능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35"/>
          <p:cNvGrpSpPr/>
          <p:nvPr/>
        </p:nvGrpSpPr>
        <p:grpSpPr>
          <a:xfrm>
            <a:off x="6940423" y="3349208"/>
            <a:ext cx="1656184" cy="1161246"/>
            <a:chOff x="961814" y="538995"/>
            <a:chExt cx="3787454" cy="1161246"/>
          </a:xfrm>
        </p:grpSpPr>
        <p:sp>
          <p:nvSpPr>
            <p:cNvPr id="66" name="TextBox 65"/>
            <p:cNvSpPr txBox="1"/>
            <p:nvPr/>
          </p:nvSpPr>
          <p:spPr>
            <a:xfrm>
              <a:off x="961814" y="869244"/>
              <a:ext cx="3787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1200" smtClean="0">
                  <a:solidFill>
                    <a:schemeClr val="accent1"/>
                  </a:solidFill>
                  <a:cs typeface="Arial" pitchFamily="34" charset="0"/>
                </a:rPr>
                <a:t>앱에서 도어락의 카메라를 통해 실시간으로 영상을 확인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74939" y="538995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accent1"/>
                  </a:solidFill>
                  <a:cs typeface="Arial" pitchFamily="34" charset="0"/>
                </a:rPr>
                <a:t>실시간 영상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AFCA6ED-B61F-4865-826A-F975E60D3172}"/>
              </a:ext>
            </a:extLst>
          </p:cNvPr>
          <p:cNvGrpSpPr/>
          <p:nvPr/>
        </p:nvGrpSpPr>
        <p:grpSpPr>
          <a:xfrm>
            <a:off x="556079" y="1061575"/>
            <a:ext cx="1489367" cy="3448879"/>
            <a:chOff x="4124487" y="1717916"/>
            <a:chExt cx="895027" cy="2072585"/>
          </a:xfrm>
          <a:solidFill>
            <a:schemeClr val="bg1"/>
          </a:solidFill>
        </p:grpSpPr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CD65A019-8320-485D-8991-78040EBF6303}"/>
                </a:ext>
              </a:extLst>
            </p:cNvPr>
            <p:cNvSpPr/>
            <p:nvPr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grpFill/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11">
              <a:extLst>
                <a:ext uri="{FF2B5EF4-FFF2-40B4-BE49-F238E27FC236}">
                  <a16:creationId xmlns:a16="http://schemas.microsoft.com/office/drawing/2014/main" id="{B66BCB4D-1D03-409C-9083-0768289BC2AF}"/>
                </a:ext>
              </a:extLst>
            </p:cNvPr>
            <p:cNvSpPr/>
            <p:nvPr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67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smtClean="0"/>
              <a:t>장점</a:t>
            </a:r>
            <a:endParaRPr lang="ko-KR" altLang="en-US" b="1"/>
          </a:p>
        </p:txBody>
      </p:sp>
      <p:sp>
        <p:nvSpPr>
          <p:cNvPr id="7" name="타원 6"/>
          <p:cNvSpPr/>
          <p:nvPr/>
        </p:nvSpPr>
        <p:spPr>
          <a:xfrm>
            <a:off x="2915827" y="1409652"/>
            <a:ext cx="3240000" cy="32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형 9"/>
          <p:cNvSpPr/>
          <p:nvPr/>
        </p:nvSpPr>
        <p:spPr>
          <a:xfrm rot="10800000">
            <a:off x="3005824" y="1509630"/>
            <a:ext cx="3024000" cy="3024000"/>
          </a:xfrm>
          <a:prstGeom prst="pie">
            <a:avLst>
              <a:gd name="adj1" fmla="val 0"/>
              <a:gd name="adj2" fmla="val 5386412"/>
            </a:avLst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3699" y="220174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  <a:latin typeface="+mj-lt"/>
              </a:rPr>
              <a:t>편의성</a:t>
            </a:r>
            <a:endParaRPr lang="ko-KR" altLang="en-US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0241" y="220174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61B4F6"/>
                </a:solidFill>
                <a:latin typeface="+mj-lt"/>
              </a:rPr>
              <a:t>보안성</a:t>
            </a:r>
            <a:endParaRPr lang="ko-KR" altLang="en-US" sz="2000" b="1">
              <a:solidFill>
                <a:srgbClr val="61B4F6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682" y="342587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61B4F6"/>
                </a:solidFill>
                <a:latin typeface="+mj-lt"/>
              </a:rPr>
              <a:t>원격조작</a:t>
            </a:r>
            <a:endParaRPr lang="ko-KR" altLang="en-US" sz="2000" b="1">
              <a:solidFill>
                <a:srgbClr val="61B4F6"/>
              </a:solidFill>
              <a:latin typeface="+mj-lt"/>
            </a:endParaRPr>
          </a:p>
        </p:txBody>
      </p:sp>
      <p:sp>
        <p:nvSpPr>
          <p:cNvPr id="17" name="원형 16"/>
          <p:cNvSpPr/>
          <p:nvPr/>
        </p:nvSpPr>
        <p:spPr>
          <a:xfrm>
            <a:off x="2987824" y="1491630"/>
            <a:ext cx="3060000" cy="3060000"/>
          </a:xfrm>
          <a:prstGeom prst="pie">
            <a:avLst>
              <a:gd name="adj1" fmla="val 0"/>
              <a:gd name="adj2" fmla="val 5386412"/>
            </a:avLst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9542" y="3425876"/>
            <a:ext cx="120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  <a:latin typeface="+mj-lt"/>
              </a:rPr>
              <a:t>실시간성</a:t>
            </a:r>
            <a:endParaRPr lang="ko-KR" altLang="en-US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1580139"/>
            <a:ext cx="255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앱을 이용해 도어락의 상태를 쉽게 알 수 있어서 관리하기 편함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5827" y="1580139"/>
            <a:ext cx="255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도어락의 작동 상황에 대하여 알림이 오기 때문에 보안 관리에 용이함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337" y="3702634"/>
            <a:ext cx="255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원격으로 조작이 가능하여 집이 없는 경우에도 손님을 맞이하거나 외출시에도 보안을 위해 집으로 돌아갈 필요가 없어짐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55313" y="3825986"/>
            <a:ext cx="255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앱을 통하여 도어락의 카메라를 통해서 방문여부를 확인할 수 있다</a:t>
            </a:r>
            <a:endParaRPr lang="ko-KR" alt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7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283718"/>
            <a:ext cx="5148064" cy="576064"/>
          </a:xfrm>
        </p:spPr>
        <p:txBody>
          <a:bodyPr/>
          <a:lstStyle/>
          <a:p>
            <a:r>
              <a:rPr lang="ko-KR" altLang="en-US" b="1" dirty="0" smtClean="0"/>
              <a:t>예상 </a:t>
            </a:r>
            <a:r>
              <a:rPr lang="ko-KR" altLang="en-US" b="1" dirty="0" err="1" smtClean="0"/>
              <a:t>스펙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16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730" y="574894"/>
            <a:ext cx="3024336" cy="576064"/>
          </a:xfrm>
        </p:spPr>
        <p:txBody>
          <a:bodyPr/>
          <a:lstStyle/>
          <a:p>
            <a:r>
              <a:rPr lang="ko-KR" altLang="en-US" smtClean="0"/>
              <a:t>예상 스펙</a:t>
            </a:r>
            <a:endParaRPr lang="en-US" altLang="ko-KR" smtClean="0"/>
          </a:p>
        </p:txBody>
      </p:sp>
      <p:sp>
        <p:nvSpPr>
          <p:cNvPr id="10" name="직사각형 9"/>
          <p:cNvSpPr/>
          <p:nvPr/>
        </p:nvSpPr>
        <p:spPr>
          <a:xfrm>
            <a:off x="3529942" y="515010"/>
            <a:ext cx="2498382" cy="4248472"/>
          </a:xfrm>
          <a:prstGeom prst="rect">
            <a:avLst/>
          </a:prstGeom>
          <a:solidFill>
            <a:srgbClr val="61B4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08" y="574894"/>
            <a:ext cx="1885650" cy="1418009"/>
          </a:xfrm>
          <a:prstGeom prst="rect">
            <a:avLst/>
          </a:prstGeom>
        </p:spPr>
      </p:pic>
      <p:graphicFrame>
        <p:nvGraphicFramePr>
          <p:cNvPr id="2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01228"/>
              </p:ext>
            </p:extLst>
          </p:nvPr>
        </p:nvGraphicFramePr>
        <p:xfrm>
          <a:off x="3539950" y="2016471"/>
          <a:ext cx="2488374" cy="27470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3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Arduino UNO</a:t>
                      </a:r>
                      <a:r>
                        <a:rPr lang="en-US" altLang="ko-KR" sz="1200" b="0" baseline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 Rev3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동작 주파수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16MHz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동작 전압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DC 5V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입력 전압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7~12V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SRAM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2KB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EEPROM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1KB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동작 온도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40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en-US" altLang="ko-KR" sz="12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8</a:t>
                      </a: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7820815" y="3433435"/>
            <a:ext cx="1224136" cy="1560977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62192" y="494225"/>
            <a:ext cx="2498382" cy="4248472"/>
          </a:xfrm>
          <a:prstGeom prst="rect">
            <a:avLst/>
          </a:prstGeom>
          <a:solidFill>
            <a:srgbClr val="61B4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89756"/>
              </p:ext>
            </p:extLst>
          </p:nvPr>
        </p:nvGraphicFramePr>
        <p:xfrm>
          <a:off x="6372200" y="1995686"/>
          <a:ext cx="2488374" cy="27677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8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Espressif ESP8266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동작 명령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UART AT command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5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안테나 구성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On-boad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ceramic antenna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통신 방식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802.11 b/g/n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통신 속도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9600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Flash memory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16M Byte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동작 전압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3.3V</a:t>
                      </a:r>
                      <a:endParaRPr lang="ko-KR" altLang="en-US" sz="12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30" y="319360"/>
            <a:ext cx="1887506" cy="18875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7410"/>
            <a:ext cx="2376264" cy="237626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555" y="1410168"/>
            <a:ext cx="3238686" cy="288032"/>
          </a:xfrm>
        </p:spPr>
        <p:txBody>
          <a:bodyPr/>
          <a:lstStyle/>
          <a:p>
            <a:pPr lvl="0"/>
            <a:r>
              <a:rPr lang="ko-KR" altLang="en-US" smtClean="0"/>
              <a:t>도어락 개발에 사용할 부품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150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12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02F033-5840-48EC-9A58-A1C1445B8793}"/>
              </a:ext>
            </a:extLst>
          </p:cNvPr>
          <p:cNvGrpSpPr/>
          <p:nvPr/>
        </p:nvGrpSpPr>
        <p:grpSpPr>
          <a:xfrm>
            <a:off x="3131841" y="1442348"/>
            <a:ext cx="6012162" cy="540000"/>
            <a:chOff x="3131841" y="1442348"/>
            <a:chExt cx="6012162" cy="540000"/>
          </a:xfrm>
        </p:grpSpPr>
        <p:sp>
          <p:nvSpPr>
            <p:cNvPr id="8" name="Round Same Side Corner Rectangle 7"/>
            <p:cNvSpPr/>
            <p:nvPr userDrawn="1"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184855" y="15276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CBB496A-3CFB-4722-8061-B1A3FADC07AC}"/>
              </a:ext>
            </a:extLst>
          </p:cNvPr>
          <p:cNvGrpSpPr/>
          <p:nvPr/>
        </p:nvGrpSpPr>
        <p:grpSpPr>
          <a:xfrm>
            <a:off x="3402125" y="2134749"/>
            <a:ext cx="5749181" cy="540000"/>
            <a:chOff x="3402125" y="2134749"/>
            <a:chExt cx="5749181" cy="540000"/>
          </a:xfrm>
        </p:grpSpPr>
        <p:sp>
          <p:nvSpPr>
            <p:cNvPr id="12" name="Round Same Side Corner Rectangle 11"/>
            <p:cNvSpPr/>
            <p:nvPr userDrawn="1"/>
          </p:nvSpPr>
          <p:spPr>
            <a:xfrm rot="162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461562" y="22200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772D36-171B-42AD-9898-5800D0A6BDA7}"/>
              </a:ext>
            </a:extLst>
          </p:cNvPr>
          <p:cNvGrpSpPr/>
          <p:nvPr/>
        </p:nvGrpSpPr>
        <p:grpSpPr>
          <a:xfrm>
            <a:off x="3672405" y="2827150"/>
            <a:ext cx="5471597" cy="540000"/>
            <a:chOff x="3672405" y="2827150"/>
            <a:chExt cx="5471597" cy="540000"/>
          </a:xfrm>
        </p:grpSpPr>
        <p:sp>
          <p:nvSpPr>
            <p:cNvPr id="16" name="Round Same Side Corner Rectangle 15"/>
            <p:cNvSpPr/>
            <p:nvPr userDrawn="1"/>
          </p:nvSpPr>
          <p:spPr>
            <a:xfrm rot="16200000">
              <a:off x="6138204" y="361351"/>
              <a:ext cx="540000" cy="5471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3738269" y="29124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A358F4-C6AA-44AE-B1F8-25A453931869}"/>
              </a:ext>
            </a:extLst>
          </p:cNvPr>
          <p:cNvGrpSpPr/>
          <p:nvPr/>
        </p:nvGrpSpPr>
        <p:grpSpPr>
          <a:xfrm>
            <a:off x="3402124" y="3519551"/>
            <a:ext cx="5749180" cy="540000"/>
            <a:chOff x="3402124" y="3519551"/>
            <a:chExt cx="5749180" cy="540000"/>
          </a:xfrm>
        </p:grpSpPr>
        <p:sp>
          <p:nvSpPr>
            <p:cNvPr id="20" name="Round Same Side Corner Rectangle 19"/>
            <p:cNvSpPr/>
            <p:nvPr userDrawn="1"/>
          </p:nvSpPr>
          <p:spPr>
            <a:xfrm rot="16200000">
              <a:off x="6006714" y="914961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3442659" y="355555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3440492" y="36048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F7D2C7-C8EA-4976-89FD-FDBBC897D9F4}"/>
              </a:ext>
            </a:extLst>
          </p:cNvPr>
          <p:cNvGrpSpPr/>
          <p:nvPr/>
        </p:nvGrpSpPr>
        <p:grpSpPr>
          <a:xfrm>
            <a:off x="3131841" y="4211952"/>
            <a:ext cx="6012161" cy="540000"/>
            <a:chOff x="3131841" y="4211952"/>
            <a:chExt cx="6012161" cy="540000"/>
          </a:xfrm>
        </p:grpSpPr>
        <p:sp>
          <p:nvSpPr>
            <p:cNvPr id="24" name="Round Same Side Corner Rectangle 23"/>
            <p:cNvSpPr/>
            <p:nvPr userDrawn="1"/>
          </p:nvSpPr>
          <p:spPr>
            <a:xfrm rot="16200000">
              <a:off x="5867922" y="1475871"/>
              <a:ext cx="540000" cy="60121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3180602" y="4247951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3167318" y="42972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643207" y="1567150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smtClean="0">
                <a:solidFill>
                  <a:schemeClr val="bg1"/>
                </a:solidFill>
                <a:cs typeface="Arial" pitchFamily="34" charset="0"/>
              </a:rPr>
              <a:t>스마트 도어락 소개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32408" y="2259551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smtClean="0">
                <a:solidFill>
                  <a:schemeClr val="bg1"/>
                </a:solidFill>
                <a:cs typeface="Arial" pitchFamily="34" charset="0"/>
              </a:rPr>
              <a:t>개발 목표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75382" y="2951952"/>
            <a:ext cx="482461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smtClean="0">
                <a:solidFill>
                  <a:schemeClr val="bg1"/>
                </a:solidFill>
                <a:cs typeface="Arial" pitchFamily="34" charset="0"/>
              </a:rPr>
              <a:t>주요 기능 동작 방식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32408" y="3644353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smtClean="0">
                <a:solidFill>
                  <a:schemeClr val="bg1"/>
                </a:solidFill>
                <a:cs typeface="Arial" pitchFamily="34" charset="0"/>
              </a:rPr>
              <a:t>특징 및 장점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643207" y="43367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smtClean="0">
                <a:solidFill>
                  <a:schemeClr val="bg1"/>
                </a:solidFill>
                <a:cs typeface="Arial" pitchFamily="34" charset="0"/>
              </a:rPr>
              <a:t>예상 스펙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7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283718"/>
            <a:ext cx="5148064" cy="576064"/>
          </a:xfrm>
        </p:spPr>
        <p:txBody>
          <a:bodyPr/>
          <a:lstStyle/>
          <a:p>
            <a:r>
              <a:rPr lang="ko-KR" altLang="en-US" b="1" dirty="0" err="1" smtClean="0"/>
              <a:t>도어락</a:t>
            </a:r>
            <a:r>
              <a:rPr lang="ko-KR" altLang="en-US" b="1" dirty="0" smtClean="0"/>
              <a:t> 소개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1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8059" y="830626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-</a:t>
            </a:r>
            <a:r>
              <a:rPr lang="ko-KR" altLang="en-US" dirty="0" smtClean="0"/>
              <a:t>개발 목적 및 목표</a:t>
            </a:r>
            <a:r>
              <a:rPr lang="en-US" altLang="ko-KR" dirty="0" smtClean="0"/>
              <a:t>-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613535" y="1370527"/>
            <a:ext cx="56176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 smtClean="0">
                <a:solidFill>
                  <a:schemeClr val="bg1"/>
                </a:solidFill>
              </a:rPr>
              <a:t>비대면 형태의 택배와 배달이 증가하고</a:t>
            </a:r>
            <a:r>
              <a:rPr lang="en-US" altLang="ko-KR" sz="1500" dirty="0" smtClean="0">
                <a:solidFill>
                  <a:schemeClr val="bg1"/>
                </a:solidFill>
              </a:rPr>
              <a:t>, 1</a:t>
            </a:r>
            <a:r>
              <a:rPr lang="ko-KR" altLang="en-US" sz="1500" dirty="0" smtClean="0">
                <a:solidFill>
                  <a:schemeClr val="bg1"/>
                </a:solidFill>
              </a:rPr>
              <a:t>인 가구 수요가 증가하며 보안이 더 중요하게 되었습니다</a:t>
            </a:r>
            <a:r>
              <a:rPr lang="en-US" altLang="ko-KR" sz="1500" dirty="0" smtClean="0">
                <a:solidFill>
                  <a:schemeClr val="bg1"/>
                </a:solidFill>
              </a:rPr>
              <a:t>. </a:t>
            </a:r>
            <a:r>
              <a:rPr lang="ko-KR" altLang="en-US" sz="1500" dirty="0" smtClean="0">
                <a:solidFill>
                  <a:schemeClr val="bg1"/>
                </a:solidFill>
              </a:rPr>
              <a:t>이러한 상황에서 문의 잠금 상태와 보안 상황을 사용자가 쉽게 확인하고 관리할 수 있도록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도어락과</a:t>
            </a:r>
            <a:r>
              <a:rPr lang="ko-KR" altLang="en-US" sz="15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앱의</a:t>
            </a:r>
            <a:r>
              <a:rPr lang="ko-KR" altLang="en-US" sz="1500" dirty="0" smtClean="0">
                <a:solidFill>
                  <a:schemeClr val="bg1"/>
                </a:solidFill>
              </a:rPr>
              <a:t> 연동을 통하여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도어락의</a:t>
            </a:r>
            <a:r>
              <a:rPr lang="ko-KR" altLang="en-US" sz="1500" dirty="0" smtClean="0">
                <a:solidFill>
                  <a:schemeClr val="bg1"/>
                </a:solidFill>
              </a:rPr>
              <a:t> 상태 확인과 조작을 하는 것을 목표로 하였습니다</a:t>
            </a:r>
            <a:r>
              <a:rPr lang="en-US" altLang="ko-KR" sz="15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altLang="ko-KR" sz="1500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500" dirty="0" smtClean="0">
                <a:solidFill>
                  <a:schemeClr val="bg1"/>
                </a:solidFill>
              </a:rPr>
              <a:t>본 과제물을 사용하여 외출 상황에서도 현관문의 잠금 여부를 확인할 수 있으며</a:t>
            </a:r>
            <a:r>
              <a:rPr lang="en-US" altLang="ko-KR" sz="15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</a:rPr>
              <a:t>가족</a:t>
            </a:r>
            <a:r>
              <a:rPr lang="en-US" altLang="ko-KR" sz="1500" dirty="0" smtClean="0">
                <a:solidFill>
                  <a:schemeClr val="bg1"/>
                </a:solidFill>
              </a:rPr>
              <a:t>, </a:t>
            </a:r>
            <a:r>
              <a:rPr lang="ko-KR" altLang="en-US" sz="1500" dirty="0" smtClean="0">
                <a:solidFill>
                  <a:schemeClr val="bg1"/>
                </a:solidFill>
              </a:rPr>
              <a:t>지인 등의 방문 시 원격으로 방문자를 확인하고 문을 열어 줄 수 있을 것입니다</a:t>
            </a:r>
            <a:r>
              <a:rPr lang="en-US" altLang="ko-KR" sz="1500" dirty="0" smtClean="0">
                <a:solidFill>
                  <a:schemeClr val="bg1"/>
                </a:solidFill>
              </a:rPr>
              <a:t>.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9798" y="1070238"/>
            <a:ext cx="2726476" cy="3301712"/>
            <a:chOff x="3731153" y="2225865"/>
            <a:chExt cx="1666119" cy="2017638"/>
          </a:xfrm>
        </p:grpSpPr>
        <p:pic>
          <p:nvPicPr>
            <p:cNvPr id="8" name="Picture 2" descr="D:\KBM-정애\014-Fullppt\PNG이미지\핸드폰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153" y="2225865"/>
              <a:ext cx="1666119" cy="2017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177052" y="2344220"/>
              <a:ext cx="907339" cy="1435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31639" y="2109842"/>
            <a:ext cx="828000" cy="828000"/>
            <a:chOff x="4427984" y="3660317"/>
            <a:chExt cx="828000" cy="828000"/>
          </a:xfrm>
        </p:grpSpPr>
        <p:sp>
          <p:nvSpPr>
            <p:cNvPr id="11" name="Oval 10"/>
            <p:cNvSpPr/>
            <p:nvPr/>
          </p:nvSpPr>
          <p:spPr>
            <a:xfrm>
              <a:off x="4427984" y="3660317"/>
              <a:ext cx="828000" cy="828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17984" y="3750317"/>
              <a:ext cx="648000" cy="648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07984" y="3840317"/>
              <a:ext cx="468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1128744" y="2455440"/>
            <a:ext cx="1660798" cy="2700023"/>
          </a:xfrm>
          <a:custGeom>
            <a:avLst/>
            <a:gdLst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31366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90042 w 1404608"/>
              <a:gd name="connsiteY10" fmla="*/ 599846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702259 w 1404608"/>
              <a:gd name="connsiteY12" fmla="*/ 629107 h 2070201"/>
              <a:gd name="connsiteX13" fmla="*/ 526694 w 1404608"/>
              <a:gd name="connsiteY13" fmla="*/ 0 h 2070201"/>
              <a:gd name="connsiteX14" fmla="*/ 468172 w 1404608"/>
              <a:gd name="connsiteY14" fmla="*/ 1338681 h 2070201"/>
              <a:gd name="connsiteX15" fmla="*/ 321868 w 1404608"/>
              <a:gd name="connsiteY15" fmla="*/ 1287475 h 2070201"/>
              <a:gd name="connsiteX16" fmla="*/ 0 w 1404608"/>
              <a:gd name="connsiteY16" fmla="*/ 1053388 h 2070201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8942 h 2075755"/>
              <a:gd name="connsiteX1" fmla="*/ 124358 w 1404608"/>
              <a:gd name="connsiteY1" fmla="*/ 1388126 h 2075755"/>
              <a:gd name="connsiteX2" fmla="*/ 292608 w 1404608"/>
              <a:gd name="connsiteY2" fmla="*/ 1746571 h 2075755"/>
              <a:gd name="connsiteX3" fmla="*/ 687628 w 1404608"/>
              <a:gd name="connsiteY3" fmla="*/ 2075755 h 2075755"/>
              <a:gd name="connsiteX4" fmla="*/ 1294790 w 1404608"/>
              <a:gd name="connsiteY4" fmla="*/ 2061125 h 2075755"/>
              <a:gd name="connsiteX5" fmla="*/ 1404518 w 1404608"/>
              <a:gd name="connsiteY5" fmla="*/ 1161355 h 2075755"/>
              <a:gd name="connsiteX6" fmla="*/ 1221638 w 1404608"/>
              <a:gd name="connsiteY6" fmla="*/ 773650 h 2075755"/>
              <a:gd name="connsiteX7" fmla="*/ 1177747 w 1404608"/>
              <a:gd name="connsiteY7" fmla="*/ 971160 h 2075755"/>
              <a:gd name="connsiteX8" fmla="*/ 980236 w 1404608"/>
              <a:gd name="connsiteY8" fmla="*/ 700498 h 2075755"/>
              <a:gd name="connsiteX9" fmla="*/ 921715 w 1404608"/>
              <a:gd name="connsiteY9" fmla="*/ 934584 h 2075755"/>
              <a:gd name="connsiteX10" fmla="*/ 738836 w 1404608"/>
              <a:gd name="connsiteY10" fmla="*/ 598085 h 2075755"/>
              <a:gd name="connsiteX11" fmla="*/ 709574 w 1404608"/>
              <a:gd name="connsiteY11" fmla="*/ 941899 h 2075755"/>
              <a:gd name="connsiteX12" fmla="*/ 526694 w 1404608"/>
              <a:gd name="connsiteY12" fmla="*/ 5554 h 2075755"/>
              <a:gd name="connsiteX13" fmla="*/ 468172 w 1404608"/>
              <a:gd name="connsiteY13" fmla="*/ 1344235 h 2075755"/>
              <a:gd name="connsiteX14" fmla="*/ 321868 w 1404608"/>
              <a:gd name="connsiteY14" fmla="*/ 1293029 h 2075755"/>
              <a:gd name="connsiteX15" fmla="*/ 0 w 1404608"/>
              <a:gd name="connsiteY15" fmla="*/ 1058942 h 2075755"/>
              <a:gd name="connsiteX0" fmla="*/ 0 w 1404608"/>
              <a:gd name="connsiteY0" fmla="*/ 1029958 h 2046771"/>
              <a:gd name="connsiteX1" fmla="*/ 124358 w 1404608"/>
              <a:gd name="connsiteY1" fmla="*/ 1359142 h 2046771"/>
              <a:gd name="connsiteX2" fmla="*/ 292608 w 1404608"/>
              <a:gd name="connsiteY2" fmla="*/ 1717587 h 2046771"/>
              <a:gd name="connsiteX3" fmla="*/ 687628 w 1404608"/>
              <a:gd name="connsiteY3" fmla="*/ 2046771 h 2046771"/>
              <a:gd name="connsiteX4" fmla="*/ 1294790 w 1404608"/>
              <a:gd name="connsiteY4" fmla="*/ 2032141 h 2046771"/>
              <a:gd name="connsiteX5" fmla="*/ 1404518 w 1404608"/>
              <a:gd name="connsiteY5" fmla="*/ 1132371 h 2046771"/>
              <a:gd name="connsiteX6" fmla="*/ 1221638 w 1404608"/>
              <a:gd name="connsiteY6" fmla="*/ 744666 h 2046771"/>
              <a:gd name="connsiteX7" fmla="*/ 1177747 w 1404608"/>
              <a:gd name="connsiteY7" fmla="*/ 942176 h 2046771"/>
              <a:gd name="connsiteX8" fmla="*/ 980236 w 1404608"/>
              <a:gd name="connsiteY8" fmla="*/ 671514 h 2046771"/>
              <a:gd name="connsiteX9" fmla="*/ 921715 w 1404608"/>
              <a:gd name="connsiteY9" fmla="*/ 905600 h 2046771"/>
              <a:gd name="connsiteX10" fmla="*/ 738836 w 1404608"/>
              <a:gd name="connsiteY10" fmla="*/ 569101 h 2046771"/>
              <a:gd name="connsiteX11" fmla="*/ 709574 w 1404608"/>
              <a:gd name="connsiteY11" fmla="*/ 912915 h 2046771"/>
              <a:gd name="connsiteX12" fmla="*/ 526694 w 1404608"/>
              <a:gd name="connsiteY12" fmla="*/ 5831 h 2046771"/>
              <a:gd name="connsiteX13" fmla="*/ 468172 w 1404608"/>
              <a:gd name="connsiteY13" fmla="*/ 1315251 h 2046771"/>
              <a:gd name="connsiteX14" fmla="*/ 321868 w 1404608"/>
              <a:gd name="connsiteY14" fmla="*/ 1264045 h 2046771"/>
              <a:gd name="connsiteX15" fmla="*/ 0 w 1404608"/>
              <a:gd name="connsiteY15" fmla="*/ 1029958 h 2046771"/>
              <a:gd name="connsiteX0" fmla="*/ 0 w 1404608"/>
              <a:gd name="connsiteY0" fmla="*/ 1024127 h 2040940"/>
              <a:gd name="connsiteX1" fmla="*/ 124358 w 1404608"/>
              <a:gd name="connsiteY1" fmla="*/ 1353311 h 2040940"/>
              <a:gd name="connsiteX2" fmla="*/ 292608 w 1404608"/>
              <a:gd name="connsiteY2" fmla="*/ 1711756 h 2040940"/>
              <a:gd name="connsiteX3" fmla="*/ 687628 w 1404608"/>
              <a:gd name="connsiteY3" fmla="*/ 2040940 h 2040940"/>
              <a:gd name="connsiteX4" fmla="*/ 1294790 w 1404608"/>
              <a:gd name="connsiteY4" fmla="*/ 2026310 h 2040940"/>
              <a:gd name="connsiteX5" fmla="*/ 1404518 w 1404608"/>
              <a:gd name="connsiteY5" fmla="*/ 1126540 h 2040940"/>
              <a:gd name="connsiteX6" fmla="*/ 1221638 w 1404608"/>
              <a:gd name="connsiteY6" fmla="*/ 738835 h 2040940"/>
              <a:gd name="connsiteX7" fmla="*/ 1177747 w 1404608"/>
              <a:gd name="connsiteY7" fmla="*/ 936345 h 2040940"/>
              <a:gd name="connsiteX8" fmla="*/ 980236 w 1404608"/>
              <a:gd name="connsiteY8" fmla="*/ 665683 h 2040940"/>
              <a:gd name="connsiteX9" fmla="*/ 921715 w 1404608"/>
              <a:gd name="connsiteY9" fmla="*/ 899769 h 2040940"/>
              <a:gd name="connsiteX10" fmla="*/ 738836 w 1404608"/>
              <a:gd name="connsiteY10" fmla="*/ 563270 h 2040940"/>
              <a:gd name="connsiteX11" fmla="*/ 709574 w 1404608"/>
              <a:gd name="connsiteY11" fmla="*/ 907084 h 2040940"/>
              <a:gd name="connsiteX12" fmla="*/ 526694 w 1404608"/>
              <a:gd name="connsiteY12" fmla="*/ 0 h 2040940"/>
              <a:gd name="connsiteX13" fmla="*/ 468172 w 1404608"/>
              <a:gd name="connsiteY13" fmla="*/ 1309420 h 2040940"/>
              <a:gd name="connsiteX14" fmla="*/ 321868 w 1404608"/>
              <a:gd name="connsiteY14" fmla="*/ 1258214 h 2040940"/>
              <a:gd name="connsiteX15" fmla="*/ 0 w 1404608"/>
              <a:gd name="connsiteY15" fmla="*/ 1024127 h 2040940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370 h 2041183"/>
              <a:gd name="connsiteX1" fmla="*/ 124358 w 1404608"/>
              <a:gd name="connsiteY1" fmla="*/ 1353554 h 2041183"/>
              <a:gd name="connsiteX2" fmla="*/ 292608 w 1404608"/>
              <a:gd name="connsiteY2" fmla="*/ 1711999 h 2041183"/>
              <a:gd name="connsiteX3" fmla="*/ 687628 w 1404608"/>
              <a:gd name="connsiteY3" fmla="*/ 2041183 h 2041183"/>
              <a:gd name="connsiteX4" fmla="*/ 1294790 w 1404608"/>
              <a:gd name="connsiteY4" fmla="*/ 2026553 h 2041183"/>
              <a:gd name="connsiteX5" fmla="*/ 1404518 w 1404608"/>
              <a:gd name="connsiteY5" fmla="*/ 1126783 h 2041183"/>
              <a:gd name="connsiteX6" fmla="*/ 1221638 w 1404608"/>
              <a:gd name="connsiteY6" fmla="*/ 739078 h 2041183"/>
              <a:gd name="connsiteX7" fmla="*/ 1177747 w 1404608"/>
              <a:gd name="connsiteY7" fmla="*/ 936588 h 2041183"/>
              <a:gd name="connsiteX8" fmla="*/ 980236 w 1404608"/>
              <a:gd name="connsiteY8" fmla="*/ 665926 h 2041183"/>
              <a:gd name="connsiteX9" fmla="*/ 921715 w 1404608"/>
              <a:gd name="connsiteY9" fmla="*/ 900012 h 2041183"/>
              <a:gd name="connsiteX10" fmla="*/ 738836 w 1404608"/>
              <a:gd name="connsiteY10" fmla="*/ 563513 h 2041183"/>
              <a:gd name="connsiteX11" fmla="*/ 709574 w 1404608"/>
              <a:gd name="connsiteY11" fmla="*/ 907327 h 2041183"/>
              <a:gd name="connsiteX12" fmla="*/ 526694 w 1404608"/>
              <a:gd name="connsiteY12" fmla="*/ 243 h 2041183"/>
              <a:gd name="connsiteX13" fmla="*/ 468172 w 1404608"/>
              <a:gd name="connsiteY13" fmla="*/ 1309663 h 2041183"/>
              <a:gd name="connsiteX14" fmla="*/ 321868 w 1404608"/>
              <a:gd name="connsiteY14" fmla="*/ 1258457 h 2041183"/>
              <a:gd name="connsiteX15" fmla="*/ 0 w 1404608"/>
              <a:gd name="connsiteY15" fmla="*/ 1024370 h 2041183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55410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36384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52597 w 1421182"/>
              <a:gd name="connsiteY6" fmla="*/ 669316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537 h 2040940"/>
              <a:gd name="connsiteX1" fmla="*/ 140932 w 1421182"/>
              <a:gd name="connsiteY1" fmla="*/ 1353311 h 2040940"/>
              <a:gd name="connsiteX2" fmla="*/ 309182 w 1421182"/>
              <a:gd name="connsiteY2" fmla="*/ 1711756 h 2040940"/>
              <a:gd name="connsiteX3" fmla="*/ 704202 w 1421182"/>
              <a:gd name="connsiteY3" fmla="*/ 2040940 h 2040940"/>
              <a:gd name="connsiteX4" fmla="*/ 1311364 w 1421182"/>
              <a:gd name="connsiteY4" fmla="*/ 2026310 h 2040940"/>
              <a:gd name="connsiteX5" fmla="*/ 1421092 w 1421182"/>
              <a:gd name="connsiteY5" fmla="*/ 1126540 h 2040940"/>
              <a:gd name="connsiteX6" fmla="*/ 1152597 w 1421182"/>
              <a:gd name="connsiteY6" fmla="*/ 669074 h 2040940"/>
              <a:gd name="connsiteX7" fmla="*/ 1168953 w 1421182"/>
              <a:gd name="connsiteY7" fmla="*/ 968054 h 2040940"/>
              <a:gd name="connsiteX8" fmla="*/ 927050 w 1421182"/>
              <a:gd name="connsiteY8" fmla="*/ 614948 h 2040940"/>
              <a:gd name="connsiteX9" fmla="*/ 957315 w 1421182"/>
              <a:gd name="connsiteY9" fmla="*/ 944162 h 2040940"/>
              <a:gd name="connsiteX10" fmla="*/ 711016 w 1421182"/>
              <a:gd name="connsiteY10" fmla="*/ 569612 h 2040940"/>
              <a:gd name="connsiteX11" fmla="*/ 729319 w 1421182"/>
              <a:gd name="connsiteY11" fmla="*/ 957819 h 2040940"/>
              <a:gd name="connsiteX12" fmla="*/ 543268 w 1421182"/>
              <a:gd name="connsiteY12" fmla="*/ 0 h 2040940"/>
              <a:gd name="connsiteX13" fmla="*/ 473286 w 1421182"/>
              <a:gd name="connsiteY13" fmla="*/ 1312119 h 2040940"/>
              <a:gd name="connsiteX14" fmla="*/ 338442 w 1421182"/>
              <a:gd name="connsiteY14" fmla="*/ 1258214 h 2040940"/>
              <a:gd name="connsiteX15" fmla="*/ 719 w 1421182"/>
              <a:gd name="connsiteY15" fmla="*/ 957537 h 2040940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26318"/>
              <a:gd name="connsiteX1" fmla="*/ 140932 w 1421182"/>
              <a:gd name="connsiteY1" fmla="*/ 1353319 h 2026318"/>
              <a:gd name="connsiteX2" fmla="*/ 309182 w 1421182"/>
              <a:gd name="connsiteY2" fmla="*/ 1711764 h 2026318"/>
              <a:gd name="connsiteX3" fmla="*/ 693290 w 1421182"/>
              <a:gd name="connsiteY3" fmla="*/ 2019121 h 2026318"/>
              <a:gd name="connsiteX4" fmla="*/ 1311364 w 1421182"/>
              <a:gd name="connsiteY4" fmla="*/ 2026318 h 2026318"/>
              <a:gd name="connsiteX5" fmla="*/ 1421092 w 1421182"/>
              <a:gd name="connsiteY5" fmla="*/ 1126548 h 2026318"/>
              <a:gd name="connsiteX6" fmla="*/ 1152597 w 1421182"/>
              <a:gd name="connsiteY6" fmla="*/ 669082 h 2026318"/>
              <a:gd name="connsiteX7" fmla="*/ 1168953 w 1421182"/>
              <a:gd name="connsiteY7" fmla="*/ 968062 h 2026318"/>
              <a:gd name="connsiteX8" fmla="*/ 927050 w 1421182"/>
              <a:gd name="connsiteY8" fmla="*/ 614956 h 2026318"/>
              <a:gd name="connsiteX9" fmla="*/ 957315 w 1421182"/>
              <a:gd name="connsiteY9" fmla="*/ 944170 h 2026318"/>
              <a:gd name="connsiteX10" fmla="*/ 711016 w 1421182"/>
              <a:gd name="connsiteY10" fmla="*/ 569620 h 2026318"/>
              <a:gd name="connsiteX11" fmla="*/ 729319 w 1421182"/>
              <a:gd name="connsiteY11" fmla="*/ 957827 h 2026318"/>
              <a:gd name="connsiteX12" fmla="*/ 543268 w 1421182"/>
              <a:gd name="connsiteY12" fmla="*/ 8 h 2026318"/>
              <a:gd name="connsiteX13" fmla="*/ 473286 w 1421182"/>
              <a:gd name="connsiteY13" fmla="*/ 1312127 h 2026318"/>
              <a:gd name="connsiteX14" fmla="*/ 338442 w 1421182"/>
              <a:gd name="connsiteY14" fmla="*/ 1258222 h 2026318"/>
              <a:gd name="connsiteX15" fmla="*/ 719 w 1421182"/>
              <a:gd name="connsiteY15" fmla="*/ 957545 h 2026318"/>
              <a:gd name="connsiteX0" fmla="*/ 719 w 1421182"/>
              <a:gd name="connsiteY0" fmla="*/ 957545 h 2295953"/>
              <a:gd name="connsiteX1" fmla="*/ 140932 w 1421182"/>
              <a:gd name="connsiteY1" fmla="*/ 1353319 h 2295953"/>
              <a:gd name="connsiteX2" fmla="*/ 309182 w 1421182"/>
              <a:gd name="connsiteY2" fmla="*/ 1711764 h 2295953"/>
              <a:gd name="connsiteX3" fmla="*/ 693290 w 1421182"/>
              <a:gd name="connsiteY3" fmla="*/ 2019121 h 2295953"/>
              <a:gd name="connsiteX4" fmla="*/ 722524 w 1421182"/>
              <a:gd name="connsiteY4" fmla="*/ 2295953 h 2295953"/>
              <a:gd name="connsiteX5" fmla="*/ 1311364 w 1421182"/>
              <a:gd name="connsiteY5" fmla="*/ 2026318 h 2295953"/>
              <a:gd name="connsiteX6" fmla="*/ 1421092 w 1421182"/>
              <a:gd name="connsiteY6" fmla="*/ 1126548 h 2295953"/>
              <a:gd name="connsiteX7" fmla="*/ 1152597 w 1421182"/>
              <a:gd name="connsiteY7" fmla="*/ 669082 h 2295953"/>
              <a:gd name="connsiteX8" fmla="*/ 1168953 w 1421182"/>
              <a:gd name="connsiteY8" fmla="*/ 968062 h 2295953"/>
              <a:gd name="connsiteX9" fmla="*/ 927050 w 1421182"/>
              <a:gd name="connsiteY9" fmla="*/ 614956 h 2295953"/>
              <a:gd name="connsiteX10" fmla="*/ 957315 w 1421182"/>
              <a:gd name="connsiteY10" fmla="*/ 944170 h 2295953"/>
              <a:gd name="connsiteX11" fmla="*/ 711016 w 1421182"/>
              <a:gd name="connsiteY11" fmla="*/ 569620 h 2295953"/>
              <a:gd name="connsiteX12" fmla="*/ 729319 w 1421182"/>
              <a:gd name="connsiteY12" fmla="*/ 957827 h 2295953"/>
              <a:gd name="connsiteX13" fmla="*/ 543268 w 1421182"/>
              <a:gd name="connsiteY13" fmla="*/ 8 h 2295953"/>
              <a:gd name="connsiteX14" fmla="*/ 473286 w 1421182"/>
              <a:gd name="connsiteY14" fmla="*/ 1312127 h 2295953"/>
              <a:gd name="connsiteX15" fmla="*/ 338442 w 1421182"/>
              <a:gd name="connsiteY15" fmla="*/ 1258222 h 2295953"/>
              <a:gd name="connsiteX16" fmla="*/ 719 w 1421182"/>
              <a:gd name="connsiteY16" fmla="*/ 957545 h 2295953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93290 w 1421182"/>
              <a:gd name="connsiteY3" fmla="*/ 2019121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26141 w 1421182"/>
              <a:gd name="connsiteY3" fmla="*/ 1985150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4785"/>
              <a:gd name="connsiteX1" fmla="*/ 140932 w 1421182"/>
              <a:gd name="connsiteY1" fmla="*/ 1353319 h 2314785"/>
              <a:gd name="connsiteX2" fmla="*/ 309182 w 1421182"/>
              <a:gd name="connsiteY2" fmla="*/ 1711764 h 2314785"/>
              <a:gd name="connsiteX3" fmla="*/ 626141 w 1421182"/>
              <a:gd name="connsiteY3" fmla="*/ 1985150 h 2314785"/>
              <a:gd name="connsiteX4" fmla="*/ 658780 w 1421182"/>
              <a:gd name="connsiteY4" fmla="*/ 2266927 h 2314785"/>
              <a:gd name="connsiteX5" fmla="*/ 1170733 w 1421182"/>
              <a:gd name="connsiteY5" fmla="*/ 2300858 h 2314785"/>
              <a:gd name="connsiteX6" fmla="*/ 1311364 w 1421182"/>
              <a:gd name="connsiteY6" fmla="*/ 2026318 h 2314785"/>
              <a:gd name="connsiteX7" fmla="*/ 1421092 w 1421182"/>
              <a:gd name="connsiteY7" fmla="*/ 1126548 h 2314785"/>
              <a:gd name="connsiteX8" fmla="*/ 1152597 w 1421182"/>
              <a:gd name="connsiteY8" fmla="*/ 669082 h 2314785"/>
              <a:gd name="connsiteX9" fmla="*/ 1168953 w 1421182"/>
              <a:gd name="connsiteY9" fmla="*/ 968062 h 2314785"/>
              <a:gd name="connsiteX10" fmla="*/ 927050 w 1421182"/>
              <a:gd name="connsiteY10" fmla="*/ 614956 h 2314785"/>
              <a:gd name="connsiteX11" fmla="*/ 957315 w 1421182"/>
              <a:gd name="connsiteY11" fmla="*/ 944170 h 2314785"/>
              <a:gd name="connsiteX12" fmla="*/ 711016 w 1421182"/>
              <a:gd name="connsiteY12" fmla="*/ 569620 h 2314785"/>
              <a:gd name="connsiteX13" fmla="*/ 729319 w 1421182"/>
              <a:gd name="connsiteY13" fmla="*/ 957827 h 2314785"/>
              <a:gd name="connsiteX14" fmla="*/ 543268 w 1421182"/>
              <a:gd name="connsiteY14" fmla="*/ 8 h 2314785"/>
              <a:gd name="connsiteX15" fmla="*/ 473286 w 1421182"/>
              <a:gd name="connsiteY15" fmla="*/ 1312127 h 2314785"/>
              <a:gd name="connsiteX16" fmla="*/ 338442 w 1421182"/>
              <a:gd name="connsiteY16" fmla="*/ 1258222 h 2314785"/>
              <a:gd name="connsiteX17" fmla="*/ 719 w 1421182"/>
              <a:gd name="connsiteY17" fmla="*/ 957545 h 2314785"/>
              <a:gd name="connsiteX0" fmla="*/ 719 w 1421182"/>
              <a:gd name="connsiteY0" fmla="*/ 957545 h 2323891"/>
              <a:gd name="connsiteX1" fmla="*/ 140932 w 1421182"/>
              <a:gd name="connsiteY1" fmla="*/ 1353319 h 2323891"/>
              <a:gd name="connsiteX2" fmla="*/ 309182 w 1421182"/>
              <a:gd name="connsiteY2" fmla="*/ 1711764 h 2323891"/>
              <a:gd name="connsiteX3" fmla="*/ 626141 w 1421182"/>
              <a:gd name="connsiteY3" fmla="*/ 1985150 h 2323891"/>
              <a:gd name="connsiteX4" fmla="*/ 658780 w 1421182"/>
              <a:gd name="connsiteY4" fmla="*/ 2266927 h 2323891"/>
              <a:gd name="connsiteX5" fmla="*/ 1170733 w 1421182"/>
              <a:gd name="connsiteY5" fmla="*/ 2300858 h 2323891"/>
              <a:gd name="connsiteX6" fmla="*/ 1311364 w 1421182"/>
              <a:gd name="connsiteY6" fmla="*/ 2026318 h 2323891"/>
              <a:gd name="connsiteX7" fmla="*/ 1421092 w 1421182"/>
              <a:gd name="connsiteY7" fmla="*/ 1126548 h 2323891"/>
              <a:gd name="connsiteX8" fmla="*/ 1152597 w 1421182"/>
              <a:gd name="connsiteY8" fmla="*/ 669082 h 2323891"/>
              <a:gd name="connsiteX9" fmla="*/ 1168953 w 1421182"/>
              <a:gd name="connsiteY9" fmla="*/ 968062 h 2323891"/>
              <a:gd name="connsiteX10" fmla="*/ 927050 w 1421182"/>
              <a:gd name="connsiteY10" fmla="*/ 614956 h 2323891"/>
              <a:gd name="connsiteX11" fmla="*/ 957315 w 1421182"/>
              <a:gd name="connsiteY11" fmla="*/ 944170 h 2323891"/>
              <a:gd name="connsiteX12" fmla="*/ 711016 w 1421182"/>
              <a:gd name="connsiteY12" fmla="*/ 569620 h 2323891"/>
              <a:gd name="connsiteX13" fmla="*/ 729319 w 1421182"/>
              <a:gd name="connsiteY13" fmla="*/ 957827 h 2323891"/>
              <a:gd name="connsiteX14" fmla="*/ 543268 w 1421182"/>
              <a:gd name="connsiteY14" fmla="*/ 8 h 2323891"/>
              <a:gd name="connsiteX15" fmla="*/ 473286 w 1421182"/>
              <a:gd name="connsiteY15" fmla="*/ 1312127 h 2323891"/>
              <a:gd name="connsiteX16" fmla="*/ 338442 w 1421182"/>
              <a:gd name="connsiteY16" fmla="*/ 1258222 h 2323891"/>
              <a:gd name="connsiteX17" fmla="*/ 719 w 1421182"/>
              <a:gd name="connsiteY17" fmla="*/ 957545 h 2323891"/>
              <a:gd name="connsiteX0" fmla="*/ 719 w 1421182"/>
              <a:gd name="connsiteY0" fmla="*/ 957545 h 2358736"/>
              <a:gd name="connsiteX1" fmla="*/ 140932 w 1421182"/>
              <a:gd name="connsiteY1" fmla="*/ 1353319 h 2358736"/>
              <a:gd name="connsiteX2" fmla="*/ 309182 w 1421182"/>
              <a:gd name="connsiteY2" fmla="*/ 1711764 h 2358736"/>
              <a:gd name="connsiteX3" fmla="*/ 626141 w 1421182"/>
              <a:gd name="connsiteY3" fmla="*/ 1985150 h 2358736"/>
              <a:gd name="connsiteX4" fmla="*/ 658780 w 1421182"/>
              <a:gd name="connsiteY4" fmla="*/ 2266927 h 2358736"/>
              <a:gd name="connsiteX5" fmla="*/ 1227989 w 1421182"/>
              <a:gd name="connsiteY5" fmla="*/ 2341644 h 2358736"/>
              <a:gd name="connsiteX6" fmla="*/ 1311364 w 1421182"/>
              <a:gd name="connsiteY6" fmla="*/ 2026318 h 2358736"/>
              <a:gd name="connsiteX7" fmla="*/ 1421092 w 1421182"/>
              <a:gd name="connsiteY7" fmla="*/ 1126548 h 2358736"/>
              <a:gd name="connsiteX8" fmla="*/ 1152597 w 1421182"/>
              <a:gd name="connsiteY8" fmla="*/ 669082 h 2358736"/>
              <a:gd name="connsiteX9" fmla="*/ 1168953 w 1421182"/>
              <a:gd name="connsiteY9" fmla="*/ 968062 h 2358736"/>
              <a:gd name="connsiteX10" fmla="*/ 927050 w 1421182"/>
              <a:gd name="connsiteY10" fmla="*/ 614956 h 2358736"/>
              <a:gd name="connsiteX11" fmla="*/ 957315 w 1421182"/>
              <a:gd name="connsiteY11" fmla="*/ 944170 h 2358736"/>
              <a:gd name="connsiteX12" fmla="*/ 711016 w 1421182"/>
              <a:gd name="connsiteY12" fmla="*/ 569620 h 2358736"/>
              <a:gd name="connsiteX13" fmla="*/ 729319 w 1421182"/>
              <a:gd name="connsiteY13" fmla="*/ 957827 h 2358736"/>
              <a:gd name="connsiteX14" fmla="*/ 543268 w 1421182"/>
              <a:gd name="connsiteY14" fmla="*/ 8 h 2358736"/>
              <a:gd name="connsiteX15" fmla="*/ 473286 w 1421182"/>
              <a:gd name="connsiteY15" fmla="*/ 1312127 h 2358736"/>
              <a:gd name="connsiteX16" fmla="*/ 338442 w 1421182"/>
              <a:gd name="connsiteY16" fmla="*/ 1258222 h 2358736"/>
              <a:gd name="connsiteX17" fmla="*/ 719 w 1421182"/>
              <a:gd name="connsiteY17" fmla="*/ 957545 h 2358736"/>
              <a:gd name="connsiteX0" fmla="*/ 719 w 1421182"/>
              <a:gd name="connsiteY0" fmla="*/ 957545 h 2341644"/>
              <a:gd name="connsiteX1" fmla="*/ 140932 w 1421182"/>
              <a:gd name="connsiteY1" fmla="*/ 1353319 h 2341644"/>
              <a:gd name="connsiteX2" fmla="*/ 309182 w 1421182"/>
              <a:gd name="connsiteY2" fmla="*/ 1711764 h 2341644"/>
              <a:gd name="connsiteX3" fmla="*/ 626141 w 1421182"/>
              <a:gd name="connsiteY3" fmla="*/ 1985150 h 2341644"/>
              <a:gd name="connsiteX4" fmla="*/ 658780 w 1421182"/>
              <a:gd name="connsiteY4" fmla="*/ 2266927 h 2341644"/>
              <a:gd name="connsiteX5" fmla="*/ 1227989 w 1421182"/>
              <a:gd name="connsiteY5" fmla="*/ 2341644 h 2341644"/>
              <a:gd name="connsiteX6" fmla="*/ 1311364 w 1421182"/>
              <a:gd name="connsiteY6" fmla="*/ 2026318 h 2341644"/>
              <a:gd name="connsiteX7" fmla="*/ 1421092 w 1421182"/>
              <a:gd name="connsiteY7" fmla="*/ 1126548 h 2341644"/>
              <a:gd name="connsiteX8" fmla="*/ 1152597 w 1421182"/>
              <a:gd name="connsiteY8" fmla="*/ 669082 h 2341644"/>
              <a:gd name="connsiteX9" fmla="*/ 1168953 w 1421182"/>
              <a:gd name="connsiteY9" fmla="*/ 968062 h 2341644"/>
              <a:gd name="connsiteX10" fmla="*/ 927050 w 1421182"/>
              <a:gd name="connsiteY10" fmla="*/ 614956 h 2341644"/>
              <a:gd name="connsiteX11" fmla="*/ 957315 w 1421182"/>
              <a:gd name="connsiteY11" fmla="*/ 944170 h 2341644"/>
              <a:gd name="connsiteX12" fmla="*/ 711016 w 1421182"/>
              <a:gd name="connsiteY12" fmla="*/ 569620 h 2341644"/>
              <a:gd name="connsiteX13" fmla="*/ 729319 w 1421182"/>
              <a:gd name="connsiteY13" fmla="*/ 957827 h 2341644"/>
              <a:gd name="connsiteX14" fmla="*/ 543268 w 1421182"/>
              <a:gd name="connsiteY14" fmla="*/ 8 h 2341644"/>
              <a:gd name="connsiteX15" fmla="*/ 473286 w 1421182"/>
              <a:gd name="connsiteY15" fmla="*/ 1312127 h 2341644"/>
              <a:gd name="connsiteX16" fmla="*/ 338442 w 1421182"/>
              <a:gd name="connsiteY16" fmla="*/ 1258222 h 2341644"/>
              <a:gd name="connsiteX17" fmla="*/ 719 w 1421182"/>
              <a:gd name="connsiteY17" fmla="*/ 957545 h 2341644"/>
              <a:gd name="connsiteX0" fmla="*/ 719 w 1421092"/>
              <a:gd name="connsiteY0" fmla="*/ 957545 h 2341644"/>
              <a:gd name="connsiteX1" fmla="*/ 140932 w 1421092"/>
              <a:gd name="connsiteY1" fmla="*/ 1353319 h 2341644"/>
              <a:gd name="connsiteX2" fmla="*/ 309182 w 1421092"/>
              <a:gd name="connsiteY2" fmla="*/ 1711764 h 2341644"/>
              <a:gd name="connsiteX3" fmla="*/ 626141 w 1421092"/>
              <a:gd name="connsiteY3" fmla="*/ 1985150 h 2341644"/>
              <a:gd name="connsiteX4" fmla="*/ 658780 w 1421092"/>
              <a:gd name="connsiteY4" fmla="*/ 2266927 h 2341644"/>
              <a:gd name="connsiteX5" fmla="*/ 1227989 w 1421092"/>
              <a:gd name="connsiteY5" fmla="*/ 2341644 h 2341644"/>
              <a:gd name="connsiteX6" fmla="*/ 1262460 w 1421092"/>
              <a:gd name="connsiteY6" fmla="*/ 1987074 h 2341644"/>
              <a:gd name="connsiteX7" fmla="*/ 1421092 w 1421092"/>
              <a:gd name="connsiteY7" fmla="*/ 1126548 h 2341644"/>
              <a:gd name="connsiteX8" fmla="*/ 1152597 w 1421092"/>
              <a:gd name="connsiteY8" fmla="*/ 669082 h 2341644"/>
              <a:gd name="connsiteX9" fmla="*/ 1168953 w 1421092"/>
              <a:gd name="connsiteY9" fmla="*/ 968062 h 2341644"/>
              <a:gd name="connsiteX10" fmla="*/ 927050 w 1421092"/>
              <a:gd name="connsiteY10" fmla="*/ 614956 h 2341644"/>
              <a:gd name="connsiteX11" fmla="*/ 957315 w 1421092"/>
              <a:gd name="connsiteY11" fmla="*/ 944170 h 2341644"/>
              <a:gd name="connsiteX12" fmla="*/ 711016 w 1421092"/>
              <a:gd name="connsiteY12" fmla="*/ 569620 h 2341644"/>
              <a:gd name="connsiteX13" fmla="*/ 729319 w 1421092"/>
              <a:gd name="connsiteY13" fmla="*/ 957827 h 2341644"/>
              <a:gd name="connsiteX14" fmla="*/ 543268 w 1421092"/>
              <a:gd name="connsiteY14" fmla="*/ 8 h 2341644"/>
              <a:gd name="connsiteX15" fmla="*/ 473286 w 1421092"/>
              <a:gd name="connsiteY15" fmla="*/ 1312127 h 2341644"/>
              <a:gd name="connsiteX16" fmla="*/ 338442 w 1421092"/>
              <a:gd name="connsiteY16" fmla="*/ 1258222 h 2341644"/>
              <a:gd name="connsiteX17" fmla="*/ 719 w 1421092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557331 w 1421109"/>
              <a:gd name="connsiteY4" fmla="*/ 2278453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01148 w 1421109"/>
              <a:gd name="connsiteY4" fmla="*/ 2297232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10754"/>
              <a:gd name="connsiteX1" fmla="*/ 140932 w 1421109"/>
              <a:gd name="connsiteY1" fmla="*/ 1353319 h 2310754"/>
              <a:gd name="connsiteX2" fmla="*/ 309182 w 1421109"/>
              <a:gd name="connsiteY2" fmla="*/ 1711764 h 2310754"/>
              <a:gd name="connsiteX3" fmla="*/ 548773 w 1421109"/>
              <a:gd name="connsiteY3" fmla="*/ 1936338 h 2310754"/>
              <a:gd name="connsiteX4" fmla="*/ 601148 w 1421109"/>
              <a:gd name="connsiteY4" fmla="*/ 2297232 h 2310754"/>
              <a:gd name="connsiteX5" fmla="*/ 1253027 w 1421109"/>
              <a:gd name="connsiteY5" fmla="*/ 2310347 h 2310754"/>
              <a:gd name="connsiteX6" fmla="*/ 1262460 w 1421109"/>
              <a:gd name="connsiteY6" fmla="*/ 1987074 h 2310754"/>
              <a:gd name="connsiteX7" fmla="*/ 1421092 w 1421109"/>
              <a:gd name="connsiteY7" fmla="*/ 1126548 h 2310754"/>
              <a:gd name="connsiteX8" fmla="*/ 1152597 w 1421109"/>
              <a:gd name="connsiteY8" fmla="*/ 669082 h 2310754"/>
              <a:gd name="connsiteX9" fmla="*/ 1168953 w 1421109"/>
              <a:gd name="connsiteY9" fmla="*/ 968062 h 2310754"/>
              <a:gd name="connsiteX10" fmla="*/ 927050 w 1421109"/>
              <a:gd name="connsiteY10" fmla="*/ 614956 h 2310754"/>
              <a:gd name="connsiteX11" fmla="*/ 957315 w 1421109"/>
              <a:gd name="connsiteY11" fmla="*/ 944170 h 2310754"/>
              <a:gd name="connsiteX12" fmla="*/ 711016 w 1421109"/>
              <a:gd name="connsiteY12" fmla="*/ 569620 h 2310754"/>
              <a:gd name="connsiteX13" fmla="*/ 729319 w 1421109"/>
              <a:gd name="connsiteY13" fmla="*/ 957827 h 2310754"/>
              <a:gd name="connsiteX14" fmla="*/ 543268 w 1421109"/>
              <a:gd name="connsiteY14" fmla="*/ 8 h 2310754"/>
              <a:gd name="connsiteX15" fmla="*/ 473286 w 1421109"/>
              <a:gd name="connsiteY15" fmla="*/ 1312127 h 2310754"/>
              <a:gd name="connsiteX16" fmla="*/ 338442 w 1421109"/>
              <a:gd name="connsiteY16" fmla="*/ 1258222 h 2310754"/>
              <a:gd name="connsiteX17" fmla="*/ 719 w 1421109"/>
              <a:gd name="connsiteY17" fmla="*/ 957545 h 2310754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601148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347"/>
              <a:gd name="connsiteX1" fmla="*/ 140932 w 1421109"/>
              <a:gd name="connsiteY1" fmla="*/ 1353319 h 2310347"/>
              <a:gd name="connsiteX2" fmla="*/ 309182 w 1421109"/>
              <a:gd name="connsiteY2" fmla="*/ 1711764 h 2310347"/>
              <a:gd name="connsiteX3" fmla="*/ 548773 w 1421109"/>
              <a:gd name="connsiteY3" fmla="*/ 1936338 h 2310347"/>
              <a:gd name="connsiteX4" fmla="*/ 582370 w 1421109"/>
              <a:gd name="connsiteY4" fmla="*/ 2297232 h 2310347"/>
              <a:gd name="connsiteX5" fmla="*/ 1253027 w 1421109"/>
              <a:gd name="connsiteY5" fmla="*/ 2310347 h 2310347"/>
              <a:gd name="connsiteX6" fmla="*/ 1262460 w 1421109"/>
              <a:gd name="connsiteY6" fmla="*/ 1987074 h 2310347"/>
              <a:gd name="connsiteX7" fmla="*/ 1421092 w 1421109"/>
              <a:gd name="connsiteY7" fmla="*/ 1126548 h 2310347"/>
              <a:gd name="connsiteX8" fmla="*/ 1152597 w 1421109"/>
              <a:gd name="connsiteY8" fmla="*/ 669082 h 2310347"/>
              <a:gd name="connsiteX9" fmla="*/ 1168953 w 1421109"/>
              <a:gd name="connsiteY9" fmla="*/ 968062 h 2310347"/>
              <a:gd name="connsiteX10" fmla="*/ 927050 w 1421109"/>
              <a:gd name="connsiteY10" fmla="*/ 614956 h 2310347"/>
              <a:gd name="connsiteX11" fmla="*/ 957315 w 1421109"/>
              <a:gd name="connsiteY11" fmla="*/ 944170 h 2310347"/>
              <a:gd name="connsiteX12" fmla="*/ 711016 w 1421109"/>
              <a:gd name="connsiteY12" fmla="*/ 569620 h 2310347"/>
              <a:gd name="connsiteX13" fmla="*/ 729319 w 1421109"/>
              <a:gd name="connsiteY13" fmla="*/ 957827 h 2310347"/>
              <a:gd name="connsiteX14" fmla="*/ 543268 w 1421109"/>
              <a:gd name="connsiteY14" fmla="*/ 8 h 2310347"/>
              <a:gd name="connsiteX15" fmla="*/ 473286 w 1421109"/>
              <a:gd name="connsiteY15" fmla="*/ 1312127 h 2310347"/>
              <a:gd name="connsiteX16" fmla="*/ 338442 w 1421109"/>
              <a:gd name="connsiteY16" fmla="*/ 1258222 h 2310347"/>
              <a:gd name="connsiteX17" fmla="*/ 719 w 1421109"/>
              <a:gd name="connsiteY17" fmla="*/ 957545 h 231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21109" h="2310347">
                <a:moveTo>
                  <a:pt x="719" y="957545"/>
                </a:moveTo>
                <a:cubicBezTo>
                  <a:pt x="-9620" y="1007026"/>
                  <a:pt x="94194" y="1221394"/>
                  <a:pt x="140932" y="1353319"/>
                </a:cubicBezTo>
                <a:cubicBezTo>
                  <a:pt x="197015" y="1472801"/>
                  <a:pt x="216523" y="1592282"/>
                  <a:pt x="309182" y="1711764"/>
                </a:cubicBezTo>
                <a:cubicBezTo>
                  <a:pt x="396964" y="1814177"/>
                  <a:pt x="417100" y="1826610"/>
                  <a:pt x="548773" y="1936338"/>
                </a:cubicBezTo>
                <a:cubicBezTo>
                  <a:pt x="597110" y="1936408"/>
                  <a:pt x="584108" y="2190751"/>
                  <a:pt x="582370" y="2297232"/>
                </a:cubicBezTo>
                <a:lnTo>
                  <a:pt x="1253027" y="2310347"/>
                </a:lnTo>
                <a:cubicBezTo>
                  <a:pt x="1262325" y="2157206"/>
                  <a:pt x="1250970" y="2105264"/>
                  <a:pt x="1262460" y="1987074"/>
                </a:cubicBezTo>
                <a:cubicBezTo>
                  <a:pt x="1426214" y="1691445"/>
                  <a:pt x="1421091" y="1236275"/>
                  <a:pt x="1421092" y="1126548"/>
                </a:cubicBezTo>
                <a:cubicBezTo>
                  <a:pt x="1411338" y="960737"/>
                  <a:pt x="1401586" y="662499"/>
                  <a:pt x="1152597" y="669082"/>
                </a:cubicBezTo>
                <a:cubicBezTo>
                  <a:pt x="1205613" y="753944"/>
                  <a:pt x="1179356" y="886371"/>
                  <a:pt x="1168953" y="968062"/>
                </a:cubicBezTo>
                <a:cubicBezTo>
                  <a:pt x="1162140" y="861986"/>
                  <a:pt x="1236988" y="603738"/>
                  <a:pt x="927050" y="614956"/>
                </a:cubicBezTo>
                <a:cubicBezTo>
                  <a:pt x="991044" y="724693"/>
                  <a:pt x="963082" y="850287"/>
                  <a:pt x="957315" y="944170"/>
                </a:cubicBezTo>
                <a:cubicBezTo>
                  <a:pt x="952198" y="780777"/>
                  <a:pt x="987048" y="536696"/>
                  <a:pt x="711016" y="569620"/>
                </a:cubicBezTo>
                <a:cubicBezTo>
                  <a:pt x="720288" y="709593"/>
                  <a:pt x="722245" y="788845"/>
                  <a:pt x="729319" y="957827"/>
                </a:cubicBezTo>
                <a:cubicBezTo>
                  <a:pt x="686647" y="507942"/>
                  <a:pt x="680797" y="-2435"/>
                  <a:pt x="543268" y="8"/>
                </a:cubicBezTo>
                <a:cubicBezTo>
                  <a:pt x="415258" y="-1205"/>
                  <a:pt x="463532" y="875654"/>
                  <a:pt x="473286" y="1312127"/>
                </a:cubicBezTo>
                <a:cubicBezTo>
                  <a:pt x="437851" y="1344894"/>
                  <a:pt x="415099" y="1307899"/>
                  <a:pt x="338442" y="1258222"/>
                </a:cubicBezTo>
                <a:cubicBezTo>
                  <a:pt x="231153" y="1180193"/>
                  <a:pt x="207971" y="857561"/>
                  <a:pt x="719" y="9575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283718"/>
            <a:ext cx="5148064" cy="576064"/>
          </a:xfrm>
        </p:spPr>
        <p:txBody>
          <a:bodyPr/>
          <a:lstStyle/>
          <a:p>
            <a:r>
              <a:rPr lang="ko-KR" altLang="en-US" b="1" dirty="0" smtClean="0"/>
              <a:t>개발 목표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16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41567" y="512779"/>
            <a:ext cx="245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  <a:cs typeface="Arial" pitchFamily="34" charset="0"/>
              </a:rPr>
              <a:t>01 </a:t>
            </a:r>
            <a:r>
              <a:rPr lang="ko-KR" altLang="en-US" sz="3600" b="1" smtClean="0">
                <a:solidFill>
                  <a:schemeClr val="bg1"/>
                </a:solidFill>
                <a:cs typeface="Arial" pitchFamily="34" charset="0"/>
              </a:rPr>
              <a:t>도어락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1567" y="3290089"/>
            <a:ext cx="521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메인 화면 구성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로그인 화면 구성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도어락의 잠금 상태 확인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앱을 이용한 도어락의 잠금 및 해제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도어락 작동 상황 알림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도어락의 카메라를 통한 실시간 영상 확인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1567" y="2545373"/>
            <a:ext cx="245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  <a:cs typeface="Arial" pitchFamily="34" charset="0"/>
              </a:rPr>
              <a:t>02 </a:t>
            </a:r>
            <a:r>
              <a:rPr lang="ko-KR" altLang="en-US" sz="3600" b="1" smtClean="0">
                <a:solidFill>
                  <a:schemeClr val="bg1"/>
                </a:solidFill>
                <a:cs typeface="Arial" pitchFamily="34" charset="0"/>
              </a:rPr>
              <a:t>어플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1567" y="1160378"/>
            <a:ext cx="460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아두이노를 사용한 도어락 구현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잠금 장치 조작 기능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숫자 패드를 사용한 비밀번호 입력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버저를 통한 알림음 경고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카메라 모듈을 통한 촬영 기능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와이 파이 모듈을 사용한 앰과의 연결 기능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142937" y="516618"/>
            <a:ext cx="2592288" cy="1695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개발 </a:t>
            </a:r>
            <a:r>
              <a:rPr lang="ko-KR" altLang="en-US" b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목표</a:t>
            </a:r>
            <a:endParaRPr lang="en-US" altLang="ko-KR" b="1" smtClean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 algn="ctr">
              <a:buNone/>
            </a:pPr>
            <a:r>
              <a:rPr lang="ko-KR" altLang="en-US" b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기능</a:t>
            </a:r>
            <a:endParaRPr lang="en-US" altLang="ko-KR" b="1" smtClean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개발 목표 화면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6930" y="3041375"/>
            <a:ext cx="1752190" cy="1622015"/>
            <a:chOff x="496119" y="2379899"/>
            <a:chExt cx="1752190" cy="1622015"/>
          </a:xfrm>
        </p:grpSpPr>
        <p:sp>
          <p:nvSpPr>
            <p:cNvPr id="5" name="TextBox 4"/>
            <p:cNvSpPr txBox="1"/>
            <p:nvPr/>
          </p:nvSpPr>
          <p:spPr>
            <a:xfrm>
              <a:off x="496119" y="2724641"/>
              <a:ext cx="175219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사용자 확인을 위해 비밀번호를 입력하는 화면</a:t>
              </a:r>
              <a:endParaRPr lang="en-US" altLang="ko-KR" sz="110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en-US" altLang="ko-KR" sz="110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해당 화면에 사용하는 비밀번호는 도어락의 비밀번호와 같은 비밀번호를 사용</a:t>
              </a:r>
              <a:endParaRPr lang="en-US" altLang="ko-KR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accent1"/>
                  </a:solidFill>
                  <a:cs typeface="Arial" pitchFamily="34" charset="0"/>
                </a:rPr>
                <a:t>비밀번호 입력 화면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13154" y="3041375"/>
            <a:ext cx="1752190" cy="1452738"/>
            <a:chOff x="496119" y="2379899"/>
            <a:chExt cx="1752190" cy="1452738"/>
          </a:xfrm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각각의 메뉴에 들어가기 위한 화면</a:t>
              </a:r>
              <a:endParaRPr lang="en-US" altLang="ko-KR" sz="110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en-US" altLang="ko-KR" sz="110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도어락 상태 화면</a:t>
              </a:r>
              <a:r>
                <a:rPr lang="en-US" altLang="ko-KR" sz="1100" smtClean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카메라 화면</a:t>
              </a:r>
              <a:r>
                <a:rPr lang="en-US" altLang="ko-KR" sz="1100" smtClean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설정 등의 메뉴로 구성</a:t>
              </a:r>
              <a:endParaRPr lang="en-US" altLang="ko-KR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accent1"/>
                  </a:solidFill>
                  <a:cs typeface="Arial" pitchFamily="34" charset="0"/>
                </a:rPr>
                <a:t>메인 화면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29378" y="3041375"/>
            <a:ext cx="1752190" cy="1622015"/>
            <a:chOff x="496119" y="2379899"/>
            <a:chExt cx="1752190" cy="1622015"/>
          </a:xfrm>
        </p:grpSpPr>
        <p:sp>
          <p:nvSpPr>
            <p:cNvPr id="12" name="TextBox 11"/>
            <p:cNvSpPr txBox="1"/>
            <p:nvPr/>
          </p:nvSpPr>
          <p:spPr>
            <a:xfrm>
              <a:off x="496119" y="2724641"/>
              <a:ext cx="175219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도어락의 상태 확인을 위한 화면</a:t>
              </a:r>
              <a:endParaRPr lang="en-US" altLang="ko-KR" sz="110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en-US" altLang="ko-KR" sz="110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가운데 아이콘으로 도어락의 상태를 표시</a:t>
              </a:r>
              <a:endParaRPr lang="en-US" altLang="ko-KR" sz="110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도어락 제어 버튼을 클릭해 잠금 상태를 조작</a:t>
              </a:r>
              <a:endParaRPr lang="en-US" altLang="ko-KR" sz="110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accent1"/>
                  </a:solidFill>
                  <a:cs typeface="Arial" pitchFamily="34" charset="0"/>
                </a:rPr>
                <a:t>상태 확인 화면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45602" y="3041375"/>
            <a:ext cx="1752190" cy="1791292"/>
            <a:chOff x="496119" y="2379899"/>
            <a:chExt cx="1752190" cy="1791292"/>
          </a:xfrm>
        </p:grpSpPr>
        <p:sp>
          <p:nvSpPr>
            <p:cNvPr id="15" name="TextBox 14"/>
            <p:cNvSpPr txBox="1"/>
            <p:nvPr/>
          </p:nvSpPr>
          <p:spPr>
            <a:xfrm>
              <a:off x="496119" y="2724641"/>
              <a:ext cx="175219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도어락의 카메라 모듈을 확인하기 위한 화면</a:t>
              </a:r>
              <a:endParaRPr lang="en-US" altLang="ko-KR" sz="110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en-US" altLang="ko-KR" sz="110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카메라 화면에 도어락의 카메라 모듈이 촬영하는 장면을 출력</a:t>
              </a:r>
              <a:endParaRPr lang="en-US" altLang="ko-KR" sz="110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카메라 제어 버튼을 클릭해 카메라</a:t>
              </a:r>
              <a:r>
                <a:rPr lang="ko-KR" altLang="en-US" sz="1100">
                  <a:solidFill>
                    <a:schemeClr val="bg1"/>
                  </a:solidFill>
                  <a:cs typeface="Arial" pitchFamily="34" charset="0"/>
                </a:rPr>
                <a:t>를</a:t>
              </a:r>
              <a:r>
                <a:rPr lang="ko-KR" altLang="en-US" sz="1100" smtClean="0">
                  <a:solidFill>
                    <a:schemeClr val="bg1"/>
                  </a:solidFill>
                  <a:cs typeface="Arial" pitchFamily="34" charset="0"/>
                </a:rPr>
                <a:t> 켜고 끔</a:t>
              </a:r>
              <a:endParaRPr lang="en-US" altLang="ko-KR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accent1"/>
                  </a:solidFill>
                  <a:cs typeface="Arial" pitchFamily="34" charset="0"/>
                </a:rPr>
                <a:t>카메라 화면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33" y="801481"/>
            <a:ext cx="1054836" cy="209368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03" y="801481"/>
            <a:ext cx="1196393" cy="209368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41" y="801481"/>
            <a:ext cx="1195063" cy="209136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76" y="801481"/>
            <a:ext cx="1075557" cy="20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6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283718"/>
            <a:ext cx="5148064" cy="576064"/>
          </a:xfrm>
        </p:spPr>
        <p:txBody>
          <a:bodyPr/>
          <a:lstStyle/>
          <a:p>
            <a:r>
              <a:rPr lang="ko-KR" altLang="en-US" b="1" smtClean="0"/>
              <a:t>주요 기능 동작 방식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497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2907" y="1027262"/>
            <a:ext cx="1919111" cy="860885"/>
            <a:chOff x="1472558" y="998559"/>
            <a:chExt cx="2765965" cy="860885"/>
          </a:xfrm>
        </p:grpSpPr>
        <p:sp>
          <p:nvSpPr>
            <p:cNvPr id="7" name="TextBox 6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2907" y="2348566"/>
            <a:ext cx="1919111" cy="860885"/>
            <a:chOff x="1472558" y="998559"/>
            <a:chExt cx="2765965" cy="860885"/>
          </a:xfrm>
        </p:grpSpPr>
        <p:sp>
          <p:nvSpPr>
            <p:cNvPr id="10" name="TextBox 9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2907" y="3725782"/>
            <a:ext cx="1919111" cy="860885"/>
            <a:chOff x="1472558" y="998559"/>
            <a:chExt cx="2765965" cy="860885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Oval 21"/>
          <p:cNvSpPr>
            <a:spLocks noChangeAspect="1"/>
          </p:cNvSpPr>
          <p:nvPr/>
        </p:nvSpPr>
        <p:spPr>
          <a:xfrm>
            <a:off x="1515234" y="3298990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1532187" y="1977686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1524725" y="665473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6163491" y="516617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8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도어락</a:t>
            </a:r>
            <a:endParaRPr lang="en-US" altLang="ko-KR" sz="28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28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비밀번호 입력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7936" y="2105173"/>
            <a:ext cx="24913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 사용자가 도어락의 키패트를 사용하여 잠금을 해재하는 상황</a:t>
            </a:r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 비밀번호가 맞는 경우 도어락의 잠금이 해제되고 앱에 도어락의 잠금이 해제 되었다는 신호를 보낸다</a:t>
            </a:r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200" b="1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1200" b="1" smtClean="0">
                <a:solidFill>
                  <a:schemeClr val="bg1"/>
                </a:solidFill>
                <a:cs typeface="Arial" pitchFamily="34" charset="0"/>
              </a:rPr>
              <a:t> 신호를 받고 앱의 도어락 잠금 상태 화면은 해제 아이콘이 표시되고 사용자에게 도어락의 잠금이 해제되었다는 알림을 보낸다</a:t>
            </a:r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43795"/>
            <a:ext cx="4933950" cy="44386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354981" y="1563638"/>
            <a:ext cx="648072" cy="3245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잠금 해제 신호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624" y="2858956"/>
            <a:ext cx="1008112" cy="24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도어락 잠금 해제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9632" y="1644516"/>
            <a:ext cx="864096" cy="24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비밀번호 입력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20559" y="3880653"/>
            <a:ext cx="1242918" cy="24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도어락 잠금 해제 알림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055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B4F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738</Words>
  <Application>Microsoft Office PowerPoint</Application>
  <PresentationFormat>화면 슬라이드 쇼(16:9)</PresentationFormat>
  <Paragraphs>176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ENE</cp:lastModifiedBy>
  <cp:revision>110</cp:revision>
  <dcterms:created xsi:type="dcterms:W3CDTF">2016-12-05T23:26:54Z</dcterms:created>
  <dcterms:modified xsi:type="dcterms:W3CDTF">2021-05-31T04:20:27Z</dcterms:modified>
</cp:coreProperties>
</file>