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8" r:id="rId3"/>
    <p:sldId id="259" r:id="rId4"/>
    <p:sldId id="266" r:id="rId5"/>
    <p:sldId id="283" r:id="rId6"/>
    <p:sldId id="269" r:id="rId7"/>
    <p:sldId id="261" r:id="rId8"/>
    <p:sldId id="288" r:id="rId9"/>
    <p:sldId id="285" r:id="rId10"/>
    <p:sldId id="257" r:id="rId11"/>
    <p:sldId id="287" r:id="rId12"/>
    <p:sldId id="286" r:id="rId13"/>
    <p:sldId id="263" r:id="rId14"/>
    <p:sldId id="291" r:id="rId15"/>
    <p:sldId id="289" r:id="rId16"/>
    <p:sldId id="290" r:id="rId17"/>
    <p:sldId id="264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A295"/>
    <a:srgbClr val="C8BDB4"/>
    <a:srgbClr val="9299A2"/>
    <a:srgbClr val="AA7E47"/>
    <a:srgbClr val="0E6F50"/>
    <a:srgbClr val="7F766A"/>
    <a:srgbClr val="DDAC73"/>
    <a:srgbClr val="CFA979"/>
    <a:srgbClr val="5D7F60"/>
    <a:srgbClr val="AFC6A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528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48" d="100"/>
          <a:sy n="48" d="100"/>
        </p:scale>
        <p:origin x="2684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7789F6E0-BDB8-4DA5-BC9A-4333E53852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1D56004-992D-44E8-97EB-8D9CDF7EF6B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F8523D-909C-47AB-9634-7FC58FD474BA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BF8494-FEC6-4BED-A6EA-643827F5A7E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D06743-7C2B-4874-98A5-5AECE0BF5AC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14242-139C-46E7-AAD1-FF83B24EF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4186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86DEA9-3F93-4CDE-8E05-6171DE86F405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FD1A5E-6AB1-4029-8980-76B00C7A3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760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43829E-2859-4224-A0B5-085D70CEA6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C3265E6-25F8-4F49-AC0D-03866C1DC1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04D5AD-ED2A-46E9-A7B4-761561795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8CFA-8953-43DD-A9E8-8DF74864F225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150800-6328-4669-A8F4-F91F77460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59BD0A-6D8A-4DF6-8213-48340DE81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DD49-34E4-410D-BF6E-D6CB7CAA7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1936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21ACA2-3FA8-4F40-9B3A-52667CFA7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6A3F1F-83F6-43E0-BC07-01109124E9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0C47B4-185B-4BEE-93BE-52CCD4B9C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F4E0AC-1868-4939-B5C6-6FD0339C2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8CFA-8953-43DD-A9E8-8DF74864F225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AE7210-8A35-4F52-9933-E90804DBC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B970B6-C6B9-4188-8D0B-855198866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DD49-34E4-410D-BF6E-D6CB7CAA7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338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BDA1E6-89B3-434A-9B73-3AF648C07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514593-9ABA-4BD9-BA7F-386DEF5EB0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D6B85F-BBE6-4742-80E3-AC037DC28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8CFA-8953-43DD-A9E8-8DF74864F225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71DE5B-3EB8-4337-AAA6-5463B5F0F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8DBB32-DD1F-42F8-A08D-C8C29D6CF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DD49-34E4-410D-BF6E-D6CB7CAA7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6391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2B17CA-A983-44CD-A23B-012CE9AB9E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D316B2-C7B5-4633-AF65-607017EE7F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93CB2F-DE1D-439B-B682-BFEA5C33E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8CFA-8953-43DD-A9E8-8DF74864F225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243D51-FF52-443D-85EB-9A47681DF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2EB0C8-4B27-4E8C-8AFA-B0435B720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DD49-34E4-410D-BF6E-D6CB7CAA7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2934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F9FA8-4321-49A6-9E03-124DABA9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836807-5B65-45E3-A4AB-10A263271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29E124-08E3-457A-92EA-D70E23C44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8CFA-8953-43DD-A9E8-8DF74864F225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DEFE0B-E1A9-4D31-B474-8CC91A61D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081333-BA7D-4DE3-96EE-939D770CD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DD49-34E4-410D-BF6E-D6CB7CAA7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3397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7FF359-E20F-40AF-9531-D68582F9F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E323C0-5006-4605-BACF-7C1F123D4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CB5CD2-08D1-45B0-8B77-E5304556B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8CFA-8953-43DD-A9E8-8DF74864F225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F731C0-F3DA-460B-99F2-B52BC2143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F0B547-F80D-40E8-90A0-9E6AA0AF1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DD49-34E4-410D-BF6E-D6CB7CAA7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8451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5D55D9-EE33-4FCF-B7BC-17F26BF7B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06BCD5-2A81-4F15-A688-358E477746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CBBD11-5735-4C10-9EC1-36BF76E4B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7EA9ED-E971-4C52-A55B-D2433CA7F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8CFA-8953-43DD-A9E8-8DF74864F225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CD60DF-B191-4C86-A7B2-C74DE0EE3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C42C79-D36E-40EE-AD8F-FD09C3529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DD49-34E4-410D-BF6E-D6CB7CAA7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747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F223B-39AF-4324-B90A-6497F9A8B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C34377-EA20-4199-B53F-48EC67B3E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601BA6-4BF0-4225-8969-A37115065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273E2E-C398-4A55-B334-7ECEAFFA8F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C51E51A-AD6F-457D-85A5-D8E1ECBE02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C09A09C-2075-429D-BC24-9EE616675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8CFA-8953-43DD-A9E8-8DF74864F225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6956F6C-9591-420D-A65D-90F56523C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4ACDB7D-B817-40BE-9C5C-37706157E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DD49-34E4-410D-BF6E-D6CB7CAA7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377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8E2A3B-7FC0-4392-8101-CA53C71F8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0874C72-0354-4AB6-A686-535783838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8CFA-8953-43DD-A9E8-8DF74864F225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8C29F0A-326D-41F6-BEE1-B69531D60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AEC77A-DCD9-4A83-936D-F3F3716D2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DD49-34E4-410D-BF6E-D6CB7CAA7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4902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75CB2AB-AFF7-4578-AD4A-18A91400F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8CFA-8953-43DD-A9E8-8DF74864F225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2425C1-A6AC-4A55-B25B-3A8AE0551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B4974F-C05D-4B17-A941-8E4700FF2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DD49-34E4-410D-BF6E-D6CB7CAA7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805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75CB2AB-AFF7-4578-AD4A-18A91400F9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56349"/>
            <a:ext cx="1070344" cy="365125"/>
          </a:xfrm>
        </p:spPr>
        <p:txBody>
          <a:bodyPr/>
          <a:lstStyle/>
          <a:p>
            <a:fld id="{677C8CFA-8953-43DD-A9E8-8DF74864F225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B4974F-C05D-4B17-A941-8E4700FF2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2400" y="6356348"/>
            <a:ext cx="1371600" cy="365125"/>
          </a:xfrm>
        </p:spPr>
        <p:txBody>
          <a:bodyPr/>
          <a:lstStyle/>
          <a:p>
            <a:fld id="{A6BDDD49-34E4-410D-BF6E-D6CB7CAA747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DE7603-348C-4812-B74D-82ECA00FD8D4}"/>
              </a:ext>
            </a:extLst>
          </p:cNvPr>
          <p:cNvSpPr txBox="1"/>
          <p:nvPr userDrawn="1"/>
        </p:nvSpPr>
        <p:spPr>
          <a:xfrm>
            <a:off x="10033449" y="661309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bg2">
                    <a:lumMod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F37824D-A6A6-4A1C-8A94-FDDF51E219F8}"/>
              </a:ext>
            </a:extLst>
          </p:cNvPr>
          <p:cNvCxnSpPr/>
          <p:nvPr userDrawn="1"/>
        </p:nvCxnSpPr>
        <p:spPr>
          <a:xfrm flipH="1">
            <a:off x="1392864" y="6594230"/>
            <a:ext cx="108000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846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B4F178-8292-4CDF-AE9B-0F5138796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08661D-A8B3-4909-8176-3715655C8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BE18D8-34C2-4CC0-9DF2-7EC9F9443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E41059-E0DE-4E46-810B-15123251E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8CFA-8953-43DD-A9E8-8DF74864F225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37FCA6-99C8-4A1A-B62B-9ACE4D271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5BB345-9ACA-4735-83E4-4D55533D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DD49-34E4-410D-BF6E-D6CB7CAA7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298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1B5B45-605C-4D00-B081-5CD6D27F1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08C99B-8465-4214-9ACC-5C8667A58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44B7FA-3FEC-4B88-9EFA-B894EC7352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C8CFA-8953-43DD-A9E8-8DF74864F225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E0B8C-A606-4BB0-8A43-74827E9213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96E926-5E0D-46CB-97D3-3FA540CE40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DDD49-34E4-410D-BF6E-D6CB7CAA7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816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9BA7FD6B-1C31-4AC9-A327-7B21163EA4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1527B6-C867-4D03-9A79-DF52AAE91273}"/>
              </a:ext>
            </a:extLst>
          </p:cNvPr>
          <p:cNvSpPr txBox="1"/>
          <p:nvPr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>
                <a:solidFill>
                  <a:schemeClr val="bg1"/>
                </a:solidFill>
              </a:rPr>
              <a:t>PowerPoint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0AA764-2074-4596-A5C5-6D893A4D2056}"/>
              </a:ext>
            </a:extLst>
          </p:cNvPr>
          <p:cNvSpPr txBox="1"/>
          <p:nvPr/>
        </p:nvSpPr>
        <p:spPr>
          <a:xfrm>
            <a:off x="2159687" y="2767280"/>
            <a:ext cx="80634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b="1" dirty="0">
                <a:solidFill>
                  <a:schemeClr val="bg1"/>
                </a:solidFill>
              </a:rPr>
              <a:t>제 </a:t>
            </a:r>
            <a:r>
              <a:rPr lang="en-US" altLang="ko-KR" sz="8000" b="1" dirty="0">
                <a:solidFill>
                  <a:schemeClr val="bg1"/>
                </a:solidFill>
              </a:rPr>
              <a:t>2</a:t>
            </a:r>
            <a:r>
              <a:rPr lang="ko-KR" altLang="en-US" sz="8000" b="1" dirty="0">
                <a:solidFill>
                  <a:schemeClr val="bg1"/>
                </a:solidFill>
              </a:rPr>
              <a:t>차 </a:t>
            </a:r>
            <a:r>
              <a:rPr lang="en-US" altLang="ko-KR" sz="8000" b="1" dirty="0">
                <a:solidFill>
                  <a:schemeClr val="bg1"/>
                </a:solidFill>
              </a:rPr>
              <a:t>- </a:t>
            </a:r>
            <a:r>
              <a:rPr lang="ko-KR" altLang="en-US" sz="8000" b="1" dirty="0">
                <a:solidFill>
                  <a:schemeClr val="bg1"/>
                </a:solidFill>
              </a:rPr>
              <a:t>손님배정</a:t>
            </a:r>
          </a:p>
        </p:txBody>
      </p:sp>
      <p:sp>
        <p:nvSpPr>
          <p:cNvPr id="9" name="양쪽 대괄호 8">
            <a:extLst>
              <a:ext uri="{FF2B5EF4-FFF2-40B4-BE49-F238E27FC236}">
                <a16:creationId xmlns:a16="http://schemas.microsoft.com/office/drawing/2014/main" id="{E7265D34-E2A4-4665-ABC6-7C5387B23802}"/>
              </a:ext>
            </a:extLst>
          </p:cNvPr>
          <p:cNvSpPr/>
          <p:nvPr/>
        </p:nvSpPr>
        <p:spPr>
          <a:xfrm>
            <a:off x="1618734" y="2650317"/>
            <a:ext cx="8921579" cy="1560171"/>
          </a:xfrm>
          <a:prstGeom prst="bracketPair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ADD06B2-971F-469A-8B09-55AB3CCC445C}"/>
              </a:ext>
            </a:extLst>
          </p:cNvPr>
          <p:cNvSpPr/>
          <p:nvPr/>
        </p:nvSpPr>
        <p:spPr>
          <a:xfrm>
            <a:off x="8478359" y="4934079"/>
            <a:ext cx="255390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pc="-150" dirty="0">
                <a:solidFill>
                  <a:schemeClr val="bg1"/>
                </a:solidFill>
                <a:latin typeface="+mj-ea"/>
              </a:rPr>
              <a:t>학과</a:t>
            </a:r>
            <a:r>
              <a:rPr lang="en-US" altLang="ko-KR" sz="2400" b="1" spc="-150" dirty="0">
                <a:solidFill>
                  <a:schemeClr val="bg1"/>
                </a:solidFill>
                <a:latin typeface="+mj-ea"/>
              </a:rPr>
              <a:t>:</a:t>
            </a:r>
            <a:r>
              <a:rPr lang="ko-KR" altLang="en-US" sz="2400" b="1" spc="-150" dirty="0">
                <a:solidFill>
                  <a:schemeClr val="bg1"/>
                </a:solidFill>
                <a:latin typeface="+mj-ea"/>
              </a:rPr>
              <a:t>컴퓨터공학과</a:t>
            </a:r>
            <a:endParaRPr lang="en-US" altLang="ko-KR" sz="2400" b="1" spc="-150" dirty="0">
              <a:solidFill>
                <a:schemeClr val="bg1"/>
              </a:solidFill>
              <a:latin typeface="+mj-ea"/>
            </a:endParaRPr>
          </a:p>
          <a:p>
            <a:r>
              <a:rPr lang="ko-KR" altLang="en-US" sz="2400" b="1" spc="-150" dirty="0">
                <a:solidFill>
                  <a:schemeClr val="bg1"/>
                </a:solidFill>
                <a:latin typeface="+mj-ea"/>
              </a:rPr>
              <a:t>학번</a:t>
            </a:r>
            <a:r>
              <a:rPr lang="en-US" altLang="ko-KR" sz="2400" b="1" spc="-150" dirty="0">
                <a:solidFill>
                  <a:schemeClr val="bg1"/>
                </a:solidFill>
                <a:latin typeface="+mj-ea"/>
              </a:rPr>
              <a:t>: 21712184</a:t>
            </a:r>
          </a:p>
          <a:p>
            <a:r>
              <a:rPr lang="ko-KR" altLang="en-US" sz="2400" b="1" spc="-150" dirty="0">
                <a:solidFill>
                  <a:schemeClr val="bg1"/>
                </a:solidFill>
                <a:latin typeface="+mj-ea"/>
              </a:rPr>
              <a:t>이름</a:t>
            </a:r>
            <a:r>
              <a:rPr lang="en-US" altLang="ko-KR" sz="2400" b="1" spc="-150" dirty="0">
                <a:solidFill>
                  <a:schemeClr val="bg1"/>
                </a:solidFill>
                <a:latin typeface="+mj-ea"/>
              </a:rPr>
              <a:t>: </a:t>
            </a:r>
            <a:r>
              <a:rPr lang="ko-KR" altLang="en-US" sz="2400" b="1" spc="-150" dirty="0">
                <a:solidFill>
                  <a:schemeClr val="bg1"/>
                </a:solidFill>
                <a:latin typeface="+mj-ea"/>
              </a:rPr>
              <a:t>유태형</a:t>
            </a:r>
            <a:endParaRPr lang="en-US" altLang="ko-KR" sz="2400" b="1" spc="-150" dirty="0">
              <a:solidFill>
                <a:schemeClr val="bg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967449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FF58CD4C-68A5-4E32-88AA-D54CCF1C4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CC2C4BFD-E52B-4FD9-ADB7-BE0655D8D608}"/>
              </a:ext>
            </a:extLst>
          </p:cNvPr>
          <p:cNvGrpSpPr/>
          <p:nvPr/>
        </p:nvGrpSpPr>
        <p:grpSpPr>
          <a:xfrm>
            <a:off x="489097" y="3890631"/>
            <a:ext cx="5061098" cy="2519916"/>
            <a:chOff x="489097" y="499731"/>
            <a:chExt cx="5061098" cy="2519916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1610378-D5DF-4E6B-8560-52648D1A5AC0}"/>
                </a:ext>
              </a:extLst>
            </p:cNvPr>
            <p:cNvSpPr/>
            <p:nvPr/>
          </p:nvSpPr>
          <p:spPr>
            <a:xfrm>
              <a:off x="489097" y="499731"/>
              <a:ext cx="5061098" cy="25199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DF1A5FF-48AC-4301-B8C6-534C1ABE787C}"/>
                </a:ext>
              </a:extLst>
            </p:cNvPr>
            <p:cNvSpPr txBox="1"/>
            <p:nvPr/>
          </p:nvSpPr>
          <p:spPr>
            <a:xfrm>
              <a:off x="776176" y="744279"/>
              <a:ext cx="103265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bg1"/>
                  </a:solidFill>
                </a:rPr>
                <a:t>#3, </a:t>
              </a:r>
              <a:endParaRPr lang="ko-KR" altLang="en-US" sz="40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853D22D-E615-4F52-A80A-98335EA7C18B}"/>
                </a:ext>
              </a:extLst>
            </p:cNvPr>
            <p:cNvSpPr txBox="1"/>
            <p:nvPr/>
          </p:nvSpPr>
          <p:spPr>
            <a:xfrm>
              <a:off x="776176" y="1467301"/>
              <a:ext cx="269336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dirty="0">
                  <a:solidFill>
                    <a:schemeClr val="bg1"/>
                  </a:solidFill>
                  <a:latin typeface="+mj-ea"/>
                  <a:ea typeface="+mj-ea"/>
                </a:rPr>
                <a:t>유태형</a:t>
              </a:r>
              <a:r>
                <a:rPr lang="en-US" altLang="ko-KR" sz="4000" dirty="0">
                  <a:solidFill>
                    <a:schemeClr val="bg1"/>
                  </a:solidFill>
                  <a:latin typeface="+mj-ea"/>
                  <a:ea typeface="+mj-ea"/>
                </a:rPr>
                <a:t>.</a:t>
              </a:r>
              <a:r>
                <a:rPr lang="en-US" altLang="ko-KR" sz="4000" dirty="0" err="1">
                  <a:solidFill>
                    <a:schemeClr val="bg1"/>
                  </a:solidFill>
                  <a:latin typeface="+mj-ea"/>
                  <a:ea typeface="+mj-ea"/>
                </a:rPr>
                <a:t>cpp</a:t>
              </a:r>
              <a:endParaRPr lang="ko-KR" altLang="en-US" sz="4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57706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DD3790-B0BC-48B9-B17B-2682BAB1F22E}"/>
              </a:ext>
            </a:extLst>
          </p:cNvPr>
          <p:cNvSpPr txBox="1"/>
          <p:nvPr/>
        </p:nvSpPr>
        <p:spPr>
          <a:xfrm>
            <a:off x="1392870" y="181320"/>
            <a:ext cx="27398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4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유태형</a:t>
            </a:r>
            <a:r>
              <a:rPr lang="en-US" altLang="ko-KR" dirty="0"/>
              <a:t>.</a:t>
            </a:r>
            <a:r>
              <a:rPr lang="en-US" altLang="ko-KR" dirty="0" err="1"/>
              <a:t>cpp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961909-013E-4079-92C0-FD0876151D34}"/>
              </a:ext>
            </a:extLst>
          </p:cNvPr>
          <p:cNvSpPr txBox="1"/>
          <p:nvPr/>
        </p:nvSpPr>
        <p:spPr>
          <a:xfrm>
            <a:off x="116958" y="96260"/>
            <a:ext cx="754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3,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C1FAE98-0419-4281-A341-90C17191CECE}"/>
              </a:ext>
            </a:extLst>
          </p:cNvPr>
          <p:cNvCxnSpPr/>
          <p:nvPr/>
        </p:nvCxnSpPr>
        <p:spPr>
          <a:xfrm>
            <a:off x="1392870" y="1127052"/>
            <a:ext cx="1080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1D263999-99F4-490D-B0E4-112D7006B9DA}"/>
              </a:ext>
            </a:extLst>
          </p:cNvPr>
          <p:cNvGrpSpPr/>
          <p:nvPr/>
        </p:nvGrpSpPr>
        <p:grpSpPr>
          <a:xfrm>
            <a:off x="1393391" y="1643128"/>
            <a:ext cx="10344387" cy="4587816"/>
            <a:chOff x="962743" y="1643128"/>
            <a:chExt cx="10344387" cy="4587816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918A9122-BDAE-4B05-9653-B9737651BC50}"/>
                </a:ext>
              </a:extLst>
            </p:cNvPr>
            <p:cNvGrpSpPr/>
            <p:nvPr/>
          </p:nvGrpSpPr>
          <p:grpSpPr>
            <a:xfrm>
              <a:off x="3686175" y="1643128"/>
              <a:ext cx="4819650" cy="4587816"/>
              <a:chOff x="2901950" y="566040"/>
              <a:chExt cx="6057900" cy="5766504"/>
            </a:xfrm>
          </p:grpSpPr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A3AA3D46-4B5F-4A96-B990-BA4F9C97F1F7}"/>
                  </a:ext>
                </a:extLst>
              </p:cNvPr>
              <p:cNvSpPr/>
              <p:nvPr/>
            </p:nvSpPr>
            <p:spPr>
              <a:xfrm>
                <a:off x="5518150" y="2890844"/>
                <a:ext cx="3441700" cy="3441700"/>
              </a:xfrm>
              <a:prstGeom prst="ellipse">
                <a:avLst/>
              </a:prstGeom>
              <a:solidFill>
                <a:schemeClr val="accent5">
                  <a:lumMod val="75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7312527D-4AB6-4022-9767-8D3B9783523C}"/>
                  </a:ext>
                </a:extLst>
              </p:cNvPr>
              <p:cNvSpPr/>
              <p:nvPr/>
            </p:nvSpPr>
            <p:spPr>
              <a:xfrm>
                <a:off x="2901950" y="2890844"/>
                <a:ext cx="3441700" cy="3441700"/>
              </a:xfrm>
              <a:prstGeom prst="ellipse">
                <a:avLst/>
              </a:prstGeom>
              <a:solidFill>
                <a:srgbClr val="FFC000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47102FF3-8B73-4B72-8FD0-FA47C9D69C49}"/>
                  </a:ext>
                </a:extLst>
              </p:cNvPr>
              <p:cNvSpPr/>
              <p:nvPr/>
            </p:nvSpPr>
            <p:spPr>
              <a:xfrm>
                <a:off x="4254500" y="566040"/>
                <a:ext cx="3441700" cy="3441700"/>
              </a:xfrm>
              <a:prstGeom prst="ellipse">
                <a:avLst/>
              </a:pr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B0939FA-CA2B-4473-87BF-99BB4324B39F}"/>
                </a:ext>
              </a:extLst>
            </p:cNvPr>
            <p:cNvSpPr txBox="1"/>
            <p:nvPr/>
          </p:nvSpPr>
          <p:spPr>
            <a:xfrm>
              <a:off x="3741470" y="4814762"/>
              <a:ext cx="20415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allocate(group, </a:t>
              </a:r>
              <a:r>
                <a:rPr lang="en-US" altLang="ko-KR" sz="2000" spc="-15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len</a:t>
              </a:r>
              <a:r>
                <a:rPr lang="en-US" altLang="ko-KR" sz="20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)</a:t>
              </a:r>
              <a:endPara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A4DEB2C-E396-4A06-8417-A6723C3629DF}"/>
                </a:ext>
              </a:extLst>
            </p:cNvPr>
            <p:cNvSpPr txBox="1"/>
            <p:nvPr/>
          </p:nvSpPr>
          <p:spPr>
            <a:xfrm>
              <a:off x="6810765" y="4814762"/>
              <a:ext cx="13560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clear(group)</a:t>
              </a:r>
              <a:endPara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370C600-BA04-4883-9DA5-BB96EB0A1023}"/>
                </a:ext>
              </a:extLst>
            </p:cNvPr>
            <p:cNvSpPr txBox="1"/>
            <p:nvPr/>
          </p:nvSpPr>
          <p:spPr>
            <a:xfrm>
              <a:off x="5379654" y="2812177"/>
              <a:ext cx="15034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spc="-15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allocator_init</a:t>
              </a:r>
              <a:r>
                <a:rPr lang="en-US" altLang="ko-KR" sz="20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()</a:t>
              </a:r>
              <a:endPara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EB7F819-28F9-4D25-B8C7-155BC18560B5}"/>
                </a:ext>
              </a:extLst>
            </p:cNvPr>
            <p:cNvSpPr txBox="1"/>
            <p:nvPr/>
          </p:nvSpPr>
          <p:spPr>
            <a:xfrm>
              <a:off x="962743" y="4801918"/>
              <a:ext cx="26330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600" dirty="0" smtClean="0"/>
                <a:t>group</a:t>
              </a:r>
              <a:r>
                <a:rPr lang="ko-KR" altLang="en-US" sz="1600" dirty="0" smtClean="0"/>
                <a:t>의 시작 위치와 수를 가지고 </a:t>
              </a:r>
              <a:r>
                <a:rPr lang="en-US" altLang="ko-KR" sz="1600" dirty="0" smtClean="0"/>
                <a:t>table</a:t>
              </a:r>
              <a:r>
                <a:rPr lang="ko-KR" altLang="en-US" sz="1600" dirty="0" smtClean="0"/>
                <a:t>에 </a:t>
              </a:r>
              <a:r>
                <a:rPr lang="en-US" altLang="ko-KR" sz="1600" dirty="0" smtClean="0"/>
                <a:t>group</a:t>
              </a:r>
              <a:r>
                <a:rPr lang="ko-KR" altLang="en-US" sz="1600" dirty="0" smtClean="0"/>
                <a:t>할당</a:t>
              </a:r>
              <a:r>
                <a:rPr lang="en-US" altLang="ko-KR" sz="1600" dirty="0" smtClean="0"/>
                <a:t>,</a:t>
              </a:r>
              <a:r>
                <a:rPr lang="ko-KR" altLang="en-US" sz="1600" dirty="0" smtClean="0"/>
                <a:t> </a:t>
              </a:r>
              <a:r>
                <a:rPr lang="en-US" altLang="ko-KR" sz="1600" dirty="0" smtClean="0"/>
                <a:t>offset(</a:t>
              </a:r>
              <a:r>
                <a:rPr lang="ko-KR" altLang="en-US" sz="1600" dirty="0" smtClean="0"/>
                <a:t>결과</a:t>
              </a:r>
              <a:r>
                <a:rPr lang="en-US" altLang="ko-KR" sz="1600" dirty="0" smtClean="0"/>
                <a:t>)</a:t>
              </a:r>
              <a:r>
                <a:rPr lang="ko-KR" altLang="en-US" sz="1600" dirty="0" smtClean="0"/>
                <a:t>반환</a:t>
              </a:r>
              <a:r>
                <a:rPr lang="en-US" altLang="ko-KR" sz="1600" dirty="0" smtClean="0"/>
                <a:t> </a:t>
              </a:r>
              <a:endParaRPr lang="ko-KR" altLang="en-US" sz="16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19933E5-BE97-4496-995F-AAED7126FC90}"/>
                </a:ext>
              </a:extLst>
            </p:cNvPr>
            <p:cNvSpPr txBox="1"/>
            <p:nvPr/>
          </p:nvSpPr>
          <p:spPr>
            <a:xfrm>
              <a:off x="8674100" y="4801917"/>
              <a:ext cx="263303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600" dirty="0" smtClean="0"/>
                <a:t>table[offset]~table[</a:t>
              </a:r>
              <a:r>
                <a:rPr lang="en-US" altLang="ko-KR" sz="1600" dirty="0" err="1" smtClean="0"/>
                <a:t>offset+len</a:t>
              </a:r>
              <a:r>
                <a:rPr lang="en-US" altLang="ko-KR" sz="1600" dirty="0" smtClean="0"/>
                <a:t>]</a:t>
              </a:r>
              <a:r>
                <a:rPr lang="ko-KR" altLang="en-US" sz="1600" dirty="0" smtClean="0"/>
                <a:t>에 해당하는 </a:t>
              </a:r>
              <a:r>
                <a:rPr lang="en-US" altLang="ko-KR" sz="1600" dirty="0" smtClean="0"/>
                <a:t>group</a:t>
              </a:r>
              <a:r>
                <a:rPr lang="ko-KR" altLang="en-US" sz="1600" dirty="0" smtClean="0"/>
                <a:t>들을 </a:t>
              </a:r>
              <a:r>
                <a:rPr lang="en-US" altLang="ko-KR" sz="1600" dirty="0" smtClean="0"/>
                <a:t>0</a:t>
              </a:r>
              <a:r>
                <a:rPr lang="ko-KR" altLang="en-US" sz="1600" dirty="0" smtClean="0"/>
                <a:t>으로 초기화</a:t>
              </a:r>
              <a:r>
                <a:rPr lang="en-US" altLang="ko-KR" sz="1600" dirty="0" smtClean="0"/>
                <a:t>, position[group]</a:t>
              </a:r>
              <a:r>
                <a:rPr lang="ko-KR" altLang="en-US" sz="1600" dirty="0" smtClean="0"/>
                <a:t>을 </a:t>
              </a:r>
              <a:r>
                <a:rPr lang="en-US" altLang="ko-KR" sz="1600" dirty="0" smtClean="0"/>
                <a:t>-1</a:t>
              </a:r>
              <a:r>
                <a:rPr lang="ko-KR" altLang="en-US" sz="1600" dirty="0" smtClean="0"/>
                <a:t>로 초기화</a:t>
              </a:r>
              <a:endParaRPr lang="ko-KR" altLang="en-US" sz="1600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E8D1973-A474-4F9F-BC6D-41B5FE25F4E5}"/>
                </a:ext>
              </a:extLst>
            </p:cNvPr>
            <p:cNvSpPr txBox="1"/>
            <p:nvPr/>
          </p:nvSpPr>
          <p:spPr>
            <a:xfrm>
              <a:off x="7647857" y="2070100"/>
              <a:ext cx="26330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600" dirty="0" smtClean="0"/>
                <a:t>main.cpp</a:t>
              </a:r>
              <a:r>
                <a:rPr lang="ko-KR" altLang="en-US" sz="1600" dirty="0" smtClean="0"/>
                <a:t>에 있는 </a:t>
              </a:r>
              <a:r>
                <a:rPr lang="en-US" altLang="ko-KR" sz="1600" dirty="0" smtClean="0"/>
                <a:t>table[]</a:t>
              </a:r>
              <a:r>
                <a:rPr lang="ko-KR" altLang="en-US" sz="1600" dirty="0" smtClean="0"/>
                <a:t>과 </a:t>
              </a:r>
              <a:r>
                <a:rPr lang="en-US" altLang="ko-KR" sz="1600" dirty="0" smtClean="0"/>
                <a:t>position[]</a:t>
              </a:r>
              <a:r>
                <a:rPr lang="ko-KR" altLang="en-US" sz="1600" dirty="0" smtClean="0"/>
                <a:t>을 만들어 주며 각각 </a:t>
              </a:r>
              <a:r>
                <a:rPr lang="en-US" altLang="ko-KR" sz="1600" dirty="0" smtClean="0"/>
                <a:t>0</a:t>
              </a:r>
              <a:r>
                <a:rPr lang="ko-KR" altLang="en-US" sz="1600" dirty="0" smtClean="0"/>
                <a:t>과 </a:t>
              </a:r>
              <a:r>
                <a:rPr lang="en-US" altLang="ko-KR" sz="1600" dirty="0" smtClean="0"/>
                <a:t>-1</a:t>
              </a:r>
              <a:r>
                <a:rPr lang="ko-KR" altLang="en-US" sz="1600" dirty="0" smtClean="0"/>
                <a:t>로 초기화</a:t>
              </a:r>
              <a:r>
                <a:rPr lang="en-US" altLang="ko-KR" sz="1600" dirty="0" smtClean="0"/>
                <a:t> </a:t>
              </a:r>
              <a:endParaRPr lang="ko-KR" altLang="en-US" sz="1600" dirty="0"/>
            </a:p>
          </p:txBody>
        </p:sp>
      </p:grpSp>
      <p:sp>
        <p:nvSpPr>
          <p:cNvPr id="8" name="TextBox 7"/>
          <p:cNvSpPr txBox="1"/>
          <p:nvPr/>
        </p:nvSpPr>
        <p:spPr>
          <a:xfrm flipH="1">
            <a:off x="951326" y="1384187"/>
            <a:ext cx="38622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main.cpp</a:t>
            </a:r>
            <a:r>
              <a:rPr lang="ko-KR" altLang="en-US" sz="2400" dirty="0" smtClean="0">
                <a:solidFill>
                  <a:srgbClr val="FF0000"/>
                </a:solidFill>
              </a:rPr>
              <a:t>에 배열들은 </a:t>
            </a:r>
            <a:r>
              <a:rPr lang="en-US" altLang="ko-KR" sz="2400" dirty="0" smtClean="0">
                <a:solidFill>
                  <a:srgbClr val="FF0000"/>
                </a:solidFill>
              </a:rPr>
              <a:t>static</a:t>
            </a:r>
            <a:r>
              <a:rPr lang="ko-KR" altLang="en-US" sz="2400" dirty="0" smtClean="0">
                <a:solidFill>
                  <a:srgbClr val="FF0000"/>
                </a:solidFill>
              </a:rPr>
              <a:t>으로 선언되어 항상 같은 값을 가지는 </a:t>
            </a:r>
            <a:r>
              <a:rPr lang="en-US" altLang="ko-KR" sz="2400" dirty="0" smtClean="0">
                <a:solidFill>
                  <a:srgbClr val="FF0000"/>
                </a:solidFill>
              </a:rPr>
              <a:t>table[]</a:t>
            </a:r>
            <a:r>
              <a:rPr lang="ko-KR" altLang="en-US" sz="2400" dirty="0" smtClean="0">
                <a:solidFill>
                  <a:srgbClr val="FF0000"/>
                </a:solidFill>
              </a:rPr>
              <a:t>과 </a:t>
            </a:r>
            <a:r>
              <a:rPr lang="en-US" altLang="ko-KR" sz="2400" dirty="0" smtClean="0">
                <a:solidFill>
                  <a:srgbClr val="FF0000"/>
                </a:solidFill>
              </a:rPr>
              <a:t>position[]</a:t>
            </a:r>
            <a:r>
              <a:rPr lang="ko-KR" altLang="en-US" sz="2400" dirty="0" smtClean="0">
                <a:solidFill>
                  <a:srgbClr val="FF0000"/>
                </a:solidFill>
              </a:rPr>
              <a:t>을 따로 선언 해야함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866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C1FAE98-0419-4281-A341-90C17191CECE}"/>
              </a:ext>
            </a:extLst>
          </p:cNvPr>
          <p:cNvCxnSpPr/>
          <p:nvPr/>
        </p:nvCxnSpPr>
        <p:spPr>
          <a:xfrm>
            <a:off x="1392870" y="1127052"/>
            <a:ext cx="1080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6DD3790-B0BC-48B9-B17B-2682BAB1F22E}"/>
              </a:ext>
            </a:extLst>
          </p:cNvPr>
          <p:cNvSpPr txBox="1"/>
          <p:nvPr/>
        </p:nvSpPr>
        <p:spPr>
          <a:xfrm>
            <a:off x="1392870" y="181320"/>
            <a:ext cx="27398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4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유태형</a:t>
            </a:r>
            <a:r>
              <a:rPr lang="en-US" altLang="ko-KR" dirty="0"/>
              <a:t>.</a:t>
            </a:r>
            <a:r>
              <a:rPr lang="en-US" altLang="ko-KR" dirty="0" err="1"/>
              <a:t>cpp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961909-013E-4079-92C0-FD0876151D34}"/>
              </a:ext>
            </a:extLst>
          </p:cNvPr>
          <p:cNvSpPr txBox="1"/>
          <p:nvPr/>
        </p:nvSpPr>
        <p:spPr>
          <a:xfrm>
            <a:off x="116958" y="96260"/>
            <a:ext cx="754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3,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F276EDF-DA89-4FA8-964C-F6A2B1E6EC82}"/>
              </a:ext>
            </a:extLst>
          </p:cNvPr>
          <p:cNvSpPr/>
          <p:nvPr/>
        </p:nvSpPr>
        <p:spPr>
          <a:xfrm>
            <a:off x="1473200" y="1783640"/>
            <a:ext cx="2041451" cy="43664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position[group]</a:t>
            </a:r>
            <a:r>
              <a:rPr lang="ko-KR" altLang="en-US" dirty="0" smtClean="0">
                <a:solidFill>
                  <a:schemeClr val="tx1"/>
                </a:solidFill>
              </a:rPr>
              <a:t>의 시작 위치와 </a:t>
            </a:r>
            <a:r>
              <a:rPr lang="en-US" altLang="ko-KR" dirty="0" err="1" smtClean="0">
                <a:solidFill>
                  <a:schemeClr val="tx1"/>
                </a:solidFill>
              </a:rPr>
              <a:t>len</a:t>
            </a:r>
            <a:r>
              <a:rPr lang="ko-KR" altLang="en-US" dirty="0" smtClean="0">
                <a:solidFill>
                  <a:schemeClr val="tx1"/>
                </a:solidFill>
              </a:rPr>
              <a:t>에 해당하는 크기를 가진 </a:t>
            </a:r>
            <a:r>
              <a:rPr lang="en-US" altLang="ko-KR" dirty="0" smtClean="0">
                <a:solidFill>
                  <a:schemeClr val="tx1"/>
                </a:solidFill>
              </a:rPr>
              <a:t>group</a:t>
            </a:r>
            <a:r>
              <a:rPr lang="ko-KR" altLang="en-US" dirty="0" smtClean="0">
                <a:solidFill>
                  <a:schemeClr val="tx1"/>
                </a:solidFill>
              </a:rPr>
              <a:t>이 들어 갈 수 있는 위치를 탐색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4BA9858-4D88-4E89-9C76-EA75213A51C1}"/>
              </a:ext>
            </a:extLst>
          </p:cNvPr>
          <p:cNvSpPr/>
          <p:nvPr/>
        </p:nvSpPr>
        <p:spPr>
          <a:xfrm>
            <a:off x="1473200" y="1739679"/>
            <a:ext cx="2041451" cy="6585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EAF7B97-7C3C-40DE-912D-F07D79FF3AF6}"/>
              </a:ext>
            </a:extLst>
          </p:cNvPr>
          <p:cNvSpPr/>
          <p:nvPr/>
        </p:nvSpPr>
        <p:spPr>
          <a:xfrm>
            <a:off x="9748875" y="1739679"/>
            <a:ext cx="2041451" cy="43664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공간 부족 시 해당 하는 만큼 </a:t>
            </a:r>
            <a:r>
              <a:rPr lang="en-US" altLang="ko-KR" dirty="0" smtClean="0">
                <a:solidFill>
                  <a:schemeClr val="tx1"/>
                </a:solidFill>
              </a:rPr>
              <a:t>offset</a:t>
            </a:r>
            <a:r>
              <a:rPr lang="ko-KR" altLang="en-US" dirty="0" smtClean="0">
                <a:solidFill>
                  <a:schemeClr val="tx1"/>
                </a:solidFill>
              </a:rPr>
              <a:t>은 </a:t>
            </a:r>
            <a:r>
              <a:rPr lang="en-US" altLang="ko-KR" dirty="0" smtClean="0">
                <a:solidFill>
                  <a:schemeClr val="tx1"/>
                </a:solidFill>
              </a:rPr>
              <a:t>-1</a:t>
            </a:r>
            <a:r>
              <a:rPr lang="ko-KR" altLang="en-US" dirty="0" smtClean="0">
                <a:solidFill>
                  <a:schemeClr val="tx1"/>
                </a:solidFill>
              </a:rPr>
              <a:t>이나 </a:t>
            </a:r>
            <a:r>
              <a:rPr lang="en-US" altLang="ko-KR" dirty="0" smtClean="0">
                <a:solidFill>
                  <a:schemeClr val="tx1"/>
                </a:solidFill>
              </a:rPr>
              <a:t>SIZE-</a:t>
            </a:r>
            <a:r>
              <a:rPr lang="en-US" altLang="ko-KR" dirty="0" err="1" smtClean="0">
                <a:solidFill>
                  <a:schemeClr val="tx1"/>
                </a:solidFill>
              </a:rPr>
              <a:t>len</a:t>
            </a:r>
            <a:r>
              <a:rPr lang="ko-KR" altLang="en-US" dirty="0" smtClean="0">
                <a:solidFill>
                  <a:schemeClr val="tx1"/>
                </a:solidFill>
              </a:rPr>
              <a:t>반환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50ACBCF-528D-4695-90B1-ECFC430C3B43}"/>
              </a:ext>
            </a:extLst>
          </p:cNvPr>
          <p:cNvSpPr/>
          <p:nvPr/>
        </p:nvSpPr>
        <p:spPr>
          <a:xfrm>
            <a:off x="4231758" y="1739679"/>
            <a:ext cx="2041451" cy="43664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table[]</a:t>
            </a:r>
            <a:r>
              <a:rPr lang="ko-KR" altLang="en-US" dirty="0" smtClean="0">
                <a:solidFill>
                  <a:schemeClr val="tx1"/>
                </a:solidFill>
              </a:rPr>
              <a:t>을 </a:t>
            </a:r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r>
              <a:rPr lang="ko-KR" altLang="en-US" dirty="0" smtClean="0">
                <a:solidFill>
                  <a:schemeClr val="tx1"/>
                </a:solidFill>
              </a:rPr>
              <a:t>부터 </a:t>
            </a:r>
            <a:r>
              <a:rPr lang="en-US" altLang="ko-KR" dirty="0" smtClean="0">
                <a:solidFill>
                  <a:schemeClr val="tx1"/>
                </a:solidFill>
              </a:rPr>
              <a:t>SIZE-</a:t>
            </a:r>
            <a:r>
              <a:rPr lang="en-US" altLang="ko-KR" dirty="0" err="1" smtClean="0">
                <a:solidFill>
                  <a:schemeClr val="tx1"/>
                </a:solidFill>
              </a:rPr>
              <a:t>len</a:t>
            </a:r>
            <a:r>
              <a:rPr lang="ko-KR" altLang="en-US" dirty="0" smtClean="0">
                <a:solidFill>
                  <a:schemeClr val="tx1"/>
                </a:solidFill>
              </a:rPr>
              <a:t>만큼 탐색하면서 빈</a:t>
            </a:r>
            <a:r>
              <a:rPr lang="en-US" altLang="ko-KR" dirty="0" smtClean="0">
                <a:solidFill>
                  <a:schemeClr val="tx1"/>
                </a:solidFill>
              </a:rPr>
              <a:t>(0) </a:t>
            </a:r>
            <a:r>
              <a:rPr lang="ko-KR" altLang="en-US" dirty="0" smtClean="0">
                <a:solidFill>
                  <a:schemeClr val="tx1"/>
                </a:solidFill>
              </a:rPr>
              <a:t>자리 발견 시 </a:t>
            </a:r>
            <a:r>
              <a:rPr lang="en-US" altLang="ko-KR" dirty="0" err="1" smtClean="0">
                <a:solidFill>
                  <a:schemeClr val="tx1"/>
                </a:solidFill>
              </a:rPr>
              <a:t>len</a:t>
            </a:r>
            <a:r>
              <a:rPr lang="ko-KR" altLang="en-US" dirty="0" smtClean="0">
                <a:solidFill>
                  <a:schemeClr val="tx1"/>
                </a:solidFill>
              </a:rPr>
              <a:t>만큼 뒷자리도 비어 있는지 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22E99BC-090D-4958-BA33-A4D98D6C3CD8}"/>
              </a:ext>
            </a:extLst>
          </p:cNvPr>
          <p:cNvSpPr/>
          <p:nvPr/>
        </p:nvSpPr>
        <p:spPr>
          <a:xfrm>
            <a:off x="6990316" y="1739679"/>
            <a:ext cx="2041451" cy="43664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len</a:t>
            </a:r>
            <a:r>
              <a:rPr lang="ko-KR" altLang="en-US" dirty="0" smtClean="0">
                <a:solidFill>
                  <a:schemeClr val="tx1"/>
                </a:solidFill>
              </a:rPr>
              <a:t>이상 비어있어 들어갈 공간이 충분하다면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position[group]</a:t>
            </a:r>
            <a:r>
              <a:rPr lang="ko-KR" altLang="en-US" dirty="0" smtClean="0">
                <a:solidFill>
                  <a:schemeClr val="tx1"/>
                </a:solidFill>
              </a:rPr>
              <a:t>에 </a:t>
            </a:r>
            <a:r>
              <a:rPr lang="en-US" altLang="ko-KR" dirty="0" smtClean="0">
                <a:solidFill>
                  <a:schemeClr val="tx1"/>
                </a:solidFill>
              </a:rPr>
              <a:t>table</a:t>
            </a:r>
            <a:r>
              <a:rPr lang="ko-KR" altLang="en-US" dirty="0" smtClean="0">
                <a:solidFill>
                  <a:schemeClr val="tx1"/>
                </a:solidFill>
              </a:rPr>
              <a:t>에 들어 갈 수 있는 공간 중 처음 </a:t>
            </a:r>
            <a:r>
              <a:rPr lang="en-US" altLang="ko-KR" dirty="0" smtClean="0">
                <a:solidFill>
                  <a:schemeClr val="tx1"/>
                </a:solidFill>
              </a:rPr>
              <a:t>index</a:t>
            </a:r>
            <a:r>
              <a:rPr lang="ko-KR" altLang="en-US" dirty="0" smtClean="0">
                <a:solidFill>
                  <a:schemeClr val="tx1"/>
                </a:solidFill>
              </a:rPr>
              <a:t>삽입</a:t>
            </a:r>
            <a:r>
              <a:rPr lang="en-US" altLang="ko-KR" dirty="0" smtClean="0">
                <a:solidFill>
                  <a:schemeClr val="tx1"/>
                </a:solidFill>
              </a:rPr>
              <a:t>, table</a:t>
            </a:r>
            <a:r>
              <a:rPr lang="ko-KR" altLang="en-US" dirty="0" smtClean="0">
                <a:solidFill>
                  <a:schemeClr val="tx1"/>
                </a:solidFill>
              </a:rPr>
              <a:t>에 실제로 </a:t>
            </a:r>
            <a:r>
              <a:rPr lang="en-US" altLang="ko-KR" dirty="0" smtClean="0">
                <a:solidFill>
                  <a:schemeClr val="tx1"/>
                </a:solidFill>
              </a:rPr>
              <a:t>group</a:t>
            </a:r>
            <a:r>
              <a:rPr lang="ko-KR" altLang="en-US" dirty="0" smtClean="0">
                <a:solidFill>
                  <a:schemeClr val="tx1"/>
                </a:solidFill>
              </a:rPr>
              <a:t>지정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9633395-B53F-4E5F-AC3D-83205A5FC8D0}"/>
              </a:ext>
            </a:extLst>
          </p:cNvPr>
          <p:cNvSpPr txBox="1"/>
          <p:nvPr/>
        </p:nvSpPr>
        <p:spPr>
          <a:xfrm>
            <a:off x="3722400" y="382567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67D802B-8061-47E6-86DF-658D747A6B55}"/>
              </a:ext>
            </a:extLst>
          </p:cNvPr>
          <p:cNvSpPr txBox="1"/>
          <p:nvPr/>
        </p:nvSpPr>
        <p:spPr>
          <a:xfrm>
            <a:off x="6476222" y="382567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7FF253D-E3FD-4663-8D48-728ACC50E325}"/>
              </a:ext>
            </a:extLst>
          </p:cNvPr>
          <p:cNvSpPr txBox="1"/>
          <p:nvPr/>
        </p:nvSpPr>
        <p:spPr>
          <a:xfrm>
            <a:off x="9230044" y="382567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FE4F1A0-8566-4E75-A591-67FD2C781803}"/>
              </a:ext>
            </a:extLst>
          </p:cNvPr>
          <p:cNvSpPr txBox="1"/>
          <p:nvPr/>
        </p:nvSpPr>
        <p:spPr>
          <a:xfrm>
            <a:off x="2063144" y="1895292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STEP 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A688014B-904A-47CC-90AE-699F9061E6CE}"/>
              </a:ext>
            </a:extLst>
          </p:cNvPr>
          <p:cNvSpPr/>
          <p:nvPr/>
        </p:nvSpPr>
        <p:spPr>
          <a:xfrm>
            <a:off x="4231757" y="1739679"/>
            <a:ext cx="2041451" cy="6585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825F0BE-5FB0-4C34-983A-8D158E300B32}"/>
              </a:ext>
            </a:extLst>
          </p:cNvPr>
          <p:cNvSpPr txBox="1"/>
          <p:nvPr/>
        </p:nvSpPr>
        <p:spPr>
          <a:xfrm>
            <a:off x="4821701" y="1895292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STEP 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94204FC1-2D0E-434E-8419-C6484EA00AE6}"/>
              </a:ext>
            </a:extLst>
          </p:cNvPr>
          <p:cNvSpPr/>
          <p:nvPr/>
        </p:nvSpPr>
        <p:spPr>
          <a:xfrm>
            <a:off x="6990314" y="1739679"/>
            <a:ext cx="2041451" cy="6585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2ACA8E8-872C-4D17-89D1-167580132496}"/>
              </a:ext>
            </a:extLst>
          </p:cNvPr>
          <p:cNvSpPr txBox="1"/>
          <p:nvPr/>
        </p:nvSpPr>
        <p:spPr>
          <a:xfrm>
            <a:off x="7580258" y="1895292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STEP 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1A89465A-8F3F-4EF2-82D9-C2C28FAD3108}"/>
              </a:ext>
            </a:extLst>
          </p:cNvPr>
          <p:cNvSpPr/>
          <p:nvPr/>
        </p:nvSpPr>
        <p:spPr>
          <a:xfrm>
            <a:off x="9748871" y="1739679"/>
            <a:ext cx="2041451" cy="6585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47DCF6F-4788-4B81-98CE-3E24F7E485F7}"/>
              </a:ext>
            </a:extLst>
          </p:cNvPr>
          <p:cNvSpPr txBox="1"/>
          <p:nvPr/>
        </p:nvSpPr>
        <p:spPr>
          <a:xfrm>
            <a:off x="10328182" y="1895292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STEP 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10951" y="1140978"/>
            <a:ext cx="6120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allocate(</a:t>
            </a:r>
            <a:r>
              <a:rPr lang="en-US" altLang="ko-KR" sz="3200" dirty="0" err="1" smtClean="0"/>
              <a:t>group,len</a:t>
            </a:r>
            <a:r>
              <a:rPr lang="en-US" altLang="ko-KR" sz="3200" dirty="0" smtClean="0"/>
              <a:t>)</a:t>
            </a:r>
            <a:r>
              <a:rPr lang="ko-KR" altLang="en-US" sz="3200" dirty="0" smtClean="0"/>
              <a:t>의 동작 과정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53017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0C904489-ADB3-46BB-9750-9C18DF4D6F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92B4FA1E-9DBF-4B25-B383-B4B5B6181C65}"/>
              </a:ext>
            </a:extLst>
          </p:cNvPr>
          <p:cNvGrpSpPr/>
          <p:nvPr/>
        </p:nvGrpSpPr>
        <p:grpSpPr>
          <a:xfrm>
            <a:off x="489097" y="3890631"/>
            <a:ext cx="5061098" cy="2519916"/>
            <a:chOff x="489097" y="499731"/>
            <a:chExt cx="5061098" cy="251991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83E1005-C94B-4FF0-ACCB-B70EA28E6D49}"/>
                </a:ext>
              </a:extLst>
            </p:cNvPr>
            <p:cNvSpPr/>
            <p:nvPr/>
          </p:nvSpPr>
          <p:spPr>
            <a:xfrm>
              <a:off x="489097" y="499731"/>
              <a:ext cx="5061098" cy="25199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2D0E81B-BB9F-42B5-8F77-D66924B443C5}"/>
                </a:ext>
              </a:extLst>
            </p:cNvPr>
            <p:cNvSpPr txBox="1"/>
            <p:nvPr/>
          </p:nvSpPr>
          <p:spPr>
            <a:xfrm>
              <a:off x="776176" y="744279"/>
              <a:ext cx="103265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bg1"/>
                  </a:solidFill>
                </a:rPr>
                <a:t>#4, </a:t>
              </a:r>
              <a:endParaRPr lang="ko-KR" altLang="en-US" sz="40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B92E4E2-9459-4C3E-8B86-1A57B25E3002}"/>
                </a:ext>
              </a:extLst>
            </p:cNvPr>
            <p:cNvSpPr txBox="1"/>
            <p:nvPr/>
          </p:nvSpPr>
          <p:spPr>
            <a:xfrm>
              <a:off x="776176" y="1467301"/>
              <a:ext cx="241765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dirty="0">
                  <a:solidFill>
                    <a:schemeClr val="bg1"/>
                  </a:solidFill>
                  <a:latin typeface="+mj-ea"/>
                  <a:ea typeface="+mj-ea"/>
                </a:rPr>
                <a:t>개선 방안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70476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C1FAE98-0419-4281-A341-90C17191CECE}"/>
              </a:ext>
            </a:extLst>
          </p:cNvPr>
          <p:cNvCxnSpPr/>
          <p:nvPr/>
        </p:nvCxnSpPr>
        <p:spPr>
          <a:xfrm>
            <a:off x="1392870" y="1127052"/>
            <a:ext cx="1080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6DD3790-B0BC-48B9-B17B-2682BAB1F22E}"/>
              </a:ext>
            </a:extLst>
          </p:cNvPr>
          <p:cNvSpPr txBox="1"/>
          <p:nvPr/>
        </p:nvSpPr>
        <p:spPr>
          <a:xfrm>
            <a:off x="1392870" y="181320"/>
            <a:ext cx="24481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4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개선 방안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961909-013E-4079-92C0-FD0876151D34}"/>
              </a:ext>
            </a:extLst>
          </p:cNvPr>
          <p:cNvSpPr txBox="1"/>
          <p:nvPr/>
        </p:nvSpPr>
        <p:spPr>
          <a:xfrm>
            <a:off x="116958" y="96260"/>
            <a:ext cx="795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4,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한쪽 모서리가 잘린 사각형 6">
            <a:extLst>
              <a:ext uri="{FF2B5EF4-FFF2-40B4-BE49-F238E27FC236}">
                <a16:creationId xmlns:a16="http://schemas.microsoft.com/office/drawing/2014/main" id="{2775E8EC-3C5F-48E1-A489-6B1B937954AB}"/>
              </a:ext>
            </a:extLst>
          </p:cNvPr>
          <p:cNvSpPr/>
          <p:nvPr/>
        </p:nvSpPr>
        <p:spPr>
          <a:xfrm>
            <a:off x="5092616" y="1541961"/>
            <a:ext cx="2001194" cy="688205"/>
          </a:xfrm>
          <a:prstGeom prst="snip1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pc="-150" dirty="0"/>
              <a:t>group : x</a:t>
            </a:r>
            <a:endParaRPr lang="ko-KR" altLang="en-US" sz="3200" spc="-150" dirty="0"/>
          </a:p>
        </p:txBody>
      </p:sp>
      <p:sp>
        <p:nvSpPr>
          <p:cNvPr id="64" name="직각 삼각형 63">
            <a:extLst>
              <a:ext uri="{FF2B5EF4-FFF2-40B4-BE49-F238E27FC236}">
                <a16:creationId xmlns:a16="http://schemas.microsoft.com/office/drawing/2014/main" id="{2EFF14CD-C584-4665-98FF-01DECE7518DA}"/>
              </a:ext>
            </a:extLst>
          </p:cNvPr>
          <p:cNvSpPr/>
          <p:nvPr/>
        </p:nvSpPr>
        <p:spPr>
          <a:xfrm rot="10800000">
            <a:off x="6816064" y="1541961"/>
            <a:ext cx="277746" cy="288602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BC78F4F7-D32A-4E1D-BDF3-5C090CA58D1D}"/>
              </a:ext>
            </a:extLst>
          </p:cNvPr>
          <p:cNvCxnSpPr>
            <a:cxnSpLocks/>
          </p:cNvCxnSpPr>
          <p:nvPr/>
        </p:nvCxnSpPr>
        <p:spPr>
          <a:xfrm>
            <a:off x="8435467" y="2630179"/>
            <a:ext cx="0" cy="110999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CEF02CA1-086D-4B86-BA07-CC65F4041F20}"/>
              </a:ext>
            </a:extLst>
          </p:cNvPr>
          <p:cNvGrpSpPr/>
          <p:nvPr/>
        </p:nvGrpSpPr>
        <p:grpSpPr>
          <a:xfrm>
            <a:off x="3837118" y="4705478"/>
            <a:ext cx="1129441" cy="388411"/>
            <a:chOff x="4861864" y="5286082"/>
            <a:chExt cx="1129441" cy="388411"/>
          </a:xfrm>
        </p:grpSpPr>
        <p:sp>
          <p:nvSpPr>
            <p:cNvPr id="85" name="한쪽 모서리가 잘린 사각형 100">
              <a:extLst>
                <a:ext uri="{FF2B5EF4-FFF2-40B4-BE49-F238E27FC236}">
                  <a16:creationId xmlns:a16="http://schemas.microsoft.com/office/drawing/2014/main" id="{9F7D99FD-C8D9-4C35-AF56-B391DA9FE27D}"/>
                </a:ext>
              </a:extLst>
            </p:cNvPr>
            <p:cNvSpPr/>
            <p:nvPr/>
          </p:nvSpPr>
          <p:spPr>
            <a:xfrm>
              <a:off x="4861864" y="5286082"/>
              <a:ext cx="1129441" cy="388411"/>
            </a:xfrm>
            <a:prstGeom prst="snip1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86" name="직각 삼각형 85">
              <a:extLst>
                <a:ext uri="{FF2B5EF4-FFF2-40B4-BE49-F238E27FC236}">
                  <a16:creationId xmlns:a16="http://schemas.microsoft.com/office/drawing/2014/main" id="{79836A96-C006-4C20-86D7-6888CB757598}"/>
                </a:ext>
              </a:extLst>
            </p:cNvPr>
            <p:cNvSpPr/>
            <p:nvPr/>
          </p:nvSpPr>
          <p:spPr>
            <a:xfrm rot="10800000">
              <a:off x="5834550" y="5286082"/>
              <a:ext cx="156755" cy="162882"/>
            </a:xfrm>
            <a:prstGeom prst="rtTriangle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EC9D3233-37A2-428B-9077-6D77875B72EF}"/>
              </a:ext>
            </a:extLst>
          </p:cNvPr>
          <p:cNvGrpSpPr/>
          <p:nvPr/>
        </p:nvGrpSpPr>
        <p:grpSpPr>
          <a:xfrm>
            <a:off x="4966559" y="4705478"/>
            <a:ext cx="1129441" cy="388411"/>
            <a:chOff x="5991305" y="3865055"/>
            <a:chExt cx="1129441" cy="388411"/>
          </a:xfrm>
        </p:grpSpPr>
        <p:sp>
          <p:nvSpPr>
            <p:cNvPr id="87" name="한쪽 모서리가 잘린 사각형 98">
              <a:extLst>
                <a:ext uri="{FF2B5EF4-FFF2-40B4-BE49-F238E27FC236}">
                  <a16:creationId xmlns:a16="http://schemas.microsoft.com/office/drawing/2014/main" id="{E4B78E13-05F8-4B79-AE9E-2DAD508F3825}"/>
                </a:ext>
              </a:extLst>
            </p:cNvPr>
            <p:cNvSpPr/>
            <p:nvPr/>
          </p:nvSpPr>
          <p:spPr>
            <a:xfrm>
              <a:off x="5991305" y="3865055"/>
              <a:ext cx="1129441" cy="388411"/>
            </a:xfrm>
            <a:prstGeom prst="snip1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8" name="직각 삼각형 87">
              <a:extLst>
                <a:ext uri="{FF2B5EF4-FFF2-40B4-BE49-F238E27FC236}">
                  <a16:creationId xmlns:a16="http://schemas.microsoft.com/office/drawing/2014/main" id="{2CC1FF8B-5FFA-4114-B447-FEBB4DCCA39A}"/>
                </a:ext>
              </a:extLst>
            </p:cNvPr>
            <p:cNvSpPr/>
            <p:nvPr/>
          </p:nvSpPr>
          <p:spPr>
            <a:xfrm rot="10800000">
              <a:off x="6963991" y="3865055"/>
              <a:ext cx="156755" cy="162882"/>
            </a:xfrm>
            <a:prstGeom prst="rtTriangle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17330D58-A0D9-4B70-906C-E172A7F06C45}"/>
              </a:ext>
            </a:extLst>
          </p:cNvPr>
          <p:cNvGrpSpPr/>
          <p:nvPr/>
        </p:nvGrpSpPr>
        <p:grpSpPr>
          <a:xfrm>
            <a:off x="1578236" y="4705479"/>
            <a:ext cx="1129441" cy="388411"/>
            <a:chOff x="4861864" y="5286082"/>
            <a:chExt cx="1129441" cy="388411"/>
          </a:xfrm>
        </p:grpSpPr>
        <p:sp>
          <p:nvSpPr>
            <p:cNvPr id="53" name="한쪽 모서리가 잘린 사각형 100">
              <a:extLst>
                <a:ext uri="{FF2B5EF4-FFF2-40B4-BE49-F238E27FC236}">
                  <a16:creationId xmlns:a16="http://schemas.microsoft.com/office/drawing/2014/main" id="{B6DD5D2F-0E5A-4DBF-BD38-8F9ADFA6C86C}"/>
                </a:ext>
              </a:extLst>
            </p:cNvPr>
            <p:cNvSpPr/>
            <p:nvPr/>
          </p:nvSpPr>
          <p:spPr>
            <a:xfrm>
              <a:off x="4861864" y="5286082"/>
              <a:ext cx="1129441" cy="388411"/>
            </a:xfrm>
            <a:prstGeom prst="snip1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직각 삼각형 53">
              <a:extLst>
                <a:ext uri="{FF2B5EF4-FFF2-40B4-BE49-F238E27FC236}">
                  <a16:creationId xmlns:a16="http://schemas.microsoft.com/office/drawing/2014/main" id="{C999312C-1D8D-4674-959A-DF081D926249}"/>
                </a:ext>
              </a:extLst>
            </p:cNvPr>
            <p:cNvSpPr/>
            <p:nvPr/>
          </p:nvSpPr>
          <p:spPr>
            <a:xfrm rot="10800000">
              <a:off x="5834550" y="5286082"/>
              <a:ext cx="156755" cy="162882"/>
            </a:xfrm>
            <a:prstGeom prst="rtTriangle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C3AA180-7B2F-46B8-9AD8-B3B661FE2DEA}"/>
              </a:ext>
            </a:extLst>
          </p:cNvPr>
          <p:cNvGrpSpPr/>
          <p:nvPr/>
        </p:nvGrpSpPr>
        <p:grpSpPr>
          <a:xfrm>
            <a:off x="2707677" y="4705479"/>
            <a:ext cx="1129441" cy="388411"/>
            <a:chOff x="4861864" y="5286082"/>
            <a:chExt cx="1129441" cy="388411"/>
          </a:xfrm>
        </p:grpSpPr>
        <p:sp>
          <p:nvSpPr>
            <p:cNvPr id="56" name="한쪽 모서리가 잘린 사각형 100">
              <a:extLst>
                <a:ext uri="{FF2B5EF4-FFF2-40B4-BE49-F238E27FC236}">
                  <a16:creationId xmlns:a16="http://schemas.microsoft.com/office/drawing/2014/main" id="{A5EC3A28-6AEB-4AD7-8B65-7F8572467DB7}"/>
                </a:ext>
              </a:extLst>
            </p:cNvPr>
            <p:cNvSpPr/>
            <p:nvPr/>
          </p:nvSpPr>
          <p:spPr>
            <a:xfrm>
              <a:off x="4861864" y="5286082"/>
              <a:ext cx="1129441" cy="388411"/>
            </a:xfrm>
            <a:prstGeom prst="snip1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7" name="직각 삼각형 56">
              <a:extLst>
                <a:ext uri="{FF2B5EF4-FFF2-40B4-BE49-F238E27FC236}">
                  <a16:creationId xmlns:a16="http://schemas.microsoft.com/office/drawing/2014/main" id="{FBA8D4C8-1470-4C9E-9558-0776BFD8211F}"/>
                </a:ext>
              </a:extLst>
            </p:cNvPr>
            <p:cNvSpPr/>
            <p:nvPr/>
          </p:nvSpPr>
          <p:spPr>
            <a:xfrm rot="10800000">
              <a:off x="5834550" y="5286082"/>
              <a:ext cx="156755" cy="162882"/>
            </a:xfrm>
            <a:prstGeom prst="rtTriangle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C45B5661-9CE6-462F-9503-21082672933C}"/>
              </a:ext>
            </a:extLst>
          </p:cNvPr>
          <p:cNvGrpSpPr/>
          <p:nvPr/>
        </p:nvGrpSpPr>
        <p:grpSpPr>
          <a:xfrm>
            <a:off x="7225441" y="4705475"/>
            <a:ext cx="1129441" cy="388411"/>
            <a:chOff x="5991305" y="3865055"/>
            <a:chExt cx="1129441" cy="388411"/>
          </a:xfrm>
        </p:grpSpPr>
        <p:sp>
          <p:nvSpPr>
            <p:cNvPr id="115" name="한쪽 모서리가 잘린 사각형 98">
              <a:extLst>
                <a:ext uri="{FF2B5EF4-FFF2-40B4-BE49-F238E27FC236}">
                  <a16:creationId xmlns:a16="http://schemas.microsoft.com/office/drawing/2014/main" id="{86DA2E51-2C7E-4F22-8675-1C228EC44D7E}"/>
                </a:ext>
              </a:extLst>
            </p:cNvPr>
            <p:cNvSpPr/>
            <p:nvPr/>
          </p:nvSpPr>
          <p:spPr>
            <a:xfrm>
              <a:off x="5991305" y="3865055"/>
              <a:ext cx="1129441" cy="388411"/>
            </a:xfrm>
            <a:prstGeom prst="snip1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6" name="직각 삼각형 115">
              <a:extLst>
                <a:ext uri="{FF2B5EF4-FFF2-40B4-BE49-F238E27FC236}">
                  <a16:creationId xmlns:a16="http://schemas.microsoft.com/office/drawing/2014/main" id="{15BC5BAD-EB8D-4D00-B664-0A31B152E1CE}"/>
                </a:ext>
              </a:extLst>
            </p:cNvPr>
            <p:cNvSpPr/>
            <p:nvPr/>
          </p:nvSpPr>
          <p:spPr>
            <a:xfrm rot="10800000">
              <a:off x="6963991" y="3865055"/>
              <a:ext cx="156755" cy="162882"/>
            </a:xfrm>
            <a:prstGeom prst="rtTriangle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2D372C1E-1659-45A7-BB7E-C079EAF31C28}"/>
              </a:ext>
            </a:extLst>
          </p:cNvPr>
          <p:cNvGrpSpPr/>
          <p:nvPr/>
        </p:nvGrpSpPr>
        <p:grpSpPr>
          <a:xfrm>
            <a:off x="6096000" y="4705478"/>
            <a:ext cx="1129441" cy="388411"/>
            <a:chOff x="4861864" y="5286082"/>
            <a:chExt cx="1129441" cy="388411"/>
          </a:xfrm>
        </p:grpSpPr>
        <p:sp>
          <p:nvSpPr>
            <p:cNvPr id="113" name="한쪽 모서리가 잘린 사각형 100">
              <a:extLst>
                <a:ext uri="{FF2B5EF4-FFF2-40B4-BE49-F238E27FC236}">
                  <a16:creationId xmlns:a16="http://schemas.microsoft.com/office/drawing/2014/main" id="{566855EC-315C-4E3F-AFD6-FF20848DCB19}"/>
                </a:ext>
              </a:extLst>
            </p:cNvPr>
            <p:cNvSpPr/>
            <p:nvPr/>
          </p:nvSpPr>
          <p:spPr>
            <a:xfrm>
              <a:off x="4861864" y="5286082"/>
              <a:ext cx="1129441" cy="388411"/>
            </a:xfrm>
            <a:prstGeom prst="snip1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4" name="직각 삼각형 113">
              <a:extLst>
                <a:ext uri="{FF2B5EF4-FFF2-40B4-BE49-F238E27FC236}">
                  <a16:creationId xmlns:a16="http://schemas.microsoft.com/office/drawing/2014/main" id="{B68E3741-D1EB-4F0F-B741-50DBC775C113}"/>
                </a:ext>
              </a:extLst>
            </p:cNvPr>
            <p:cNvSpPr/>
            <p:nvPr/>
          </p:nvSpPr>
          <p:spPr>
            <a:xfrm rot="10800000">
              <a:off x="5834550" y="5286082"/>
              <a:ext cx="156755" cy="162882"/>
            </a:xfrm>
            <a:prstGeom prst="rtTriangle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7120E43-C0C2-4EA7-858A-F7EAF3B1EB85}"/>
              </a:ext>
            </a:extLst>
          </p:cNvPr>
          <p:cNvSpPr txBox="1"/>
          <p:nvPr/>
        </p:nvSpPr>
        <p:spPr>
          <a:xfrm>
            <a:off x="236046" y="4668849"/>
            <a:ext cx="1185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table[]</a:t>
            </a:r>
            <a:endParaRPr lang="ko-KR" alt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17485D-8501-4F1A-B5DD-43EF67889A13}"/>
              </a:ext>
            </a:extLst>
          </p:cNvPr>
          <p:cNvSpPr txBox="1"/>
          <p:nvPr/>
        </p:nvSpPr>
        <p:spPr>
          <a:xfrm>
            <a:off x="3115944" y="51715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221A05-D6FD-465C-B952-41F4C203BCDD}"/>
              </a:ext>
            </a:extLst>
          </p:cNvPr>
          <p:cNvSpPr txBox="1"/>
          <p:nvPr/>
        </p:nvSpPr>
        <p:spPr>
          <a:xfrm>
            <a:off x="4245385" y="51715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B37450-3780-4A88-9489-E0537FCBED42}"/>
              </a:ext>
            </a:extLst>
          </p:cNvPr>
          <p:cNvSpPr txBox="1"/>
          <p:nvPr/>
        </p:nvSpPr>
        <p:spPr>
          <a:xfrm>
            <a:off x="9892590" y="517450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976804-BC76-4874-B01F-DDF5EFE7F0C1}"/>
              </a:ext>
            </a:extLst>
          </p:cNvPr>
          <p:cNvSpPr txBox="1"/>
          <p:nvPr/>
        </p:nvSpPr>
        <p:spPr>
          <a:xfrm>
            <a:off x="5374826" y="5174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0BB5E2-769E-4C61-99C7-A30BBD89F714}"/>
              </a:ext>
            </a:extLst>
          </p:cNvPr>
          <p:cNvSpPr txBox="1"/>
          <p:nvPr/>
        </p:nvSpPr>
        <p:spPr>
          <a:xfrm>
            <a:off x="6505356" y="5174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E102EC-0B1E-4970-9D3E-DA3AC0F0698E}"/>
              </a:ext>
            </a:extLst>
          </p:cNvPr>
          <p:cNvSpPr txBox="1"/>
          <p:nvPr/>
        </p:nvSpPr>
        <p:spPr>
          <a:xfrm>
            <a:off x="1986503" y="5174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 flipH="1">
            <a:off x="4947114" y="3467819"/>
            <a:ext cx="1476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size[x]=2</a:t>
            </a:r>
            <a:endParaRPr lang="ko-KR" altLang="en-US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C45B5661-9CE6-462F-9503-21082672933C}"/>
              </a:ext>
            </a:extLst>
          </p:cNvPr>
          <p:cNvGrpSpPr/>
          <p:nvPr/>
        </p:nvGrpSpPr>
        <p:grpSpPr>
          <a:xfrm>
            <a:off x="8354882" y="4700506"/>
            <a:ext cx="1129441" cy="388411"/>
            <a:chOff x="5991305" y="3865055"/>
            <a:chExt cx="1129441" cy="388411"/>
          </a:xfrm>
        </p:grpSpPr>
        <p:sp>
          <p:nvSpPr>
            <p:cNvPr id="40" name="한쪽 모서리가 잘린 사각형 98">
              <a:extLst>
                <a:ext uri="{FF2B5EF4-FFF2-40B4-BE49-F238E27FC236}">
                  <a16:creationId xmlns:a16="http://schemas.microsoft.com/office/drawing/2014/main" id="{86DA2E51-2C7E-4F22-8675-1C228EC44D7E}"/>
                </a:ext>
              </a:extLst>
            </p:cNvPr>
            <p:cNvSpPr/>
            <p:nvPr/>
          </p:nvSpPr>
          <p:spPr>
            <a:xfrm>
              <a:off x="5991305" y="3865055"/>
              <a:ext cx="1129441" cy="388411"/>
            </a:xfrm>
            <a:prstGeom prst="snip1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직각 삼각형 40">
              <a:extLst>
                <a:ext uri="{FF2B5EF4-FFF2-40B4-BE49-F238E27FC236}">
                  <a16:creationId xmlns:a16="http://schemas.microsoft.com/office/drawing/2014/main" id="{15BC5BAD-EB8D-4D00-B664-0A31B152E1CE}"/>
                </a:ext>
              </a:extLst>
            </p:cNvPr>
            <p:cNvSpPr/>
            <p:nvPr/>
          </p:nvSpPr>
          <p:spPr>
            <a:xfrm rot="10800000">
              <a:off x="6963991" y="3865055"/>
              <a:ext cx="156755" cy="162882"/>
            </a:xfrm>
            <a:prstGeom prst="rtTriangle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C45B5661-9CE6-462F-9503-21082672933C}"/>
              </a:ext>
            </a:extLst>
          </p:cNvPr>
          <p:cNvGrpSpPr/>
          <p:nvPr/>
        </p:nvGrpSpPr>
        <p:grpSpPr>
          <a:xfrm>
            <a:off x="9484323" y="4705475"/>
            <a:ext cx="1129441" cy="388411"/>
            <a:chOff x="5991305" y="3865055"/>
            <a:chExt cx="1129441" cy="388411"/>
          </a:xfrm>
        </p:grpSpPr>
        <p:sp>
          <p:nvSpPr>
            <p:cNvPr id="43" name="한쪽 모서리가 잘린 사각형 98">
              <a:extLst>
                <a:ext uri="{FF2B5EF4-FFF2-40B4-BE49-F238E27FC236}">
                  <a16:creationId xmlns:a16="http://schemas.microsoft.com/office/drawing/2014/main" id="{86DA2E51-2C7E-4F22-8675-1C228EC44D7E}"/>
                </a:ext>
              </a:extLst>
            </p:cNvPr>
            <p:cNvSpPr/>
            <p:nvPr/>
          </p:nvSpPr>
          <p:spPr>
            <a:xfrm>
              <a:off x="5991305" y="3865055"/>
              <a:ext cx="1129441" cy="388411"/>
            </a:xfrm>
            <a:prstGeom prst="snip1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직각 삼각형 43">
              <a:extLst>
                <a:ext uri="{FF2B5EF4-FFF2-40B4-BE49-F238E27FC236}">
                  <a16:creationId xmlns:a16="http://schemas.microsoft.com/office/drawing/2014/main" id="{15BC5BAD-EB8D-4D00-B664-0A31B152E1CE}"/>
                </a:ext>
              </a:extLst>
            </p:cNvPr>
            <p:cNvSpPr/>
            <p:nvPr/>
          </p:nvSpPr>
          <p:spPr>
            <a:xfrm rot="10800000">
              <a:off x="6963991" y="3865055"/>
              <a:ext cx="156755" cy="162882"/>
            </a:xfrm>
            <a:prstGeom prst="rtTriangle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C45B5661-9CE6-462F-9503-21082672933C}"/>
              </a:ext>
            </a:extLst>
          </p:cNvPr>
          <p:cNvGrpSpPr/>
          <p:nvPr/>
        </p:nvGrpSpPr>
        <p:grpSpPr>
          <a:xfrm>
            <a:off x="10613764" y="4700505"/>
            <a:ext cx="1129441" cy="388411"/>
            <a:chOff x="5991305" y="3865055"/>
            <a:chExt cx="1129441" cy="388411"/>
          </a:xfrm>
        </p:grpSpPr>
        <p:sp>
          <p:nvSpPr>
            <p:cNvPr id="46" name="한쪽 모서리가 잘린 사각형 98">
              <a:extLst>
                <a:ext uri="{FF2B5EF4-FFF2-40B4-BE49-F238E27FC236}">
                  <a16:creationId xmlns:a16="http://schemas.microsoft.com/office/drawing/2014/main" id="{86DA2E51-2C7E-4F22-8675-1C228EC44D7E}"/>
                </a:ext>
              </a:extLst>
            </p:cNvPr>
            <p:cNvSpPr/>
            <p:nvPr/>
          </p:nvSpPr>
          <p:spPr>
            <a:xfrm>
              <a:off x="5991305" y="3865055"/>
              <a:ext cx="1129441" cy="388411"/>
            </a:xfrm>
            <a:prstGeom prst="snip1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직각 삼각형 46">
              <a:extLst>
                <a:ext uri="{FF2B5EF4-FFF2-40B4-BE49-F238E27FC236}">
                  <a16:creationId xmlns:a16="http://schemas.microsoft.com/office/drawing/2014/main" id="{15BC5BAD-EB8D-4D00-B664-0A31B152E1CE}"/>
                </a:ext>
              </a:extLst>
            </p:cNvPr>
            <p:cNvSpPr/>
            <p:nvPr/>
          </p:nvSpPr>
          <p:spPr>
            <a:xfrm rot="10800000">
              <a:off x="6963991" y="3865055"/>
              <a:ext cx="156755" cy="162882"/>
            </a:xfrm>
            <a:prstGeom prst="rtTriangle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1F0BB5E2-769E-4C61-99C7-A30BBD89F714}"/>
              </a:ext>
            </a:extLst>
          </p:cNvPr>
          <p:cNvSpPr txBox="1"/>
          <p:nvPr/>
        </p:nvSpPr>
        <p:spPr>
          <a:xfrm>
            <a:off x="7633708" y="517152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F0BB5E2-769E-4C61-99C7-A30BBD89F714}"/>
              </a:ext>
            </a:extLst>
          </p:cNvPr>
          <p:cNvSpPr txBox="1"/>
          <p:nvPr/>
        </p:nvSpPr>
        <p:spPr>
          <a:xfrm>
            <a:off x="8763149" y="517152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0BB5E2-769E-4C61-99C7-A30BBD89F714}"/>
              </a:ext>
            </a:extLst>
          </p:cNvPr>
          <p:cNvSpPr txBox="1"/>
          <p:nvPr/>
        </p:nvSpPr>
        <p:spPr>
          <a:xfrm>
            <a:off x="11020942" y="517152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cxnSp>
        <p:nvCxnSpPr>
          <p:cNvPr id="38" name="구부러진 연결선 37"/>
          <p:cNvCxnSpPr>
            <a:stCxn id="11" idx="2"/>
            <a:endCxn id="17" idx="2"/>
          </p:cNvCxnSpPr>
          <p:nvPr/>
        </p:nvCxnSpPr>
        <p:spPr>
          <a:xfrm rot="16200000" flipH="1">
            <a:off x="4400350" y="4412906"/>
            <a:ext cx="2977" cy="2258882"/>
          </a:xfrm>
          <a:prstGeom prst="curvedConnector3">
            <a:avLst>
              <a:gd name="adj1" fmla="val 7778871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 48"/>
          <p:cNvCxnSpPr>
            <a:stCxn id="62" idx="2"/>
            <a:endCxn id="67" idx="2"/>
          </p:cNvCxnSpPr>
          <p:nvPr/>
        </p:nvCxnSpPr>
        <p:spPr>
          <a:xfrm rot="16200000" flipH="1">
            <a:off x="9486183" y="3847242"/>
            <a:ext cx="12700" cy="3387234"/>
          </a:xfrm>
          <a:prstGeom prst="curvedConnector3">
            <a:avLst>
              <a:gd name="adj1" fmla="val 180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 flipH="1">
            <a:off x="4245385" y="5758469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 flipH="1">
            <a:off x="9492533" y="5758469"/>
            <a:ext cx="279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913431" y="1886063"/>
            <a:ext cx="40529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table</a:t>
            </a:r>
            <a:r>
              <a:rPr lang="ko-KR" altLang="en-US" sz="2400" dirty="0" smtClean="0"/>
              <a:t>에 존재하는 </a:t>
            </a:r>
            <a:r>
              <a:rPr lang="en-US" altLang="ko-KR" sz="2400" dirty="0" smtClean="0"/>
              <a:t>group</a:t>
            </a:r>
            <a:r>
              <a:rPr lang="ko-KR" altLang="en-US" sz="2400" dirty="0" smtClean="0"/>
              <a:t>의 위치를 옮길 순 없지만 배치 시 빈 공간을 적절히 선택하여 개선 할 수 있습니다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cxnSp>
        <p:nvCxnSpPr>
          <p:cNvPr id="14" name="꺾인 연결선 13"/>
          <p:cNvCxnSpPr>
            <a:stCxn id="63" idx="1"/>
            <a:endCxn id="56" idx="3"/>
          </p:cNvCxnSpPr>
          <p:nvPr/>
        </p:nvCxnSpPr>
        <p:spPr>
          <a:xfrm rot="5400000">
            <a:off x="3445150" y="2057415"/>
            <a:ext cx="2475313" cy="2820815"/>
          </a:xfrm>
          <a:prstGeom prst="bentConnector3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63" idx="1"/>
            <a:endCxn id="115" idx="3"/>
          </p:cNvCxnSpPr>
          <p:nvPr/>
        </p:nvCxnSpPr>
        <p:spPr>
          <a:xfrm rot="16200000" flipH="1">
            <a:off x="5704033" y="2619345"/>
            <a:ext cx="2475309" cy="1696949"/>
          </a:xfrm>
          <a:prstGeom prst="bentConnector3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4576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C1FAE98-0419-4281-A341-90C17191CECE}"/>
              </a:ext>
            </a:extLst>
          </p:cNvPr>
          <p:cNvCxnSpPr/>
          <p:nvPr/>
        </p:nvCxnSpPr>
        <p:spPr>
          <a:xfrm>
            <a:off x="1392870" y="1127052"/>
            <a:ext cx="1080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6DD3790-B0BC-48B9-B17B-2682BAB1F22E}"/>
              </a:ext>
            </a:extLst>
          </p:cNvPr>
          <p:cNvSpPr txBox="1"/>
          <p:nvPr/>
        </p:nvSpPr>
        <p:spPr>
          <a:xfrm>
            <a:off x="1392870" y="181320"/>
            <a:ext cx="32528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4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개선 방안 </a:t>
            </a:r>
            <a:r>
              <a:rPr lang="en-US" altLang="ko-KR" dirty="0" smtClean="0"/>
              <a:t>- 1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961909-013E-4079-92C0-FD0876151D34}"/>
              </a:ext>
            </a:extLst>
          </p:cNvPr>
          <p:cNvSpPr txBox="1"/>
          <p:nvPr/>
        </p:nvSpPr>
        <p:spPr>
          <a:xfrm>
            <a:off x="116958" y="96260"/>
            <a:ext cx="795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4,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한쪽 모서리가 잘린 사각형 6">
            <a:extLst>
              <a:ext uri="{FF2B5EF4-FFF2-40B4-BE49-F238E27FC236}">
                <a16:creationId xmlns:a16="http://schemas.microsoft.com/office/drawing/2014/main" id="{2775E8EC-3C5F-48E1-A489-6B1B937954AB}"/>
              </a:ext>
            </a:extLst>
          </p:cNvPr>
          <p:cNvSpPr/>
          <p:nvPr/>
        </p:nvSpPr>
        <p:spPr>
          <a:xfrm>
            <a:off x="5092616" y="1541961"/>
            <a:ext cx="2001194" cy="688205"/>
          </a:xfrm>
          <a:prstGeom prst="snip1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pc="-150" dirty="0"/>
              <a:t>group : x</a:t>
            </a:r>
            <a:endParaRPr lang="ko-KR" altLang="en-US" sz="3200" spc="-150" dirty="0"/>
          </a:p>
        </p:txBody>
      </p:sp>
      <p:sp>
        <p:nvSpPr>
          <p:cNvPr id="64" name="직각 삼각형 63">
            <a:extLst>
              <a:ext uri="{FF2B5EF4-FFF2-40B4-BE49-F238E27FC236}">
                <a16:creationId xmlns:a16="http://schemas.microsoft.com/office/drawing/2014/main" id="{2EFF14CD-C584-4665-98FF-01DECE7518DA}"/>
              </a:ext>
            </a:extLst>
          </p:cNvPr>
          <p:cNvSpPr/>
          <p:nvPr/>
        </p:nvSpPr>
        <p:spPr>
          <a:xfrm rot="10800000">
            <a:off x="6816064" y="1541961"/>
            <a:ext cx="277746" cy="288602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BC78F4F7-D32A-4E1D-BDF3-5C090CA58D1D}"/>
              </a:ext>
            </a:extLst>
          </p:cNvPr>
          <p:cNvCxnSpPr>
            <a:cxnSpLocks/>
          </p:cNvCxnSpPr>
          <p:nvPr/>
        </p:nvCxnSpPr>
        <p:spPr>
          <a:xfrm>
            <a:off x="8435467" y="2630179"/>
            <a:ext cx="0" cy="110999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CEF02CA1-086D-4B86-BA07-CC65F4041F20}"/>
              </a:ext>
            </a:extLst>
          </p:cNvPr>
          <p:cNvGrpSpPr/>
          <p:nvPr/>
        </p:nvGrpSpPr>
        <p:grpSpPr>
          <a:xfrm>
            <a:off x="3837118" y="4705478"/>
            <a:ext cx="1129441" cy="388411"/>
            <a:chOff x="4861864" y="5286082"/>
            <a:chExt cx="1129441" cy="388411"/>
          </a:xfrm>
        </p:grpSpPr>
        <p:sp>
          <p:nvSpPr>
            <p:cNvPr id="85" name="한쪽 모서리가 잘린 사각형 100">
              <a:extLst>
                <a:ext uri="{FF2B5EF4-FFF2-40B4-BE49-F238E27FC236}">
                  <a16:creationId xmlns:a16="http://schemas.microsoft.com/office/drawing/2014/main" id="{9F7D99FD-C8D9-4C35-AF56-B391DA9FE27D}"/>
                </a:ext>
              </a:extLst>
            </p:cNvPr>
            <p:cNvSpPr/>
            <p:nvPr/>
          </p:nvSpPr>
          <p:spPr>
            <a:xfrm>
              <a:off x="4861864" y="5286082"/>
              <a:ext cx="1129441" cy="388411"/>
            </a:xfrm>
            <a:prstGeom prst="snip1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FF0000"/>
                  </a:solidFill>
                </a:rPr>
                <a:t>x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86" name="직각 삼각형 85">
              <a:extLst>
                <a:ext uri="{FF2B5EF4-FFF2-40B4-BE49-F238E27FC236}">
                  <a16:creationId xmlns:a16="http://schemas.microsoft.com/office/drawing/2014/main" id="{79836A96-C006-4C20-86D7-6888CB757598}"/>
                </a:ext>
              </a:extLst>
            </p:cNvPr>
            <p:cNvSpPr/>
            <p:nvPr/>
          </p:nvSpPr>
          <p:spPr>
            <a:xfrm rot="10800000">
              <a:off x="5834550" y="5286082"/>
              <a:ext cx="156755" cy="162882"/>
            </a:xfrm>
            <a:prstGeom prst="rtTriangle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EC9D3233-37A2-428B-9077-6D77875B72EF}"/>
              </a:ext>
            </a:extLst>
          </p:cNvPr>
          <p:cNvGrpSpPr/>
          <p:nvPr/>
        </p:nvGrpSpPr>
        <p:grpSpPr>
          <a:xfrm>
            <a:off x="4966559" y="4705478"/>
            <a:ext cx="1129441" cy="388411"/>
            <a:chOff x="5991305" y="3865055"/>
            <a:chExt cx="1129441" cy="388411"/>
          </a:xfrm>
        </p:grpSpPr>
        <p:sp>
          <p:nvSpPr>
            <p:cNvPr id="87" name="한쪽 모서리가 잘린 사각형 98">
              <a:extLst>
                <a:ext uri="{FF2B5EF4-FFF2-40B4-BE49-F238E27FC236}">
                  <a16:creationId xmlns:a16="http://schemas.microsoft.com/office/drawing/2014/main" id="{E4B78E13-05F8-4B79-AE9E-2DAD508F3825}"/>
                </a:ext>
              </a:extLst>
            </p:cNvPr>
            <p:cNvSpPr/>
            <p:nvPr/>
          </p:nvSpPr>
          <p:spPr>
            <a:xfrm>
              <a:off x="5991305" y="3865055"/>
              <a:ext cx="1129441" cy="388411"/>
            </a:xfrm>
            <a:prstGeom prst="snip1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8" name="직각 삼각형 87">
              <a:extLst>
                <a:ext uri="{FF2B5EF4-FFF2-40B4-BE49-F238E27FC236}">
                  <a16:creationId xmlns:a16="http://schemas.microsoft.com/office/drawing/2014/main" id="{2CC1FF8B-5FFA-4114-B447-FEBB4DCCA39A}"/>
                </a:ext>
              </a:extLst>
            </p:cNvPr>
            <p:cNvSpPr/>
            <p:nvPr/>
          </p:nvSpPr>
          <p:spPr>
            <a:xfrm rot="10800000">
              <a:off x="6963991" y="3865055"/>
              <a:ext cx="156755" cy="162882"/>
            </a:xfrm>
            <a:prstGeom prst="rtTriangle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17330D58-A0D9-4B70-906C-E172A7F06C45}"/>
              </a:ext>
            </a:extLst>
          </p:cNvPr>
          <p:cNvGrpSpPr/>
          <p:nvPr/>
        </p:nvGrpSpPr>
        <p:grpSpPr>
          <a:xfrm>
            <a:off x="1578236" y="4705479"/>
            <a:ext cx="1129441" cy="388411"/>
            <a:chOff x="4861864" y="5286082"/>
            <a:chExt cx="1129441" cy="388411"/>
          </a:xfrm>
        </p:grpSpPr>
        <p:sp>
          <p:nvSpPr>
            <p:cNvPr id="53" name="한쪽 모서리가 잘린 사각형 100">
              <a:extLst>
                <a:ext uri="{FF2B5EF4-FFF2-40B4-BE49-F238E27FC236}">
                  <a16:creationId xmlns:a16="http://schemas.microsoft.com/office/drawing/2014/main" id="{B6DD5D2F-0E5A-4DBF-BD38-8F9ADFA6C86C}"/>
                </a:ext>
              </a:extLst>
            </p:cNvPr>
            <p:cNvSpPr/>
            <p:nvPr/>
          </p:nvSpPr>
          <p:spPr>
            <a:xfrm>
              <a:off x="4861864" y="5286082"/>
              <a:ext cx="1129441" cy="388411"/>
            </a:xfrm>
            <a:prstGeom prst="snip1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직각 삼각형 53">
              <a:extLst>
                <a:ext uri="{FF2B5EF4-FFF2-40B4-BE49-F238E27FC236}">
                  <a16:creationId xmlns:a16="http://schemas.microsoft.com/office/drawing/2014/main" id="{C999312C-1D8D-4674-959A-DF081D926249}"/>
                </a:ext>
              </a:extLst>
            </p:cNvPr>
            <p:cNvSpPr/>
            <p:nvPr/>
          </p:nvSpPr>
          <p:spPr>
            <a:xfrm rot="10800000">
              <a:off x="5834550" y="5286082"/>
              <a:ext cx="156755" cy="162882"/>
            </a:xfrm>
            <a:prstGeom prst="rtTriangle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C3AA180-7B2F-46B8-9AD8-B3B661FE2DEA}"/>
              </a:ext>
            </a:extLst>
          </p:cNvPr>
          <p:cNvGrpSpPr/>
          <p:nvPr/>
        </p:nvGrpSpPr>
        <p:grpSpPr>
          <a:xfrm>
            <a:off x="2707677" y="4705479"/>
            <a:ext cx="1129441" cy="388411"/>
            <a:chOff x="4861864" y="5286082"/>
            <a:chExt cx="1129441" cy="388411"/>
          </a:xfrm>
        </p:grpSpPr>
        <p:sp>
          <p:nvSpPr>
            <p:cNvPr id="56" name="한쪽 모서리가 잘린 사각형 100">
              <a:extLst>
                <a:ext uri="{FF2B5EF4-FFF2-40B4-BE49-F238E27FC236}">
                  <a16:creationId xmlns:a16="http://schemas.microsoft.com/office/drawing/2014/main" id="{A5EC3A28-6AEB-4AD7-8B65-7F8572467DB7}"/>
                </a:ext>
              </a:extLst>
            </p:cNvPr>
            <p:cNvSpPr/>
            <p:nvPr/>
          </p:nvSpPr>
          <p:spPr>
            <a:xfrm>
              <a:off x="4861864" y="5286082"/>
              <a:ext cx="1129441" cy="388411"/>
            </a:xfrm>
            <a:prstGeom prst="snip1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FF0000"/>
                  </a:solidFill>
                </a:rPr>
                <a:t>x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7" name="직각 삼각형 56">
              <a:extLst>
                <a:ext uri="{FF2B5EF4-FFF2-40B4-BE49-F238E27FC236}">
                  <a16:creationId xmlns:a16="http://schemas.microsoft.com/office/drawing/2014/main" id="{FBA8D4C8-1470-4C9E-9558-0776BFD8211F}"/>
                </a:ext>
              </a:extLst>
            </p:cNvPr>
            <p:cNvSpPr/>
            <p:nvPr/>
          </p:nvSpPr>
          <p:spPr>
            <a:xfrm rot="10800000">
              <a:off x="5834550" y="5286082"/>
              <a:ext cx="156755" cy="162882"/>
            </a:xfrm>
            <a:prstGeom prst="rtTriangle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C45B5661-9CE6-462F-9503-21082672933C}"/>
              </a:ext>
            </a:extLst>
          </p:cNvPr>
          <p:cNvGrpSpPr/>
          <p:nvPr/>
        </p:nvGrpSpPr>
        <p:grpSpPr>
          <a:xfrm>
            <a:off x="7225441" y="4705475"/>
            <a:ext cx="1129441" cy="388411"/>
            <a:chOff x="5991305" y="3865055"/>
            <a:chExt cx="1129441" cy="388411"/>
          </a:xfrm>
        </p:grpSpPr>
        <p:sp>
          <p:nvSpPr>
            <p:cNvPr id="115" name="한쪽 모서리가 잘린 사각형 98">
              <a:extLst>
                <a:ext uri="{FF2B5EF4-FFF2-40B4-BE49-F238E27FC236}">
                  <a16:creationId xmlns:a16="http://schemas.microsoft.com/office/drawing/2014/main" id="{86DA2E51-2C7E-4F22-8675-1C228EC44D7E}"/>
                </a:ext>
              </a:extLst>
            </p:cNvPr>
            <p:cNvSpPr/>
            <p:nvPr/>
          </p:nvSpPr>
          <p:spPr>
            <a:xfrm>
              <a:off x="5991305" y="3865055"/>
              <a:ext cx="1129441" cy="388411"/>
            </a:xfrm>
            <a:prstGeom prst="snip1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6" name="직각 삼각형 115">
              <a:extLst>
                <a:ext uri="{FF2B5EF4-FFF2-40B4-BE49-F238E27FC236}">
                  <a16:creationId xmlns:a16="http://schemas.microsoft.com/office/drawing/2014/main" id="{15BC5BAD-EB8D-4D00-B664-0A31B152E1CE}"/>
                </a:ext>
              </a:extLst>
            </p:cNvPr>
            <p:cNvSpPr/>
            <p:nvPr/>
          </p:nvSpPr>
          <p:spPr>
            <a:xfrm rot="10800000">
              <a:off x="6963991" y="3865055"/>
              <a:ext cx="156755" cy="162882"/>
            </a:xfrm>
            <a:prstGeom prst="rtTriangle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2D372C1E-1659-45A7-BB7E-C079EAF31C28}"/>
              </a:ext>
            </a:extLst>
          </p:cNvPr>
          <p:cNvGrpSpPr/>
          <p:nvPr/>
        </p:nvGrpSpPr>
        <p:grpSpPr>
          <a:xfrm>
            <a:off x="6096000" y="4705478"/>
            <a:ext cx="1129441" cy="388411"/>
            <a:chOff x="4861864" y="5286082"/>
            <a:chExt cx="1129441" cy="388411"/>
          </a:xfrm>
        </p:grpSpPr>
        <p:sp>
          <p:nvSpPr>
            <p:cNvPr id="113" name="한쪽 모서리가 잘린 사각형 100">
              <a:extLst>
                <a:ext uri="{FF2B5EF4-FFF2-40B4-BE49-F238E27FC236}">
                  <a16:creationId xmlns:a16="http://schemas.microsoft.com/office/drawing/2014/main" id="{566855EC-315C-4E3F-AFD6-FF20848DCB19}"/>
                </a:ext>
              </a:extLst>
            </p:cNvPr>
            <p:cNvSpPr/>
            <p:nvPr/>
          </p:nvSpPr>
          <p:spPr>
            <a:xfrm>
              <a:off x="4861864" y="5286082"/>
              <a:ext cx="1129441" cy="388411"/>
            </a:xfrm>
            <a:prstGeom prst="snip1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4" name="직각 삼각형 113">
              <a:extLst>
                <a:ext uri="{FF2B5EF4-FFF2-40B4-BE49-F238E27FC236}">
                  <a16:creationId xmlns:a16="http://schemas.microsoft.com/office/drawing/2014/main" id="{B68E3741-D1EB-4F0F-B741-50DBC775C113}"/>
                </a:ext>
              </a:extLst>
            </p:cNvPr>
            <p:cNvSpPr/>
            <p:nvPr/>
          </p:nvSpPr>
          <p:spPr>
            <a:xfrm rot="10800000">
              <a:off x="5834550" y="5286082"/>
              <a:ext cx="156755" cy="162882"/>
            </a:xfrm>
            <a:prstGeom prst="rtTriangle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7120E43-C0C2-4EA7-858A-F7EAF3B1EB85}"/>
              </a:ext>
            </a:extLst>
          </p:cNvPr>
          <p:cNvSpPr txBox="1"/>
          <p:nvPr/>
        </p:nvSpPr>
        <p:spPr>
          <a:xfrm>
            <a:off x="236046" y="4668849"/>
            <a:ext cx="1185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table[]</a:t>
            </a:r>
            <a:endParaRPr lang="ko-KR" alt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17485D-8501-4F1A-B5DD-43EF67889A13}"/>
              </a:ext>
            </a:extLst>
          </p:cNvPr>
          <p:cNvSpPr txBox="1"/>
          <p:nvPr/>
        </p:nvSpPr>
        <p:spPr>
          <a:xfrm>
            <a:off x="3115944" y="51715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221A05-D6FD-465C-B952-41F4C203BCDD}"/>
              </a:ext>
            </a:extLst>
          </p:cNvPr>
          <p:cNvSpPr txBox="1"/>
          <p:nvPr/>
        </p:nvSpPr>
        <p:spPr>
          <a:xfrm>
            <a:off x="4245385" y="51715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B37450-3780-4A88-9489-E0537FCBED42}"/>
              </a:ext>
            </a:extLst>
          </p:cNvPr>
          <p:cNvSpPr txBox="1"/>
          <p:nvPr/>
        </p:nvSpPr>
        <p:spPr>
          <a:xfrm>
            <a:off x="9892590" y="517450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976804-BC76-4874-B01F-DDF5EFE7F0C1}"/>
              </a:ext>
            </a:extLst>
          </p:cNvPr>
          <p:cNvSpPr txBox="1"/>
          <p:nvPr/>
        </p:nvSpPr>
        <p:spPr>
          <a:xfrm>
            <a:off x="5374826" y="5174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0BB5E2-769E-4C61-99C7-A30BBD89F714}"/>
              </a:ext>
            </a:extLst>
          </p:cNvPr>
          <p:cNvSpPr txBox="1"/>
          <p:nvPr/>
        </p:nvSpPr>
        <p:spPr>
          <a:xfrm>
            <a:off x="6505356" y="5174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4244F158-4704-4B8F-BC8D-6704DD3D8874}"/>
              </a:ext>
            </a:extLst>
          </p:cNvPr>
          <p:cNvCxnSpPr>
            <a:stCxn id="63" idx="1"/>
            <a:endCxn id="56" idx="3"/>
          </p:cNvCxnSpPr>
          <p:nvPr/>
        </p:nvCxnSpPr>
        <p:spPr>
          <a:xfrm rot="5400000">
            <a:off x="3445150" y="2057415"/>
            <a:ext cx="2475313" cy="28208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FE102EC-0B1E-4970-9D3E-DA3AC0F0698E}"/>
              </a:ext>
            </a:extLst>
          </p:cNvPr>
          <p:cNvSpPr txBox="1"/>
          <p:nvPr/>
        </p:nvSpPr>
        <p:spPr>
          <a:xfrm>
            <a:off x="1986503" y="5174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63229" y="3098490"/>
            <a:ext cx="166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position[x]=1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 flipH="1">
            <a:off x="3381370" y="4110618"/>
            <a:ext cx="1476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size[x]=2</a:t>
            </a:r>
            <a:endParaRPr lang="ko-KR" altLang="en-US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C45B5661-9CE6-462F-9503-21082672933C}"/>
              </a:ext>
            </a:extLst>
          </p:cNvPr>
          <p:cNvGrpSpPr/>
          <p:nvPr/>
        </p:nvGrpSpPr>
        <p:grpSpPr>
          <a:xfrm>
            <a:off x="8354882" y="4700506"/>
            <a:ext cx="1129441" cy="388411"/>
            <a:chOff x="5991305" y="3865055"/>
            <a:chExt cx="1129441" cy="388411"/>
          </a:xfrm>
        </p:grpSpPr>
        <p:sp>
          <p:nvSpPr>
            <p:cNvPr id="40" name="한쪽 모서리가 잘린 사각형 98">
              <a:extLst>
                <a:ext uri="{FF2B5EF4-FFF2-40B4-BE49-F238E27FC236}">
                  <a16:creationId xmlns:a16="http://schemas.microsoft.com/office/drawing/2014/main" id="{86DA2E51-2C7E-4F22-8675-1C228EC44D7E}"/>
                </a:ext>
              </a:extLst>
            </p:cNvPr>
            <p:cNvSpPr/>
            <p:nvPr/>
          </p:nvSpPr>
          <p:spPr>
            <a:xfrm>
              <a:off x="5991305" y="3865055"/>
              <a:ext cx="1129441" cy="388411"/>
            </a:xfrm>
            <a:prstGeom prst="snip1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직각 삼각형 40">
              <a:extLst>
                <a:ext uri="{FF2B5EF4-FFF2-40B4-BE49-F238E27FC236}">
                  <a16:creationId xmlns:a16="http://schemas.microsoft.com/office/drawing/2014/main" id="{15BC5BAD-EB8D-4D00-B664-0A31B152E1CE}"/>
                </a:ext>
              </a:extLst>
            </p:cNvPr>
            <p:cNvSpPr/>
            <p:nvPr/>
          </p:nvSpPr>
          <p:spPr>
            <a:xfrm rot="10800000">
              <a:off x="6963991" y="3865055"/>
              <a:ext cx="156755" cy="162882"/>
            </a:xfrm>
            <a:prstGeom prst="rtTriangle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C45B5661-9CE6-462F-9503-21082672933C}"/>
              </a:ext>
            </a:extLst>
          </p:cNvPr>
          <p:cNvGrpSpPr/>
          <p:nvPr/>
        </p:nvGrpSpPr>
        <p:grpSpPr>
          <a:xfrm>
            <a:off x="9484323" y="4705475"/>
            <a:ext cx="1129441" cy="388411"/>
            <a:chOff x="5991305" y="3865055"/>
            <a:chExt cx="1129441" cy="388411"/>
          </a:xfrm>
        </p:grpSpPr>
        <p:sp>
          <p:nvSpPr>
            <p:cNvPr id="43" name="한쪽 모서리가 잘린 사각형 98">
              <a:extLst>
                <a:ext uri="{FF2B5EF4-FFF2-40B4-BE49-F238E27FC236}">
                  <a16:creationId xmlns:a16="http://schemas.microsoft.com/office/drawing/2014/main" id="{86DA2E51-2C7E-4F22-8675-1C228EC44D7E}"/>
                </a:ext>
              </a:extLst>
            </p:cNvPr>
            <p:cNvSpPr/>
            <p:nvPr/>
          </p:nvSpPr>
          <p:spPr>
            <a:xfrm>
              <a:off x="5991305" y="3865055"/>
              <a:ext cx="1129441" cy="388411"/>
            </a:xfrm>
            <a:prstGeom prst="snip1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직각 삼각형 43">
              <a:extLst>
                <a:ext uri="{FF2B5EF4-FFF2-40B4-BE49-F238E27FC236}">
                  <a16:creationId xmlns:a16="http://schemas.microsoft.com/office/drawing/2014/main" id="{15BC5BAD-EB8D-4D00-B664-0A31B152E1CE}"/>
                </a:ext>
              </a:extLst>
            </p:cNvPr>
            <p:cNvSpPr/>
            <p:nvPr/>
          </p:nvSpPr>
          <p:spPr>
            <a:xfrm rot="10800000">
              <a:off x="6963991" y="3865055"/>
              <a:ext cx="156755" cy="162882"/>
            </a:xfrm>
            <a:prstGeom prst="rtTriangle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C45B5661-9CE6-462F-9503-21082672933C}"/>
              </a:ext>
            </a:extLst>
          </p:cNvPr>
          <p:cNvGrpSpPr/>
          <p:nvPr/>
        </p:nvGrpSpPr>
        <p:grpSpPr>
          <a:xfrm>
            <a:off x="10613764" y="4700505"/>
            <a:ext cx="1129441" cy="388411"/>
            <a:chOff x="5991305" y="3865055"/>
            <a:chExt cx="1129441" cy="388411"/>
          </a:xfrm>
        </p:grpSpPr>
        <p:sp>
          <p:nvSpPr>
            <p:cNvPr id="46" name="한쪽 모서리가 잘린 사각형 98">
              <a:extLst>
                <a:ext uri="{FF2B5EF4-FFF2-40B4-BE49-F238E27FC236}">
                  <a16:creationId xmlns:a16="http://schemas.microsoft.com/office/drawing/2014/main" id="{86DA2E51-2C7E-4F22-8675-1C228EC44D7E}"/>
                </a:ext>
              </a:extLst>
            </p:cNvPr>
            <p:cNvSpPr/>
            <p:nvPr/>
          </p:nvSpPr>
          <p:spPr>
            <a:xfrm>
              <a:off x="5991305" y="3865055"/>
              <a:ext cx="1129441" cy="388411"/>
            </a:xfrm>
            <a:prstGeom prst="snip1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직각 삼각형 46">
              <a:extLst>
                <a:ext uri="{FF2B5EF4-FFF2-40B4-BE49-F238E27FC236}">
                  <a16:creationId xmlns:a16="http://schemas.microsoft.com/office/drawing/2014/main" id="{15BC5BAD-EB8D-4D00-B664-0A31B152E1CE}"/>
                </a:ext>
              </a:extLst>
            </p:cNvPr>
            <p:cNvSpPr/>
            <p:nvPr/>
          </p:nvSpPr>
          <p:spPr>
            <a:xfrm rot="10800000">
              <a:off x="6963991" y="3865055"/>
              <a:ext cx="156755" cy="162882"/>
            </a:xfrm>
            <a:prstGeom prst="rtTriangle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2" name="구부러진 연결선 21"/>
          <p:cNvCxnSpPr>
            <a:stCxn id="56" idx="3"/>
            <a:endCxn id="85" idx="3"/>
          </p:cNvCxnSpPr>
          <p:nvPr/>
        </p:nvCxnSpPr>
        <p:spPr>
          <a:xfrm rot="5400000" flipH="1" flipV="1">
            <a:off x="3837118" y="4140759"/>
            <a:ext cx="1" cy="1129441"/>
          </a:xfrm>
          <a:prstGeom prst="curvedConnector3">
            <a:avLst>
              <a:gd name="adj1" fmla="val 228601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1F0BB5E2-769E-4C61-99C7-A30BBD89F714}"/>
              </a:ext>
            </a:extLst>
          </p:cNvPr>
          <p:cNvSpPr txBox="1"/>
          <p:nvPr/>
        </p:nvSpPr>
        <p:spPr>
          <a:xfrm>
            <a:off x="7633708" y="517152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F0BB5E2-769E-4C61-99C7-A30BBD89F714}"/>
              </a:ext>
            </a:extLst>
          </p:cNvPr>
          <p:cNvSpPr txBox="1"/>
          <p:nvPr/>
        </p:nvSpPr>
        <p:spPr>
          <a:xfrm>
            <a:off x="8763149" y="517152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0BB5E2-769E-4C61-99C7-A30BBD89F714}"/>
              </a:ext>
            </a:extLst>
          </p:cNvPr>
          <p:cNvSpPr txBox="1"/>
          <p:nvPr/>
        </p:nvSpPr>
        <p:spPr>
          <a:xfrm>
            <a:off x="11020942" y="517152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cxnSp>
        <p:nvCxnSpPr>
          <p:cNvPr id="29" name="꺾인 연결선 28"/>
          <p:cNvCxnSpPr>
            <a:stCxn id="63" idx="1"/>
            <a:endCxn id="115" idx="3"/>
          </p:cNvCxnSpPr>
          <p:nvPr/>
        </p:nvCxnSpPr>
        <p:spPr>
          <a:xfrm rot="16200000" flipH="1">
            <a:off x="5704033" y="2619345"/>
            <a:ext cx="2475309" cy="1696949"/>
          </a:xfrm>
          <a:prstGeom prst="bentConnector3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구부러진 연결선 37"/>
          <p:cNvCxnSpPr>
            <a:stCxn id="11" idx="2"/>
            <a:endCxn id="17" idx="2"/>
          </p:cNvCxnSpPr>
          <p:nvPr/>
        </p:nvCxnSpPr>
        <p:spPr>
          <a:xfrm rot="16200000" flipH="1">
            <a:off x="4400350" y="4412906"/>
            <a:ext cx="2977" cy="2258882"/>
          </a:xfrm>
          <a:prstGeom prst="curvedConnector3">
            <a:avLst>
              <a:gd name="adj1" fmla="val 7778871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 48"/>
          <p:cNvCxnSpPr>
            <a:stCxn id="62" idx="2"/>
            <a:endCxn id="67" idx="2"/>
          </p:cNvCxnSpPr>
          <p:nvPr/>
        </p:nvCxnSpPr>
        <p:spPr>
          <a:xfrm rot="16200000" flipH="1">
            <a:off x="9486183" y="3847242"/>
            <a:ext cx="12700" cy="3387234"/>
          </a:xfrm>
          <a:prstGeom prst="curvedConnector3">
            <a:avLst>
              <a:gd name="adj1" fmla="val 180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 flipH="1">
            <a:off x="4245385" y="5758469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 flipH="1">
            <a:off x="9492533" y="5758469"/>
            <a:ext cx="279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913431" y="1886063"/>
            <a:ext cx="36730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들어 갈 수 있는 자리 중에서 가장 크기가 작은 자리로 들어간다 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317729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C1FAE98-0419-4281-A341-90C17191CECE}"/>
              </a:ext>
            </a:extLst>
          </p:cNvPr>
          <p:cNvCxnSpPr/>
          <p:nvPr/>
        </p:nvCxnSpPr>
        <p:spPr>
          <a:xfrm>
            <a:off x="1392870" y="1127052"/>
            <a:ext cx="1080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6DD3790-B0BC-48B9-B17B-2682BAB1F22E}"/>
              </a:ext>
            </a:extLst>
          </p:cNvPr>
          <p:cNvSpPr txBox="1"/>
          <p:nvPr/>
        </p:nvSpPr>
        <p:spPr>
          <a:xfrm>
            <a:off x="1392870" y="181320"/>
            <a:ext cx="32528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4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개선 방안 </a:t>
            </a:r>
            <a:r>
              <a:rPr lang="en-US" altLang="ko-KR" dirty="0" smtClean="0"/>
              <a:t>- 2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961909-013E-4079-92C0-FD0876151D34}"/>
              </a:ext>
            </a:extLst>
          </p:cNvPr>
          <p:cNvSpPr txBox="1"/>
          <p:nvPr/>
        </p:nvSpPr>
        <p:spPr>
          <a:xfrm>
            <a:off x="116958" y="96260"/>
            <a:ext cx="795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4,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한쪽 모서리가 잘린 사각형 6">
            <a:extLst>
              <a:ext uri="{FF2B5EF4-FFF2-40B4-BE49-F238E27FC236}">
                <a16:creationId xmlns:a16="http://schemas.microsoft.com/office/drawing/2014/main" id="{2775E8EC-3C5F-48E1-A489-6B1B937954AB}"/>
              </a:ext>
            </a:extLst>
          </p:cNvPr>
          <p:cNvSpPr/>
          <p:nvPr/>
        </p:nvSpPr>
        <p:spPr>
          <a:xfrm>
            <a:off x="5092616" y="1541961"/>
            <a:ext cx="2001194" cy="688205"/>
          </a:xfrm>
          <a:prstGeom prst="snip1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pc="-150" dirty="0"/>
              <a:t>group : x</a:t>
            </a:r>
            <a:endParaRPr lang="ko-KR" altLang="en-US" sz="3200" spc="-150" dirty="0"/>
          </a:p>
        </p:txBody>
      </p:sp>
      <p:sp>
        <p:nvSpPr>
          <p:cNvPr id="64" name="직각 삼각형 63">
            <a:extLst>
              <a:ext uri="{FF2B5EF4-FFF2-40B4-BE49-F238E27FC236}">
                <a16:creationId xmlns:a16="http://schemas.microsoft.com/office/drawing/2014/main" id="{2EFF14CD-C584-4665-98FF-01DECE7518DA}"/>
              </a:ext>
            </a:extLst>
          </p:cNvPr>
          <p:cNvSpPr/>
          <p:nvPr/>
        </p:nvSpPr>
        <p:spPr>
          <a:xfrm rot="10800000">
            <a:off x="6816064" y="1541961"/>
            <a:ext cx="277746" cy="288602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BC78F4F7-D32A-4E1D-BDF3-5C090CA58D1D}"/>
              </a:ext>
            </a:extLst>
          </p:cNvPr>
          <p:cNvCxnSpPr>
            <a:cxnSpLocks/>
          </p:cNvCxnSpPr>
          <p:nvPr/>
        </p:nvCxnSpPr>
        <p:spPr>
          <a:xfrm>
            <a:off x="8435467" y="2630179"/>
            <a:ext cx="0" cy="110999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CEF02CA1-086D-4B86-BA07-CC65F4041F20}"/>
              </a:ext>
            </a:extLst>
          </p:cNvPr>
          <p:cNvGrpSpPr/>
          <p:nvPr/>
        </p:nvGrpSpPr>
        <p:grpSpPr>
          <a:xfrm>
            <a:off x="3837118" y="4705478"/>
            <a:ext cx="1129441" cy="388411"/>
            <a:chOff x="4861864" y="5286082"/>
            <a:chExt cx="1129441" cy="388411"/>
          </a:xfrm>
        </p:grpSpPr>
        <p:sp>
          <p:nvSpPr>
            <p:cNvPr id="85" name="한쪽 모서리가 잘린 사각형 100">
              <a:extLst>
                <a:ext uri="{FF2B5EF4-FFF2-40B4-BE49-F238E27FC236}">
                  <a16:creationId xmlns:a16="http://schemas.microsoft.com/office/drawing/2014/main" id="{9F7D99FD-C8D9-4C35-AF56-B391DA9FE27D}"/>
                </a:ext>
              </a:extLst>
            </p:cNvPr>
            <p:cNvSpPr/>
            <p:nvPr/>
          </p:nvSpPr>
          <p:spPr>
            <a:xfrm>
              <a:off x="4861864" y="5286082"/>
              <a:ext cx="1129441" cy="388411"/>
            </a:xfrm>
            <a:prstGeom prst="snip1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86" name="직각 삼각형 85">
              <a:extLst>
                <a:ext uri="{FF2B5EF4-FFF2-40B4-BE49-F238E27FC236}">
                  <a16:creationId xmlns:a16="http://schemas.microsoft.com/office/drawing/2014/main" id="{79836A96-C006-4C20-86D7-6888CB757598}"/>
                </a:ext>
              </a:extLst>
            </p:cNvPr>
            <p:cNvSpPr/>
            <p:nvPr/>
          </p:nvSpPr>
          <p:spPr>
            <a:xfrm rot="10800000">
              <a:off x="5834550" y="5286082"/>
              <a:ext cx="156755" cy="162882"/>
            </a:xfrm>
            <a:prstGeom prst="rtTriangle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EC9D3233-37A2-428B-9077-6D77875B72EF}"/>
              </a:ext>
            </a:extLst>
          </p:cNvPr>
          <p:cNvGrpSpPr/>
          <p:nvPr/>
        </p:nvGrpSpPr>
        <p:grpSpPr>
          <a:xfrm>
            <a:off x="4966559" y="4705478"/>
            <a:ext cx="1129441" cy="388411"/>
            <a:chOff x="5991305" y="3865055"/>
            <a:chExt cx="1129441" cy="388411"/>
          </a:xfrm>
        </p:grpSpPr>
        <p:sp>
          <p:nvSpPr>
            <p:cNvPr id="87" name="한쪽 모서리가 잘린 사각형 98">
              <a:extLst>
                <a:ext uri="{FF2B5EF4-FFF2-40B4-BE49-F238E27FC236}">
                  <a16:creationId xmlns:a16="http://schemas.microsoft.com/office/drawing/2014/main" id="{E4B78E13-05F8-4B79-AE9E-2DAD508F3825}"/>
                </a:ext>
              </a:extLst>
            </p:cNvPr>
            <p:cNvSpPr/>
            <p:nvPr/>
          </p:nvSpPr>
          <p:spPr>
            <a:xfrm>
              <a:off x="5991305" y="3865055"/>
              <a:ext cx="1129441" cy="388411"/>
            </a:xfrm>
            <a:prstGeom prst="snip1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8" name="직각 삼각형 87">
              <a:extLst>
                <a:ext uri="{FF2B5EF4-FFF2-40B4-BE49-F238E27FC236}">
                  <a16:creationId xmlns:a16="http://schemas.microsoft.com/office/drawing/2014/main" id="{2CC1FF8B-5FFA-4114-B447-FEBB4DCCA39A}"/>
                </a:ext>
              </a:extLst>
            </p:cNvPr>
            <p:cNvSpPr/>
            <p:nvPr/>
          </p:nvSpPr>
          <p:spPr>
            <a:xfrm rot="10800000">
              <a:off x="6963991" y="3865055"/>
              <a:ext cx="156755" cy="162882"/>
            </a:xfrm>
            <a:prstGeom prst="rtTriangle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17330D58-A0D9-4B70-906C-E172A7F06C45}"/>
              </a:ext>
            </a:extLst>
          </p:cNvPr>
          <p:cNvGrpSpPr/>
          <p:nvPr/>
        </p:nvGrpSpPr>
        <p:grpSpPr>
          <a:xfrm>
            <a:off x="1578236" y="4705479"/>
            <a:ext cx="1129441" cy="388411"/>
            <a:chOff x="4861864" y="5286082"/>
            <a:chExt cx="1129441" cy="388411"/>
          </a:xfrm>
        </p:grpSpPr>
        <p:sp>
          <p:nvSpPr>
            <p:cNvPr id="53" name="한쪽 모서리가 잘린 사각형 100">
              <a:extLst>
                <a:ext uri="{FF2B5EF4-FFF2-40B4-BE49-F238E27FC236}">
                  <a16:creationId xmlns:a16="http://schemas.microsoft.com/office/drawing/2014/main" id="{B6DD5D2F-0E5A-4DBF-BD38-8F9ADFA6C86C}"/>
                </a:ext>
              </a:extLst>
            </p:cNvPr>
            <p:cNvSpPr/>
            <p:nvPr/>
          </p:nvSpPr>
          <p:spPr>
            <a:xfrm>
              <a:off x="4861864" y="5286082"/>
              <a:ext cx="1129441" cy="388411"/>
            </a:xfrm>
            <a:prstGeom prst="snip1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직각 삼각형 53">
              <a:extLst>
                <a:ext uri="{FF2B5EF4-FFF2-40B4-BE49-F238E27FC236}">
                  <a16:creationId xmlns:a16="http://schemas.microsoft.com/office/drawing/2014/main" id="{C999312C-1D8D-4674-959A-DF081D926249}"/>
                </a:ext>
              </a:extLst>
            </p:cNvPr>
            <p:cNvSpPr/>
            <p:nvPr/>
          </p:nvSpPr>
          <p:spPr>
            <a:xfrm rot="10800000">
              <a:off x="5834550" y="5286082"/>
              <a:ext cx="156755" cy="162882"/>
            </a:xfrm>
            <a:prstGeom prst="rtTriangle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C3AA180-7B2F-46B8-9AD8-B3B661FE2DEA}"/>
              </a:ext>
            </a:extLst>
          </p:cNvPr>
          <p:cNvGrpSpPr/>
          <p:nvPr/>
        </p:nvGrpSpPr>
        <p:grpSpPr>
          <a:xfrm>
            <a:off x="2707677" y="4705479"/>
            <a:ext cx="1129441" cy="388411"/>
            <a:chOff x="4861864" y="5286082"/>
            <a:chExt cx="1129441" cy="388411"/>
          </a:xfrm>
        </p:grpSpPr>
        <p:sp>
          <p:nvSpPr>
            <p:cNvPr id="56" name="한쪽 모서리가 잘린 사각형 100">
              <a:extLst>
                <a:ext uri="{FF2B5EF4-FFF2-40B4-BE49-F238E27FC236}">
                  <a16:creationId xmlns:a16="http://schemas.microsoft.com/office/drawing/2014/main" id="{A5EC3A28-6AEB-4AD7-8B65-7F8572467DB7}"/>
                </a:ext>
              </a:extLst>
            </p:cNvPr>
            <p:cNvSpPr/>
            <p:nvPr/>
          </p:nvSpPr>
          <p:spPr>
            <a:xfrm>
              <a:off x="4861864" y="5286082"/>
              <a:ext cx="1129441" cy="388411"/>
            </a:xfrm>
            <a:prstGeom prst="snip1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7" name="직각 삼각형 56">
              <a:extLst>
                <a:ext uri="{FF2B5EF4-FFF2-40B4-BE49-F238E27FC236}">
                  <a16:creationId xmlns:a16="http://schemas.microsoft.com/office/drawing/2014/main" id="{FBA8D4C8-1470-4C9E-9558-0776BFD8211F}"/>
                </a:ext>
              </a:extLst>
            </p:cNvPr>
            <p:cNvSpPr/>
            <p:nvPr/>
          </p:nvSpPr>
          <p:spPr>
            <a:xfrm rot="10800000">
              <a:off x="5834550" y="5286082"/>
              <a:ext cx="156755" cy="162882"/>
            </a:xfrm>
            <a:prstGeom prst="rtTriangle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C45B5661-9CE6-462F-9503-21082672933C}"/>
              </a:ext>
            </a:extLst>
          </p:cNvPr>
          <p:cNvGrpSpPr/>
          <p:nvPr/>
        </p:nvGrpSpPr>
        <p:grpSpPr>
          <a:xfrm>
            <a:off x="7225441" y="4705475"/>
            <a:ext cx="1129441" cy="388411"/>
            <a:chOff x="5991305" y="3865055"/>
            <a:chExt cx="1129441" cy="388411"/>
          </a:xfrm>
        </p:grpSpPr>
        <p:sp>
          <p:nvSpPr>
            <p:cNvPr id="115" name="한쪽 모서리가 잘린 사각형 98">
              <a:extLst>
                <a:ext uri="{FF2B5EF4-FFF2-40B4-BE49-F238E27FC236}">
                  <a16:creationId xmlns:a16="http://schemas.microsoft.com/office/drawing/2014/main" id="{86DA2E51-2C7E-4F22-8675-1C228EC44D7E}"/>
                </a:ext>
              </a:extLst>
            </p:cNvPr>
            <p:cNvSpPr/>
            <p:nvPr/>
          </p:nvSpPr>
          <p:spPr>
            <a:xfrm>
              <a:off x="5991305" y="3865055"/>
              <a:ext cx="1129441" cy="388411"/>
            </a:xfrm>
            <a:prstGeom prst="snip1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FF0000"/>
                  </a:solidFill>
                </a:rPr>
                <a:t>x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6" name="직각 삼각형 115">
              <a:extLst>
                <a:ext uri="{FF2B5EF4-FFF2-40B4-BE49-F238E27FC236}">
                  <a16:creationId xmlns:a16="http://schemas.microsoft.com/office/drawing/2014/main" id="{15BC5BAD-EB8D-4D00-B664-0A31B152E1CE}"/>
                </a:ext>
              </a:extLst>
            </p:cNvPr>
            <p:cNvSpPr/>
            <p:nvPr/>
          </p:nvSpPr>
          <p:spPr>
            <a:xfrm rot="10800000">
              <a:off x="6963991" y="3865055"/>
              <a:ext cx="156755" cy="162882"/>
            </a:xfrm>
            <a:prstGeom prst="rtTriangle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2D372C1E-1659-45A7-BB7E-C079EAF31C28}"/>
              </a:ext>
            </a:extLst>
          </p:cNvPr>
          <p:cNvGrpSpPr/>
          <p:nvPr/>
        </p:nvGrpSpPr>
        <p:grpSpPr>
          <a:xfrm>
            <a:off x="6096000" y="4705478"/>
            <a:ext cx="1129441" cy="388411"/>
            <a:chOff x="4861864" y="5286082"/>
            <a:chExt cx="1129441" cy="388411"/>
          </a:xfrm>
        </p:grpSpPr>
        <p:sp>
          <p:nvSpPr>
            <p:cNvPr id="113" name="한쪽 모서리가 잘린 사각형 100">
              <a:extLst>
                <a:ext uri="{FF2B5EF4-FFF2-40B4-BE49-F238E27FC236}">
                  <a16:creationId xmlns:a16="http://schemas.microsoft.com/office/drawing/2014/main" id="{566855EC-315C-4E3F-AFD6-FF20848DCB19}"/>
                </a:ext>
              </a:extLst>
            </p:cNvPr>
            <p:cNvSpPr/>
            <p:nvPr/>
          </p:nvSpPr>
          <p:spPr>
            <a:xfrm>
              <a:off x="4861864" y="5286082"/>
              <a:ext cx="1129441" cy="388411"/>
            </a:xfrm>
            <a:prstGeom prst="snip1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4" name="직각 삼각형 113">
              <a:extLst>
                <a:ext uri="{FF2B5EF4-FFF2-40B4-BE49-F238E27FC236}">
                  <a16:creationId xmlns:a16="http://schemas.microsoft.com/office/drawing/2014/main" id="{B68E3741-D1EB-4F0F-B741-50DBC775C113}"/>
                </a:ext>
              </a:extLst>
            </p:cNvPr>
            <p:cNvSpPr/>
            <p:nvPr/>
          </p:nvSpPr>
          <p:spPr>
            <a:xfrm rot="10800000">
              <a:off x="5834550" y="5286082"/>
              <a:ext cx="156755" cy="162882"/>
            </a:xfrm>
            <a:prstGeom prst="rtTriangle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7120E43-C0C2-4EA7-858A-F7EAF3B1EB85}"/>
              </a:ext>
            </a:extLst>
          </p:cNvPr>
          <p:cNvSpPr txBox="1"/>
          <p:nvPr/>
        </p:nvSpPr>
        <p:spPr>
          <a:xfrm>
            <a:off x="236046" y="4668849"/>
            <a:ext cx="1185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table[]</a:t>
            </a:r>
            <a:endParaRPr lang="ko-KR" alt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17485D-8501-4F1A-B5DD-43EF67889A13}"/>
              </a:ext>
            </a:extLst>
          </p:cNvPr>
          <p:cNvSpPr txBox="1"/>
          <p:nvPr/>
        </p:nvSpPr>
        <p:spPr>
          <a:xfrm>
            <a:off x="3115944" y="51715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221A05-D6FD-465C-B952-41F4C203BCDD}"/>
              </a:ext>
            </a:extLst>
          </p:cNvPr>
          <p:cNvSpPr txBox="1"/>
          <p:nvPr/>
        </p:nvSpPr>
        <p:spPr>
          <a:xfrm>
            <a:off x="4245385" y="51715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B37450-3780-4A88-9489-E0537FCBED42}"/>
              </a:ext>
            </a:extLst>
          </p:cNvPr>
          <p:cNvSpPr txBox="1"/>
          <p:nvPr/>
        </p:nvSpPr>
        <p:spPr>
          <a:xfrm>
            <a:off x="9892590" y="517450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976804-BC76-4874-B01F-DDF5EFE7F0C1}"/>
              </a:ext>
            </a:extLst>
          </p:cNvPr>
          <p:cNvSpPr txBox="1"/>
          <p:nvPr/>
        </p:nvSpPr>
        <p:spPr>
          <a:xfrm>
            <a:off x="5374826" y="5174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0BB5E2-769E-4C61-99C7-A30BBD89F714}"/>
              </a:ext>
            </a:extLst>
          </p:cNvPr>
          <p:cNvSpPr txBox="1"/>
          <p:nvPr/>
        </p:nvSpPr>
        <p:spPr>
          <a:xfrm>
            <a:off x="6505356" y="5174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4244F158-4704-4B8F-BC8D-6704DD3D8874}"/>
              </a:ext>
            </a:extLst>
          </p:cNvPr>
          <p:cNvCxnSpPr>
            <a:stCxn id="63" idx="1"/>
            <a:endCxn id="115" idx="3"/>
          </p:cNvCxnSpPr>
          <p:nvPr/>
        </p:nvCxnSpPr>
        <p:spPr>
          <a:xfrm rot="16200000" flipH="1">
            <a:off x="5704033" y="2619345"/>
            <a:ext cx="2475309" cy="16969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FE102EC-0B1E-4970-9D3E-DA3AC0F0698E}"/>
              </a:ext>
            </a:extLst>
          </p:cNvPr>
          <p:cNvSpPr txBox="1"/>
          <p:nvPr/>
        </p:nvSpPr>
        <p:spPr>
          <a:xfrm>
            <a:off x="1986503" y="5174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3213" y="3098487"/>
            <a:ext cx="166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position[x]=5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 flipH="1">
            <a:off x="7798916" y="4135208"/>
            <a:ext cx="1476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size[x]=2</a:t>
            </a:r>
            <a:endParaRPr lang="ko-KR" altLang="en-US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C45B5661-9CE6-462F-9503-21082672933C}"/>
              </a:ext>
            </a:extLst>
          </p:cNvPr>
          <p:cNvGrpSpPr/>
          <p:nvPr/>
        </p:nvGrpSpPr>
        <p:grpSpPr>
          <a:xfrm>
            <a:off x="8354882" y="4700506"/>
            <a:ext cx="1129441" cy="388411"/>
            <a:chOff x="5991305" y="3865055"/>
            <a:chExt cx="1129441" cy="388411"/>
          </a:xfrm>
        </p:grpSpPr>
        <p:sp>
          <p:nvSpPr>
            <p:cNvPr id="40" name="한쪽 모서리가 잘린 사각형 98">
              <a:extLst>
                <a:ext uri="{FF2B5EF4-FFF2-40B4-BE49-F238E27FC236}">
                  <a16:creationId xmlns:a16="http://schemas.microsoft.com/office/drawing/2014/main" id="{86DA2E51-2C7E-4F22-8675-1C228EC44D7E}"/>
                </a:ext>
              </a:extLst>
            </p:cNvPr>
            <p:cNvSpPr/>
            <p:nvPr/>
          </p:nvSpPr>
          <p:spPr>
            <a:xfrm>
              <a:off x="5991305" y="3865055"/>
              <a:ext cx="1129441" cy="388411"/>
            </a:xfrm>
            <a:prstGeom prst="snip1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FF0000"/>
                  </a:solidFill>
                </a:rPr>
                <a:t>x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1" name="직각 삼각형 40">
              <a:extLst>
                <a:ext uri="{FF2B5EF4-FFF2-40B4-BE49-F238E27FC236}">
                  <a16:creationId xmlns:a16="http://schemas.microsoft.com/office/drawing/2014/main" id="{15BC5BAD-EB8D-4D00-B664-0A31B152E1CE}"/>
                </a:ext>
              </a:extLst>
            </p:cNvPr>
            <p:cNvSpPr/>
            <p:nvPr/>
          </p:nvSpPr>
          <p:spPr>
            <a:xfrm rot="10800000">
              <a:off x="6963991" y="3865055"/>
              <a:ext cx="156755" cy="162882"/>
            </a:xfrm>
            <a:prstGeom prst="rtTriangle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C45B5661-9CE6-462F-9503-21082672933C}"/>
              </a:ext>
            </a:extLst>
          </p:cNvPr>
          <p:cNvGrpSpPr/>
          <p:nvPr/>
        </p:nvGrpSpPr>
        <p:grpSpPr>
          <a:xfrm>
            <a:off x="9484323" y="4705475"/>
            <a:ext cx="1129441" cy="388411"/>
            <a:chOff x="5991305" y="3865055"/>
            <a:chExt cx="1129441" cy="388411"/>
          </a:xfrm>
        </p:grpSpPr>
        <p:sp>
          <p:nvSpPr>
            <p:cNvPr id="43" name="한쪽 모서리가 잘린 사각형 98">
              <a:extLst>
                <a:ext uri="{FF2B5EF4-FFF2-40B4-BE49-F238E27FC236}">
                  <a16:creationId xmlns:a16="http://schemas.microsoft.com/office/drawing/2014/main" id="{86DA2E51-2C7E-4F22-8675-1C228EC44D7E}"/>
                </a:ext>
              </a:extLst>
            </p:cNvPr>
            <p:cNvSpPr/>
            <p:nvPr/>
          </p:nvSpPr>
          <p:spPr>
            <a:xfrm>
              <a:off x="5991305" y="3865055"/>
              <a:ext cx="1129441" cy="388411"/>
            </a:xfrm>
            <a:prstGeom prst="snip1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직각 삼각형 43">
              <a:extLst>
                <a:ext uri="{FF2B5EF4-FFF2-40B4-BE49-F238E27FC236}">
                  <a16:creationId xmlns:a16="http://schemas.microsoft.com/office/drawing/2014/main" id="{15BC5BAD-EB8D-4D00-B664-0A31B152E1CE}"/>
                </a:ext>
              </a:extLst>
            </p:cNvPr>
            <p:cNvSpPr/>
            <p:nvPr/>
          </p:nvSpPr>
          <p:spPr>
            <a:xfrm rot="10800000">
              <a:off x="6963991" y="3865055"/>
              <a:ext cx="156755" cy="162882"/>
            </a:xfrm>
            <a:prstGeom prst="rtTriangle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C45B5661-9CE6-462F-9503-21082672933C}"/>
              </a:ext>
            </a:extLst>
          </p:cNvPr>
          <p:cNvGrpSpPr/>
          <p:nvPr/>
        </p:nvGrpSpPr>
        <p:grpSpPr>
          <a:xfrm>
            <a:off x="10613764" y="4700505"/>
            <a:ext cx="1129441" cy="388411"/>
            <a:chOff x="5991305" y="3865055"/>
            <a:chExt cx="1129441" cy="388411"/>
          </a:xfrm>
        </p:grpSpPr>
        <p:sp>
          <p:nvSpPr>
            <p:cNvPr id="46" name="한쪽 모서리가 잘린 사각형 98">
              <a:extLst>
                <a:ext uri="{FF2B5EF4-FFF2-40B4-BE49-F238E27FC236}">
                  <a16:creationId xmlns:a16="http://schemas.microsoft.com/office/drawing/2014/main" id="{86DA2E51-2C7E-4F22-8675-1C228EC44D7E}"/>
                </a:ext>
              </a:extLst>
            </p:cNvPr>
            <p:cNvSpPr/>
            <p:nvPr/>
          </p:nvSpPr>
          <p:spPr>
            <a:xfrm>
              <a:off x="5991305" y="3865055"/>
              <a:ext cx="1129441" cy="388411"/>
            </a:xfrm>
            <a:prstGeom prst="snip1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직각 삼각형 46">
              <a:extLst>
                <a:ext uri="{FF2B5EF4-FFF2-40B4-BE49-F238E27FC236}">
                  <a16:creationId xmlns:a16="http://schemas.microsoft.com/office/drawing/2014/main" id="{15BC5BAD-EB8D-4D00-B664-0A31B152E1CE}"/>
                </a:ext>
              </a:extLst>
            </p:cNvPr>
            <p:cNvSpPr/>
            <p:nvPr/>
          </p:nvSpPr>
          <p:spPr>
            <a:xfrm rot="10800000">
              <a:off x="6963991" y="3865055"/>
              <a:ext cx="156755" cy="162882"/>
            </a:xfrm>
            <a:prstGeom prst="rtTriangle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2" name="구부러진 연결선 21"/>
          <p:cNvCxnSpPr>
            <a:stCxn id="115" idx="3"/>
            <a:endCxn id="40" idx="3"/>
          </p:cNvCxnSpPr>
          <p:nvPr/>
        </p:nvCxnSpPr>
        <p:spPr>
          <a:xfrm rot="5400000" flipH="1" flipV="1">
            <a:off x="8352398" y="4138271"/>
            <a:ext cx="4969" cy="1129441"/>
          </a:xfrm>
          <a:prstGeom prst="curvedConnector3">
            <a:avLst>
              <a:gd name="adj1" fmla="val 470052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1F0BB5E2-769E-4C61-99C7-A30BBD89F714}"/>
              </a:ext>
            </a:extLst>
          </p:cNvPr>
          <p:cNvSpPr txBox="1"/>
          <p:nvPr/>
        </p:nvSpPr>
        <p:spPr>
          <a:xfrm>
            <a:off x="7633708" y="517152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F0BB5E2-769E-4C61-99C7-A30BBD89F714}"/>
              </a:ext>
            </a:extLst>
          </p:cNvPr>
          <p:cNvSpPr txBox="1"/>
          <p:nvPr/>
        </p:nvSpPr>
        <p:spPr>
          <a:xfrm>
            <a:off x="8763149" y="517152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0BB5E2-769E-4C61-99C7-A30BBD89F714}"/>
              </a:ext>
            </a:extLst>
          </p:cNvPr>
          <p:cNvSpPr txBox="1"/>
          <p:nvPr/>
        </p:nvSpPr>
        <p:spPr>
          <a:xfrm>
            <a:off x="11020942" y="517152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cxnSp>
        <p:nvCxnSpPr>
          <p:cNvPr id="38" name="구부러진 연결선 37"/>
          <p:cNvCxnSpPr>
            <a:stCxn id="11" idx="2"/>
            <a:endCxn id="17" idx="2"/>
          </p:cNvCxnSpPr>
          <p:nvPr/>
        </p:nvCxnSpPr>
        <p:spPr>
          <a:xfrm rot="16200000" flipH="1">
            <a:off x="4400350" y="4412906"/>
            <a:ext cx="2977" cy="2258882"/>
          </a:xfrm>
          <a:prstGeom prst="curvedConnector3">
            <a:avLst>
              <a:gd name="adj1" fmla="val 7778871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 48"/>
          <p:cNvCxnSpPr>
            <a:stCxn id="62" idx="2"/>
            <a:endCxn id="67" idx="2"/>
          </p:cNvCxnSpPr>
          <p:nvPr/>
        </p:nvCxnSpPr>
        <p:spPr>
          <a:xfrm rot="16200000" flipH="1">
            <a:off x="9486183" y="3847242"/>
            <a:ext cx="12700" cy="3387234"/>
          </a:xfrm>
          <a:prstGeom prst="curvedConnector3">
            <a:avLst>
              <a:gd name="adj1" fmla="val 180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 flipH="1">
            <a:off x="4245385" y="5758469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 flipH="1">
            <a:off x="9492533" y="5758469"/>
            <a:ext cx="279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68460" y="1830563"/>
            <a:ext cx="36730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들어 갈 수 있는 자리 중에서 가장 크기가 큰 자리로 들어간다 </a:t>
            </a:r>
            <a:endParaRPr lang="ko-KR" altLang="en-US" sz="2800" dirty="0"/>
          </a:p>
        </p:txBody>
      </p:sp>
      <p:cxnSp>
        <p:nvCxnSpPr>
          <p:cNvPr id="21" name="꺾인 연결선 20"/>
          <p:cNvCxnSpPr>
            <a:stCxn id="63" idx="1"/>
            <a:endCxn id="56" idx="3"/>
          </p:cNvCxnSpPr>
          <p:nvPr/>
        </p:nvCxnSpPr>
        <p:spPr>
          <a:xfrm rot="5400000">
            <a:off x="3445150" y="2057415"/>
            <a:ext cx="2475313" cy="2820815"/>
          </a:xfrm>
          <a:prstGeom prst="bentConnector3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04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E99084D1-A908-4EEA-9009-685A1CADF1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163F429A-A815-47F3-957B-71B8E193FCF6}"/>
              </a:ext>
            </a:extLst>
          </p:cNvPr>
          <p:cNvGrpSpPr/>
          <p:nvPr/>
        </p:nvGrpSpPr>
        <p:grpSpPr>
          <a:xfrm>
            <a:off x="3565451" y="2405321"/>
            <a:ext cx="5061098" cy="2047358"/>
            <a:chOff x="3565451" y="2405321"/>
            <a:chExt cx="5061098" cy="204735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85B5717-EC7D-4532-9EA0-C6DEA3C7D479}"/>
                </a:ext>
              </a:extLst>
            </p:cNvPr>
            <p:cNvSpPr/>
            <p:nvPr/>
          </p:nvSpPr>
          <p:spPr>
            <a:xfrm>
              <a:off x="3565451" y="2405321"/>
              <a:ext cx="5061098" cy="204735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A8D38E2-9E50-443A-873E-41D668A89244}"/>
                </a:ext>
              </a:extLst>
            </p:cNvPr>
            <p:cNvSpPr txBox="1"/>
            <p:nvPr/>
          </p:nvSpPr>
          <p:spPr>
            <a:xfrm>
              <a:off x="4741302" y="3075057"/>
              <a:ext cx="270939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000" spc="300" dirty="0">
                  <a:solidFill>
                    <a:schemeClr val="bg1"/>
                  </a:solidFill>
                  <a:latin typeface="+mj-ea"/>
                  <a:ea typeface="+mj-ea"/>
                </a:rPr>
                <a:t>감사합니다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0704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3DAC70A-0046-44F5-BF87-509F407BE9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32AF113-F636-4CD8-B376-650056BFB8D2}"/>
              </a:ext>
            </a:extLst>
          </p:cNvPr>
          <p:cNvCxnSpPr/>
          <p:nvPr/>
        </p:nvCxnSpPr>
        <p:spPr>
          <a:xfrm>
            <a:off x="733647" y="1435395"/>
            <a:ext cx="536235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8F544C8-631A-4628-85D2-115B51977D86}"/>
              </a:ext>
            </a:extLst>
          </p:cNvPr>
          <p:cNvSpPr txBox="1"/>
          <p:nvPr/>
        </p:nvSpPr>
        <p:spPr>
          <a:xfrm>
            <a:off x="935664" y="460567"/>
            <a:ext cx="13067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목차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3A3089-B4A8-4DD4-BE49-7D113B11E5AB}"/>
              </a:ext>
            </a:extLst>
          </p:cNvPr>
          <p:cNvSpPr txBox="1"/>
          <p:nvPr/>
        </p:nvSpPr>
        <p:spPr>
          <a:xfrm>
            <a:off x="2289355" y="891454"/>
            <a:ext cx="24127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table of contents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3FFB9C-9F43-4D85-9480-BCD6DD4847DE}"/>
              </a:ext>
            </a:extLst>
          </p:cNvPr>
          <p:cNvSpPr txBox="1"/>
          <p:nvPr/>
        </p:nvSpPr>
        <p:spPr>
          <a:xfrm>
            <a:off x="2289355" y="2663726"/>
            <a:ext cx="16514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문제 요약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5BA202-91FF-4AD7-985B-7DEBE4AD84E2}"/>
              </a:ext>
            </a:extLst>
          </p:cNvPr>
          <p:cNvSpPr txBox="1"/>
          <p:nvPr/>
        </p:nvSpPr>
        <p:spPr>
          <a:xfrm>
            <a:off x="1339621" y="2709892"/>
            <a:ext cx="845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   &gt;&gt;</a:t>
            </a:r>
            <a:endParaRPr lang="ko-KR" altLang="en-US" sz="20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144068-0C6B-4D8E-8428-E62B0F8294FF}"/>
              </a:ext>
            </a:extLst>
          </p:cNvPr>
          <p:cNvSpPr txBox="1"/>
          <p:nvPr/>
        </p:nvSpPr>
        <p:spPr>
          <a:xfrm>
            <a:off x="2289355" y="3477967"/>
            <a:ext cx="15103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main.cpp</a:t>
            </a:r>
            <a:endParaRPr lang="ko-KR" altLang="en-US" sz="2800" spc="-15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A9DF80-6DDF-4D56-AD45-08BA0EBA1A64}"/>
              </a:ext>
            </a:extLst>
          </p:cNvPr>
          <p:cNvSpPr txBox="1"/>
          <p:nvPr/>
        </p:nvSpPr>
        <p:spPr>
          <a:xfrm>
            <a:off x="1339621" y="3524133"/>
            <a:ext cx="845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02   &gt;&gt;</a:t>
            </a:r>
            <a:endParaRPr lang="ko-KR" altLang="en-US" sz="20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6CA4E2-DB61-44F8-8634-BC0D12F982FE}"/>
              </a:ext>
            </a:extLst>
          </p:cNvPr>
          <p:cNvSpPr txBox="1"/>
          <p:nvPr/>
        </p:nvSpPr>
        <p:spPr>
          <a:xfrm>
            <a:off x="2289355" y="4292208"/>
            <a:ext cx="1808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유태형</a:t>
            </a:r>
            <a:r>
              <a:rPr lang="en-US" altLang="ko-KR" sz="28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.</a:t>
            </a:r>
            <a:r>
              <a:rPr lang="en-US" altLang="ko-KR" sz="2800" spc="-150" dirty="0" err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cpp</a:t>
            </a:r>
            <a:endParaRPr lang="ko-KR" altLang="en-US" sz="2800" spc="-15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BB29BA-6597-4383-85D4-7AE42F80434E}"/>
              </a:ext>
            </a:extLst>
          </p:cNvPr>
          <p:cNvSpPr txBox="1"/>
          <p:nvPr/>
        </p:nvSpPr>
        <p:spPr>
          <a:xfrm>
            <a:off x="1339621" y="4338374"/>
            <a:ext cx="845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03   &gt;&gt;</a:t>
            </a:r>
            <a:endParaRPr lang="ko-KR" altLang="en-US" sz="20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9610BA-4B98-4236-8BF3-845AA8DB9B54}"/>
              </a:ext>
            </a:extLst>
          </p:cNvPr>
          <p:cNvSpPr txBox="1"/>
          <p:nvPr/>
        </p:nvSpPr>
        <p:spPr>
          <a:xfrm>
            <a:off x="2289355" y="5106449"/>
            <a:ext cx="16514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개선 방안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9222CD-3D53-416F-B340-09037390F9BD}"/>
              </a:ext>
            </a:extLst>
          </p:cNvPr>
          <p:cNvSpPr txBox="1"/>
          <p:nvPr/>
        </p:nvSpPr>
        <p:spPr>
          <a:xfrm>
            <a:off x="1339621" y="5152615"/>
            <a:ext cx="845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04   &gt;&gt;</a:t>
            </a:r>
            <a:endParaRPr lang="ko-KR" altLang="en-US" sz="20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8163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716CAF07-69BD-4D87-A0E9-35B998673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4C475882-327D-4F98-8BD3-3463D6CDDBB7}"/>
              </a:ext>
            </a:extLst>
          </p:cNvPr>
          <p:cNvGrpSpPr/>
          <p:nvPr/>
        </p:nvGrpSpPr>
        <p:grpSpPr>
          <a:xfrm>
            <a:off x="489097" y="499731"/>
            <a:ext cx="5061098" cy="2519916"/>
            <a:chOff x="489097" y="499731"/>
            <a:chExt cx="5061098" cy="251991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8C84E6D-98DF-40BA-B4DB-E8E1F520413C}"/>
                </a:ext>
              </a:extLst>
            </p:cNvPr>
            <p:cNvSpPr/>
            <p:nvPr/>
          </p:nvSpPr>
          <p:spPr>
            <a:xfrm>
              <a:off x="489097" y="499731"/>
              <a:ext cx="5061098" cy="25199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323E340-3B68-48BC-9A61-D5077BDFEC11}"/>
                </a:ext>
              </a:extLst>
            </p:cNvPr>
            <p:cNvSpPr txBox="1"/>
            <p:nvPr/>
          </p:nvSpPr>
          <p:spPr>
            <a:xfrm>
              <a:off x="776176" y="744279"/>
              <a:ext cx="103265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bg1"/>
                  </a:solidFill>
                </a:rPr>
                <a:t>#1, </a:t>
              </a:r>
              <a:endParaRPr lang="ko-KR" altLang="en-US" sz="40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378D8F2-6575-4108-8F70-943FABD184EF}"/>
                </a:ext>
              </a:extLst>
            </p:cNvPr>
            <p:cNvSpPr txBox="1"/>
            <p:nvPr/>
          </p:nvSpPr>
          <p:spPr>
            <a:xfrm>
              <a:off x="776176" y="1467301"/>
              <a:ext cx="241765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dirty="0">
                  <a:solidFill>
                    <a:schemeClr val="bg1"/>
                  </a:solidFill>
                  <a:latin typeface="+mj-ea"/>
                  <a:ea typeface="+mj-ea"/>
                </a:rPr>
                <a:t>문제 요약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81717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C1FAE98-0419-4281-A341-90C17191CECE}"/>
              </a:ext>
            </a:extLst>
          </p:cNvPr>
          <p:cNvCxnSpPr/>
          <p:nvPr/>
        </p:nvCxnSpPr>
        <p:spPr>
          <a:xfrm>
            <a:off x="1392870" y="1127052"/>
            <a:ext cx="1080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6DD3790-B0BC-48B9-B17B-2682BAB1F22E}"/>
              </a:ext>
            </a:extLst>
          </p:cNvPr>
          <p:cNvSpPr txBox="1"/>
          <p:nvPr/>
        </p:nvSpPr>
        <p:spPr>
          <a:xfrm>
            <a:off x="1392870" y="181320"/>
            <a:ext cx="24481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4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문제 요약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961909-013E-4079-92C0-FD0876151D34}"/>
              </a:ext>
            </a:extLst>
          </p:cNvPr>
          <p:cNvSpPr txBox="1"/>
          <p:nvPr/>
        </p:nvSpPr>
        <p:spPr>
          <a:xfrm>
            <a:off x="116958" y="96260"/>
            <a:ext cx="754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1,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8CB730D-70DC-4696-97F3-8FB3774B0B81}"/>
              </a:ext>
            </a:extLst>
          </p:cNvPr>
          <p:cNvGrpSpPr/>
          <p:nvPr/>
        </p:nvGrpSpPr>
        <p:grpSpPr>
          <a:xfrm>
            <a:off x="1688785" y="2047946"/>
            <a:ext cx="9652000" cy="1044000"/>
            <a:chOff x="1866900" y="1511299"/>
            <a:chExt cx="9652000" cy="1155699"/>
          </a:xfrm>
          <a:solidFill>
            <a:schemeClr val="accent1"/>
          </a:solidFill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C7EB32F3-B232-494C-8D09-483FFBAA4076}"/>
                </a:ext>
              </a:extLst>
            </p:cNvPr>
            <p:cNvSpPr/>
            <p:nvPr/>
          </p:nvSpPr>
          <p:spPr>
            <a:xfrm>
              <a:off x="1866900" y="1511299"/>
              <a:ext cx="1168400" cy="1155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49BC052E-4EAA-4786-A8D5-C24BC6C31FE8}"/>
                </a:ext>
              </a:extLst>
            </p:cNvPr>
            <p:cNvSpPr/>
            <p:nvPr/>
          </p:nvSpPr>
          <p:spPr>
            <a:xfrm>
              <a:off x="3276600" y="1511299"/>
              <a:ext cx="8242300" cy="1155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B0E77FCE-4CB1-47EE-AB92-637B55D59682}"/>
              </a:ext>
            </a:extLst>
          </p:cNvPr>
          <p:cNvGrpSpPr/>
          <p:nvPr/>
        </p:nvGrpSpPr>
        <p:grpSpPr>
          <a:xfrm>
            <a:off x="2034779" y="2202925"/>
            <a:ext cx="6315437" cy="889021"/>
            <a:chOff x="2034779" y="1649201"/>
            <a:chExt cx="6315437" cy="707886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4AA57A9-1A60-4F78-AB3A-04B3F497EEDE}"/>
                </a:ext>
              </a:extLst>
            </p:cNvPr>
            <p:cNvSpPr txBox="1"/>
            <p:nvPr/>
          </p:nvSpPr>
          <p:spPr>
            <a:xfrm>
              <a:off x="2034779" y="1649201"/>
              <a:ext cx="4764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000" b="1" dirty="0">
                  <a:solidFill>
                    <a:schemeClr val="bg1"/>
                  </a:solidFill>
                </a:rPr>
                <a:t>1</a:t>
              </a:r>
              <a:endParaRPr lang="ko-KR" altLang="en-US" sz="4000" b="1" dirty="0">
                <a:solidFill>
                  <a:schemeClr val="bg1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521C381-9C27-4DE5-A033-E59F3FED812A}"/>
                </a:ext>
              </a:extLst>
            </p:cNvPr>
            <p:cNvSpPr txBox="1"/>
            <p:nvPr/>
          </p:nvSpPr>
          <p:spPr>
            <a:xfrm>
              <a:off x="3355579" y="1672656"/>
              <a:ext cx="4994637" cy="5146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b="1" spc="-150" dirty="0">
                  <a:solidFill>
                    <a:schemeClr val="bg1"/>
                  </a:solidFill>
                  <a:latin typeface="+mj-ea"/>
                  <a:ea typeface="+mj-ea"/>
                </a:rPr>
                <a:t>임의의 </a:t>
              </a:r>
              <a:r>
                <a:rPr lang="en-US" altLang="ko-KR" sz="3600" b="1" spc="-150" dirty="0">
                  <a:solidFill>
                    <a:schemeClr val="bg1"/>
                  </a:solidFill>
                  <a:latin typeface="+mj-ea"/>
                  <a:ea typeface="+mj-ea"/>
                </a:rPr>
                <a:t>group</a:t>
              </a:r>
              <a:r>
                <a:rPr lang="ko-KR" altLang="en-US" sz="3600" b="1" spc="-150" dirty="0">
                  <a:solidFill>
                    <a:schemeClr val="bg1"/>
                  </a:solidFill>
                  <a:latin typeface="+mj-ea"/>
                  <a:ea typeface="+mj-ea"/>
                </a:rPr>
                <a:t>을 고른다</a:t>
              </a:r>
              <a:r>
                <a:rPr lang="en-US" altLang="ko-KR" sz="3600" b="1" spc="-150" dirty="0">
                  <a:solidFill>
                    <a:schemeClr val="bg1"/>
                  </a:solidFill>
                  <a:latin typeface="+mj-ea"/>
                  <a:ea typeface="+mj-ea"/>
                </a:rPr>
                <a:t>.</a:t>
              </a:r>
              <a:endPara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E448AF8B-5906-4A70-BA7F-69DF0BDCDC1E}"/>
              </a:ext>
            </a:extLst>
          </p:cNvPr>
          <p:cNvGrpSpPr/>
          <p:nvPr/>
        </p:nvGrpSpPr>
        <p:grpSpPr>
          <a:xfrm>
            <a:off x="1688785" y="3367447"/>
            <a:ext cx="9652000" cy="1044000"/>
            <a:chOff x="1866900" y="1511299"/>
            <a:chExt cx="9652000" cy="1155699"/>
          </a:xfrm>
          <a:solidFill>
            <a:srgbClr val="FFC000"/>
          </a:solidFill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E1B2080-5974-47C3-BF89-887E82269EE5}"/>
                </a:ext>
              </a:extLst>
            </p:cNvPr>
            <p:cNvSpPr/>
            <p:nvPr/>
          </p:nvSpPr>
          <p:spPr>
            <a:xfrm>
              <a:off x="1866900" y="1511299"/>
              <a:ext cx="1168400" cy="1155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7728BBC8-3F81-4D4A-9D25-83B911667846}"/>
                </a:ext>
              </a:extLst>
            </p:cNvPr>
            <p:cNvSpPr/>
            <p:nvPr/>
          </p:nvSpPr>
          <p:spPr>
            <a:xfrm>
              <a:off x="3276600" y="1511299"/>
              <a:ext cx="8242300" cy="1155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526629EA-6B20-4F64-9471-336718537F38}"/>
              </a:ext>
            </a:extLst>
          </p:cNvPr>
          <p:cNvGrpSpPr/>
          <p:nvPr/>
        </p:nvGrpSpPr>
        <p:grpSpPr>
          <a:xfrm>
            <a:off x="2034779" y="3522427"/>
            <a:ext cx="8670248" cy="707887"/>
            <a:chOff x="2034779" y="1649201"/>
            <a:chExt cx="8670248" cy="563657"/>
          </a:xfrm>
          <a:solidFill>
            <a:srgbClr val="FFC000"/>
          </a:solidFill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9CAEB38-6EF2-4654-BDCC-4AA620198AA0}"/>
                </a:ext>
              </a:extLst>
            </p:cNvPr>
            <p:cNvSpPr txBox="1"/>
            <p:nvPr/>
          </p:nvSpPr>
          <p:spPr>
            <a:xfrm>
              <a:off x="2034779" y="1649201"/>
              <a:ext cx="476412" cy="56365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endPara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B5FDECF-8D6D-46DC-8FD2-3CA51952D46C}"/>
                </a:ext>
              </a:extLst>
            </p:cNvPr>
            <p:cNvSpPr txBox="1"/>
            <p:nvPr/>
          </p:nvSpPr>
          <p:spPr>
            <a:xfrm>
              <a:off x="3355579" y="1672656"/>
              <a:ext cx="7349448" cy="514643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36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group</a:t>
              </a:r>
              <a:r>
                <a:rPr lang="ko-KR" altLang="en-US" sz="36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의 시작위치</a:t>
              </a:r>
              <a:r>
                <a:rPr lang="en-US" altLang="ko-KR" sz="36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sz="36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크기를 참조한다</a:t>
              </a:r>
              <a:r>
                <a:rPr lang="en-US" altLang="ko-KR" sz="36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</a:t>
              </a:r>
              <a:endParaRPr lang="ko-KR" altLang="en-US" sz="3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978D929C-BD98-42A6-9349-E97E1F7781FB}"/>
              </a:ext>
            </a:extLst>
          </p:cNvPr>
          <p:cNvGrpSpPr/>
          <p:nvPr/>
        </p:nvGrpSpPr>
        <p:grpSpPr>
          <a:xfrm>
            <a:off x="1688785" y="4686948"/>
            <a:ext cx="9652000" cy="1044000"/>
            <a:chOff x="1866900" y="1511299"/>
            <a:chExt cx="9652000" cy="1155699"/>
          </a:xfrm>
          <a:solidFill>
            <a:schemeClr val="accent5">
              <a:lumMod val="75000"/>
            </a:schemeClr>
          </a:solidFill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DC169284-F7F6-4E3F-AC78-7AD96D4BD0B8}"/>
                </a:ext>
              </a:extLst>
            </p:cNvPr>
            <p:cNvSpPr/>
            <p:nvPr/>
          </p:nvSpPr>
          <p:spPr>
            <a:xfrm>
              <a:off x="1866900" y="1511299"/>
              <a:ext cx="1168400" cy="1155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5A7A7AB3-C19D-4747-8FB6-6AE566BC60B3}"/>
                </a:ext>
              </a:extLst>
            </p:cNvPr>
            <p:cNvSpPr/>
            <p:nvPr/>
          </p:nvSpPr>
          <p:spPr>
            <a:xfrm>
              <a:off x="3276600" y="1511299"/>
              <a:ext cx="8242300" cy="1155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5E5C90B0-FCA8-4C6B-90E5-F03A4BEADD37}"/>
              </a:ext>
            </a:extLst>
          </p:cNvPr>
          <p:cNvGrpSpPr/>
          <p:nvPr/>
        </p:nvGrpSpPr>
        <p:grpSpPr>
          <a:xfrm>
            <a:off x="2034779" y="4841928"/>
            <a:ext cx="7901448" cy="707887"/>
            <a:chOff x="2034779" y="1649201"/>
            <a:chExt cx="7901448" cy="563657"/>
          </a:xfrm>
          <a:solidFill>
            <a:schemeClr val="accent5">
              <a:lumMod val="75000"/>
            </a:schemeClr>
          </a:solidFill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5D7F26F7-B01C-4E1D-AB86-C701DB506BFE}"/>
                </a:ext>
              </a:extLst>
            </p:cNvPr>
            <p:cNvSpPr txBox="1"/>
            <p:nvPr/>
          </p:nvSpPr>
          <p:spPr>
            <a:xfrm>
              <a:off x="2034779" y="1649201"/>
              <a:ext cx="476412" cy="56365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000" b="1" dirty="0">
                  <a:solidFill>
                    <a:schemeClr val="bg1"/>
                  </a:solidFill>
                </a:rPr>
                <a:t>3</a:t>
              </a:r>
              <a:endParaRPr lang="ko-KR" altLang="en-US" sz="4000" b="1" dirty="0">
                <a:solidFill>
                  <a:schemeClr val="bg1"/>
                </a:solidFill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34D4A0C8-6B4F-4D5C-B175-6F577D878AB5}"/>
                </a:ext>
              </a:extLst>
            </p:cNvPr>
            <p:cNvSpPr txBox="1"/>
            <p:nvPr/>
          </p:nvSpPr>
          <p:spPr>
            <a:xfrm>
              <a:off x="3355579" y="1672656"/>
              <a:ext cx="6580648" cy="514643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3600" b="1" spc="-150" dirty="0">
                  <a:solidFill>
                    <a:schemeClr val="bg1"/>
                  </a:solidFill>
                  <a:latin typeface="+mj-ea"/>
                  <a:ea typeface="+mj-ea"/>
                </a:rPr>
                <a:t>table</a:t>
              </a:r>
              <a:r>
                <a:rPr lang="ko-KR" altLang="en-US" sz="3600" b="1" spc="-150" dirty="0">
                  <a:solidFill>
                    <a:schemeClr val="bg1"/>
                  </a:solidFill>
                  <a:latin typeface="+mj-ea"/>
                  <a:ea typeface="+mj-ea"/>
                </a:rPr>
                <a:t>에서 들어갈 위치를 찾는다</a:t>
              </a:r>
              <a:r>
                <a:rPr lang="en-US" altLang="ko-KR" sz="3600" b="1" spc="-150" dirty="0">
                  <a:solidFill>
                    <a:schemeClr val="bg1"/>
                  </a:solidFill>
                  <a:latin typeface="+mj-ea"/>
                  <a:ea typeface="+mj-ea"/>
                </a:rPr>
                <a:t>.</a:t>
              </a:r>
              <a:endPara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7018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C1FAE98-0419-4281-A341-90C17191CECE}"/>
              </a:ext>
            </a:extLst>
          </p:cNvPr>
          <p:cNvCxnSpPr/>
          <p:nvPr/>
        </p:nvCxnSpPr>
        <p:spPr>
          <a:xfrm>
            <a:off x="1392870" y="1127052"/>
            <a:ext cx="1080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6DD3790-B0BC-48B9-B17B-2682BAB1F22E}"/>
              </a:ext>
            </a:extLst>
          </p:cNvPr>
          <p:cNvSpPr txBox="1"/>
          <p:nvPr/>
        </p:nvSpPr>
        <p:spPr>
          <a:xfrm>
            <a:off x="1392870" y="181320"/>
            <a:ext cx="24481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4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문제 요약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961909-013E-4079-92C0-FD0876151D34}"/>
              </a:ext>
            </a:extLst>
          </p:cNvPr>
          <p:cNvSpPr txBox="1"/>
          <p:nvPr/>
        </p:nvSpPr>
        <p:spPr>
          <a:xfrm>
            <a:off x="116958" y="96260"/>
            <a:ext cx="754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1,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한쪽 모서리가 잘린 사각형 6">
            <a:extLst>
              <a:ext uri="{FF2B5EF4-FFF2-40B4-BE49-F238E27FC236}">
                <a16:creationId xmlns:a16="http://schemas.microsoft.com/office/drawing/2014/main" id="{2775E8EC-3C5F-48E1-A489-6B1B937954AB}"/>
              </a:ext>
            </a:extLst>
          </p:cNvPr>
          <p:cNvSpPr/>
          <p:nvPr/>
        </p:nvSpPr>
        <p:spPr>
          <a:xfrm>
            <a:off x="5092616" y="1541961"/>
            <a:ext cx="2001194" cy="688205"/>
          </a:xfrm>
          <a:prstGeom prst="snip1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pc="-150" dirty="0"/>
              <a:t>group : x</a:t>
            </a:r>
            <a:endParaRPr lang="ko-KR" altLang="en-US" sz="3200" spc="-150" dirty="0"/>
          </a:p>
        </p:txBody>
      </p:sp>
      <p:sp>
        <p:nvSpPr>
          <p:cNvPr id="64" name="직각 삼각형 63">
            <a:extLst>
              <a:ext uri="{FF2B5EF4-FFF2-40B4-BE49-F238E27FC236}">
                <a16:creationId xmlns:a16="http://schemas.microsoft.com/office/drawing/2014/main" id="{2EFF14CD-C584-4665-98FF-01DECE7518DA}"/>
              </a:ext>
            </a:extLst>
          </p:cNvPr>
          <p:cNvSpPr/>
          <p:nvPr/>
        </p:nvSpPr>
        <p:spPr>
          <a:xfrm rot="10800000">
            <a:off x="6816064" y="1541961"/>
            <a:ext cx="277746" cy="288602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BC78F4F7-D32A-4E1D-BDF3-5C090CA58D1D}"/>
              </a:ext>
            </a:extLst>
          </p:cNvPr>
          <p:cNvCxnSpPr>
            <a:cxnSpLocks/>
          </p:cNvCxnSpPr>
          <p:nvPr/>
        </p:nvCxnSpPr>
        <p:spPr>
          <a:xfrm>
            <a:off x="8435467" y="2630179"/>
            <a:ext cx="0" cy="110999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496ABA14-7CD0-4AD5-8683-27C77C5199ED}"/>
              </a:ext>
            </a:extLst>
          </p:cNvPr>
          <p:cNvGrpSpPr/>
          <p:nvPr/>
        </p:nvGrpSpPr>
        <p:grpSpPr>
          <a:xfrm>
            <a:off x="1578236" y="4705478"/>
            <a:ext cx="4517764" cy="388412"/>
            <a:chOff x="1959883" y="3988440"/>
            <a:chExt cx="4517764" cy="388412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CEF02CA1-086D-4B86-BA07-CC65F4041F20}"/>
                </a:ext>
              </a:extLst>
            </p:cNvPr>
            <p:cNvGrpSpPr/>
            <p:nvPr/>
          </p:nvGrpSpPr>
          <p:grpSpPr>
            <a:xfrm>
              <a:off x="4218765" y="3988440"/>
              <a:ext cx="1129441" cy="388411"/>
              <a:chOff x="4861864" y="5286082"/>
              <a:chExt cx="1129441" cy="388411"/>
            </a:xfrm>
          </p:grpSpPr>
          <p:sp>
            <p:nvSpPr>
              <p:cNvPr id="85" name="한쪽 모서리가 잘린 사각형 100">
                <a:extLst>
                  <a:ext uri="{FF2B5EF4-FFF2-40B4-BE49-F238E27FC236}">
                    <a16:creationId xmlns:a16="http://schemas.microsoft.com/office/drawing/2014/main" id="{9F7D99FD-C8D9-4C35-AF56-B391DA9FE27D}"/>
                  </a:ext>
                </a:extLst>
              </p:cNvPr>
              <p:cNvSpPr/>
              <p:nvPr/>
            </p:nvSpPr>
            <p:spPr>
              <a:xfrm>
                <a:off x="4861864" y="5286082"/>
                <a:ext cx="1129441" cy="388411"/>
              </a:xfrm>
              <a:prstGeom prst="snip1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x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직각 삼각형 85">
                <a:extLst>
                  <a:ext uri="{FF2B5EF4-FFF2-40B4-BE49-F238E27FC236}">
                    <a16:creationId xmlns:a16="http://schemas.microsoft.com/office/drawing/2014/main" id="{79836A96-C006-4C20-86D7-6888CB757598}"/>
                  </a:ext>
                </a:extLst>
              </p:cNvPr>
              <p:cNvSpPr/>
              <p:nvPr/>
            </p:nvSpPr>
            <p:spPr>
              <a:xfrm rot="10800000">
                <a:off x="5834550" y="5286082"/>
                <a:ext cx="156755" cy="162882"/>
              </a:xfrm>
              <a:prstGeom prst="rtTriangle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EC9D3233-37A2-428B-9077-6D77875B72EF}"/>
                </a:ext>
              </a:extLst>
            </p:cNvPr>
            <p:cNvGrpSpPr/>
            <p:nvPr/>
          </p:nvGrpSpPr>
          <p:grpSpPr>
            <a:xfrm>
              <a:off x="5348206" y="3988440"/>
              <a:ext cx="1129441" cy="388411"/>
              <a:chOff x="5991305" y="3865055"/>
              <a:chExt cx="1129441" cy="388411"/>
            </a:xfrm>
          </p:grpSpPr>
          <p:sp>
            <p:nvSpPr>
              <p:cNvPr id="87" name="한쪽 모서리가 잘린 사각형 98">
                <a:extLst>
                  <a:ext uri="{FF2B5EF4-FFF2-40B4-BE49-F238E27FC236}">
                    <a16:creationId xmlns:a16="http://schemas.microsoft.com/office/drawing/2014/main" id="{E4B78E13-05F8-4B79-AE9E-2DAD508F3825}"/>
                  </a:ext>
                </a:extLst>
              </p:cNvPr>
              <p:cNvSpPr/>
              <p:nvPr/>
            </p:nvSpPr>
            <p:spPr>
              <a:xfrm>
                <a:off x="5991305" y="3865055"/>
                <a:ext cx="1129441" cy="388411"/>
              </a:xfrm>
              <a:prstGeom prst="snip1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x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직각 삼각형 87">
                <a:extLst>
                  <a:ext uri="{FF2B5EF4-FFF2-40B4-BE49-F238E27FC236}">
                    <a16:creationId xmlns:a16="http://schemas.microsoft.com/office/drawing/2014/main" id="{2CC1FF8B-5FFA-4114-B447-FEBB4DCCA39A}"/>
                  </a:ext>
                </a:extLst>
              </p:cNvPr>
              <p:cNvSpPr/>
              <p:nvPr/>
            </p:nvSpPr>
            <p:spPr>
              <a:xfrm rot="10800000">
                <a:off x="6963991" y="3865055"/>
                <a:ext cx="156755" cy="162882"/>
              </a:xfrm>
              <a:prstGeom prst="rtTriangle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17330D58-A0D9-4B70-906C-E172A7F06C45}"/>
                </a:ext>
              </a:extLst>
            </p:cNvPr>
            <p:cNvGrpSpPr/>
            <p:nvPr/>
          </p:nvGrpSpPr>
          <p:grpSpPr>
            <a:xfrm>
              <a:off x="1959883" y="3988441"/>
              <a:ext cx="1129441" cy="388411"/>
              <a:chOff x="4861864" y="5286082"/>
              <a:chExt cx="1129441" cy="388411"/>
            </a:xfrm>
          </p:grpSpPr>
          <p:sp>
            <p:nvSpPr>
              <p:cNvPr id="53" name="한쪽 모서리가 잘린 사각형 100">
                <a:extLst>
                  <a:ext uri="{FF2B5EF4-FFF2-40B4-BE49-F238E27FC236}">
                    <a16:creationId xmlns:a16="http://schemas.microsoft.com/office/drawing/2014/main" id="{B6DD5D2F-0E5A-4DBF-BD38-8F9ADFA6C86C}"/>
                  </a:ext>
                </a:extLst>
              </p:cNvPr>
              <p:cNvSpPr/>
              <p:nvPr/>
            </p:nvSpPr>
            <p:spPr>
              <a:xfrm>
                <a:off x="4861864" y="5286082"/>
                <a:ext cx="1129441" cy="388411"/>
              </a:xfrm>
              <a:prstGeom prst="snip1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직각 삼각형 53">
                <a:extLst>
                  <a:ext uri="{FF2B5EF4-FFF2-40B4-BE49-F238E27FC236}">
                    <a16:creationId xmlns:a16="http://schemas.microsoft.com/office/drawing/2014/main" id="{C999312C-1D8D-4674-959A-DF081D926249}"/>
                  </a:ext>
                </a:extLst>
              </p:cNvPr>
              <p:cNvSpPr/>
              <p:nvPr/>
            </p:nvSpPr>
            <p:spPr>
              <a:xfrm rot="10800000">
                <a:off x="5834550" y="5286082"/>
                <a:ext cx="156755" cy="162882"/>
              </a:xfrm>
              <a:prstGeom prst="rtTriangle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8C3AA180-7B2F-46B8-9AD8-B3B661FE2DEA}"/>
                </a:ext>
              </a:extLst>
            </p:cNvPr>
            <p:cNvGrpSpPr/>
            <p:nvPr/>
          </p:nvGrpSpPr>
          <p:grpSpPr>
            <a:xfrm>
              <a:off x="3089324" y="3988441"/>
              <a:ext cx="1129441" cy="388411"/>
              <a:chOff x="4861864" y="5286082"/>
              <a:chExt cx="1129441" cy="388411"/>
            </a:xfrm>
          </p:grpSpPr>
          <p:sp>
            <p:nvSpPr>
              <p:cNvPr id="56" name="한쪽 모서리가 잘린 사각형 100">
                <a:extLst>
                  <a:ext uri="{FF2B5EF4-FFF2-40B4-BE49-F238E27FC236}">
                    <a16:creationId xmlns:a16="http://schemas.microsoft.com/office/drawing/2014/main" id="{A5EC3A28-6AEB-4AD7-8B65-7F8572467DB7}"/>
                  </a:ext>
                </a:extLst>
              </p:cNvPr>
              <p:cNvSpPr/>
              <p:nvPr/>
            </p:nvSpPr>
            <p:spPr>
              <a:xfrm>
                <a:off x="4861864" y="5286082"/>
                <a:ext cx="1129441" cy="388411"/>
              </a:xfrm>
              <a:prstGeom prst="snip1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x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직각 삼각형 56">
                <a:extLst>
                  <a:ext uri="{FF2B5EF4-FFF2-40B4-BE49-F238E27FC236}">
                    <a16:creationId xmlns:a16="http://schemas.microsoft.com/office/drawing/2014/main" id="{FBA8D4C8-1470-4C9E-9558-0776BFD8211F}"/>
                  </a:ext>
                </a:extLst>
              </p:cNvPr>
              <p:cNvSpPr/>
              <p:nvPr/>
            </p:nvSpPr>
            <p:spPr>
              <a:xfrm rot="10800000">
                <a:off x="5834550" y="5286082"/>
                <a:ext cx="156755" cy="162882"/>
              </a:xfrm>
              <a:prstGeom prst="rtTriangle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C45B5661-9CE6-462F-9503-21082672933C}"/>
              </a:ext>
            </a:extLst>
          </p:cNvPr>
          <p:cNvGrpSpPr/>
          <p:nvPr/>
        </p:nvGrpSpPr>
        <p:grpSpPr>
          <a:xfrm>
            <a:off x="9484323" y="4705477"/>
            <a:ext cx="1129441" cy="388411"/>
            <a:chOff x="5991305" y="3865055"/>
            <a:chExt cx="1129441" cy="388411"/>
          </a:xfrm>
        </p:grpSpPr>
        <p:sp>
          <p:nvSpPr>
            <p:cNvPr id="115" name="한쪽 모서리가 잘린 사각형 98">
              <a:extLst>
                <a:ext uri="{FF2B5EF4-FFF2-40B4-BE49-F238E27FC236}">
                  <a16:creationId xmlns:a16="http://schemas.microsoft.com/office/drawing/2014/main" id="{86DA2E51-2C7E-4F22-8675-1C228EC44D7E}"/>
                </a:ext>
              </a:extLst>
            </p:cNvPr>
            <p:cNvSpPr/>
            <p:nvPr/>
          </p:nvSpPr>
          <p:spPr>
            <a:xfrm>
              <a:off x="5991305" y="3865055"/>
              <a:ext cx="1129441" cy="388411"/>
            </a:xfrm>
            <a:prstGeom prst="snip1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k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6" name="직각 삼각형 115">
              <a:extLst>
                <a:ext uri="{FF2B5EF4-FFF2-40B4-BE49-F238E27FC236}">
                  <a16:creationId xmlns:a16="http://schemas.microsoft.com/office/drawing/2014/main" id="{15BC5BAD-EB8D-4D00-B664-0A31B152E1CE}"/>
                </a:ext>
              </a:extLst>
            </p:cNvPr>
            <p:cNvSpPr/>
            <p:nvPr/>
          </p:nvSpPr>
          <p:spPr>
            <a:xfrm rot="10800000">
              <a:off x="6963991" y="3865055"/>
              <a:ext cx="156755" cy="162882"/>
            </a:xfrm>
            <a:prstGeom prst="rtTriangle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2D372C1E-1659-45A7-BB7E-C079EAF31C28}"/>
              </a:ext>
            </a:extLst>
          </p:cNvPr>
          <p:cNvGrpSpPr/>
          <p:nvPr/>
        </p:nvGrpSpPr>
        <p:grpSpPr>
          <a:xfrm>
            <a:off x="6096000" y="4705478"/>
            <a:ext cx="1129441" cy="388411"/>
            <a:chOff x="4861864" y="5286082"/>
            <a:chExt cx="1129441" cy="388411"/>
          </a:xfrm>
        </p:grpSpPr>
        <p:sp>
          <p:nvSpPr>
            <p:cNvPr id="113" name="한쪽 모서리가 잘린 사각형 100">
              <a:extLst>
                <a:ext uri="{FF2B5EF4-FFF2-40B4-BE49-F238E27FC236}">
                  <a16:creationId xmlns:a16="http://schemas.microsoft.com/office/drawing/2014/main" id="{566855EC-315C-4E3F-AFD6-FF20848DCB19}"/>
                </a:ext>
              </a:extLst>
            </p:cNvPr>
            <p:cNvSpPr/>
            <p:nvPr/>
          </p:nvSpPr>
          <p:spPr>
            <a:xfrm>
              <a:off x="4861864" y="5286082"/>
              <a:ext cx="1129441" cy="388411"/>
            </a:xfrm>
            <a:prstGeom prst="snip1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4" name="직각 삼각형 113">
              <a:extLst>
                <a:ext uri="{FF2B5EF4-FFF2-40B4-BE49-F238E27FC236}">
                  <a16:creationId xmlns:a16="http://schemas.microsoft.com/office/drawing/2014/main" id="{B68E3741-D1EB-4F0F-B741-50DBC775C113}"/>
                </a:ext>
              </a:extLst>
            </p:cNvPr>
            <p:cNvSpPr/>
            <p:nvPr/>
          </p:nvSpPr>
          <p:spPr>
            <a:xfrm rot="10800000">
              <a:off x="5834550" y="5286082"/>
              <a:ext cx="156755" cy="162882"/>
            </a:xfrm>
            <a:prstGeom prst="rtTriangle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7120E43-C0C2-4EA7-858A-F7EAF3B1EB85}"/>
              </a:ext>
            </a:extLst>
          </p:cNvPr>
          <p:cNvSpPr txBox="1"/>
          <p:nvPr/>
        </p:nvSpPr>
        <p:spPr>
          <a:xfrm>
            <a:off x="236046" y="4668849"/>
            <a:ext cx="1185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table[]</a:t>
            </a:r>
            <a:endParaRPr lang="ko-KR" alt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17485D-8501-4F1A-B5DD-43EF67889A13}"/>
              </a:ext>
            </a:extLst>
          </p:cNvPr>
          <p:cNvSpPr txBox="1"/>
          <p:nvPr/>
        </p:nvSpPr>
        <p:spPr>
          <a:xfrm>
            <a:off x="3115944" y="51715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221A05-D6FD-465C-B952-41F4C203BCDD}"/>
              </a:ext>
            </a:extLst>
          </p:cNvPr>
          <p:cNvSpPr txBox="1"/>
          <p:nvPr/>
        </p:nvSpPr>
        <p:spPr>
          <a:xfrm>
            <a:off x="4245385" y="51715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B37450-3780-4A88-9489-E0537FCBED42}"/>
              </a:ext>
            </a:extLst>
          </p:cNvPr>
          <p:cNvSpPr txBox="1"/>
          <p:nvPr/>
        </p:nvSpPr>
        <p:spPr>
          <a:xfrm>
            <a:off x="9892590" y="5174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6AA67900-249C-4EDF-A1C4-BDE6C9B28391}"/>
              </a:ext>
            </a:extLst>
          </p:cNvPr>
          <p:cNvSpPr/>
          <p:nvPr/>
        </p:nvSpPr>
        <p:spPr>
          <a:xfrm>
            <a:off x="7594944" y="4624858"/>
            <a:ext cx="1519875" cy="549646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976804-BC76-4874-B01F-DDF5EFE7F0C1}"/>
              </a:ext>
            </a:extLst>
          </p:cNvPr>
          <p:cNvSpPr txBox="1"/>
          <p:nvPr/>
        </p:nvSpPr>
        <p:spPr>
          <a:xfrm>
            <a:off x="5374826" y="5174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0BB5E2-769E-4C61-99C7-A30BBD89F714}"/>
              </a:ext>
            </a:extLst>
          </p:cNvPr>
          <p:cNvSpPr txBox="1"/>
          <p:nvPr/>
        </p:nvSpPr>
        <p:spPr>
          <a:xfrm>
            <a:off x="6505356" y="5174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4244F158-4704-4B8F-BC8D-6704DD3D8874}"/>
              </a:ext>
            </a:extLst>
          </p:cNvPr>
          <p:cNvCxnSpPr>
            <a:stCxn id="63" idx="1"/>
            <a:endCxn id="56" idx="3"/>
          </p:cNvCxnSpPr>
          <p:nvPr/>
        </p:nvCxnSpPr>
        <p:spPr>
          <a:xfrm rot="5400000">
            <a:off x="3445150" y="2057415"/>
            <a:ext cx="2475313" cy="28208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19B1D3C8-57DE-45F6-932C-8AA020D278D4}"/>
              </a:ext>
            </a:extLst>
          </p:cNvPr>
          <p:cNvCxnSpPr>
            <a:stCxn id="56" idx="3"/>
            <a:endCxn id="87" idx="3"/>
          </p:cNvCxnSpPr>
          <p:nvPr/>
        </p:nvCxnSpPr>
        <p:spPr>
          <a:xfrm rot="5400000" flipH="1" flipV="1">
            <a:off x="4401839" y="3576038"/>
            <a:ext cx="1" cy="2258882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FE102EC-0B1E-4970-9D3E-DA3AC0F0698E}"/>
              </a:ext>
            </a:extLst>
          </p:cNvPr>
          <p:cNvSpPr txBox="1"/>
          <p:nvPr/>
        </p:nvSpPr>
        <p:spPr>
          <a:xfrm>
            <a:off x="1986503" y="5174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63229" y="3098490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position[x]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 flipH="1">
            <a:off x="3939409" y="4110618"/>
            <a:ext cx="1476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size[x]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00185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C1FAE98-0419-4281-A341-90C17191CECE}"/>
              </a:ext>
            </a:extLst>
          </p:cNvPr>
          <p:cNvCxnSpPr/>
          <p:nvPr/>
        </p:nvCxnSpPr>
        <p:spPr>
          <a:xfrm>
            <a:off x="1392870" y="1127052"/>
            <a:ext cx="1080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6DD3790-B0BC-48B9-B17B-2682BAB1F22E}"/>
              </a:ext>
            </a:extLst>
          </p:cNvPr>
          <p:cNvSpPr txBox="1"/>
          <p:nvPr/>
        </p:nvSpPr>
        <p:spPr>
          <a:xfrm>
            <a:off x="1392870" y="181320"/>
            <a:ext cx="24481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4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문제 요약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961909-013E-4079-92C0-FD0876151D34}"/>
              </a:ext>
            </a:extLst>
          </p:cNvPr>
          <p:cNvSpPr txBox="1"/>
          <p:nvPr/>
        </p:nvSpPr>
        <p:spPr>
          <a:xfrm>
            <a:off x="116958" y="96260"/>
            <a:ext cx="754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1,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2F6380C-7DD9-4B20-BBDF-D439476A94B6}"/>
              </a:ext>
            </a:extLst>
          </p:cNvPr>
          <p:cNvSpPr/>
          <p:nvPr/>
        </p:nvSpPr>
        <p:spPr>
          <a:xfrm>
            <a:off x="1574800" y="1638310"/>
            <a:ext cx="10236200" cy="17906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BF4BFDA-8FC2-4035-ADD4-3FC8BEE3EE7B}"/>
              </a:ext>
            </a:extLst>
          </p:cNvPr>
          <p:cNvSpPr/>
          <p:nvPr/>
        </p:nvSpPr>
        <p:spPr>
          <a:xfrm>
            <a:off x="1574800" y="4486378"/>
            <a:ext cx="10236200" cy="17906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1E2849C-9D47-4365-94C1-CAEE8A3B4551}"/>
              </a:ext>
            </a:extLst>
          </p:cNvPr>
          <p:cNvSpPr/>
          <p:nvPr/>
        </p:nvSpPr>
        <p:spPr>
          <a:xfrm>
            <a:off x="1879600" y="1369237"/>
            <a:ext cx="2235200" cy="6905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077981-5227-410B-A2EF-83107FAA768C}"/>
              </a:ext>
            </a:extLst>
          </p:cNvPr>
          <p:cNvSpPr txBox="1"/>
          <p:nvPr/>
        </p:nvSpPr>
        <p:spPr>
          <a:xfrm>
            <a:off x="2112379" y="1445240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+mj-ea"/>
                <a:ea typeface="+mj-ea"/>
              </a:rPr>
              <a:t>손님 배정</a:t>
            </a:r>
            <a:endParaRPr lang="ko-KR" altLang="en-US" sz="2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D26722-31E7-48F4-8D56-09FB1C35621B}"/>
              </a:ext>
            </a:extLst>
          </p:cNvPr>
          <p:cNvSpPr txBox="1"/>
          <p:nvPr/>
        </p:nvSpPr>
        <p:spPr>
          <a:xfrm>
            <a:off x="1828800" y="2272223"/>
            <a:ext cx="972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 smtClean="0"/>
              <a:t>1. </a:t>
            </a:r>
            <a:r>
              <a:rPr lang="ko-KR" altLang="en-US" dirty="0" smtClean="0"/>
              <a:t>무작위의 </a:t>
            </a:r>
            <a:r>
              <a:rPr lang="en-US" altLang="ko-KR" dirty="0" smtClean="0"/>
              <a:t>group</a:t>
            </a:r>
            <a:r>
              <a:rPr lang="ko-KR" altLang="en-US" dirty="0" smtClean="0"/>
              <a:t>에 대해 </a:t>
            </a:r>
            <a:r>
              <a:rPr lang="en-US" altLang="ko-KR" dirty="0" smtClean="0"/>
              <a:t>table </a:t>
            </a:r>
            <a:r>
              <a:rPr lang="ko-KR" altLang="en-US" dirty="0" smtClean="0"/>
              <a:t>상태에 따라 </a:t>
            </a:r>
            <a:r>
              <a:rPr lang="en-US" altLang="ko-KR" dirty="0" smtClean="0"/>
              <a:t>SCORE </a:t>
            </a:r>
            <a:r>
              <a:rPr lang="ko-KR" altLang="en-US" dirty="0" smtClean="0"/>
              <a:t>누적</a:t>
            </a:r>
            <a:endParaRPr lang="en-US" altLang="ko-KR" dirty="0"/>
          </a:p>
          <a:p>
            <a:pPr algn="just"/>
            <a:r>
              <a:rPr lang="en-US" altLang="ko-KR" dirty="0" smtClean="0"/>
              <a:t>2. table</a:t>
            </a:r>
            <a:r>
              <a:rPr lang="ko-KR" altLang="en-US" dirty="0" smtClean="0"/>
              <a:t>의 크기는 한정됨</a:t>
            </a:r>
            <a:endParaRPr lang="en-US" altLang="ko-KR" dirty="0" smtClean="0"/>
          </a:p>
          <a:p>
            <a:pPr algn="just"/>
            <a:r>
              <a:rPr lang="en-US" altLang="ko-KR" dirty="0" smtClean="0"/>
              <a:t>3. table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group</a:t>
            </a:r>
            <a:r>
              <a:rPr lang="ko-KR" altLang="en-US" dirty="0" smtClean="0"/>
              <a:t>을 어떻게 배정 할 지는 자유</a:t>
            </a:r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DAE9D27-6EFE-49E9-8638-44418F0EE532}"/>
              </a:ext>
            </a:extLst>
          </p:cNvPr>
          <p:cNvGrpSpPr/>
          <p:nvPr/>
        </p:nvGrpSpPr>
        <p:grpSpPr>
          <a:xfrm>
            <a:off x="5962177" y="3730428"/>
            <a:ext cx="1105215" cy="473492"/>
            <a:chOff x="6019800" y="3698065"/>
            <a:chExt cx="1346200" cy="576734"/>
          </a:xfrm>
          <a:solidFill>
            <a:schemeClr val="accent6"/>
          </a:solidFill>
        </p:grpSpPr>
        <p:sp>
          <p:nvSpPr>
            <p:cNvPr id="14" name="화살표: 갈매기형 수장 13">
              <a:extLst>
                <a:ext uri="{FF2B5EF4-FFF2-40B4-BE49-F238E27FC236}">
                  <a16:creationId xmlns:a16="http://schemas.microsoft.com/office/drawing/2014/main" id="{EBBE2451-D741-4156-8777-7192D895E623}"/>
                </a:ext>
              </a:extLst>
            </p:cNvPr>
            <p:cNvSpPr/>
            <p:nvPr/>
          </p:nvSpPr>
          <p:spPr>
            <a:xfrm rot="5400000">
              <a:off x="6534150" y="3183715"/>
              <a:ext cx="317500" cy="1346200"/>
            </a:xfrm>
            <a:prstGeom prst="chevron">
              <a:avLst>
                <a:gd name="adj" fmla="val 7924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화살표: 갈매기형 수장 17">
              <a:extLst>
                <a:ext uri="{FF2B5EF4-FFF2-40B4-BE49-F238E27FC236}">
                  <a16:creationId xmlns:a16="http://schemas.microsoft.com/office/drawing/2014/main" id="{8FF6E74F-3530-4263-9965-C5D0253F2A3F}"/>
                </a:ext>
              </a:extLst>
            </p:cNvPr>
            <p:cNvSpPr/>
            <p:nvPr/>
          </p:nvSpPr>
          <p:spPr>
            <a:xfrm rot="5400000">
              <a:off x="6534150" y="3442949"/>
              <a:ext cx="317500" cy="1346200"/>
            </a:xfrm>
            <a:prstGeom prst="chevron">
              <a:avLst>
                <a:gd name="adj" fmla="val 7924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906B5E3-1E4A-40A5-9672-46CF7BE4B5DF}"/>
              </a:ext>
            </a:extLst>
          </p:cNvPr>
          <p:cNvSpPr txBox="1"/>
          <p:nvPr/>
        </p:nvSpPr>
        <p:spPr>
          <a:xfrm>
            <a:off x="3707350" y="4827721"/>
            <a:ext cx="561487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SCORE</a:t>
            </a:r>
            <a:r>
              <a:rPr lang="ko-KR" altLang="en-US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6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최소화</a:t>
            </a:r>
            <a:endParaRPr lang="ko-KR" altLang="en-US" sz="66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189415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270D675A-2DB3-4469-B87E-37C4ABC2FD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DC4D7A3E-26E5-423C-B747-A2798C051A40}"/>
              </a:ext>
            </a:extLst>
          </p:cNvPr>
          <p:cNvGrpSpPr/>
          <p:nvPr/>
        </p:nvGrpSpPr>
        <p:grpSpPr>
          <a:xfrm>
            <a:off x="489097" y="3890631"/>
            <a:ext cx="5061098" cy="2519916"/>
            <a:chOff x="489097" y="499731"/>
            <a:chExt cx="5061098" cy="251991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E72BE64-436F-4037-A2FF-68FA45EA2BA8}"/>
                </a:ext>
              </a:extLst>
            </p:cNvPr>
            <p:cNvSpPr/>
            <p:nvPr/>
          </p:nvSpPr>
          <p:spPr>
            <a:xfrm>
              <a:off x="489097" y="499731"/>
              <a:ext cx="5061098" cy="25199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05313D4-4105-4233-8FE8-0B7DDA85C05E}"/>
                </a:ext>
              </a:extLst>
            </p:cNvPr>
            <p:cNvSpPr txBox="1"/>
            <p:nvPr/>
          </p:nvSpPr>
          <p:spPr>
            <a:xfrm>
              <a:off x="776176" y="744279"/>
              <a:ext cx="103265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bg1"/>
                  </a:solidFill>
                </a:rPr>
                <a:t>#2, </a:t>
              </a:r>
              <a:endParaRPr lang="ko-KR" altLang="en-US" sz="40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6430735-2895-457E-9FD6-FA3F7260C06E}"/>
                </a:ext>
              </a:extLst>
            </p:cNvPr>
            <p:cNvSpPr txBox="1"/>
            <p:nvPr/>
          </p:nvSpPr>
          <p:spPr>
            <a:xfrm>
              <a:off x="776176" y="1467301"/>
              <a:ext cx="229582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+mj-ea"/>
                  <a:ea typeface="+mj-ea"/>
                </a:rPr>
                <a:t>main.cpp</a:t>
              </a:r>
              <a:endParaRPr lang="ko-KR" altLang="en-US" sz="4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48738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C1FAE98-0419-4281-A341-90C17191CECE}"/>
              </a:ext>
            </a:extLst>
          </p:cNvPr>
          <p:cNvCxnSpPr/>
          <p:nvPr/>
        </p:nvCxnSpPr>
        <p:spPr>
          <a:xfrm>
            <a:off x="1392870" y="1127052"/>
            <a:ext cx="1080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6DD3790-B0BC-48B9-B17B-2682BAB1F22E}"/>
              </a:ext>
            </a:extLst>
          </p:cNvPr>
          <p:cNvSpPr txBox="1"/>
          <p:nvPr/>
        </p:nvSpPr>
        <p:spPr>
          <a:xfrm>
            <a:off x="1392870" y="181320"/>
            <a:ext cx="23342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4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dirty="0" smtClean="0"/>
              <a:t>main.cpp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961909-013E-4079-92C0-FD0876151D34}"/>
              </a:ext>
            </a:extLst>
          </p:cNvPr>
          <p:cNvSpPr txBox="1"/>
          <p:nvPr/>
        </p:nvSpPr>
        <p:spPr>
          <a:xfrm>
            <a:off x="116958" y="96260"/>
            <a:ext cx="754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2,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60" name="표 159">
            <a:extLst>
              <a:ext uri="{FF2B5EF4-FFF2-40B4-BE49-F238E27FC236}">
                <a16:creationId xmlns:a16="http://schemas.microsoft.com/office/drawing/2014/main" id="{30625524-AAD3-4B03-8F05-1717FF5375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07180"/>
              </p:ext>
            </p:extLst>
          </p:nvPr>
        </p:nvGraphicFramePr>
        <p:xfrm>
          <a:off x="1392000" y="1731107"/>
          <a:ext cx="10800000" cy="4289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148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table[]</a:t>
                      </a:r>
                      <a:endParaRPr lang="ko-KR" altLang="en-US" sz="21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97914" marR="97914" marT="48957" marB="48957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position[]</a:t>
                      </a:r>
                      <a:endParaRPr lang="ko-KR" altLang="en-US" sz="21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size[]</a:t>
                      </a:r>
                      <a:endParaRPr lang="ko-KR" altLang="en-US" sz="21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used[]</a:t>
                      </a:r>
                      <a:endParaRPr lang="ko-KR" altLang="en-US" sz="21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48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실제</a:t>
                      </a:r>
                      <a:r>
                        <a:rPr lang="en-US" altLang="ko-KR" sz="19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9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테이블</a:t>
                      </a:r>
                      <a:endParaRPr lang="ko-KR" altLang="en-US" sz="19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97914" marR="97914" marT="48957" marB="48957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group</a:t>
                      </a:r>
                      <a:r>
                        <a:rPr lang="ko-KR" altLang="en-US" sz="19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의 시작 위치</a:t>
                      </a:r>
                      <a:endParaRPr lang="ko-KR" altLang="en-US" sz="19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해당</a:t>
                      </a:r>
                      <a:r>
                        <a:rPr lang="en-US" altLang="ko-KR" sz="19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group</a:t>
                      </a:r>
                      <a:r>
                        <a:rPr lang="ko-KR" altLang="en-US" sz="19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의 수</a:t>
                      </a:r>
                      <a:endParaRPr lang="ko-KR" altLang="en-US" sz="19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테이블에 배정 여부</a:t>
                      </a:r>
                      <a:endParaRPr lang="ko-KR" altLang="en-US" sz="19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48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SIZE</a:t>
                      </a:r>
                      <a:endParaRPr lang="ko-KR" altLang="en-US" sz="19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97914" marR="97914" marT="48957" marB="48957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MAX_GROUP</a:t>
                      </a:r>
                      <a:endParaRPr lang="ko-KR" altLang="en-US" sz="19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MAX_GROUP</a:t>
                      </a:r>
                      <a:endParaRPr lang="ko-KR" altLang="en-US" sz="19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MAX_GROUP</a:t>
                      </a:r>
                      <a:endParaRPr lang="ko-KR" altLang="en-US" sz="19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48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9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97914" marR="97914" marT="48957" marB="48957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9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9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9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48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</a:t>
                      </a:r>
                      <a:endParaRPr lang="ko-KR" altLang="en-US" sz="19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97914" marR="97914" marT="48957" marB="48957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-1</a:t>
                      </a:r>
                      <a:endParaRPr lang="ko-KR" altLang="en-US" sz="19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random</a:t>
                      </a:r>
                      <a:endParaRPr lang="ko-KR" altLang="en-US" sz="19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</a:t>
                      </a:r>
                      <a:endParaRPr lang="ko-KR" altLang="en-US" sz="19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48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group</a:t>
                      </a:r>
                      <a:endParaRPr lang="ko-KR" altLang="en-US" sz="19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97914" marR="97914" marT="48957" marB="48957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table[]</a:t>
                      </a:r>
                      <a:r>
                        <a:rPr lang="ko-KR" altLang="en-US" sz="19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내 시작 위치</a:t>
                      </a:r>
                      <a:endParaRPr lang="ko-KR" altLang="en-US" sz="19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변하지 않음</a:t>
                      </a:r>
                      <a:endParaRPr lang="ko-KR" altLang="en-US" sz="19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1</a:t>
                      </a:r>
                      <a:endParaRPr lang="ko-KR" altLang="en-US" sz="19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60451" y="1907399"/>
            <a:ext cx="1131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배열이름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5294" y="2612151"/>
            <a:ext cx="70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역할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5941" y="3316904"/>
            <a:ext cx="1131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배열크기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9447" y="4794458"/>
            <a:ext cx="882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초기값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 flipH="1">
            <a:off x="513792" y="5499211"/>
            <a:ext cx="87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할당값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4127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DD3790-B0BC-48B9-B17B-2682BAB1F22E}"/>
              </a:ext>
            </a:extLst>
          </p:cNvPr>
          <p:cNvSpPr txBox="1"/>
          <p:nvPr/>
        </p:nvSpPr>
        <p:spPr>
          <a:xfrm>
            <a:off x="1392870" y="181320"/>
            <a:ext cx="23342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4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dirty="0"/>
              <a:t>main.cpp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961909-013E-4079-92C0-FD0876151D34}"/>
              </a:ext>
            </a:extLst>
          </p:cNvPr>
          <p:cNvSpPr txBox="1"/>
          <p:nvPr/>
        </p:nvSpPr>
        <p:spPr>
          <a:xfrm>
            <a:off x="116958" y="96260"/>
            <a:ext cx="754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2,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C1FAE98-0419-4281-A341-90C17191CECE}"/>
              </a:ext>
            </a:extLst>
          </p:cNvPr>
          <p:cNvCxnSpPr/>
          <p:nvPr/>
        </p:nvCxnSpPr>
        <p:spPr>
          <a:xfrm>
            <a:off x="1392870" y="1127052"/>
            <a:ext cx="1080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9F56DDB-9DE8-4D09-BAEE-FC6808A1B5CA}"/>
              </a:ext>
            </a:extLst>
          </p:cNvPr>
          <p:cNvCxnSpPr/>
          <p:nvPr/>
        </p:nvCxnSpPr>
        <p:spPr>
          <a:xfrm>
            <a:off x="0" y="3405188"/>
            <a:ext cx="12192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E347A25-DC7C-4BA3-A9EF-DCE97D723C33}"/>
              </a:ext>
            </a:extLst>
          </p:cNvPr>
          <p:cNvCxnSpPr/>
          <p:nvPr/>
        </p:nvCxnSpPr>
        <p:spPr>
          <a:xfrm flipV="1">
            <a:off x="1860351" y="3388538"/>
            <a:ext cx="0" cy="719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FE81C65-E75E-496C-B287-7E398649278B}"/>
              </a:ext>
            </a:extLst>
          </p:cNvPr>
          <p:cNvCxnSpPr/>
          <p:nvPr/>
        </p:nvCxnSpPr>
        <p:spPr>
          <a:xfrm flipV="1">
            <a:off x="3373606" y="1913275"/>
            <a:ext cx="0" cy="14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5560D82-DB37-4E45-A469-BD5B7537F271}"/>
              </a:ext>
            </a:extLst>
          </p:cNvPr>
          <p:cNvCxnSpPr/>
          <p:nvPr/>
        </p:nvCxnSpPr>
        <p:spPr>
          <a:xfrm flipV="1">
            <a:off x="4657835" y="3396439"/>
            <a:ext cx="0" cy="758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AE110FC-75D8-40BB-914E-CE0363CC5C1F}"/>
              </a:ext>
            </a:extLst>
          </p:cNvPr>
          <p:cNvCxnSpPr>
            <a:cxnSpLocks/>
          </p:cNvCxnSpPr>
          <p:nvPr/>
        </p:nvCxnSpPr>
        <p:spPr>
          <a:xfrm flipV="1">
            <a:off x="5426762" y="1913275"/>
            <a:ext cx="0" cy="14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9527241-14AA-4CA1-9980-4B8E4E6C85E1}"/>
              </a:ext>
            </a:extLst>
          </p:cNvPr>
          <p:cNvSpPr txBox="1"/>
          <p:nvPr/>
        </p:nvSpPr>
        <p:spPr>
          <a:xfrm>
            <a:off x="5515662" y="1892711"/>
            <a:ext cx="1523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 smtClean="0"/>
              <a:t>5. used = 0</a:t>
            </a:r>
            <a:endParaRPr lang="ko-KR" altLang="en-US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C34A7F-15F6-4554-A128-3592E793CBAE}"/>
              </a:ext>
            </a:extLst>
          </p:cNvPr>
          <p:cNvSpPr txBox="1"/>
          <p:nvPr/>
        </p:nvSpPr>
        <p:spPr>
          <a:xfrm>
            <a:off x="4683235" y="3799039"/>
            <a:ext cx="16830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 smtClean="0"/>
              <a:t>4.group </a:t>
            </a:r>
            <a:r>
              <a:rPr lang="ko-KR" altLang="en-US" sz="2000" dirty="0" smtClean="0"/>
              <a:t>선택</a:t>
            </a:r>
            <a:endParaRPr lang="ko-KR" altLang="en-US" sz="2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9FFF49-BEFB-41DE-8169-AAE11B9BEAB2}"/>
              </a:ext>
            </a:extLst>
          </p:cNvPr>
          <p:cNvSpPr txBox="1"/>
          <p:nvPr/>
        </p:nvSpPr>
        <p:spPr>
          <a:xfrm>
            <a:off x="3462507" y="1892711"/>
            <a:ext cx="21002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 smtClean="0"/>
              <a:t>3. </a:t>
            </a:r>
            <a:r>
              <a:rPr lang="ko-KR" altLang="en-US" sz="2000" dirty="0" err="1" smtClean="0"/>
              <a:t>시작시간</a:t>
            </a:r>
            <a:r>
              <a:rPr lang="ko-KR" altLang="en-US" sz="2000" dirty="0" smtClean="0"/>
              <a:t> 측정</a:t>
            </a:r>
            <a:endParaRPr lang="ko-KR" altLang="en-US" sz="2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410F8B2-0C1E-47D2-84D6-62863BA939C4}"/>
              </a:ext>
            </a:extLst>
          </p:cNvPr>
          <p:cNvSpPr txBox="1"/>
          <p:nvPr/>
        </p:nvSpPr>
        <p:spPr>
          <a:xfrm>
            <a:off x="1885751" y="3785928"/>
            <a:ext cx="12410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초기화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5752AC6-BCB5-4782-B887-46CAC39AEF3B}"/>
              </a:ext>
            </a:extLst>
          </p:cNvPr>
          <p:cNvSpPr txBox="1"/>
          <p:nvPr/>
        </p:nvSpPr>
        <p:spPr>
          <a:xfrm>
            <a:off x="1028700" y="1892711"/>
            <a:ext cx="15872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 smtClean="0"/>
              <a:t>1. </a:t>
            </a:r>
            <a:r>
              <a:rPr lang="ko-KR" altLang="en-US" sz="2000" dirty="0" smtClean="0"/>
              <a:t>배열 선언</a:t>
            </a:r>
            <a:endParaRPr lang="ko-KR" altLang="en-US" sz="2000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049738B-133B-41EA-8F12-8C467B64D6FD}"/>
              </a:ext>
            </a:extLst>
          </p:cNvPr>
          <p:cNvCxnSpPr/>
          <p:nvPr/>
        </p:nvCxnSpPr>
        <p:spPr>
          <a:xfrm flipV="1">
            <a:off x="7381758" y="3396438"/>
            <a:ext cx="0" cy="719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C5A6C82-1FFE-485D-AD27-C6A4C61CD90F}"/>
              </a:ext>
            </a:extLst>
          </p:cNvPr>
          <p:cNvCxnSpPr/>
          <p:nvPr/>
        </p:nvCxnSpPr>
        <p:spPr>
          <a:xfrm flipV="1">
            <a:off x="8053234" y="1913275"/>
            <a:ext cx="0" cy="14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4232514-68E5-458C-AE6E-254D4ABF3C84}"/>
              </a:ext>
            </a:extLst>
          </p:cNvPr>
          <p:cNvSpPr txBox="1"/>
          <p:nvPr/>
        </p:nvSpPr>
        <p:spPr>
          <a:xfrm>
            <a:off x="8116734" y="1892711"/>
            <a:ext cx="984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 smtClean="0"/>
              <a:t>7. </a:t>
            </a:r>
            <a:r>
              <a:rPr lang="ko-KR" altLang="en-US" sz="2000" dirty="0" smtClean="0"/>
              <a:t>반복</a:t>
            </a:r>
            <a:endParaRPr lang="ko-KR" altLang="en-US" sz="2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E5C20B5-3BDB-40DE-9E23-EF3775D83B2E}"/>
              </a:ext>
            </a:extLst>
          </p:cNvPr>
          <p:cNvSpPr txBox="1"/>
          <p:nvPr/>
        </p:nvSpPr>
        <p:spPr>
          <a:xfrm>
            <a:off x="7407158" y="3773568"/>
            <a:ext cx="1523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 smtClean="0"/>
              <a:t>6. used = 1</a:t>
            </a:r>
            <a:endParaRPr lang="ko-KR" altLang="en-US" sz="2000" dirty="0"/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D5B2212A-2276-4560-9CA5-B182D27B8544}"/>
              </a:ext>
            </a:extLst>
          </p:cNvPr>
          <p:cNvCxnSpPr/>
          <p:nvPr/>
        </p:nvCxnSpPr>
        <p:spPr>
          <a:xfrm>
            <a:off x="914400" y="1913275"/>
            <a:ext cx="0" cy="14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743DD257-1880-4CB9-942C-3AF8F68B29C7}"/>
              </a:ext>
            </a:extLst>
          </p:cNvPr>
          <p:cNvCxnSpPr/>
          <p:nvPr/>
        </p:nvCxnSpPr>
        <p:spPr>
          <a:xfrm flipV="1">
            <a:off x="9408693" y="3390008"/>
            <a:ext cx="0" cy="719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3BCD7B20-447F-408A-9BBB-A8D1866078E3}"/>
              </a:ext>
            </a:extLst>
          </p:cNvPr>
          <p:cNvCxnSpPr/>
          <p:nvPr/>
        </p:nvCxnSpPr>
        <p:spPr>
          <a:xfrm flipV="1">
            <a:off x="10080169" y="1913275"/>
            <a:ext cx="0" cy="14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905F9E3-E023-4CF7-9CCD-5CB436D48B07}"/>
              </a:ext>
            </a:extLst>
          </p:cNvPr>
          <p:cNvSpPr txBox="1"/>
          <p:nvPr/>
        </p:nvSpPr>
        <p:spPr>
          <a:xfrm>
            <a:off x="10143669" y="1892711"/>
            <a:ext cx="15872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 smtClean="0"/>
              <a:t>9. </a:t>
            </a:r>
            <a:r>
              <a:rPr lang="ko-KR" altLang="en-US" sz="2000" dirty="0" smtClean="0"/>
              <a:t>결과 출력</a:t>
            </a:r>
            <a:endParaRPr lang="ko-KR" altLang="en-US" sz="20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77481C7-63DB-4588-8345-C68D3A3585BD}"/>
              </a:ext>
            </a:extLst>
          </p:cNvPr>
          <p:cNvSpPr txBox="1"/>
          <p:nvPr/>
        </p:nvSpPr>
        <p:spPr>
          <a:xfrm>
            <a:off x="9434093" y="3767138"/>
            <a:ext cx="21002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/>
              <a:t>8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종료시간 측정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B786A6-743B-45A0-96D2-65195FE4BC69}"/>
              </a:ext>
            </a:extLst>
          </p:cNvPr>
          <p:cNvSpPr txBox="1"/>
          <p:nvPr/>
        </p:nvSpPr>
        <p:spPr>
          <a:xfrm>
            <a:off x="1822347" y="4566777"/>
            <a:ext cx="2593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tabe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[] = 0, position[] =-1</a:t>
            </a:r>
          </a:p>
          <a:p>
            <a:pPr algn="just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size[] = random, used[]=0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으로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초기화 해줍니다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BE90E51-F64B-4D48-A00E-E0AA6340C14D}"/>
              </a:ext>
            </a:extLst>
          </p:cNvPr>
          <p:cNvSpPr txBox="1"/>
          <p:nvPr/>
        </p:nvSpPr>
        <p:spPr>
          <a:xfrm>
            <a:off x="7407158" y="4565377"/>
            <a:ext cx="2052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table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해당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group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삭제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used = 0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미사용상태로 바꿈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7B4A363-CAB7-4D1D-9973-2F9EA1B5927F}"/>
              </a:ext>
            </a:extLst>
          </p:cNvPr>
          <p:cNvSpPr txBox="1"/>
          <p:nvPr/>
        </p:nvSpPr>
        <p:spPr>
          <a:xfrm>
            <a:off x="4683235" y="4566777"/>
            <a:ext cx="2593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group = rand() % (MAX_GROUP-1)+1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 임의의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group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지정하고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 =size[group]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해당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group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갯수를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얻습니다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2FAC82C-B3F4-415A-8EEB-1CB40F80DA21}"/>
              </a:ext>
            </a:extLst>
          </p:cNvPr>
          <p:cNvSpPr txBox="1"/>
          <p:nvPr/>
        </p:nvSpPr>
        <p:spPr>
          <a:xfrm>
            <a:off x="9456591" y="4563851"/>
            <a:ext cx="2052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clock()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함수를 이용하여 종료 시간을 측정하며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종료시간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시작시간으로 작업에 걸린 시간 측정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B813B3B-5286-4531-8834-3D7E10F13275}"/>
              </a:ext>
            </a:extLst>
          </p:cNvPr>
          <p:cNvSpPr txBox="1"/>
          <p:nvPr/>
        </p:nvSpPr>
        <p:spPr>
          <a:xfrm>
            <a:off x="987388" y="2469026"/>
            <a:ext cx="19539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table[SIZE],position[MAX_GROUP],size[MAX_GROUP],used[MAX_GROUP]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5E5145B-DCFB-4B61-BF5C-1828607DB11E}"/>
              </a:ext>
            </a:extLst>
          </p:cNvPr>
          <p:cNvSpPr txBox="1"/>
          <p:nvPr/>
        </p:nvSpPr>
        <p:spPr>
          <a:xfrm>
            <a:off x="8116734" y="2470382"/>
            <a:ext cx="1872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4~6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번을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만 번 반복하며 해당 경우에 따른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SCORE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누적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E5989B0-E7B0-4BE2-BEC8-D0AFC24169D5}"/>
              </a:ext>
            </a:extLst>
          </p:cNvPr>
          <p:cNvSpPr txBox="1"/>
          <p:nvPr/>
        </p:nvSpPr>
        <p:spPr>
          <a:xfrm>
            <a:off x="10168254" y="2526066"/>
            <a:ext cx="187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걸린 시간까지 포함된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SCORE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출력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5B786A6-743B-45A0-96D2-65195FE4BC69}"/>
              </a:ext>
            </a:extLst>
          </p:cNvPr>
          <p:cNvSpPr txBox="1"/>
          <p:nvPr/>
        </p:nvSpPr>
        <p:spPr>
          <a:xfrm>
            <a:off x="3385763" y="2469026"/>
            <a:ext cx="2014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clock()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함수를 이용하여 시작시간을 측정합니다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5B786A6-743B-45A0-96D2-65195FE4BC69}"/>
              </a:ext>
            </a:extLst>
          </p:cNvPr>
          <p:cNvSpPr txBox="1"/>
          <p:nvPr/>
        </p:nvSpPr>
        <p:spPr>
          <a:xfrm>
            <a:off x="5506738" y="2469878"/>
            <a:ext cx="2014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offset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가지의 상태를 구분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used = 1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 바꿔서 사용상태로 바꿈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96791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20GREENGRAY">
      <a:dk1>
        <a:sysClr val="windowText" lastClr="000000"/>
      </a:dk1>
      <a:lt1>
        <a:sysClr val="window" lastClr="FFFFFF"/>
      </a:lt1>
      <a:dk2>
        <a:srgbClr val="A5A5A5"/>
      </a:dk2>
      <a:lt2>
        <a:srgbClr val="E7E6E6"/>
      </a:lt2>
      <a:accent1>
        <a:srgbClr val="34AF27"/>
      </a:accent1>
      <a:accent2>
        <a:srgbClr val="5D7F60"/>
      </a:accent2>
      <a:accent3>
        <a:srgbClr val="E8C7A0"/>
      </a:accent3>
      <a:accent4>
        <a:srgbClr val="9299A2"/>
      </a:accent4>
      <a:accent5>
        <a:srgbClr val="C8BDB4"/>
      </a:accent5>
      <a:accent6>
        <a:srgbClr val="7F766A"/>
      </a:accent6>
      <a:hlink>
        <a:srgbClr val="262626"/>
      </a:hlink>
      <a:folHlink>
        <a:srgbClr val="262626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677</Words>
  <Application>Microsoft Office PowerPoint</Application>
  <PresentationFormat>와이드스크린</PresentationFormat>
  <Paragraphs>193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Arial Nova</vt:lpstr>
      <vt:lpstr>나눔스퀘어</vt:lpstr>
      <vt:lpstr>나눔스퀘어 Bold</vt:lpstr>
      <vt:lpstr>나눔스퀘어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Windows 사용자</cp:lastModifiedBy>
  <cp:revision>55</cp:revision>
  <dcterms:created xsi:type="dcterms:W3CDTF">2020-04-13T00:08:17Z</dcterms:created>
  <dcterms:modified xsi:type="dcterms:W3CDTF">2020-05-25T07:06:43Z</dcterms:modified>
</cp:coreProperties>
</file>