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94" r:id="rId3"/>
    <p:sldId id="257" r:id="rId4"/>
    <p:sldId id="308" r:id="rId5"/>
    <p:sldId id="309" r:id="rId6"/>
    <p:sldId id="305" r:id="rId7"/>
    <p:sldId id="317" r:id="rId8"/>
    <p:sldId id="316" r:id="rId9"/>
    <p:sldId id="306" r:id="rId10"/>
    <p:sldId id="310" r:id="rId11"/>
    <p:sldId id="314" r:id="rId12"/>
    <p:sldId id="311" r:id="rId13"/>
    <p:sldId id="312" r:id="rId14"/>
    <p:sldId id="313" r:id="rId15"/>
    <p:sldId id="307" r:id="rId16"/>
    <p:sldId id="315" r:id="rId17"/>
    <p:sldId id="31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427" y="10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process(command)</a:t>
          </a:r>
          <a:endParaRPr lang="ko-KR" altLang="en-US" dirty="0"/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command=0</a:t>
          </a:r>
          <a:endParaRPr lang="ko-KR" altLang="en-US" dirty="0"/>
        </a:p>
      </dgm:t>
    </dgm:pt>
    <dgm:pt modelId="{2BCCECAC-CBE6-44C1-8254-083566B6D0D6}" type="par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command=1,2</a:t>
          </a:r>
          <a:endParaRPr lang="ko-KR" altLang="en-US" dirty="0"/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command=3,4</a:t>
          </a:r>
          <a:endParaRPr lang="ko-KR" altLang="en-US" dirty="0"/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/>
            <a:t>command=5</a:t>
          </a:r>
          <a:endParaRPr lang="ko-KR" altLang="en-US" dirty="0"/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</dgm:pt>
    <dgm:pt modelId="{38123920-2415-47EA-8ACD-BEEECB179364}" type="pres">
      <dgm:prSet presAssocID="{5249BA17-F0C3-4B7C-85B0-63834C2EAA46}" presName="rootConnector1" presStyleLbl="node1" presStyleIdx="0" presStyleCnt="0"/>
      <dgm:spPr/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4"/>
      <dgm:spPr/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</dgm:pt>
    <dgm:pt modelId="{1732E64C-9799-403C-B8BC-F033C2415690}" type="pres">
      <dgm:prSet presAssocID="{77F93436-C1ED-40D7-99BE-6A6FCC447A74}" presName="rootConnector" presStyleLbl="node2" presStyleIdx="0" presStyleCnt="3"/>
      <dgm:spPr/>
    </dgm:pt>
    <dgm:pt modelId="{AC5B8C63-CAFB-4D19-B991-88FB1279012A}" type="pres">
      <dgm:prSet presAssocID="{77F93436-C1ED-40D7-99BE-6A6FCC447A74}" presName="hierChild4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4"/>
      <dgm:spPr/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3">
        <dgm:presLayoutVars>
          <dgm:chPref val="3"/>
        </dgm:presLayoutVars>
      </dgm:prSet>
      <dgm:spPr/>
    </dgm:pt>
    <dgm:pt modelId="{95592CAA-37D6-42A5-B289-69742358F6F6}" type="pres">
      <dgm:prSet presAssocID="{CA1AB85B-2D37-4603-A62F-5B8152823060}" presName="rootConnector" presStyleLbl="node2" presStyleIdx="1" presStyleCnt="3"/>
      <dgm:spPr/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83F7AC24-A11B-4EAA-BC26-B618A087CEEB}" type="pres">
      <dgm:prSet presAssocID="{2D3F17EA-C758-41A1-8945-A7E236B248CF}" presName="Name37" presStyleLbl="parChTrans1D2" presStyleIdx="2" presStyleCnt="4"/>
      <dgm:spPr/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</dgm:pt>
    <dgm:pt modelId="{C0F1F5EF-CAF7-4284-822E-5F96F2EC029B}" type="pres">
      <dgm:prSet presAssocID="{6C987C97-913E-4330-AB4F-31BD0AAF858C}" presName="rootComposite" presStyleCnt="0"/>
      <dgm:spPr/>
    </dgm:pt>
    <dgm:pt modelId="{B196236F-59FE-4C67-9176-F4F8542071E0}" type="pres">
      <dgm:prSet presAssocID="{6C987C97-913E-4330-AB4F-31BD0AAF858C}" presName="rootText" presStyleLbl="node2" presStyleIdx="2" presStyleCnt="3">
        <dgm:presLayoutVars>
          <dgm:chPref val="3"/>
        </dgm:presLayoutVars>
      </dgm:prSet>
      <dgm:spPr/>
    </dgm:pt>
    <dgm:pt modelId="{DEFA3391-4DE9-4E6F-8A0B-AAF392BB64B8}" type="pres">
      <dgm:prSet presAssocID="{6C987C97-913E-4330-AB4F-31BD0AAF858C}" presName="rootConnector" presStyleLbl="node2" presStyleIdx="2" presStyleCnt="3"/>
      <dgm:spPr/>
    </dgm:pt>
    <dgm:pt modelId="{04C3DA04-88F9-421E-BE61-89F9653E11C9}" type="pres">
      <dgm:prSet presAssocID="{6C987C97-913E-4330-AB4F-31BD0AAF858C}" presName="hierChild4" presStyleCnt="0"/>
      <dgm:spPr/>
    </dgm:pt>
    <dgm:pt modelId="{46600D5A-4688-463E-BE2F-0E074718C232}" type="pres">
      <dgm:prSet presAssocID="{6C987C97-913E-4330-AB4F-31BD0AAF858C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F8C66C60-A56E-4F9C-9271-E59346E06030}" type="pres">
      <dgm:prSet presAssocID="{2BCCECAC-CBE6-44C1-8254-083566B6D0D6}" presName="Name111" presStyleLbl="parChTrans1D2" presStyleIdx="3" presStyleCnt="4"/>
      <dgm:spPr/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</dgm:pt>
    <dgm:pt modelId="{AE288BF2-C50E-49C1-9BB4-F78E31764D9E}" type="pres">
      <dgm:prSet presAssocID="{405F2C4E-51A1-4B72-9682-6BBECBB97752}" presName="rootComposite3" presStyleCnt="0"/>
      <dgm:spPr/>
    </dgm:pt>
    <dgm:pt modelId="{65865C3C-0115-44E8-9754-005AFC102E52}" type="pres">
      <dgm:prSet presAssocID="{405F2C4E-51A1-4B72-9682-6BBECBB97752}" presName="rootText3" presStyleLbl="asst1" presStyleIdx="0" presStyleCnt="1">
        <dgm:presLayoutVars>
          <dgm:chPref val="3"/>
        </dgm:presLayoutVars>
      </dgm:prSet>
      <dgm:spPr/>
    </dgm:pt>
    <dgm:pt modelId="{9E2DC408-7108-4E9E-8A0F-0D5D5324E9D6}" type="pres">
      <dgm:prSet presAssocID="{405F2C4E-51A1-4B72-9682-6BBECBB97752}" presName="rootConnector3" presStyleLbl="asst1" presStyleIdx="0" presStyleCnt="1"/>
      <dgm:spPr/>
    </dgm:pt>
    <dgm:pt modelId="{37FB0690-8380-467E-97D3-404F511ACD53}" type="pres">
      <dgm:prSet presAssocID="{405F2C4E-51A1-4B72-9682-6BBECBB97752}" presName="hierChild6" presStyleCnt="0"/>
      <dgm:spPr/>
    </dgm:pt>
    <dgm:pt modelId="{6FE24069-4095-4FA2-8DF4-4D86F803B62B}" type="pres">
      <dgm:prSet presAssocID="{405F2C4E-51A1-4B72-9682-6BBECBB97752}" presName="hierChild7" presStyleCnt="0"/>
      <dgm:spPr/>
    </dgm:pt>
  </dgm:ptLst>
  <dgm:cxnLst>
    <dgm:cxn modelId="{E3175B07-70B9-4413-BAE6-7ACBE4FCC1FD}" type="presOf" srcId="{CA1AB85B-2D37-4603-A62F-5B8152823060}" destId="{95592CAA-37D6-42A5-B289-69742358F6F6}" srcOrd="1" destOrd="0" presId="urn:microsoft.com/office/officeart/2005/8/layout/orgChart1"/>
    <dgm:cxn modelId="{CA484B0D-4CF7-4AF5-A230-82A403226569}" type="presOf" srcId="{027D23A0-2CCA-4AA2-9BE9-82811ECA751B}" destId="{FED82215-FFCA-4CD7-BA36-11435887302A}" srcOrd="0" destOrd="0" presId="urn:microsoft.com/office/officeart/2005/8/layout/orgChart1"/>
    <dgm:cxn modelId="{AD67720F-658F-457C-8055-EF25A403CE85}" type="presOf" srcId="{405F2C4E-51A1-4B72-9682-6BBECBB97752}" destId="{9E2DC408-7108-4E9E-8A0F-0D5D5324E9D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9E8AC623-9806-4ED5-BA82-104754EAAC5C}" type="presOf" srcId="{6C987C97-913E-4330-AB4F-31BD0AAF858C}" destId="{B196236F-59FE-4C67-9176-F4F8542071E0}" srcOrd="0" destOrd="0" presId="urn:microsoft.com/office/officeart/2005/8/layout/orgChart1"/>
    <dgm:cxn modelId="{0E9F0B5B-2305-4A23-93C4-8ADA57D2CB2A}" type="presOf" srcId="{77F93436-C1ED-40D7-99BE-6A6FCC447A74}" destId="{6B0B466E-1B17-4758-92C8-02BFBB33148B}" srcOrd="0" destOrd="0" presId="urn:microsoft.com/office/officeart/2005/8/layout/orgChart1"/>
    <dgm:cxn modelId="{3CDFD166-3CBA-4C4B-A3AD-19F2A5A12E2C}" type="presOf" srcId="{1ABC3AE5-D576-4957-889F-F55CB3CD5302}" destId="{0EFAA20B-840F-4C81-973A-00215C039E27}" srcOrd="0" destOrd="0" presId="urn:microsoft.com/office/officeart/2005/8/layout/orgChart1"/>
    <dgm:cxn modelId="{72100D47-B643-40C9-BA7C-B92526D65F31}" type="presOf" srcId="{77F93436-C1ED-40D7-99BE-6A6FCC447A74}" destId="{1732E64C-9799-403C-B8BC-F033C2415690}" srcOrd="1" destOrd="0" presId="urn:microsoft.com/office/officeart/2005/8/layout/orgChart1"/>
    <dgm:cxn modelId="{7BC79B4A-3C0E-4677-99E3-281D9BC9AA0D}" type="presOf" srcId="{2BCCECAC-CBE6-44C1-8254-083566B6D0D6}" destId="{F8C66C60-A56E-4F9C-9271-E59346E06030}" srcOrd="0" destOrd="0" presId="urn:microsoft.com/office/officeart/2005/8/layout/orgChart1"/>
    <dgm:cxn modelId="{9356FC77-9A5F-4FA9-8671-AE7959046B6E}" type="presOf" srcId="{5249BA17-F0C3-4B7C-85B0-63834C2EAA46}" destId="{226D7D85-35AE-440D-B17B-1F465A6AB602}" srcOrd="0" destOrd="0" presId="urn:microsoft.com/office/officeart/2005/8/layout/orgChart1"/>
    <dgm:cxn modelId="{BE84907F-AEAC-41C6-959B-CF8B309D31EC}" type="presOf" srcId="{CA1AB85B-2D37-4603-A62F-5B8152823060}" destId="{AC5745F3-C185-4B2D-AD48-A6CB6285D3E7}" srcOrd="0" destOrd="0" presId="urn:microsoft.com/office/officeart/2005/8/layout/orgChart1"/>
    <dgm:cxn modelId="{51988A87-1F02-4DA3-B4EF-B105A5860C9B}" srcId="{5249BA17-F0C3-4B7C-85B0-63834C2EAA46}" destId="{77F93436-C1ED-40D7-99BE-6A6FCC447A74}" srcOrd="1" destOrd="0" parTransId="{027D23A0-2CCA-4AA2-9BE9-82811ECA751B}" sibTransId="{C75A7247-FA29-4151-961B-C6B63065CD60}"/>
    <dgm:cxn modelId="{933D5A8B-A7AE-45F4-884B-212D6D36CBDC}" type="presOf" srcId="{5249BA17-F0C3-4B7C-85B0-63834C2EAA46}" destId="{38123920-2415-47EA-8ACD-BEEECB179364}" srcOrd="1" destOrd="0" presId="urn:microsoft.com/office/officeart/2005/8/layout/orgChart1"/>
    <dgm:cxn modelId="{E7B4A8AF-4E52-421D-9C5A-2C39F228D0CC}" type="presOf" srcId="{6C987C97-913E-4330-AB4F-31BD0AAF858C}" destId="{DEFA3391-4DE9-4E6F-8A0B-AAF392BB64B8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59BC5FB7-0A6B-4FC7-9B06-7089F0E6CBC9}" srcId="{5249BA17-F0C3-4B7C-85B0-63834C2EAA46}" destId="{CA1AB85B-2D37-4603-A62F-5B8152823060}" srcOrd="2" destOrd="0" parTransId="{1ABC3AE5-D576-4957-889F-F55CB3CD5302}" sibTransId="{26B40527-6663-4D1A-A0CF-6EDC0AA4FC2E}"/>
    <dgm:cxn modelId="{D9D4FBBB-BA08-46B3-918A-AAAD5ECD626F}" srcId="{5249BA17-F0C3-4B7C-85B0-63834C2EAA46}" destId="{6C987C97-913E-4330-AB4F-31BD0AAF858C}" srcOrd="3" destOrd="0" parTransId="{2D3F17EA-C758-41A1-8945-A7E236B248CF}" sibTransId="{7841D1A3-DCBA-4529-8D97-6672AC703906}"/>
    <dgm:cxn modelId="{853407BC-7910-4ED3-875F-B73BE6861965}" type="presOf" srcId="{2D3F17EA-C758-41A1-8945-A7E236B248CF}" destId="{83F7AC24-A11B-4EAA-BC26-B618A087CEEB}" srcOrd="0" destOrd="0" presId="urn:microsoft.com/office/officeart/2005/8/layout/orgChart1"/>
    <dgm:cxn modelId="{9DA49FD0-D296-4574-9F49-C85D9D503067}" type="presOf" srcId="{405F2C4E-51A1-4B72-9682-6BBECBB97752}" destId="{65865C3C-0115-44E8-9754-005AFC102E52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3C3D1D9D-51DF-4CF4-8166-B778773A8E98}" type="presParOf" srcId="{6C805BAF-DC8A-413B-B6C4-492FD5265D9E}" destId="{5331EA47-E43A-4860-85DF-9101C4FFA968}" srcOrd="0" destOrd="0" presId="urn:microsoft.com/office/officeart/2005/8/layout/orgChart1"/>
    <dgm:cxn modelId="{4418CCDE-BFA9-4D44-8274-4BEDEA5B0B38}" type="presParOf" srcId="{5331EA47-E43A-4860-85DF-9101C4FFA968}" destId="{6E1BA684-0EF6-48C9-A534-AA87A34768D5}" srcOrd="0" destOrd="0" presId="urn:microsoft.com/office/officeart/2005/8/layout/orgChart1"/>
    <dgm:cxn modelId="{198874B5-6706-4A29-8D59-37E04CE0A49E}" type="presParOf" srcId="{6E1BA684-0EF6-48C9-A534-AA87A34768D5}" destId="{226D7D85-35AE-440D-B17B-1F465A6AB602}" srcOrd="0" destOrd="0" presId="urn:microsoft.com/office/officeart/2005/8/layout/orgChart1"/>
    <dgm:cxn modelId="{BCB6B1DA-8A01-432D-BC74-64F880F650A4}" type="presParOf" srcId="{6E1BA684-0EF6-48C9-A534-AA87A34768D5}" destId="{38123920-2415-47EA-8ACD-BEEECB179364}" srcOrd="1" destOrd="0" presId="urn:microsoft.com/office/officeart/2005/8/layout/orgChart1"/>
    <dgm:cxn modelId="{42F14124-80E2-4DA7-AF76-5DCA9A5AA52D}" type="presParOf" srcId="{5331EA47-E43A-4860-85DF-9101C4FFA968}" destId="{87EB3ABC-0A17-4F67-91F3-04EC0AEE3970}" srcOrd="1" destOrd="0" presId="urn:microsoft.com/office/officeart/2005/8/layout/orgChart1"/>
    <dgm:cxn modelId="{8F0D4719-4401-4CDC-877D-D3A4053156C3}" type="presParOf" srcId="{87EB3ABC-0A17-4F67-91F3-04EC0AEE3970}" destId="{FED82215-FFCA-4CD7-BA36-11435887302A}" srcOrd="0" destOrd="0" presId="urn:microsoft.com/office/officeart/2005/8/layout/orgChart1"/>
    <dgm:cxn modelId="{4491B8B0-7F60-441F-8204-E06EB1ED4D64}" type="presParOf" srcId="{87EB3ABC-0A17-4F67-91F3-04EC0AEE3970}" destId="{77F7083E-7447-45A0-8A68-3358487BBB96}" srcOrd="1" destOrd="0" presId="urn:microsoft.com/office/officeart/2005/8/layout/orgChart1"/>
    <dgm:cxn modelId="{794B84B6-FAF3-44B8-B8D8-3176A8CB6E42}" type="presParOf" srcId="{77F7083E-7447-45A0-8A68-3358487BBB96}" destId="{E22D2586-FB3D-4504-A8C4-5410700EAF15}" srcOrd="0" destOrd="0" presId="urn:microsoft.com/office/officeart/2005/8/layout/orgChart1"/>
    <dgm:cxn modelId="{C886433C-5EE5-4B46-BE20-CAF2A2655AAC}" type="presParOf" srcId="{E22D2586-FB3D-4504-A8C4-5410700EAF15}" destId="{6B0B466E-1B17-4758-92C8-02BFBB33148B}" srcOrd="0" destOrd="0" presId="urn:microsoft.com/office/officeart/2005/8/layout/orgChart1"/>
    <dgm:cxn modelId="{18A9DE96-EC78-4525-8147-179C604B790F}" type="presParOf" srcId="{E22D2586-FB3D-4504-A8C4-5410700EAF15}" destId="{1732E64C-9799-403C-B8BC-F033C2415690}" srcOrd="1" destOrd="0" presId="urn:microsoft.com/office/officeart/2005/8/layout/orgChart1"/>
    <dgm:cxn modelId="{5C8A49BA-B08F-464B-BD10-7DEAF2491311}" type="presParOf" srcId="{77F7083E-7447-45A0-8A68-3358487BBB96}" destId="{AC5B8C63-CAFB-4D19-B991-88FB1279012A}" srcOrd="1" destOrd="0" presId="urn:microsoft.com/office/officeart/2005/8/layout/orgChart1"/>
    <dgm:cxn modelId="{DE04B22D-0A10-4A42-AF08-51FA63422C32}" type="presParOf" srcId="{77F7083E-7447-45A0-8A68-3358487BBB96}" destId="{F72EFB2E-CA4E-4605-B801-6FE4F15089D1}" srcOrd="2" destOrd="0" presId="urn:microsoft.com/office/officeart/2005/8/layout/orgChart1"/>
    <dgm:cxn modelId="{9B6078C0-FBDF-4A06-859C-80AC9639A655}" type="presParOf" srcId="{87EB3ABC-0A17-4F67-91F3-04EC0AEE3970}" destId="{0EFAA20B-840F-4C81-973A-00215C039E27}" srcOrd="2" destOrd="0" presId="urn:microsoft.com/office/officeart/2005/8/layout/orgChart1"/>
    <dgm:cxn modelId="{C360DF4A-8D23-400A-99C6-4AB0EC113BFC}" type="presParOf" srcId="{87EB3ABC-0A17-4F67-91F3-04EC0AEE3970}" destId="{EB8ED20F-BE3E-4115-92FD-8231D7A8ECB0}" srcOrd="3" destOrd="0" presId="urn:microsoft.com/office/officeart/2005/8/layout/orgChart1"/>
    <dgm:cxn modelId="{BF8D5978-CEBB-410E-B096-DF593CD0647E}" type="presParOf" srcId="{EB8ED20F-BE3E-4115-92FD-8231D7A8ECB0}" destId="{C402D151-4CA1-453D-903F-73EE2C60E61F}" srcOrd="0" destOrd="0" presId="urn:microsoft.com/office/officeart/2005/8/layout/orgChart1"/>
    <dgm:cxn modelId="{8F00D949-A165-4003-BA62-D1662136DB71}" type="presParOf" srcId="{C402D151-4CA1-453D-903F-73EE2C60E61F}" destId="{AC5745F3-C185-4B2D-AD48-A6CB6285D3E7}" srcOrd="0" destOrd="0" presId="urn:microsoft.com/office/officeart/2005/8/layout/orgChart1"/>
    <dgm:cxn modelId="{1201E1DD-F075-47A3-944A-D5B419D8A71B}" type="presParOf" srcId="{C402D151-4CA1-453D-903F-73EE2C60E61F}" destId="{95592CAA-37D6-42A5-B289-69742358F6F6}" srcOrd="1" destOrd="0" presId="urn:microsoft.com/office/officeart/2005/8/layout/orgChart1"/>
    <dgm:cxn modelId="{529000B2-60A5-4E40-8311-7994BA7F707C}" type="presParOf" srcId="{EB8ED20F-BE3E-4115-92FD-8231D7A8ECB0}" destId="{6E084221-C620-4A8A-8D74-2A03035B9C9E}" srcOrd="1" destOrd="0" presId="urn:microsoft.com/office/officeart/2005/8/layout/orgChart1"/>
    <dgm:cxn modelId="{DDFAF6DE-B575-4AD7-BAEF-AAE9EB5395AC}" type="presParOf" srcId="{EB8ED20F-BE3E-4115-92FD-8231D7A8ECB0}" destId="{55B825CD-3E14-480A-93DB-5620498EECA0}" srcOrd="2" destOrd="0" presId="urn:microsoft.com/office/officeart/2005/8/layout/orgChart1"/>
    <dgm:cxn modelId="{2E6C4B04-BA2C-43C0-8905-A07561EB8651}" type="presParOf" srcId="{87EB3ABC-0A17-4F67-91F3-04EC0AEE3970}" destId="{83F7AC24-A11B-4EAA-BC26-B618A087CEEB}" srcOrd="4" destOrd="0" presId="urn:microsoft.com/office/officeart/2005/8/layout/orgChart1"/>
    <dgm:cxn modelId="{E9B5A393-00C8-43EB-A295-D9B3F8C76FE1}" type="presParOf" srcId="{87EB3ABC-0A17-4F67-91F3-04EC0AEE3970}" destId="{5DDF896A-5E20-40B7-9EEF-141AE5A7D9B2}" srcOrd="5" destOrd="0" presId="urn:microsoft.com/office/officeart/2005/8/layout/orgChart1"/>
    <dgm:cxn modelId="{99C9697C-1A88-4CD6-B0E7-014CEB3ED66A}" type="presParOf" srcId="{5DDF896A-5E20-40B7-9EEF-141AE5A7D9B2}" destId="{C0F1F5EF-CAF7-4284-822E-5F96F2EC029B}" srcOrd="0" destOrd="0" presId="urn:microsoft.com/office/officeart/2005/8/layout/orgChart1"/>
    <dgm:cxn modelId="{F6119D16-A568-4673-B3E6-228E84579CB9}" type="presParOf" srcId="{C0F1F5EF-CAF7-4284-822E-5F96F2EC029B}" destId="{B196236F-59FE-4C67-9176-F4F8542071E0}" srcOrd="0" destOrd="0" presId="urn:microsoft.com/office/officeart/2005/8/layout/orgChart1"/>
    <dgm:cxn modelId="{F8BB57FD-6784-4D1C-BB31-7854A7F16EAC}" type="presParOf" srcId="{C0F1F5EF-CAF7-4284-822E-5F96F2EC029B}" destId="{DEFA3391-4DE9-4E6F-8A0B-AAF392BB64B8}" srcOrd="1" destOrd="0" presId="urn:microsoft.com/office/officeart/2005/8/layout/orgChart1"/>
    <dgm:cxn modelId="{FF66F0B1-A326-4CC2-9FEE-70C3B63CE959}" type="presParOf" srcId="{5DDF896A-5E20-40B7-9EEF-141AE5A7D9B2}" destId="{04C3DA04-88F9-421E-BE61-89F9653E11C9}" srcOrd="1" destOrd="0" presId="urn:microsoft.com/office/officeart/2005/8/layout/orgChart1"/>
    <dgm:cxn modelId="{D95241E9-784D-4AB9-9020-43FA86981F2A}" type="presParOf" srcId="{5DDF896A-5E20-40B7-9EEF-141AE5A7D9B2}" destId="{46600D5A-4688-463E-BE2F-0E074718C232}" srcOrd="2" destOrd="0" presId="urn:microsoft.com/office/officeart/2005/8/layout/orgChart1"/>
    <dgm:cxn modelId="{03CFD45D-2918-4038-9D6F-4851244851A6}" type="presParOf" srcId="{5331EA47-E43A-4860-85DF-9101C4FFA968}" destId="{31803880-CA8E-4512-801F-616448477224}" srcOrd="2" destOrd="0" presId="urn:microsoft.com/office/officeart/2005/8/layout/orgChart1"/>
    <dgm:cxn modelId="{9F42A1F6-DFB8-43AF-A34B-5CAF3985C7CD}" type="presParOf" srcId="{31803880-CA8E-4512-801F-616448477224}" destId="{F8C66C60-A56E-4F9C-9271-E59346E06030}" srcOrd="0" destOrd="0" presId="urn:microsoft.com/office/officeart/2005/8/layout/orgChart1"/>
    <dgm:cxn modelId="{C26FBBFB-3E73-4267-BCDE-358812FF4F84}" type="presParOf" srcId="{31803880-CA8E-4512-801F-616448477224}" destId="{678C3A51-0F03-448D-AFB9-A5E2CDE52734}" srcOrd="1" destOrd="0" presId="urn:microsoft.com/office/officeart/2005/8/layout/orgChart1"/>
    <dgm:cxn modelId="{FF186DAF-22CA-4A3E-9698-0771AD6D3618}" type="presParOf" srcId="{678C3A51-0F03-448D-AFB9-A5E2CDE52734}" destId="{AE288BF2-C50E-49C1-9BB4-F78E31764D9E}" srcOrd="0" destOrd="0" presId="urn:microsoft.com/office/officeart/2005/8/layout/orgChart1"/>
    <dgm:cxn modelId="{C3748973-DFF9-4EEE-AB54-AA3CD5AAE4A5}" type="presParOf" srcId="{AE288BF2-C50E-49C1-9BB4-F78E31764D9E}" destId="{65865C3C-0115-44E8-9754-005AFC102E52}" srcOrd="0" destOrd="0" presId="urn:microsoft.com/office/officeart/2005/8/layout/orgChart1"/>
    <dgm:cxn modelId="{0CFF12F2-CD06-4D77-9B4A-B1AA4816105B}" type="presParOf" srcId="{AE288BF2-C50E-49C1-9BB4-F78E31764D9E}" destId="{9E2DC408-7108-4E9E-8A0F-0D5D5324E9D6}" srcOrd="1" destOrd="0" presId="urn:microsoft.com/office/officeart/2005/8/layout/orgChart1"/>
    <dgm:cxn modelId="{63136365-71E0-4B85-9629-E8A4999DCA5D}" type="presParOf" srcId="{678C3A51-0F03-448D-AFB9-A5E2CDE52734}" destId="{37FB0690-8380-467E-97D3-404F511ACD53}" srcOrd="1" destOrd="0" presId="urn:microsoft.com/office/officeart/2005/8/layout/orgChart1"/>
    <dgm:cxn modelId="{376194D3-ACC7-4115-8CDB-F4C1F6756744}" type="presParOf" srcId="{678C3A51-0F03-448D-AFB9-A5E2CDE52734}" destId="{6FE24069-4095-4FA2-8DF4-4D86F803B62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6C60-A56E-4F9C-9271-E59346E06030}">
      <dsp:nvSpPr>
        <dsp:cNvPr id="0" name=""/>
        <dsp:cNvSpPr/>
      </dsp:nvSpPr>
      <dsp:spPr>
        <a:xfrm>
          <a:off x="2185880" y="926181"/>
          <a:ext cx="142981" cy="626393"/>
        </a:xfrm>
        <a:custGeom>
          <a:avLst/>
          <a:gdLst/>
          <a:ahLst/>
          <a:cxnLst/>
          <a:rect l="0" t="0" r="0" b="0"/>
          <a:pathLst>
            <a:path>
              <a:moveTo>
                <a:pt x="142981" y="0"/>
              </a:moveTo>
              <a:lnTo>
                <a:pt x="142981" y="626393"/>
              </a:lnTo>
              <a:lnTo>
                <a:pt x="0" y="626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2328862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805"/>
              </a:lnTo>
              <a:lnTo>
                <a:pt x="1647686" y="1109805"/>
              </a:lnTo>
              <a:lnTo>
                <a:pt x="1647686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2283142" y="926181"/>
          <a:ext cx="91440" cy="1252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681175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1647686" y="0"/>
              </a:moveTo>
              <a:lnTo>
                <a:pt x="1647686" y="1109805"/>
              </a:lnTo>
              <a:lnTo>
                <a:pt x="0" y="1109805"/>
              </a:lnTo>
              <a:lnTo>
                <a:pt x="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1647999" y="245319"/>
          <a:ext cx="1361724" cy="680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process(command)</a:t>
          </a:r>
          <a:endParaRPr lang="ko-KR" altLang="en-US" sz="1200" kern="1200" dirty="0"/>
        </a:p>
      </dsp:txBody>
      <dsp:txXfrm>
        <a:off x="1647999" y="245319"/>
        <a:ext cx="1361724" cy="680862"/>
      </dsp:txXfrm>
    </dsp:sp>
    <dsp:sp modelId="{6B0B466E-1B17-4758-92C8-02BFBB33148B}">
      <dsp:nvSpPr>
        <dsp:cNvPr id="0" name=""/>
        <dsp:cNvSpPr/>
      </dsp:nvSpPr>
      <dsp:spPr>
        <a:xfrm>
          <a:off x="312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command=1,2</a:t>
          </a:r>
          <a:endParaRPr lang="ko-KR" altLang="en-US" sz="1200" kern="1200" dirty="0"/>
        </a:p>
      </dsp:txBody>
      <dsp:txXfrm>
        <a:off x="312" y="2178968"/>
        <a:ext cx="1361724" cy="680862"/>
      </dsp:txXfrm>
    </dsp:sp>
    <dsp:sp modelId="{AC5745F3-C185-4B2D-AD48-A6CB6285D3E7}">
      <dsp:nvSpPr>
        <dsp:cNvPr id="0" name=""/>
        <dsp:cNvSpPr/>
      </dsp:nvSpPr>
      <dsp:spPr>
        <a:xfrm>
          <a:off x="1647999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command=3,4</a:t>
          </a:r>
          <a:endParaRPr lang="ko-KR" altLang="en-US" sz="1200" kern="1200" dirty="0"/>
        </a:p>
      </dsp:txBody>
      <dsp:txXfrm>
        <a:off x="1647999" y="2178968"/>
        <a:ext cx="1361724" cy="680862"/>
      </dsp:txXfrm>
    </dsp:sp>
    <dsp:sp modelId="{B196236F-59FE-4C67-9176-F4F8542071E0}">
      <dsp:nvSpPr>
        <dsp:cNvPr id="0" name=""/>
        <dsp:cNvSpPr/>
      </dsp:nvSpPr>
      <dsp:spPr>
        <a:xfrm>
          <a:off x="3295686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command=5</a:t>
          </a:r>
          <a:endParaRPr lang="ko-KR" altLang="en-US" sz="1200" kern="1200" dirty="0"/>
        </a:p>
      </dsp:txBody>
      <dsp:txXfrm>
        <a:off x="3295686" y="2178968"/>
        <a:ext cx="1361724" cy="680862"/>
      </dsp:txXfrm>
    </dsp:sp>
    <dsp:sp modelId="{65865C3C-0115-44E8-9754-005AFC102E52}">
      <dsp:nvSpPr>
        <dsp:cNvPr id="0" name=""/>
        <dsp:cNvSpPr/>
      </dsp:nvSpPr>
      <dsp:spPr>
        <a:xfrm>
          <a:off x="824156" y="1212143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command=0</a:t>
          </a:r>
          <a:endParaRPr lang="ko-KR" altLang="en-US" sz="1200" kern="1200" dirty="0"/>
        </a:p>
      </dsp:txBody>
      <dsp:txXfrm>
        <a:off x="824156" y="1212143"/>
        <a:ext cx="1361724" cy="68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2020-05-18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1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9402" y="1335343"/>
            <a:ext cx="5951898" cy="2308324"/>
            <a:chOff x="330744" y="361950"/>
            <a:chExt cx="5951898" cy="2308324"/>
          </a:xfrm>
        </p:grpSpPr>
        <p:sp>
          <p:nvSpPr>
            <p:cNvPr id="7" name="TextBox 6"/>
            <p:cNvSpPr txBox="1"/>
            <p:nvPr/>
          </p:nvSpPr>
          <p:spPr>
            <a:xfrm>
              <a:off x="458612" y="361950"/>
              <a:ext cx="5824030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[</a:t>
              </a:r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제 </a:t>
              </a:r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1 </a:t>
              </a:r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차</a:t>
              </a:r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]</a:t>
              </a:r>
            </a:p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학교 배정 문제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5824030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[</a:t>
              </a:r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제 </a:t>
              </a:r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1</a:t>
              </a:r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차</a:t>
              </a:r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]</a:t>
              </a:r>
            </a:p>
            <a:p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학교 배정 문제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7270" y="5582245"/>
            <a:ext cx="290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학과</a:t>
            </a:r>
            <a:r>
              <a:rPr lang="en-US" altLang="ko-KR" dirty="0"/>
              <a:t>: </a:t>
            </a:r>
            <a:r>
              <a:rPr lang="ko-KR" altLang="en-US" dirty="0"/>
              <a:t>컴퓨터공학과</a:t>
            </a:r>
            <a:endParaRPr lang="en-US" altLang="ko-KR" dirty="0"/>
          </a:p>
          <a:p>
            <a:r>
              <a:rPr lang="ko-KR" altLang="en-US" dirty="0"/>
              <a:t>학번</a:t>
            </a:r>
            <a:r>
              <a:rPr lang="en-US" altLang="ko-KR" dirty="0"/>
              <a:t>: 21712184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 err="1"/>
              <a:t>유태형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1998" y="3074453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run_contest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84612" y="4348348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2"/>
                </a:solidFill>
              </a:rPr>
              <a:t>search_NearStudent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01790" y="3068502"/>
            <a:ext cx="259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set_student_school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53751" y="3074453"/>
            <a:ext cx="2678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get_school_position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95616" y="4348348"/>
            <a:ext cx="2778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2"/>
                </a:solidFill>
              </a:rPr>
              <a:t>get_student_position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1234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 err="1"/>
                <a:t>유태형</a:t>
              </a:r>
              <a:r>
                <a:rPr lang="en-US" altLang="ko-KR" sz="1200" dirty="0"/>
                <a:t>.</a:t>
              </a:r>
              <a:r>
                <a:rPr lang="en-US" altLang="ko-KR" sz="1200" dirty="0" err="1"/>
                <a:t>cpp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함수 설명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41277" y="1032812"/>
            <a:ext cx="2621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학교마다 학생들과의</a:t>
            </a:r>
            <a:endParaRPr lang="en-US" altLang="ko-KR" dirty="0"/>
          </a:p>
          <a:p>
            <a:r>
              <a:rPr lang="ko-KR" altLang="en-US" dirty="0"/>
              <a:t>거리 초기화</a:t>
            </a:r>
            <a:r>
              <a:rPr lang="en-US" altLang="ko-KR" dirty="0"/>
              <a:t>, </a:t>
            </a:r>
            <a:r>
              <a:rPr lang="ko-KR" altLang="en-US" dirty="0"/>
              <a:t>순서대로</a:t>
            </a:r>
            <a:endParaRPr lang="en-US" altLang="ko-KR" dirty="0"/>
          </a:p>
          <a:p>
            <a:r>
              <a:rPr lang="ko-KR" altLang="en-US" dirty="0"/>
              <a:t>학교 순서 배정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7831829" y="5360633"/>
            <a:ext cx="2980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 배정된 학생인지 확인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최단 거리 학생 리턴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배정된 학생은 표시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CBFB7-1A6F-4C37-8208-20435B54C061}"/>
              </a:ext>
            </a:extLst>
          </p:cNvPr>
          <p:cNvSpPr txBox="1"/>
          <p:nvPr/>
        </p:nvSpPr>
        <p:spPr>
          <a:xfrm>
            <a:off x="1283294" y="1907088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학교 좌표 리턴</a:t>
            </a:r>
            <a:endParaRPr lang="en-US" altLang="ko-KR" dirty="0"/>
          </a:p>
          <a:p>
            <a:r>
              <a:rPr lang="en-US" altLang="ko-KR" dirty="0"/>
              <a:t>(*</a:t>
            </a:r>
            <a:r>
              <a:rPr lang="en-US" altLang="ko-KR" dirty="0" err="1"/>
              <a:t>posX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en-US" altLang="ko-KR" dirty="0" err="1"/>
              <a:t>posY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65831-F8DE-48CA-9239-6C971F5C105F}"/>
              </a:ext>
            </a:extLst>
          </p:cNvPr>
          <p:cNvSpPr txBox="1"/>
          <p:nvPr/>
        </p:nvSpPr>
        <p:spPr>
          <a:xfrm>
            <a:off x="2580609" y="525780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 좌표 리턴</a:t>
            </a:r>
            <a:endParaRPr lang="en-US" altLang="ko-KR" dirty="0"/>
          </a:p>
          <a:p>
            <a:r>
              <a:rPr lang="en-US" altLang="ko-KR" dirty="0"/>
              <a:t>(*</a:t>
            </a:r>
            <a:r>
              <a:rPr lang="en-US" altLang="ko-KR" dirty="0" err="1"/>
              <a:t>posX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en-US" altLang="ko-KR" dirty="0" err="1"/>
              <a:t>posY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38A96-A0AE-4C60-AA80-D9578B91873C}"/>
              </a:ext>
            </a:extLst>
          </p:cNvPr>
          <p:cNvSpPr txBox="1"/>
          <p:nvPr/>
        </p:nvSpPr>
        <p:spPr>
          <a:xfrm>
            <a:off x="9539416" y="252077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학교에 학생 배정</a:t>
            </a:r>
          </a:p>
        </p:txBody>
      </p:sp>
    </p:spTree>
    <p:extLst>
      <p:ext uri="{BB962C8B-B14F-4D97-AF65-F5344CB8AC3E}">
        <p14:creationId xmlns:p14="http://schemas.microsoft.com/office/powerpoint/2010/main" val="93575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62430" y="3149540"/>
            <a:ext cx="23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학생들의 거리 구하기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6218" y="314954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최단거리 학생 찾기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38945" y="3149540"/>
            <a:ext cx="117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학교 배정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1</a:t>
            </a:r>
            <a:r>
              <a:rPr lang="ko-KR" altLang="en-US" sz="1050" dirty="0">
                <a:solidFill>
                  <a:schemeClr val="tx2"/>
                </a:solidFill>
              </a:rPr>
              <a:t>만개의 </a:t>
            </a:r>
            <a:r>
              <a:rPr lang="en-US" altLang="ko-KR" sz="1050" dirty="0">
                <a:solidFill>
                  <a:schemeClr val="tx2"/>
                </a:solidFill>
              </a:rPr>
              <a:t>Index</a:t>
            </a:r>
            <a:r>
              <a:rPr lang="ko-KR" altLang="en-US" sz="1050" dirty="0">
                <a:solidFill>
                  <a:schemeClr val="tx2"/>
                </a:solidFill>
              </a:rPr>
              <a:t>를 가진 </a:t>
            </a:r>
            <a:r>
              <a:rPr lang="en-US" altLang="ko-KR" sz="1050" dirty="0">
                <a:solidFill>
                  <a:schemeClr val="tx2"/>
                </a:solidFill>
              </a:rPr>
              <a:t>3</a:t>
            </a:r>
            <a:r>
              <a:rPr lang="ko-KR" altLang="en-US" sz="1050" dirty="0">
                <a:solidFill>
                  <a:schemeClr val="tx2"/>
                </a:solidFill>
              </a:rPr>
              <a:t>개의 학교 배열에 각각 </a:t>
            </a:r>
            <a:r>
              <a:rPr lang="en-US" altLang="ko-KR" sz="1050" dirty="0">
                <a:solidFill>
                  <a:schemeClr val="tx2"/>
                </a:solidFill>
              </a:rPr>
              <a:t>1</a:t>
            </a:r>
            <a:r>
              <a:rPr lang="ko-KR" altLang="en-US" sz="1050" dirty="0">
                <a:solidFill>
                  <a:schemeClr val="tx2"/>
                </a:solidFill>
              </a:rPr>
              <a:t>만명의 학생들과의 거리들을 저장합니다</a:t>
            </a:r>
            <a:r>
              <a:rPr lang="en-US" altLang="ko-KR" sz="1050" dirty="0">
                <a:solidFill>
                  <a:schemeClr val="tx2"/>
                </a:solidFill>
              </a:rPr>
              <a:t>. 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A,B,C</a:t>
            </a:r>
            <a:r>
              <a:rPr lang="ko-KR" altLang="en-US" sz="1050" dirty="0">
                <a:solidFill>
                  <a:schemeClr val="tx2"/>
                </a:solidFill>
              </a:rPr>
              <a:t>학교를 순서대로 아직 학교를 배정받지 않은 최단거리 학생을 찾고 배정받음을 표시합니다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main.cpp</a:t>
            </a:r>
            <a:r>
              <a:rPr lang="ko-KR" altLang="en-US" sz="1050" dirty="0">
                <a:solidFill>
                  <a:schemeClr val="tx2"/>
                </a:solidFill>
              </a:rPr>
              <a:t>에 있는 함수를 이용하여 해당 학생을 학교에 배정 시킵니다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234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 err="1"/>
                <a:t>유태형</a:t>
              </a:r>
              <a:r>
                <a:rPr lang="en-US" altLang="ko-KR" sz="1200" dirty="0"/>
                <a:t>.</a:t>
              </a:r>
              <a:r>
                <a:rPr lang="en-US" altLang="ko-KR" sz="1200" dirty="0" err="1"/>
                <a:t>cpp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전체적 설명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09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66452" y="3287047"/>
            <a:ext cx="4046942" cy="828996"/>
            <a:chOff x="102324" y="3738357"/>
            <a:chExt cx="4046942" cy="828996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40469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1. A</a:t>
              </a:r>
              <a:r>
                <a:rPr lang="ko-KR" altLang="en-US" sz="2400" dirty="0">
                  <a:solidFill>
                    <a:schemeClr val="tx2"/>
                  </a:solidFill>
                </a:rPr>
                <a:t>학교와 가장 가까운 학생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0928" y="4198021"/>
              <a:ext cx="390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A</a:t>
              </a:r>
              <a:r>
                <a:rPr lang="ko-KR" altLang="en-US" sz="900" dirty="0">
                  <a:solidFill>
                    <a:schemeClr val="tx2"/>
                  </a:solidFill>
                </a:rPr>
                <a:t>학교로 부터 가장 가깝고 아직 배정 되지 않은 학생을 찾아서 </a:t>
              </a:r>
              <a:r>
                <a:rPr lang="en-US" altLang="ko-KR" sz="900" dirty="0">
                  <a:solidFill>
                    <a:schemeClr val="tx2"/>
                  </a:solidFill>
                </a:rPr>
                <a:t>A</a:t>
              </a:r>
              <a:r>
                <a:rPr lang="ko-KR" altLang="en-US" sz="900" dirty="0">
                  <a:solidFill>
                    <a:schemeClr val="tx2"/>
                  </a:solidFill>
                </a:rPr>
                <a:t>학교에 배정 시킵니다</a:t>
              </a:r>
              <a:r>
                <a:rPr lang="en-US" altLang="ko-KR" sz="900" dirty="0">
                  <a:solidFill>
                    <a:schemeClr val="tx2"/>
                  </a:solidFill>
                </a:rPr>
                <a:t>.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234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 err="1"/>
                <a:t>유태형</a:t>
              </a:r>
              <a:r>
                <a:rPr lang="en-US" altLang="ko-KR" sz="1200" dirty="0"/>
                <a:t>.</a:t>
              </a:r>
              <a:r>
                <a:rPr lang="en-US" altLang="ko-KR" sz="1200" dirty="0" err="1"/>
                <a:t>cpp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전체적 설명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 flipH="1">
            <a:off x="4229291" y="4842246"/>
            <a:ext cx="80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학교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5178451" y="3014033"/>
            <a:ext cx="80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학교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3280131" y="3020018"/>
            <a:ext cx="80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  <a:r>
              <a:rPr lang="ko-KR" altLang="en-US" dirty="0"/>
              <a:t>학교</a:t>
            </a:r>
          </a:p>
        </p:txBody>
      </p:sp>
    </p:spTree>
    <p:extLst>
      <p:ext uri="{BB962C8B-B14F-4D97-AF65-F5344CB8AC3E}">
        <p14:creationId xmlns:p14="http://schemas.microsoft.com/office/powerpoint/2010/main" val="364237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66452" y="3287047"/>
            <a:ext cx="4063933" cy="828996"/>
            <a:chOff x="102324" y="3738357"/>
            <a:chExt cx="4063933" cy="828996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40639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2. B</a:t>
              </a:r>
              <a:r>
                <a:rPr lang="ko-KR" altLang="en-US" sz="2400" dirty="0">
                  <a:solidFill>
                    <a:schemeClr val="tx2"/>
                  </a:solidFill>
                </a:rPr>
                <a:t>학교와 가장 가까운 학생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0928" y="4198021"/>
              <a:ext cx="390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B</a:t>
              </a:r>
              <a:r>
                <a:rPr lang="ko-KR" altLang="en-US" sz="900" dirty="0">
                  <a:solidFill>
                    <a:schemeClr val="tx2"/>
                  </a:solidFill>
                </a:rPr>
                <a:t>학교로 부터 가장 가깝고 아직 배정 되지 않은 학생을 찾아서 </a:t>
              </a:r>
              <a:r>
                <a:rPr lang="en-US" altLang="ko-KR" sz="900" dirty="0">
                  <a:solidFill>
                    <a:schemeClr val="tx2"/>
                  </a:solidFill>
                </a:rPr>
                <a:t>B</a:t>
              </a:r>
              <a:r>
                <a:rPr lang="ko-KR" altLang="en-US" sz="900" dirty="0">
                  <a:solidFill>
                    <a:schemeClr val="tx2"/>
                  </a:solidFill>
                </a:rPr>
                <a:t>학교에 배정 시킵니다</a:t>
              </a:r>
              <a:r>
                <a:rPr lang="en-US" altLang="ko-KR" sz="900" dirty="0">
                  <a:solidFill>
                    <a:schemeClr val="tx2"/>
                  </a:solidFill>
                </a:rPr>
                <a:t>.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234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 err="1"/>
                <a:t>유태형</a:t>
              </a:r>
              <a:r>
                <a:rPr lang="en-US" altLang="ko-KR" sz="1200" dirty="0"/>
                <a:t>.</a:t>
              </a:r>
              <a:r>
                <a:rPr lang="en-US" altLang="ko-KR" sz="1200" dirty="0" err="1"/>
                <a:t>cpp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전체적 설명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 flipH="1">
            <a:off x="4229291" y="4842246"/>
            <a:ext cx="80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학교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5178451" y="3014033"/>
            <a:ext cx="80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학교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3280131" y="3020018"/>
            <a:ext cx="80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  <a:r>
              <a:rPr lang="ko-KR" altLang="en-US" dirty="0"/>
              <a:t>학교</a:t>
            </a:r>
          </a:p>
        </p:txBody>
      </p:sp>
    </p:spTree>
    <p:extLst>
      <p:ext uri="{BB962C8B-B14F-4D97-AF65-F5344CB8AC3E}">
        <p14:creationId xmlns:p14="http://schemas.microsoft.com/office/powerpoint/2010/main" val="349979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66452" y="3287047"/>
            <a:ext cx="4081567" cy="828996"/>
            <a:chOff x="102324" y="3738357"/>
            <a:chExt cx="4081567" cy="828996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4081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3. C</a:t>
              </a:r>
              <a:r>
                <a:rPr lang="ko-KR" altLang="en-US" sz="2400" dirty="0">
                  <a:solidFill>
                    <a:schemeClr val="tx2"/>
                  </a:solidFill>
                </a:rPr>
                <a:t>학교와 가장 가까운 학생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0928" y="4198021"/>
              <a:ext cx="390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C</a:t>
              </a:r>
              <a:r>
                <a:rPr lang="ko-KR" altLang="en-US" sz="900" dirty="0">
                  <a:solidFill>
                    <a:schemeClr val="tx2"/>
                  </a:solidFill>
                </a:rPr>
                <a:t>학교로 부터 가장 가깝고 아직 배정 되지 않은 학생을 찾아서 </a:t>
              </a:r>
              <a:r>
                <a:rPr lang="en-US" altLang="ko-KR" sz="900" dirty="0">
                  <a:solidFill>
                    <a:schemeClr val="tx2"/>
                  </a:solidFill>
                </a:rPr>
                <a:t>C</a:t>
              </a:r>
              <a:r>
                <a:rPr lang="ko-KR" altLang="en-US" sz="900" dirty="0">
                  <a:solidFill>
                    <a:schemeClr val="tx2"/>
                  </a:solidFill>
                </a:rPr>
                <a:t>학교에 배정 시키고 다시 </a:t>
              </a:r>
              <a:r>
                <a:rPr lang="en-US" altLang="ko-KR" sz="900" dirty="0">
                  <a:solidFill>
                    <a:schemeClr val="tx2"/>
                  </a:solidFill>
                </a:rPr>
                <a:t>A</a:t>
              </a:r>
              <a:r>
                <a:rPr lang="ko-KR" altLang="en-US" sz="900" dirty="0">
                  <a:solidFill>
                    <a:schemeClr val="tx2"/>
                  </a:solidFill>
                </a:rPr>
                <a:t>부터 순서대로 만명의 학생을 모두 배정 시킵니다</a:t>
              </a:r>
              <a:r>
                <a:rPr lang="en-US" altLang="ko-KR" sz="900" dirty="0">
                  <a:solidFill>
                    <a:schemeClr val="tx2"/>
                  </a:solidFill>
                </a:rPr>
                <a:t>.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234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 err="1"/>
                <a:t>유태형</a:t>
              </a:r>
              <a:r>
                <a:rPr lang="en-US" altLang="ko-KR" sz="1200" dirty="0"/>
                <a:t>.</a:t>
              </a:r>
              <a:r>
                <a:rPr lang="en-US" altLang="ko-KR" sz="1200" dirty="0" err="1"/>
                <a:t>cpp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전체적 설명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 flipH="1">
            <a:off x="4229291" y="4842246"/>
            <a:ext cx="80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학교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5178451" y="3014033"/>
            <a:ext cx="80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학교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3280131" y="3020018"/>
            <a:ext cx="80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  <a:r>
              <a:rPr lang="ko-KR" altLang="en-US" dirty="0"/>
              <a:t>학교</a:t>
            </a:r>
          </a:p>
        </p:txBody>
      </p:sp>
    </p:spTree>
    <p:extLst>
      <p:ext uri="{BB962C8B-B14F-4D97-AF65-F5344CB8AC3E}">
        <p14:creationId xmlns:p14="http://schemas.microsoft.com/office/powerpoint/2010/main" val="1432629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634139" cy="6447919"/>
            <a:chOff x="6181143" y="583198"/>
            <a:chExt cx="5634139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99019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D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99019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D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기타사항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47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299065"/>
            <a:ext cx="1391728" cy="660429"/>
            <a:chOff x="1188881" y="351819"/>
            <a:chExt cx="1391728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/>
                <a:t>기타사항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감점 요인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2" y="3023885"/>
            <a:ext cx="2362993" cy="1001201"/>
            <a:chOff x="102324" y="3738357"/>
            <a:chExt cx="2362993" cy="1001201"/>
          </a:xfrm>
        </p:grpSpPr>
        <p:sp>
          <p:nvSpPr>
            <p:cNvPr id="14" name="TextBox 13"/>
            <p:cNvSpPr txBox="1"/>
            <p:nvPr/>
          </p:nvSpPr>
          <p:spPr>
            <a:xfrm>
              <a:off x="102324" y="3738357"/>
              <a:ext cx="1879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3500</a:t>
              </a:r>
              <a:r>
                <a:rPr lang="ko-KR" altLang="en-US" sz="2400" dirty="0">
                  <a:solidFill>
                    <a:schemeClr val="tx2"/>
                  </a:solidFill>
                </a:rPr>
                <a:t>명 초과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900" dirty="0">
                  <a:solidFill>
                    <a:schemeClr val="tx2"/>
                  </a:solidFill>
                </a:rPr>
                <a:t>한 학교에 학생수가 </a:t>
              </a:r>
              <a:r>
                <a:rPr lang="en-US" altLang="ko-KR" sz="900" dirty="0">
                  <a:solidFill>
                    <a:schemeClr val="tx2"/>
                  </a:solidFill>
                </a:rPr>
                <a:t>3500</a:t>
              </a:r>
              <a:r>
                <a:rPr lang="ko-KR" altLang="en-US" sz="900" dirty="0">
                  <a:solidFill>
                    <a:schemeClr val="tx2"/>
                  </a:solidFill>
                </a:rPr>
                <a:t>명을 초과하게 된다면 초과한 학생당 </a:t>
              </a:r>
              <a:r>
                <a:rPr lang="en-US" altLang="ko-KR" sz="900" dirty="0">
                  <a:solidFill>
                    <a:schemeClr val="tx2"/>
                  </a:solidFill>
                </a:rPr>
                <a:t>10000</a:t>
              </a:r>
              <a:r>
                <a:rPr lang="ko-KR" altLang="en-US" sz="900" dirty="0">
                  <a:solidFill>
                    <a:schemeClr val="tx2"/>
                  </a:solidFill>
                </a:rPr>
                <a:t>의 페널티를 받게 됩니다</a:t>
              </a:r>
              <a:r>
                <a:rPr lang="en-US" altLang="ko-KR" sz="900" dirty="0">
                  <a:solidFill>
                    <a:schemeClr val="tx2"/>
                  </a:solidFill>
                </a:rPr>
                <a:t>.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49440" y="2401279"/>
            <a:ext cx="1956821" cy="834215"/>
            <a:chOff x="93908" y="3859177"/>
            <a:chExt cx="1956821" cy="834215"/>
          </a:xfrm>
        </p:grpSpPr>
        <p:sp>
          <p:nvSpPr>
            <p:cNvPr id="22" name="TextBox 21"/>
            <p:cNvSpPr txBox="1"/>
            <p:nvPr/>
          </p:nvSpPr>
          <p:spPr>
            <a:xfrm>
              <a:off x="93908" y="3859177"/>
              <a:ext cx="17508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제한시간</a:t>
              </a:r>
              <a:r>
                <a:rPr lang="en-US" altLang="ko-KR" sz="2000" dirty="0">
                  <a:solidFill>
                    <a:schemeClr val="tx2"/>
                  </a:solidFill>
                </a:rPr>
                <a:t>: 1</a:t>
              </a:r>
              <a:r>
                <a:rPr lang="ko-KR" altLang="en-US" sz="2000" dirty="0">
                  <a:solidFill>
                    <a:schemeClr val="tx2"/>
                  </a:solidFill>
                </a:rPr>
                <a:t>분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>
                  <a:solidFill>
                    <a:schemeClr val="tx2"/>
                  </a:solidFill>
                </a:rPr>
                <a:t>주어진 스펙의 컴퓨터 환경에서 </a:t>
              </a:r>
              <a:r>
                <a:rPr lang="en-US" altLang="ko-KR" sz="800" dirty="0">
                  <a:solidFill>
                    <a:schemeClr val="tx2"/>
                  </a:solidFill>
                </a:rPr>
                <a:t>1</a:t>
              </a:r>
              <a:r>
                <a:rPr lang="ko-KR" altLang="en-US" sz="800" dirty="0">
                  <a:solidFill>
                    <a:schemeClr val="tx2"/>
                  </a:solidFill>
                </a:rPr>
                <a:t>분 이내에 학생들의 학교 배정을 완료 하여야 합니다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1611" y="4805050"/>
            <a:ext cx="1956821" cy="834215"/>
            <a:chOff x="93908" y="3859177"/>
            <a:chExt cx="1956821" cy="834215"/>
          </a:xfrm>
        </p:grpSpPr>
        <p:sp>
          <p:nvSpPr>
            <p:cNvPr id="25" name="TextBox 24"/>
            <p:cNvSpPr txBox="1"/>
            <p:nvPr/>
          </p:nvSpPr>
          <p:spPr>
            <a:xfrm>
              <a:off x="93908" y="3859177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2000</a:t>
              </a:r>
              <a:r>
                <a:rPr lang="ko-KR" altLang="en-US" sz="2000" dirty="0">
                  <a:solidFill>
                    <a:schemeClr val="tx2"/>
                  </a:solidFill>
                </a:rPr>
                <a:t>명 미달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>
                  <a:solidFill>
                    <a:schemeClr val="tx2"/>
                  </a:solidFill>
                </a:rPr>
                <a:t>한 학교에 학생수가 </a:t>
              </a:r>
              <a:r>
                <a:rPr lang="en-US" altLang="ko-KR" sz="800" dirty="0">
                  <a:solidFill>
                    <a:schemeClr val="tx2"/>
                  </a:solidFill>
                </a:rPr>
                <a:t>2000</a:t>
              </a:r>
              <a:r>
                <a:rPr lang="ko-KR" altLang="en-US" sz="800" dirty="0">
                  <a:solidFill>
                    <a:schemeClr val="tx2"/>
                  </a:solidFill>
                </a:rPr>
                <a:t>명을 채우지 못하고 미달된 경우 부족한 학생당 </a:t>
              </a:r>
              <a:r>
                <a:rPr lang="en-US" altLang="ko-KR" sz="800" dirty="0">
                  <a:solidFill>
                    <a:schemeClr val="tx2"/>
                  </a:solidFill>
                </a:rPr>
                <a:t>20000</a:t>
              </a:r>
              <a:r>
                <a:rPr lang="ko-KR" altLang="en-US" sz="800" dirty="0">
                  <a:solidFill>
                    <a:schemeClr val="tx2"/>
                  </a:solidFill>
                </a:rPr>
                <a:t>의 페널티를 받게 됩니다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674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1270776" y="3559969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279444" y="3036749"/>
            <a:ext cx="339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tx2"/>
                </a:solidFill>
              </a:rPr>
              <a:t>2020</a:t>
            </a:r>
            <a:r>
              <a:rPr lang="ko-KR" altLang="en-US" sz="2800" dirty="0">
                <a:solidFill>
                  <a:schemeClr val="tx2"/>
                </a:solidFill>
              </a:rPr>
              <a:t>년 </a:t>
            </a:r>
            <a:r>
              <a:rPr lang="en-US" altLang="ko-KR" sz="2800" dirty="0">
                <a:solidFill>
                  <a:schemeClr val="tx2"/>
                </a:solidFill>
              </a:rPr>
              <a:t>5</a:t>
            </a:r>
            <a:r>
              <a:rPr lang="ko-KR" altLang="en-US" sz="2800" dirty="0">
                <a:solidFill>
                  <a:schemeClr val="tx2"/>
                </a:solidFill>
              </a:rPr>
              <a:t>월 </a:t>
            </a:r>
            <a:r>
              <a:rPr lang="en-US" altLang="ko-KR" sz="2800" dirty="0">
                <a:solidFill>
                  <a:schemeClr val="tx2"/>
                </a:solidFill>
              </a:rPr>
              <a:t>18</a:t>
            </a:r>
            <a:r>
              <a:rPr lang="ko-KR" altLang="en-US" sz="2800" dirty="0">
                <a:solidFill>
                  <a:schemeClr val="tx2"/>
                </a:solidFill>
              </a:rPr>
              <a:t>일</a:t>
            </a:r>
            <a:r>
              <a:rPr lang="en-US" altLang="ko-KR" sz="2800" dirty="0">
                <a:solidFill>
                  <a:schemeClr val="tx2"/>
                </a:solidFill>
              </a:rPr>
              <a:t>(</a:t>
            </a:r>
            <a:r>
              <a:rPr lang="ko-KR" altLang="en-US" sz="2800" dirty="0">
                <a:solidFill>
                  <a:schemeClr val="tx2"/>
                </a:solidFill>
              </a:rPr>
              <a:t>화</a:t>
            </a:r>
            <a:r>
              <a:rPr lang="en-US" altLang="ko-KR" sz="2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0445" y="1730589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accent2"/>
                </a:solidFill>
              </a:rPr>
              <a:t>제출일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92634" y="2198441"/>
            <a:ext cx="1897587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74406" y="2845423"/>
            <a:ext cx="5226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</a:rPr>
              <a:t>감사</a:t>
            </a:r>
            <a:r>
              <a:rPr lang="en-US" altLang="ko-KR" sz="7200" b="1" dirty="0">
                <a:solidFill>
                  <a:schemeClr val="bg1"/>
                </a:solidFill>
              </a:rPr>
              <a:t> </a:t>
            </a:r>
            <a:r>
              <a:rPr lang="ko-KR" altLang="en-US" sz="7200" b="1" dirty="0">
                <a:solidFill>
                  <a:schemeClr val="accent2"/>
                </a:solidFill>
              </a:rPr>
              <a:t>합니다</a:t>
            </a:r>
            <a:r>
              <a:rPr lang="en-US" altLang="ko-KR" sz="7200" b="1" dirty="0">
                <a:solidFill>
                  <a:schemeClr val="accent2"/>
                </a:solidFill>
              </a:rPr>
              <a:t>.</a:t>
            </a:r>
            <a:endParaRPr lang="ko-KR" altLang="en-US" sz="7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8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2651" y="3568064"/>
            <a:ext cx="10613543" cy="1068746"/>
            <a:chOff x="212651" y="3206557"/>
            <a:chExt cx="10613543" cy="1068746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요구사항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구하고자 하는 값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48366" y="359088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함수 설명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전체적 설명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621278" cy="369332"/>
              <a:chOff x="212651" y="3255887"/>
              <a:chExt cx="162127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문제 요약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512273" cy="369332"/>
              <a:chOff x="2356877" y="3206557"/>
              <a:chExt cx="1512273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1"/>
                    </a:solidFill>
                  </a:rPr>
                  <a:t>main.cpp</a:t>
                </a:r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1723870" cy="369332"/>
              <a:chOff x="4952427" y="3207822"/>
              <a:chExt cx="1723870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1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err="1">
                    <a:solidFill>
                      <a:schemeClr val="bg1"/>
                    </a:solidFill>
                  </a:rPr>
                  <a:t>유태형</a:t>
                </a:r>
                <a:r>
                  <a:rPr lang="en-US" altLang="ko-KR" spc="-150" dirty="0">
                    <a:solidFill>
                      <a:schemeClr val="bg1"/>
                    </a:solidFill>
                  </a:rPr>
                  <a:t>.</a:t>
                </a:r>
                <a:r>
                  <a:rPr lang="en-US" altLang="ko-KR" spc="-150" dirty="0" err="1">
                    <a:solidFill>
                      <a:schemeClr val="bg1"/>
                    </a:solidFill>
                  </a:rPr>
                  <a:t>cpp</a:t>
                </a:r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787282" y="3206557"/>
              <a:ext cx="1621278" cy="369332"/>
              <a:chOff x="6956206" y="3236652"/>
              <a:chExt cx="1621278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6206" y="323665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01548" y="3236652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기타 사항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730406" y="359088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함수</a:t>
              </a: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설명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전체적 설명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84800" y="3622817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감점 요인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문제 요약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3842073" y="2228850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5194623" y="885825"/>
            <a:ext cx="2647950" cy="2647950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547173" y="2240899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5194623" y="3583924"/>
            <a:ext cx="2647950" cy="2647950"/>
          </a:xfrm>
          <a:prstGeom prst="diamond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313180" cy="660429"/>
            <a:chOff x="1188881" y="351819"/>
            <a:chExt cx="1313180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문제 요약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요구사항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48238" y="3333720"/>
            <a:ext cx="1956821" cy="1080436"/>
            <a:chOff x="93908" y="3859177"/>
            <a:chExt cx="1956821" cy="1080436"/>
          </a:xfrm>
        </p:grpSpPr>
        <p:sp>
          <p:nvSpPr>
            <p:cNvPr id="31" name="TextBox 30"/>
            <p:cNvSpPr txBox="1"/>
            <p:nvPr/>
          </p:nvSpPr>
          <p:spPr>
            <a:xfrm>
              <a:off x="93908" y="3859177"/>
              <a:ext cx="1765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solidFill>
                    <a:schemeClr val="tx2"/>
                  </a:solidFill>
                </a:rPr>
                <a:t>새로만든</a:t>
              </a:r>
              <a:r>
                <a:rPr lang="ko-KR" altLang="en-US" sz="2000" dirty="0">
                  <a:solidFill>
                    <a:schemeClr val="tx2"/>
                  </a:solidFill>
                </a:rPr>
                <a:t> </a:t>
              </a:r>
              <a:r>
                <a:rPr lang="en-US" altLang="ko-KR" sz="2000" dirty="0">
                  <a:solidFill>
                    <a:schemeClr val="tx2"/>
                  </a:solidFill>
                </a:rPr>
                <a:t>.</a:t>
              </a:r>
              <a:r>
                <a:rPr lang="en-US" altLang="ko-KR" sz="2000" dirty="0" err="1">
                  <a:solidFill>
                    <a:schemeClr val="tx2"/>
                  </a:solidFill>
                </a:rPr>
                <a:t>cpp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19484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>
                  <a:solidFill>
                    <a:schemeClr val="tx2"/>
                  </a:solidFill>
                </a:rPr>
                <a:t>주어진 </a:t>
              </a:r>
              <a:r>
                <a:rPr lang="en-US" altLang="ko-KR" sz="800" dirty="0">
                  <a:solidFill>
                    <a:schemeClr val="tx2"/>
                  </a:solidFill>
                </a:rPr>
                <a:t>main.cpp</a:t>
              </a:r>
              <a:r>
                <a:rPr lang="ko-KR" altLang="en-US" sz="800" dirty="0">
                  <a:solidFill>
                    <a:schemeClr val="tx2"/>
                  </a:solidFill>
                </a:rPr>
                <a:t>은 수정</a:t>
              </a:r>
              <a:r>
                <a:rPr lang="en-US" altLang="ko-KR" sz="800" dirty="0">
                  <a:solidFill>
                    <a:schemeClr val="tx2"/>
                  </a:solidFill>
                </a:rPr>
                <a:t>x, </a:t>
              </a:r>
              <a:r>
                <a:rPr lang="ko-KR" altLang="en-US" sz="800" dirty="0">
                  <a:solidFill>
                    <a:schemeClr val="tx2"/>
                  </a:solidFill>
                </a:rPr>
                <a:t>추가</a:t>
              </a:r>
              <a:r>
                <a:rPr lang="en-US" altLang="ko-KR" sz="800" dirty="0">
                  <a:solidFill>
                    <a:schemeClr val="tx2"/>
                  </a:solidFill>
                </a:rPr>
                <a:t>x </a:t>
              </a:r>
              <a:r>
                <a:rPr lang="ko-KR" altLang="en-US" sz="800" dirty="0">
                  <a:solidFill>
                    <a:schemeClr val="tx2"/>
                  </a:solidFill>
                </a:rPr>
                <a:t>하면서 </a:t>
              </a:r>
              <a:r>
                <a:rPr lang="ko-KR" altLang="en-US" sz="800" dirty="0" err="1">
                  <a:solidFill>
                    <a:schemeClr val="tx2"/>
                  </a:solidFill>
                </a:rPr>
                <a:t>새로만든</a:t>
              </a:r>
              <a:r>
                <a:rPr lang="ko-KR" altLang="en-US" sz="800" dirty="0">
                  <a:solidFill>
                    <a:schemeClr val="tx2"/>
                  </a:solidFill>
                </a:rPr>
                <a:t> 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r>
                <a:rPr lang="en-US" altLang="ko-KR" sz="800" dirty="0" err="1">
                  <a:solidFill>
                    <a:schemeClr val="tx2"/>
                  </a:solidFill>
                </a:rPr>
                <a:t>cpp</a:t>
              </a:r>
              <a:r>
                <a:rPr lang="ko-KR" altLang="en-US" sz="800" dirty="0">
                  <a:solidFill>
                    <a:schemeClr val="tx2"/>
                  </a:solidFill>
                </a:rPr>
                <a:t>은 전체 프로그램의 모듈로써 어떤 </a:t>
              </a:r>
              <a:r>
                <a:rPr lang="ko-KR" altLang="en-US" sz="800" dirty="0" err="1">
                  <a:solidFill>
                    <a:schemeClr val="tx2"/>
                  </a:solidFill>
                </a:rPr>
                <a:t>헤더파일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라이브러리들을 참조하지 않고 기본 기능만을 이용하여 전체 프로그램이 작동하도록 작성</a:t>
              </a: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3317562" y="353377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57570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444638" y="2839204"/>
            <a:ext cx="1956821" cy="834215"/>
            <a:chOff x="93908" y="3859177"/>
            <a:chExt cx="1956821" cy="834215"/>
          </a:xfrm>
        </p:grpSpPr>
        <p:sp>
          <p:nvSpPr>
            <p:cNvPr id="39" name="TextBox 38"/>
            <p:cNvSpPr txBox="1"/>
            <p:nvPr/>
          </p:nvSpPr>
          <p:spPr>
            <a:xfrm>
              <a:off x="93908" y="3859177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최소의 값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325" y="4231727"/>
              <a:ext cx="1948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>
                  <a:solidFill>
                    <a:schemeClr val="tx2"/>
                  </a:solidFill>
                </a:rPr>
                <a:t>주어진 제한시간</a:t>
              </a:r>
              <a:r>
                <a:rPr lang="en-US" altLang="ko-KR" sz="800" dirty="0">
                  <a:solidFill>
                    <a:schemeClr val="tx2"/>
                  </a:solidFill>
                </a:rPr>
                <a:t>(1</a:t>
              </a:r>
              <a:r>
                <a:rPr lang="ko-KR" altLang="en-US" sz="800" dirty="0">
                  <a:solidFill>
                    <a:schemeClr val="tx2"/>
                  </a:solidFill>
                </a:rPr>
                <a:t>분</a:t>
              </a:r>
              <a:r>
                <a:rPr lang="en-US" altLang="ko-KR" sz="800" dirty="0">
                  <a:solidFill>
                    <a:schemeClr val="tx2"/>
                  </a:solidFill>
                </a:rPr>
                <a:t>)</a:t>
              </a:r>
              <a:r>
                <a:rPr lang="ko-KR" altLang="en-US" sz="800" dirty="0">
                  <a:solidFill>
                    <a:schemeClr val="tx2"/>
                  </a:solidFill>
                </a:rPr>
                <a:t>안에 작동되는 전체 합이 가장 작은 값이 나오도록 알고리즘을 고려하여 코드를 작성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50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66452" y="3287047"/>
            <a:ext cx="2577950" cy="1139701"/>
            <a:chOff x="102324" y="3738357"/>
            <a:chExt cx="2577950" cy="1139701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2577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2"/>
                  </a:solidFill>
                </a:rPr>
                <a:t>학교</a:t>
              </a:r>
              <a:r>
                <a:rPr lang="en-US" altLang="ko-KR" sz="2400" dirty="0">
                  <a:solidFill>
                    <a:schemeClr val="tx2"/>
                  </a:solidFill>
                </a:rPr>
                <a:t>&lt;-&gt;</a:t>
              </a:r>
              <a:r>
                <a:rPr lang="ko-KR" altLang="en-US" sz="2400" dirty="0">
                  <a:solidFill>
                    <a:schemeClr val="tx2"/>
                  </a:solidFill>
                </a:rPr>
                <a:t>학생 거리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4" y="4231727"/>
              <a:ext cx="2577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x</a:t>
              </a:r>
              <a:r>
                <a:rPr lang="ko-KR" altLang="en-US" sz="900" dirty="0">
                  <a:solidFill>
                    <a:schemeClr val="tx2"/>
                  </a:solidFill>
                </a:rPr>
                <a:t>축</a:t>
              </a:r>
              <a:r>
                <a:rPr lang="en-US" altLang="ko-KR" sz="900" dirty="0">
                  <a:solidFill>
                    <a:schemeClr val="tx2"/>
                  </a:solidFill>
                </a:rPr>
                <a:t>:0~999, y</a:t>
              </a:r>
              <a:r>
                <a:rPr lang="ko-KR" altLang="en-US" sz="900" dirty="0">
                  <a:solidFill>
                    <a:schemeClr val="tx2"/>
                  </a:solidFill>
                </a:rPr>
                <a:t>축</a:t>
              </a:r>
              <a:r>
                <a:rPr lang="en-US" altLang="ko-KR" sz="900" dirty="0">
                  <a:solidFill>
                    <a:schemeClr val="tx2"/>
                  </a:solidFill>
                </a:rPr>
                <a:t>:0~999 </a:t>
              </a:r>
              <a:r>
                <a:rPr lang="ko-KR" altLang="en-US" sz="900" dirty="0">
                  <a:solidFill>
                    <a:schemeClr val="tx2"/>
                  </a:solidFill>
                </a:rPr>
                <a:t>사이 임의의 위치에 거주하는 만명의 학생이 각각 가장 가까운 학교에 배정되게 하여 학생들과 학교 사이 거리의 총 합이 가장 작도록 소스코드 작성</a:t>
              </a: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316660" cy="660429"/>
            <a:chOff x="1188881" y="351819"/>
            <a:chExt cx="2316660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문제 요약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3166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구하고자 하는 값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 flipH="1">
            <a:off x="4229291" y="4842246"/>
            <a:ext cx="80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학교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5178451" y="3014033"/>
            <a:ext cx="80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학교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3280131" y="3020018"/>
            <a:ext cx="80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  <a:r>
              <a:rPr lang="ko-KR" altLang="en-US" dirty="0"/>
              <a:t>학교</a:t>
            </a:r>
          </a:p>
        </p:txBody>
      </p:sp>
    </p:spTree>
    <p:extLst>
      <p:ext uri="{BB962C8B-B14F-4D97-AF65-F5344CB8AC3E}">
        <p14:creationId xmlns:p14="http://schemas.microsoft.com/office/powerpoint/2010/main" val="284147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B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B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main.cpp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36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323715716"/>
              </p:ext>
            </p:extLst>
          </p:nvPr>
        </p:nvGraphicFramePr>
        <p:xfrm>
          <a:off x="1188882" y="2000251"/>
          <a:ext cx="4657724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45395" y="2386143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</a:rPr>
              <a:t>process(command, param1, param2)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35093" y="3926157"/>
            <a:ext cx="417853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process</a:t>
            </a:r>
            <a:r>
              <a:rPr lang="ko-KR" altLang="en-US" sz="1050" dirty="0">
                <a:solidFill>
                  <a:schemeClr val="tx2"/>
                </a:solidFill>
              </a:rPr>
              <a:t>함수는 </a:t>
            </a:r>
            <a:r>
              <a:rPr lang="en-US" altLang="ko-KR" sz="1050" dirty="0">
                <a:solidFill>
                  <a:schemeClr val="tx2"/>
                </a:solidFill>
              </a:rPr>
              <a:t>command </a:t>
            </a:r>
            <a:r>
              <a:rPr lang="ko-KR" altLang="en-US" sz="1050" dirty="0">
                <a:solidFill>
                  <a:schemeClr val="tx2"/>
                </a:solidFill>
              </a:rPr>
              <a:t>인자에 따라 다른 일을 합니다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050" dirty="0">
                <a:solidFill>
                  <a:schemeClr val="tx2"/>
                </a:solidFill>
              </a:rPr>
              <a:t>command=0: </a:t>
            </a:r>
            <a:r>
              <a:rPr lang="ko-KR" altLang="en-US" sz="1050" dirty="0">
                <a:solidFill>
                  <a:schemeClr val="tx2"/>
                </a:solidFill>
              </a:rPr>
              <a:t>학교</a:t>
            </a:r>
            <a:r>
              <a:rPr lang="en-US" altLang="ko-KR" sz="1050" dirty="0">
                <a:solidFill>
                  <a:schemeClr val="tx2"/>
                </a:solidFill>
              </a:rPr>
              <a:t>,</a:t>
            </a:r>
            <a:r>
              <a:rPr lang="ko-KR" altLang="en-US" sz="1050" dirty="0">
                <a:solidFill>
                  <a:schemeClr val="tx2"/>
                </a:solidFill>
              </a:rPr>
              <a:t>학생 위치 무작위 지정</a:t>
            </a:r>
            <a:endParaRPr lang="en-US" altLang="ko-KR" sz="1050" dirty="0">
              <a:solidFill>
                <a:schemeClr val="tx2"/>
              </a:solidFill>
            </a:endParaRPr>
          </a:p>
          <a:p>
            <a:pPr marL="228600" indent="-228600" algn="just">
              <a:buAutoNum type="arabicPeriod"/>
            </a:pPr>
            <a:r>
              <a:rPr lang="en-US" altLang="ko-KR" sz="1050" dirty="0">
                <a:solidFill>
                  <a:schemeClr val="tx2"/>
                </a:solidFill>
              </a:rPr>
              <a:t>command=1,2: </a:t>
            </a:r>
            <a:r>
              <a:rPr lang="ko-KR" altLang="en-US" sz="1050" dirty="0">
                <a:solidFill>
                  <a:schemeClr val="tx2"/>
                </a:solidFill>
              </a:rPr>
              <a:t>학교 좌표 리턴</a:t>
            </a:r>
            <a:r>
              <a:rPr lang="en-US" altLang="ko-KR" sz="1050" dirty="0">
                <a:solidFill>
                  <a:schemeClr val="tx2"/>
                </a:solidFill>
              </a:rPr>
              <a:t>(1=x, 2=y)</a:t>
            </a:r>
          </a:p>
          <a:p>
            <a:pPr marL="228600" indent="-228600" algn="just">
              <a:buAutoNum type="arabicPeriod"/>
            </a:pPr>
            <a:r>
              <a:rPr lang="en-US" altLang="ko-KR" sz="1050" dirty="0">
                <a:solidFill>
                  <a:schemeClr val="tx2"/>
                </a:solidFill>
              </a:rPr>
              <a:t>command=3.,4: </a:t>
            </a:r>
            <a:r>
              <a:rPr lang="ko-KR" altLang="en-US" sz="1050" dirty="0">
                <a:solidFill>
                  <a:schemeClr val="tx2"/>
                </a:solidFill>
              </a:rPr>
              <a:t>학생 좌표 리턴</a:t>
            </a:r>
            <a:r>
              <a:rPr lang="en-US" altLang="ko-KR" sz="1050" dirty="0">
                <a:solidFill>
                  <a:schemeClr val="tx2"/>
                </a:solidFill>
              </a:rPr>
              <a:t>(1=x, 2=y)</a:t>
            </a:r>
          </a:p>
          <a:p>
            <a:pPr marL="228600" indent="-228600" algn="just">
              <a:buAutoNum type="arabicPeriod"/>
            </a:pPr>
            <a:r>
              <a:rPr lang="en-US" altLang="ko-KR" sz="1050" dirty="0">
                <a:solidFill>
                  <a:schemeClr val="tx2"/>
                </a:solidFill>
              </a:rPr>
              <a:t>command=5: </a:t>
            </a:r>
            <a:r>
              <a:rPr lang="ko-KR" altLang="en-US" sz="1050" dirty="0">
                <a:solidFill>
                  <a:schemeClr val="tx2"/>
                </a:solidFill>
              </a:rPr>
              <a:t>학생을 학교에 배정</a:t>
            </a:r>
            <a:endParaRPr lang="en-US" altLang="ko-KR" sz="105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main.cpp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함수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41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08678" y="314954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학교 위치 지정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47051" y="314954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학생 위치 지정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29944" y="314954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run_contest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0~999</a:t>
            </a:r>
            <a:r>
              <a:rPr lang="ko-KR" altLang="en-US" sz="1050" dirty="0">
                <a:solidFill>
                  <a:schemeClr val="tx2"/>
                </a:solidFill>
              </a:rPr>
              <a:t>까지의 </a:t>
            </a:r>
            <a:r>
              <a:rPr lang="en-US" altLang="ko-KR" sz="1050" dirty="0">
                <a:solidFill>
                  <a:schemeClr val="tx2"/>
                </a:solidFill>
              </a:rPr>
              <a:t>x, y</a:t>
            </a:r>
            <a:r>
              <a:rPr lang="ko-KR" altLang="en-US" sz="1050" dirty="0">
                <a:solidFill>
                  <a:schemeClr val="tx2"/>
                </a:solidFill>
              </a:rPr>
              <a:t>축을 위치로 하는 </a:t>
            </a:r>
            <a:r>
              <a:rPr lang="en-US" altLang="ko-KR" sz="1050" dirty="0">
                <a:solidFill>
                  <a:schemeClr val="tx2"/>
                </a:solidFill>
              </a:rPr>
              <a:t>3</a:t>
            </a:r>
            <a:r>
              <a:rPr lang="ko-KR" altLang="en-US" sz="1050" dirty="0">
                <a:solidFill>
                  <a:schemeClr val="tx2"/>
                </a:solidFill>
              </a:rPr>
              <a:t>학교의 위치를 임의로 지정 합니다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0~999</a:t>
            </a:r>
            <a:r>
              <a:rPr lang="ko-KR" altLang="en-US" sz="1050" dirty="0">
                <a:solidFill>
                  <a:schemeClr val="tx2"/>
                </a:solidFill>
              </a:rPr>
              <a:t>까지의 </a:t>
            </a:r>
            <a:r>
              <a:rPr lang="en-US" altLang="ko-KR" sz="1050" dirty="0">
                <a:solidFill>
                  <a:schemeClr val="tx2"/>
                </a:solidFill>
              </a:rPr>
              <a:t>x, y</a:t>
            </a:r>
            <a:r>
              <a:rPr lang="ko-KR" altLang="en-US" sz="1050" dirty="0">
                <a:solidFill>
                  <a:schemeClr val="tx2"/>
                </a:solidFill>
              </a:rPr>
              <a:t>축을 위치로 하는 만명의 학생의 집을 임의로 지정 합니다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학생들의 최단거리 학교 배정을 </a:t>
            </a:r>
            <a:r>
              <a:rPr lang="en-US" altLang="ko-KR" sz="1050" dirty="0">
                <a:solidFill>
                  <a:schemeClr val="tx2"/>
                </a:solidFill>
              </a:rPr>
              <a:t>10</a:t>
            </a:r>
            <a:r>
              <a:rPr lang="ko-KR" altLang="en-US" sz="1050" dirty="0">
                <a:solidFill>
                  <a:schemeClr val="tx2"/>
                </a:solidFill>
              </a:rPr>
              <a:t>번 합니다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main.cpp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전체적 설명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1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634139" cy="6447919"/>
            <a:chOff x="6181143" y="583198"/>
            <a:chExt cx="5634139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99019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C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99019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C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15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chemeClr val="tx2"/>
                </a:solidFill>
                <a:latin typeface="+mn-ea"/>
              </a:rPr>
              <a:t>유태형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.</a:t>
            </a:r>
            <a:r>
              <a:rPr lang="en-US" altLang="ko-KR" sz="3200" spc="-150" dirty="0" err="1">
                <a:solidFill>
                  <a:schemeClr val="tx2"/>
                </a:solidFill>
                <a:latin typeface="+mn-ea"/>
              </a:rPr>
              <a:t>cpp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72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</TotalTime>
  <Words>799</Words>
  <Application>Microsoft Office PowerPoint</Application>
  <PresentationFormat>와이드스크린</PresentationFormat>
  <Paragraphs>162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Noto Sans CJK KR Thin</vt:lpstr>
      <vt:lpstr>나눔스퀘어라운드 Regular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YTH</cp:lastModifiedBy>
  <cp:revision>175</cp:revision>
  <dcterms:created xsi:type="dcterms:W3CDTF">2015-01-21T11:35:38Z</dcterms:created>
  <dcterms:modified xsi:type="dcterms:W3CDTF">2020-05-18T09:56:41Z</dcterms:modified>
</cp:coreProperties>
</file>