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2" r:id="rId5"/>
    <p:sldId id="260" r:id="rId6"/>
    <p:sldId id="279" r:id="rId7"/>
    <p:sldId id="262" r:id="rId8"/>
    <p:sldId id="263" r:id="rId9"/>
    <p:sldId id="268" r:id="rId10"/>
    <p:sldId id="280" r:id="rId11"/>
    <p:sldId id="283" r:id="rId12"/>
    <p:sldId id="284" r:id="rId13"/>
    <p:sldId id="290" r:id="rId14"/>
    <p:sldId id="285" r:id="rId15"/>
    <p:sldId id="286" r:id="rId16"/>
    <p:sldId id="287" r:id="rId17"/>
    <p:sldId id="288" r:id="rId18"/>
    <p:sldId id="289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 showGuides="1">
      <p:cViewPr varScale="1">
        <p:scale>
          <a:sx n="124" d="100"/>
          <a:sy n="124" d="100"/>
        </p:scale>
        <p:origin x="427" y="106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2452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제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3</a:t>
              </a: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차 시험 문제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4762941" y="3145008"/>
            <a:ext cx="26661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600" b="1" spc="-300" dirty="0">
                <a:solidFill>
                  <a:schemeClr val="bg1"/>
                </a:solidFill>
              </a:rPr>
              <a:t>26</a:t>
            </a:r>
            <a:r>
              <a:rPr kumimoji="1" lang="ko-KR" altLang="en-US" sz="6600" b="1" spc="-300" dirty="0">
                <a:solidFill>
                  <a:schemeClr val="bg1"/>
                </a:solidFill>
              </a:rPr>
              <a:t>진법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023049" y="5344947"/>
            <a:ext cx="2034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학과</a:t>
            </a:r>
            <a:r>
              <a:rPr kumimoji="1" lang="en-US" altLang="ko-KR" spc="-150" dirty="0">
                <a:solidFill>
                  <a:schemeClr val="bg1"/>
                </a:solidFill>
                <a:latin typeface="+mn-ea"/>
              </a:rPr>
              <a:t> : </a:t>
            </a:r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컴퓨터공학과</a:t>
            </a:r>
            <a:endParaRPr kumimoji="1" lang="en-US" altLang="ko-KR" spc="-150" dirty="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학번 </a:t>
            </a:r>
            <a:r>
              <a:rPr kumimoji="1" lang="en-US" altLang="ko-KR" spc="-150" dirty="0">
                <a:solidFill>
                  <a:schemeClr val="bg1"/>
                </a:solidFill>
                <a:latin typeface="+mn-ea"/>
              </a:rPr>
              <a:t>: 21712184</a:t>
            </a:r>
          </a:p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이름 </a:t>
            </a:r>
            <a:r>
              <a:rPr kumimoji="1"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kumimoji="1" lang="ko-KR" altLang="en-US" spc="-150" dirty="0" err="1">
                <a:solidFill>
                  <a:schemeClr val="bg1"/>
                </a:solidFill>
                <a:latin typeface="+mn-ea"/>
              </a:rPr>
              <a:t>유태형</a:t>
            </a:r>
            <a:endParaRPr kumimoji="1" lang="ja-JP" altLang="en-US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93877" y="3394213"/>
            <a:ext cx="3804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 err="1">
                <a:solidFill>
                  <a:schemeClr val="bg1"/>
                </a:solidFill>
              </a:rPr>
              <a:t>유태형</a:t>
            </a:r>
            <a:r>
              <a:rPr kumimoji="1" lang="en-US" altLang="ko-KR" sz="6000" b="1" spc="-300" dirty="0">
                <a:solidFill>
                  <a:schemeClr val="bg1"/>
                </a:solidFill>
              </a:rPr>
              <a:t>.</a:t>
            </a:r>
            <a:r>
              <a:rPr kumimoji="1" lang="en-US" altLang="ko-KR" sz="6000" b="1" spc="-300" dirty="0" err="1">
                <a:solidFill>
                  <a:schemeClr val="bg1"/>
                </a:solidFill>
              </a:rPr>
              <a:t>cpp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2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3029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유태형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.</a:t>
            </a:r>
            <a:r>
              <a:rPr kumimoji="1" lang="en-US" altLang="ko-KR" sz="4800" b="1" spc="-300" dirty="0" err="1">
                <a:solidFill>
                  <a:schemeClr val="bg1"/>
                </a:solidFill>
              </a:rPr>
              <a:t>cpp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84" name="제목 2">
            <a:extLst>
              <a:ext uri="{FF2B5EF4-FFF2-40B4-BE49-F238E27FC236}">
                <a16:creationId xmlns:a16="http://schemas.microsoft.com/office/drawing/2014/main" id="{AEEEB72C-50BF-4162-A044-730FEA237620}"/>
              </a:ext>
            </a:extLst>
          </p:cNvPr>
          <p:cNvSpPr txBox="1">
            <a:spLocks/>
          </p:cNvSpPr>
          <p:nvPr/>
        </p:nvSpPr>
        <p:spPr>
          <a:xfrm>
            <a:off x="240995" y="1298157"/>
            <a:ext cx="8337697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연산 수행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6F34F3E-964A-4AB5-91D4-21F4FB461F53}"/>
              </a:ext>
            </a:extLst>
          </p:cNvPr>
          <p:cNvSpPr/>
          <p:nvPr/>
        </p:nvSpPr>
        <p:spPr>
          <a:xfrm>
            <a:off x="1868170" y="2008409"/>
            <a:ext cx="4162425" cy="2096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question[]</a:t>
            </a:r>
            <a:r>
              <a:rPr lang="ko-KR" altLang="en-US" dirty="0"/>
              <a:t>에서 누적되는 </a:t>
            </a:r>
            <a:r>
              <a:rPr lang="en-US" altLang="ko-KR" dirty="0"/>
              <a:t>index</a:t>
            </a:r>
            <a:r>
              <a:rPr lang="ko-KR" altLang="en-US" dirty="0"/>
              <a:t>롤 </a:t>
            </a:r>
            <a:endParaRPr lang="en-US" altLang="ko-KR" dirty="0"/>
          </a:p>
          <a:p>
            <a:pPr algn="ctr"/>
            <a:r>
              <a:rPr lang="ko-KR" altLang="en-US" dirty="0"/>
              <a:t>가지고 다음연산자를 만나기</a:t>
            </a:r>
            <a:endParaRPr lang="en-US" altLang="ko-KR" dirty="0"/>
          </a:p>
          <a:p>
            <a:pPr algn="ctr"/>
            <a:r>
              <a:rPr lang="ko-KR" altLang="en-US" dirty="0"/>
              <a:t>전까지의 문자열을</a:t>
            </a:r>
            <a:endParaRPr lang="en-US" altLang="ko-KR" dirty="0"/>
          </a:p>
          <a:p>
            <a:pPr algn="ctr"/>
            <a:r>
              <a:rPr lang="ko-KR" altLang="en-US" dirty="0"/>
              <a:t>읽어 </a:t>
            </a:r>
            <a:r>
              <a:rPr lang="en-US" altLang="ko-KR" dirty="0"/>
              <a:t>temp[]</a:t>
            </a:r>
            <a:r>
              <a:rPr lang="ko-KR" altLang="en-US" dirty="0"/>
              <a:t>에 저장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BD38162-6A27-4E91-955E-13481DF1B273}"/>
              </a:ext>
            </a:extLst>
          </p:cNvPr>
          <p:cNvSpPr/>
          <p:nvPr/>
        </p:nvSpPr>
        <p:spPr>
          <a:xfrm>
            <a:off x="6154420" y="2008409"/>
            <a:ext cx="3977462" cy="20969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읽어 들인 문자열을 정수로 변환 시</a:t>
            </a:r>
            <a:endParaRPr lang="en-US" altLang="ko-KR" dirty="0"/>
          </a:p>
          <a:p>
            <a:pPr algn="ctr"/>
            <a:r>
              <a:rPr lang="en-US" altLang="ko-KR" dirty="0"/>
              <a:t>26^x</a:t>
            </a:r>
            <a:r>
              <a:rPr lang="ko-KR" altLang="en-US" dirty="0"/>
              <a:t>가 되므로 최대 </a:t>
            </a:r>
            <a:r>
              <a:rPr lang="en-US" altLang="ko-KR" dirty="0"/>
              <a:t>127</a:t>
            </a:r>
            <a:r>
              <a:rPr lang="ko-KR" altLang="en-US" dirty="0"/>
              <a:t>자리</a:t>
            </a:r>
            <a:endParaRPr lang="en-US" altLang="ko-KR" dirty="0"/>
          </a:p>
          <a:p>
            <a:pPr algn="ctr"/>
            <a:r>
              <a:rPr lang="ko-KR" altLang="en-US" dirty="0"/>
              <a:t>문자열에선 정수연산이</a:t>
            </a:r>
            <a:endParaRPr lang="en-US" altLang="ko-KR" dirty="0"/>
          </a:p>
          <a:p>
            <a:pPr algn="ctr"/>
            <a:r>
              <a:rPr lang="ko-KR" altLang="en-US" dirty="0"/>
              <a:t>불가능</a:t>
            </a:r>
            <a:r>
              <a:rPr lang="en-US" altLang="ko-KR" dirty="0"/>
              <a:t>, </a:t>
            </a:r>
            <a:r>
              <a:rPr lang="ko-KR" altLang="en-US" dirty="0"/>
              <a:t>문자로 </a:t>
            </a:r>
            <a:endParaRPr lang="en-US" altLang="ko-KR" dirty="0"/>
          </a:p>
          <a:p>
            <a:pPr algn="ctr"/>
            <a:r>
              <a:rPr lang="ko-KR" altLang="en-US" dirty="0"/>
              <a:t>연산 수행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D29AA3A-9DB5-4932-9FA2-C1D0A12E4E54}"/>
              </a:ext>
            </a:extLst>
          </p:cNvPr>
          <p:cNvSpPr/>
          <p:nvPr/>
        </p:nvSpPr>
        <p:spPr>
          <a:xfrm>
            <a:off x="1868170" y="4227734"/>
            <a:ext cx="4162425" cy="20969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자리 넘김을 위해 </a:t>
            </a:r>
            <a:endParaRPr lang="en-US" altLang="ko-KR" dirty="0"/>
          </a:p>
          <a:p>
            <a:pPr algn="ctr"/>
            <a:r>
              <a:rPr lang="en-US" altLang="ko-KR" dirty="0" err="1"/>
              <a:t>carryIn</a:t>
            </a:r>
            <a:r>
              <a:rPr lang="en-US" altLang="ko-KR" dirty="0"/>
              <a:t>, </a:t>
            </a:r>
            <a:r>
              <a:rPr lang="en-US" altLang="ko-KR" dirty="0" err="1"/>
              <a:t>carryOut</a:t>
            </a:r>
            <a:r>
              <a:rPr lang="ko-KR" altLang="en-US" dirty="0"/>
              <a:t>구현필수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carryIn</a:t>
            </a:r>
            <a:r>
              <a:rPr lang="en-US" altLang="ko-KR" dirty="0"/>
              <a:t>:</a:t>
            </a:r>
            <a:r>
              <a:rPr lang="ko-KR" altLang="en-US" dirty="0"/>
              <a:t>이전 자리에게 받는 값</a:t>
            </a:r>
            <a:endParaRPr lang="en-US" altLang="ko-KR" dirty="0"/>
          </a:p>
          <a:p>
            <a:pPr algn="ctr"/>
            <a:r>
              <a:rPr lang="en-US" altLang="ko-KR" dirty="0" err="1"/>
              <a:t>carryOut</a:t>
            </a:r>
            <a:r>
              <a:rPr lang="en-US" altLang="ko-KR" dirty="0"/>
              <a:t>:</a:t>
            </a:r>
            <a:r>
              <a:rPr lang="ko-KR" altLang="en-US" dirty="0"/>
              <a:t>연산결과 다음자리에게</a:t>
            </a:r>
            <a:endParaRPr lang="en-US" altLang="ko-KR" dirty="0"/>
          </a:p>
          <a:p>
            <a:pPr algn="ctr"/>
            <a:r>
              <a:rPr lang="ko-KR" altLang="en-US" dirty="0"/>
              <a:t>넘겨주는 값</a:t>
            </a:r>
            <a:endParaRPr lang="en-US" altLang="ko-KR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DB963E2-08E7-40EC-A616-9B20E76EEADB}"/>
              </a:ext>
            </a:extLst>
          </p:cNvPr>
          <p:cNvSpPr/>
          <p:nvPr/>
        </p:nvSpPr>
        <p:spPr>
          <a:xfrm>
            <a:off x="6154420" y="4227734"/>
            <a:ext cx="3977462" cy="20969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음수표현을 위해 현재의</a:t>
            </a:r>
            <a:endParaRPr lang="en-US" altLang="ko-KR" dirty="0"/>
          </a:p>
          <a:p>
            <a:pPr algn="ctr"/>
            <a:r>
              <a:rPr lang="ko-KR" altLang="en-US" dirty="0"/>
              <a:t>연산결과 나온 </a:t>
            </a:r>
            <a:r>
              <a:rPr lang="en-US" altLang="ko-KR" dirty="0"/>
              <a:t>sign</a:t>
            </a:r>
            <a:r>
              <a:rPr lang="ko-KR" altLang="en-US" dirty="0"/>
              <a:t>을 따로</a:t>
            </a:r>
            <a:endParaRPr lang="en-US" altLang="ko-KR" dirty="0"/>
          </a:p>
          <a:p>
            <a:pPr algn="ctr"/>
            <a:r>
              <a:rPr lang="en-US" altLang="ko-KR" dirty="0"/>
              <a:t>answer[]</a:t>
            </a:r>
            <a:r>
              <a:rPr lang="ko-KR" altLang="en-US" dirty="0"/>
              <a:t>의 마지막 </a:t>
            </a:r>
            <a:r>
              <a:rPr lang="en-US" altLang="ko-KR" dirty="0"/>
              <a:t>index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35EF5541-C8C7-4B47-BE77-F5301BEF50DB}"/>
              </a:ext>
            </a:extLst>
          </p:cNvPr>
          <p:cNvSpPr/>
          <p:nvPr/>
        </p:nvSpPr>
        <p:spPr>
          <a:xfrm>
            <a:off x="4449445" y="2524253"/>
            <a:ext cx="3295650" cy="3295650"/>
          </a:xfrm>
          <a:prstGeom prst="diamond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C1B753A-0465-454D-8E1A-96704AD1B688}"/>
              </a:ext>
            </a:extLst>
          </p:cNvPr>
          <p:cNvSpPr txBox="1"/>
          <p:nvPr/>
        </p:nvSpPr>
        <p:spPr>
          <a:xfrm>
            <a:off x="5523875" y="357149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C5D811-182B-4E65-8C4F-10FB4EC1B744}"/>
              </a:ext>
            </a:extLst>
          </p:cNvPr>
          <p:cNvSpPr txBox="1"/>
          <p:nvPr/>
        </p:nvSpPr>
        <p:spPr>
          <a:xfrm>
            <a:off x="6217107" y="357149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W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45B098-15E1-419C-8A22-890635A75D8C}"/>
              </a:ext>
            </a:extLst>
          </p:cNvPr>
          <p:cNvSpPr txBox="1"/>
          <p:nvPr/>
        </p:nvSpPr>
        <p:spPr>
          <a:xfrm>
            <a:off x="5523875" y="43247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O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93864B-1173-4733-88B2-231051128F39}"/>
              </a:ext>
            </a:extLst>
          </p:cNvPr>
          <p:cNvSpPr txBox="1"/>
          <p:nvPr/>
        </p:nvSpPr>
        <p:spPr>
          <a:xfrm>
            <a:off x="6255207" y="43247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1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3029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유태형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.</a:t>
            </a:r>
            <a:r>
              <a:rPr kumimoji="1" lang="en-US" altLang="ko-KR" sz="4800" b="1" spc="-300" dirty="0" err="1">
                <a:solidFill>
                  <a:schemeClr val="bg1"/>
                </a:solidFill>
              </a:rPr>
              <a:t>cpp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496FFA8-8161-48FC-B80F-91523097F639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0DB6708-5307-4AC3-86D6-14A129AF0765}"/>
              </a:ext>
            </a:extLst>
          </p:cNvPr>
          <p:cNvSpPr/>
          <p:nvPr/>
        </p:nvSpPr>
        <p:spPr>
          <a:xfrm>
            <a:off x="966347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FE4D9A-C65C-47A3-977E-514CB67A78C0}"/>
              </a:ext>
            </a:extLst>
          </p:cNvPr>
          <p:cNvCxnSpPr/>
          <p:nvPr/>
        </p:nvCxnSpPr>
        <p:spPr>
          <a:xfrm>
            <a:off x="5860552" y="3343919"/>
            <a:ext cx="0" cy="1192863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3AEEDA8-774A-4B2A-8C57-EE20C4C9A99D}"/>
              </a:ext>
            </a:extLst>
          </p:cNvPr>
          <p:cNvCxnSpPr/>
          <p:nvPr/>
        </p:nvCxnSpPr>
        <p:spPr>
          <a:xfrm flipH="1">
            <a:off x="4554515" y="4544085"/>
            <a:ext cx="1288010" cy="77449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FD1548-32A2-4498-8B53-5BC98CA6211C}"/>
              </a:ext>
            </a:extLst>
          </p:cNvPr>
          <p:cNvCxnSpPr/>
          <p:nvPr/>
        </p:nvCxnSpPr>
        <p:spPr>
          <a:xfrm>
            <a:off x="5889576" y="4544082"/>
            <a:ext cx="1072693" cy="67924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1503934F-0225-455F-911E-5CD8DBE4EA2B}"/>
              </a:ext>
            </a:extLst>
          </p:cNvPr>
          <p:cNvSpPr/>
          <p:nvPr/>
        </p:nvSpPr>
        <p:spPr>
          <a:xfrm>
            <a:off x="3322461" y="475044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040C180-20F4-4579-8706-402A415C857D}"/>
              </a:ext>
            </a:extLst>
          </p:cNvPr>
          <p:cNvSpPr/>
          <p:nvPr/>
        </p:nvSpPr>
        <p:spPr>
          <a:xfrm>
            <a:off x="4978729" y="159430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4B0BB9C-CAAF-4AE0-8444-70C38BFA5DB3}"/>
              </a:ext>
            </a:extLst>
          </p:cNvPr>
          <p:cNvSpPr/>
          <p:nvPr/>
        </p:nvSpPr>
        <p:spPr>
          <a:xfrm>
            <a:off x="6737495" y="475044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C0EC30F-28B6-47EE-BA5C-BC4EEE01B2A8}"/>
              </a:ext>
            </a:extLst>
          </p:cNvPr>
          <p:cNvGrpSpPr/>
          <p:nvPr/>
        </p:nvGrpSpPr>
        <p:grpSpPr>
          <a:xfrm>
            <a:off x="6962269" y="1815021"/>
            <a:ext cx="2499978" cy="767238"/>
            <a:chOff x="7200899" y="1678040"/>
            <a:chExt cx="2499978" cy="7672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2EAD79-46E1-4214-8651-30E698D96AF7}"/>
                </a:ext>
              </a:extLst>
            </p:cNvPr>
            <p:cNvSpPr txBox="1"/>
            <p:nvPr/>
          </p:nvSpPr>
          <p:spPr>
            <a:xfrm>
              <a:off x="7535125" y="1678040"/>
              <a:ext cx="1281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초기 단계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516EF8-2175-41F5-BAB4-8AE49144B31E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/>
                <a:t>제일 앞의 피연산자 문자열은 항상 양수이므로 연산 필요없이 </a:t>
              </a:r>
              <a:r>
                <a:rPr lang="en-US" altLang="ko-KR" sz="800" dirty="0"/>
                <a:t>answer[]</a:t>
              </a:r>
              <a:r>
                <a:rPr lang="ko-KR" altLang="en-US" sz="800" dirty="0"/>
                <a:t>에 저장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7F64D59-A572-4005-BC40-9140FD44A700}"/>
              </a:ext>
            </a:extLst>
          </p:cNvPr>
          <p:cNvGrpSpPr/>
          <p:nvPr/>
        </p:nvGrpSpPr>
        <p:grpSpPr>
          <a:xfrm>
            <a:off x="538480" y="5177342"/>
            <a:ext cx="2499978" cy="767238"/>
            <a:chOff x="7200899" y="1678040"/>
            <a:chExt cx="2499978" cy="76723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2193D8-F77E-4CA7-B2D3-862AE9AEF8AF}"/>
                </a:ext>
              </a:extLst>
            </p:cNvPr>
            <p:cNvSpPr txBox="1"/>
            <p:nvPr/>
          </p:nvSpPr>
          <p:spPr>
            <a:xfrm>
              <a:off x="7406889" y="167804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문자열 읽기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1E9861E-FFE3-44D7-8DA4-7D204AE61FB9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/>
                <a:t>피연산자가 되는 문자열을 다음 연산자가 오기전까지 읽어 매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연산마다 문자열을 </a:t>
              </a:r>
              <a:r>
                <a:rPr lang="en-US" altLang="ko-KR" sz="800" dirty="0"/>
                <a:t>temp[]</a:t>
              </a:r>
              <a:r>
                <a:rPr lang="ko-KR" altLang="en-US" sz="800" dirty="0"/>
                <a:t>에 임시저장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3A8D3B3-4012-4524-A68D-725EF851ACAA}"/>
              </a:ext>
            </a:extLst>
          </p:cNvPr>
          <p:cNvGrpSpPr/>
          <p:nvPr/>
        </p:nvGrpSpPr>
        <p:grpSpPr>
          <a:xfrm>
            <a:off x="8738442" y="5177342"/>
            <a:ext cx="2499978" cy="767238"/>
            <a:chOff x="7200899" y="1678040"/>
            <a:chExt cx="2499978" cy="76723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C434D9-B78A-4919-938B-4441B4A3AEAC}"/>
                </a:ext>
              </a:extLst>
            </p:cNvPr>
            <p:cNvSpPr txBox="1"/>
            <p:nvPr/>
          </p:nvSpPr>
          <p:spPr>
            <a:xfrm>
              <a:off x="7584017" y="1678040"/>
              <a:ext cx="15664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/>
                <a:t>26</a:t>
              </a:r>
              <a:r>
                <a:rPr lang="ko-KR" altLang="en-US" sz="2000" dirty="0"/>
                <a:t>진법 연산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D3790-59EC-445F-8618-B234FCEDD3EF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answer[]</a:t>
              </a:r>
              <a:r>
                <a:rPr lang="ko-KR" altLang="en-US" sz="800" dirty="0"/>
                <a:t>에 있는 문자열과 </a:t>
              </a:r>
              <a:r>
                <a:rPr lang="en-US" altLang="ko-KR" sz="800" dirty="0"/>
                <a:t>question[]</a:t>
              </a:r>
              <a:r>
                <a:rPr lang="ko-KR" altLang="en-US" sz="800" dirty="0"/>
                <a:t>에서 읽어 들인 </a:t>
              </a:r>
              <a:r>
                <a:rPr lang="en-US" altLang="ko-KR" sz="800" dirty="0"/>
                <a:t>temp[]</a:t>
              </a:r>
              <a:r>
                <a:rPr lang="ko-KR" altLang="en-US" sz="800" dirty="0"/>
                <a:t>에 있는 문자열을 부호관계에 따라 연산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4D20351-931D-477B-8A7D-B5FAFDE8D6CB}"/>
              </a:ext>
            </a:extLst>
          </p:cNvPr>
          <p:cNvSpPr txBox="1"/>
          <p:nvPr/>
        </p:nvSpPr>
        <p:spPr>
          <a:xfrm>
            <a:off x="5399842" y="22251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8FEAF5-D809-43A0-8E08-D148AA993842}"/>
              </a:ext>
            </a:extLst>
          </p:cNvPr>
          <p:cNvSpPr txBox="1"/>
          <p:nvPr/>
        </p:nvSpPr>
        <p:spPr>
          <a:xfrm>
            <a:off x="3776086" y="5390673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EFG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03FD1C-7BC7-46D6-8DF5-9424FF2F68B9}"/>
              </a:ext>
            </a:extLst>
          </p:cNvPr>
          <p:cNvSpPr txBox="1"/>
          <p:nvPr/>
        </p:nvSpPr>
        <p:spPr>
          <a:xfrm>
            <a:off x="7185509" y="5392369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XYZ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6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3029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유태형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.cpp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75" name="テキスト プレースホルダー 12">
            <a:extLst>
              <a:ext uri="{FF2B5EF4-FFF2-40B4-BE49-F238E27FC236}">
                <a16:creationId xmlns:a16="http://schemas.microsoft.com/office/drawing/2014/main" id="{350A8968-96A7-4637-AA47-5F545B5B8D1A}"/>
              </a:ext>
            </a:extLst>
          </p:cNvPr>
          <p:cNvSpPr txBox="1">
            <a:spLocks/>
          </p:cNvSpPr>
          <p:nvPr/>
        </p:nvSpPr>
        <p:spPr>
          <a:xfrm>
            <a:off x="8868172" y="3093833"/>
            <a:ext cx="1490000" cy="1490000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C0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6" name="テキスト プレースホルダー 12">
            <a:extLst>
              <a:ext uri="{FF2B5EF4-FFF2-40B4-BE49-F238E27FC236}">
                <a16:creationId xmlns:a16="http://schemas.microsoft.com/office/drawing/2014/main" id="{15E334F0-2297-4B50-8412-54F371F7EE03}"/>
              </a:ext>
            </a:extLst>
          </p:cNvPr>
          <p:cNvSpPr txBox="1">
            <a:spLocks/>
          </p:cNvSpPr>
          <p:nvPr/>
        </p:nvSpPr>
        <p:spPr>
          <a:xfrm>
            <a:off x="1207893" y="3093833"/>
            <a:ext cx="1490000" cy="1490000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C2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5F56F74E-4F19-44F3-AA59-F6211C6C0938}"/>
              </a:ext>
            </a:extLst>
          </p:cNvPr>
          <p:cNvSpPr txBox="1">
            <a:spLocks/>
          </p:cNvSpPr>
          <p:nvPr/>
        </p:nvSpPr>
        <p:spPr>
          <a:xfrm>
            <a:off x="5038032" y="3100011"/>
            <a:ext cx="1490000" cy="1490000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C1</a:t>
            </a:r>
            <a:endParaRPr lang="ja-JP" altLang="en-US" dirty="0">
              <a:latin typeface="+mj-ea"/>
              <a:ea typeface="+mj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01D0DF-889B-4A5D-A8A1-D7EDDEE7A41B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10358172" y="3831390"/>
            <a:ext cx="633163" cy="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373F66-9E1C-4343-BAA0-70D3F0E460C4}"/>
              </a:ext>
            </a:extLst>
          </p:cNvPr>
          <p:cNvSpPr txBox="1"/>
          <p:nvPr/>
        </p:nvSpPr>
        <p:spPr>
          <a:xfrm>
            <a:off x="10911016" y="362425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carryIn:0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32CA52-0BF8-4BD8-948B-DE81A6C8CCF1}"/>
              </a:ext>
            </a:extLst>
          </p:cNvPr>
          <p:cNvCxnSpPr>
            <a:stCxn id="75" idx="1"/>
            <a:endCxn id="47" idx="3"/>
          </p:cNvCxnSpPr>
          <p:nvPr/>
        </p:nvCxnSpPr>
        <p:spPr>
          <a:xfrm flipH="1">
            <a:off x="6528032" y="3838833"/>
            <a:ext cx="2340140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5992E3E-7F66-4701-8FE2-1FA08EC39EB9}"/>
              </a:ext>
            </a:extLst>
          </p:cNvPr>
          <p:cNvCxnSpPr>
            <a:stCxn id="47" idx="1"/>
            <a:endCxn id="46" idx="3"/>
          </p:cNvCxnSpPr>
          <p:nvPr/>
        </p:nvCxnSpPr>
        <p:spPr>
          <a:xfrm flipH="1" flipV="1">
            <a:off x="2697893" y="3838833"/>
            <a:ext cx="2340139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3167136-0F92-44CF-B195-1AA9AAD6E1F6}"/>
              </a:ext>
            </a:extLst>
          </p:cNvPr>
          <p:cNvCxnSpPr/>
          <p:nvPr/>
        </p:nvCxnSpPr>
        <p:spPr>
          <a:xfrm>
            <a:off x="10021329" y="1834979"/>
            <a:ext cx="0" cy="125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A474EEC-17F6-4D09-9CC9-66E16BC41E75}"/>
              </a:ext>
            </a:extLst>
          </p:cNvPr>
          <p:cNvCxnSpPr/>
          <p:nvPr/>
        </p:nvCxnSpPr>
        <p:spPr>
          <a:xfrm>
            <a:off x="9179010" y="1834979"/>
            <a:ext cx="0" cy="125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89B1F3-07DD-4C41-9CC1-05ED5297AD13}"/>
              </a:ext>
            </a:extLst>
          </p:cNvPr>
          <p:cNvSpPr txBox="1"/>
          <p:nvPr/>
        </p:nvSpPr>
        <p:spPr>
          <a:xfrm>
            <a:off x="9557099" y="147154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AFACEA-706B-4A7A-91D9-25621FD1AF5B}"/>
              </a:ext>
            </a:extLst>
          </p:cNvPr>
          <p:cNvSpPr txBox="1"/>
          <p:nvPr/>
        </p:nvSpPr>
        <p:spPr>
          <a:xfrm>
            <a:off x="8830196" y="147154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475D5A4-53E0-4D20-BFBB-B7777D3A828C}"/>
              </a:ext>
            </a:extLst>
          </p:cNvPr>
          <p:cNvCxnSpPr/>
          <p:nvPr/>
        </p:nvCxnSpPr>
        <p:spPr>
          <a:xfrm>
            <a:off x="6207661" y="1835505"/>
            <a:ext cx="0" cy="125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22EB75F-F7B5-4884-98CC-4A5C5D69D9A1}"/>
              </a:ext>
            </a:extLst>
          </p:cNvPr>
          <p:cNvCxnSpPr/>
          <p:nvPr/>
        </p:nvCxnSpPr>
        <p:spPr>
          <a:xfrm>
            <a:off x="5365342" y="1835505"/>
            <a:ext cx="0" cy="125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35393B-F76D-418D-AE1F-8886F7CDD2A9}"/>
              </a:ext>
            </a:extLst>
          </p:cNvPr>
          <p:cNvSpPr txBox="1"/>
          <p:nvPr/>
        </p:nvSpPr>
        <p:spPr>
          <a:xfrm>
            <a:off x="5743431" y="14720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FB0811-7242-47E9-9C27-AFCCC3C518A9}"/>
              </a:ext>
            </a:extLst>
          </p:cNvPr>
          <p:cNvSpPr txBox="1"/>
          <p:nvPr/>
        </p:nvSpPr>
        <p:spPr>
          <a:xfrm>
            <a:off x="5016528" y="147207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341F120-E91B-427F-8254-3DEC0E6BBE83}"/>
              </a:ext>
            </a:extLst>
          </p:cNvPr>
          <p:cNvCxnSpPr/>
          <p:nvPr/>
        </p:nvCxnSpPr>
        <p:spPr>
          <a:xfrm>
            <a:off x="2385300" y="1834979"/>
            <a:ext cx="0" cy="125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61BBAA0-6AA2-488A-AB1B-1A634D2E2A8F}"/>
              </a:ext>
            </a:extLst>
          </p:cNvPr>
          <p:cNvCxnSpPr/>
          <p:nvPr/>
        </p:nvCxnSpPr>
        <p:spPr>
          <a:xfrm>
            <a:off x="1542981" y="1834979"/>
            <a:ext cx="0" cy="125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ECE843E-BB2C-4BFC-8A74-1B2E3DCD5352}"/>
              </a:ext>
            </a:extLst>
          </p:cNvPr>
          <p:cNvSpPr txBox="1"/>
          <p:nvPr/>
        </p:nvSpPr>
        <p:spPr>
          <a:xfrm>
            <a:off x="1921070" y="147154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C17FDC-1273-43E7-AB60-43975B398D5A}"/>
              </a:ext>
            </a:extLst>
          </p:cNvPr>
          <p:cNvSpPr txBox="1"/>
          <p:nvPr/>
        </p:nvSpPr>
        <p:spPr>
          <a:xfrm>
            <a:off x="1194167" y="147154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9B1C345-525A-4F32-9E7B-D65D6C164CA7}"/>
              </a:ext>
            </a:extLst>
          </p:cNvPr>
          <p:cNvCxnSpPr>
            <a:stCxn id="75" idx="2"/>
          </p:cNvCxnSpPr>
          <p:nvPr/>
        </p:nvCxnSpPr>
        <p:spPr>
          <a:xfrm>
            <a:off x="9613172" y="4583833"/>
            <a:ext cx="385" cy="92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451ECC5-03FC-452F-B2EE-E2558E425951}"/>
              </a:ext>
            </a:extLst>
          </p:cNvPr>
          <p:cNvCxnSpPr/>
          <p:nvPr/>
        </p:nvCxnSpPr>
        <p:spPr>
          <a:xfrm>
            <a:off x="5782840" y="4583832"/>
            <a:ext cx="385" cy="92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1CF75E9-B675-4177-9EF7-CABDDDF3C11E}"/>
              </a:ext>
            </a:extLst>
          </p:cNvPr>
          <p:cNvCxnSpPr/>
          <p:nvPr/>
        </p:nvCxnSpPr>
        <p:spPr>
          <a:xfrm>
            <a:off x="1952315" y="4583831"/>
            <a:ext cx="385" cy="92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09ABA2-28A0-45C7-A97B-8E5AEF38D9A5}"/>
              </a:ext>
            </a:extLst>
          </p:cNvPr>
          <p:cNvSpPr txBox="1"/>
          <p:nvPr/>
        </p:nvSpPr>
        <p:spPr>
          <a:xfrm>
            <a:off x="9148942" y="551111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1A077-D5F1-4592-AEF6-061890D4E8CE}"/>
              </a:ext>
            </a:extLst>
          </p:cNvPr>
          <p:cNvSpPr txBox="1"/>
          <p:nvPr/>
        </p:nvSpPr>
        <p:spPr>
          <a:xfrm>
            <a:off x="5318417" y="551111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0F5354-13F7-447D-843B-06F791015C0C}"/>
              </a:ext>
            </a:extLst>
          </p:cNvPr>
          <p:cNvSpPr txBox="1"/>
          <p:nvPr/>
        </p:nvSpPr>
        <p:spPr>
          <a:xfrm>
            <a:off x="1489486" y="551111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CB134-5436-4730-B0A2-4F09A2FA7398}"/>
              </a:ext>
            </a:extLst>
          </p:cNvPr>
          <p:cNvSpPr txBox="1"/>
          <p:nvPr/>
        </p:nvSpPr>
        <p:spPr>
          <a:xfrm>
            <a:off x="6528032" y="346950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carryIn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7B300D-0C26-45D0-98D0-3992863E43E5}"/>
              </a:ext>
            </a:extLst>
          </p:cNvPr>
          <p:cNvSpPr txBox="1"/>
          <p:nvPr/>
        </p:nvSpPr>
        <p:spPr>
          <a:xfrm>
            <a:off x="2697892" y="346950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carryIn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D2628AC-03A1-415B-BF4B-DB3891CF146F}"/>
              </a:ext>
            </a:extLst>
          </p:cNvPr>
          <p:cNvCxnSpPr>
            <a:stCxn id="46" idx="1"/>
          </p:cNvCxnSpPr>
          <p:nvPr/>
        </p:nvCxnSpPr>
        <p:spPr>
          <a:xfrm flipH="1" flipV="1">
            <a:off x="444843" y="3831390"/>
            <a:ext cx="763050" cy="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E63AA2-EB6D-4AAF-87FB-293980BB39C9}"/>
              </a:ext>
            </a:extLst>
          </p:cNvPr>
          <p:cNvSpPr txBox="1"/>
          <p:nvPr/>
        </p:nvSpPr>
        <p:spPr>
          <a:xfrm>
            <a:off x="-20501" y="34290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carryOut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A7A3CCB-7C1E-401E-853D-69C06F4FABC3}"/>
              </a:ext>
            </a:extLst>
          </p:cNvPr>
          <p:cNvSpPr txBox="1"/>
          <p:nvPr/>
        </p:nvSpPr>
        <p:spPr>
          <a:xfrm>
            <a:off x="3968508" y="346205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carryOut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8D8673-DBE0-48CE-8C2D-CF3F8B164ED5}"/>
              </a:ext>
            </a:extLst>
          </p:cNvPr>
          <p:cNvSpPr txBox="1"/>
          <p:nvPr/>
        </p:nvSpPr>
        <p:spPr>
          <a:xfrm>
            <a:off x="7798647" y="346205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carryOut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21D538-9E0F-48B0-8BEF-82CB2EC11F0B}"/>
              </a:ext>
            </a:extLst>
          </p:cNvPr>
          <p:cNvSpPr txBox="1"/>
          <p:nvPr/>
        </p:nvSpPr>
        <p:spPr>
          <a:xfrm>
            <a:off x="3710251" y="6109048"/>
            <a:ext cx="380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자리 수 연산 도식</a:t>
            </a:r>
          </a:p>
        </p:txBody>
      </p:sp>
    </p:spTree>
    <p:extLst>
      <p:ext uri="{BB962C8B-B14F-4D97-AF65-F5344CB8AC3E}">
        <p14:creationId xmlns:p14="http://schemas.microsoft.com/office/powerpoint/2010/main" val="382546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3029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유태형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.cpp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214" name="テキスト プレースホルダー 12">
            <a:extLst>
              <a:ext uri="{FF2B5EF4-FFF2-40B4-BE49-F238E27FC236}">
                <a16:creationId xmlns:a16="http://schemas.microsoft.com/office/drawing/2014/main" id="{49C02438-F5BE-4F73-A18D-18ABFEC5C49B}"/>
              </a:ext>
            </a:extLst>
          </p:cNvPr>
          <p:cNvSpPr txBox="1">
            <a:spLocks/>
          </p:cNvSpPr>
          <p:nvPr/>
        </p:nvSpPr>
        <p:spPr>
          <a:xfrm>
            <a:off x="2680406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A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19" name="テキスト プレースホルダー 12">
            <a:extLst>
              <a:ext uri="{FF2B5EF4-FFF2-40B4-BE49-F238E27FC236}">
                <a16:creationId xmlns:a16="http://schemas.microsoft.com/office/drawing/2014/main" id="{804D7697-ED6C-474A-BC1C-AC319C4D1111}"/>
              </a:ext>
            </a:extLst>
          </p:cNvPr>
          <p:cNvSpPr txBox="1">
            <a:spLocks/>
          </p:cNvSpPr>
          <p:nvPr/>
        </p:nvSpPr>
        <p:spPr>
          <a:xfrm>
            <a:off x="9593270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Y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0" name="テキスト プレースホルダー 12">
            <a:extLst>
              <a:ext uri="{FF2B5EF4-FFF2-40B4-BE49-F238E27FC236}">
                <a16:creationId xmlns:a16="http://schemas.microsoft.com/office/drawing/2014/main" id="{F096A408-4C73-43FA-9BB3-9715B82B3D2B}"/>
              </a:ext>
            </a:extLst>
          </p:cNvPr>
          <p:cNvSpPr txBox="1">
            <a:spLocks/>
          </p:cNvSpPr>
          <p:nvPr/>
        </p:nvSpPr>
        <p:spPr>
          <a:xfrm>
            <a:off x="3256478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B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1" name="テキスト プレースホルダー 12">
            <a:extLst>
              <a:ext uri="{FF2B5EF4-FFF2-40B4-BE49-F238E27FC236}">
                <a16:creationId xmlns:a16="http://schemas.microsoft.com/office/drawing/2014/main" id="{C5B11A21-C8C4-419F-851D-CD63CACCAEC4}"/>
              </a:ext>
            </a:extLst>
          </p:cNvPr>
          <p:cNvSpPr txBox="1">
            <a:spLocks/>
          </p:cNvSpPr>
          <p:nvPr/>
        </p:nvSpPr>
        <p:spPr>
          <a:xfrm>
            <a:off x="3832550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2" name="テキスト プレースホルダー 12">
            <a:extLst>
              <a:ext uri="{FF2B5EF4-FFF2-40B4-BE49-F238E27FC236}">
                <a16:creationId xmlns:a16="http://schemas.microsoft.com/office/drawing/2014/main" id="{C61FE761-D585-4D37-9741-3F2923A03B01}"/>
              </a:ext>
            </a:extLst>
          </p:cNvPr>
          <p:cNvSpPr txBox="1">
            <a:spLocks/>
          </p:cNvSpPr>
          <p:nvPr/>
        </p:nvSpPr>
        <p:spPr>
          <a:xfrm>
            <a:off x="9017198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X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3" name="テキスト プレースホルダー 12">
            <a:extLst>
              <a:ext uri="{FF2B5EF4-FFF2-40B4-BE49-F238E27FC236}">
                <a16:creationId xmlns:a16="http://schemas.microsoft.com/office/drawing/2014/main" id="{AEF88759-07E7-421C-98C4-6C5962899D05}"/>
              </a:ext>
            </a:extLst>
          </p:cNvPr>
          <p:cNvSpPr txBox="1">
            <a:spLocks/>
          </p:cNvSpPr>
          <p:nvPr/>
        </p:nvSpPr>
        <p:spPr>
          <a:xfrm>
            <a:off x="7865054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T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4" name="テキスト プレースホルダー 12">
            <a:extLst>
              <a:ext uri="{FF2B5EF4-FFF2-40B4-BE49-F238E27FC236}">
                <a16:creationId xmlns:a16="http://schemas.microsoft.com/office/drawing/2014/main" id="{46CC2679-5DDB-45BD-AFC4-C0E40C90A9F1}"/>
              </a:ext>
            </a:extLst>
          </p:cNvPr>
          <p:cNvSpPr txBox="1">
            <a:spLocks/>
          </p:cNvSpPr>
          <p:nvPr/>
        </p:nvSpPr>
        <p:spPr>
          <a:xfrm>
            <a:off x="6712910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F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5" name="テキスト プレースホルダー 12">
            <a:extLst>
              <a:ext uri="{FF2B5EF4-FFF2-40B4-BE49-F238E27FC236}">
                <a16:creationId xmlns:a16="http://schemas.microsoft.com/office/drawing/2014/main" id="{02ABD78C-73AA-439C-A5BE-17644A96282B}"/>
              </a:ext>
            </a:extLst>
          </p:cNvPr>
          <p:cNvSpPr txBox="1">
            <a:spLocks/>
          </p:cNvSpPr>
          <p:nvPr/>
        </p:nvSpPr>
        <p:spPr>
          <a:xfrm>
            <a:off x="6136838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E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6" name="テキスト プレースホルダー 12">
            <a:extLst>
              <a:ext uri="{FF2B5EF4-FFF2-40B4-BE49-F238E27FC236}">
                <a16:creationId xmlns:a16="http://schemas.microsoft.com/office/drawing/2014/main" id="{272124E2-B2DD-45A6-ABE6-459C7038FBB5}"/>
              </a:ext>
            </a:extLst>
          </p:cNvPr>
          <p:cNvSpPr txBox="1">
            <a:spLocks/>
          </p:cNvSpPr>
          <p:nvPr/>
        </p:nvSpPr>
        <p:spPr>
          <a:xfrm>
            <a:off x="5560766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7" name="テキスト プレースホルダー 12">
            <a:extLst>
              <a:ext uri="{FF2B5EF4-FFF2-40B4-BE49-F238E27FC236}">
                <a16:creationId xmlns:a16="http://schemas.microsoft.com/office/drawing/2014/main" id="{37660DC0-4623-45A5-84FE-A8AB30FB91DF}"/>
              </a:ext>
            </a:extLst>
          </p:cNvPr>
          <p:cNvSpPr txBox="1">
            <a:spLocks/>
          </p:cNvSpPr>
          <p:nvPr/>
        </p:nvSpPr>
        <p:spPr>
          <a:xfrm>
            <a:off x="4984694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D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8" name="テキスト プレースホルダー 12">
            <a:extLst>
              <a:ext uri="{FF2B5EF4-FFF2-40B4-BE49-F238E27FC236}">
                <a16:creationId xmlns:a16="http://schemas.microsoft.com/office/drawing/2014/main" id="{1324C94E-2600-4373-9B3A-E70E6F6E3EAE}"/>
              </a:ext>
            </a:extLst>
          </p:cNvPr>
          <p:cNvSpPr txBox="1">
            <a:spLocks/>
          </p:cNvSpPr>
          <p:nvPr/>
        </p:nvSpPr>
        <p:spPr>
          <a:xfrm>
            <a:off x="4408622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C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9" name="テキスト プレースホルダー 12">
            <a:extLst>
              <a:ext uri="{FF2B5EF4-FFF2-40B4-BE49-F238E27FC236}">
                <a16:creationId xmlns:a16="http://schemas.microsoft.com/office/drawing/2014/main" id="{C1ED5B50-C717-4ECD-9434-0C486B1FA95B}"/>
              </a:ext>
            </a:extLst>
          </p:cNvPr>
          <p:cNvSpPr txBox="1">
            <a:spLocks/>
          </p:cNvSpPr>
          <p:nvPr/>
        </p:nvSpPr>
        <p:spPr>
          <a:xfrm>
            <a:off x="7288982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0" name="テキスト プレースホルダー 12">
            <a:extLst>
              <a:ext uri="{FF2B5EF4-FFF2-40B4-BE49-F238E27FC236}">
                <a16:creationId xmlns:a16="http://schemas.microsoft.com/office/drawing/2014/main" id="{E91BD8A6-461F-4EAC-82F8-A744495D6BFF}"/>
              </a:ext>
            </a:extLst>
          </p:cNvPr>
          <p:cNvSpPr txBox="1">
            <a:spLocks/>
          </p:cNvSpPr>
          <p:nvPr/>
        </p:nvSpPr>
        <p:spPr>
          <a:xfrm>
            <a:off x="8441126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2" name="テキスト プレースホルダー 82">
            <a:extLst>
              <a:ext uri="{FF2B5EF4-FFF2-40B4-BE49-F238E27FC236}">
                <a16:creationId xmlns:a16="http://schemas.microsoft.com/office/drawing/2014/main" id="{53A9E9CF-C53C-41F0-8DEE-872DBB4377F5}"/>
              </a:ext>
            </a:extLst>
          </p:cNvPr>
          <p:cNvSpPr txBox="1">
            <a:spLocks/>
          </p:cNvSpPr>
          <p:nvPr/>
        </p:nvSpPr>
        <p:spPr>
          <a:xfrm>
            <a:off x="10630020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C5C45-4F80-49E8-A8CD-680667C3FE0C}"/>
              </a:ext>
            </a:extLst>
          </p:cNvPr>
          <p:cNvSpPr txBox="1"/>
          <p:nvPr/>
        </p:nvSpPr>
        <p:spPr>
          <a:xfrm>
            <a:off x="1019432" y="140152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question[]</a:t>
            </a:r>
            <a:endParaRPr lang="ko-KR" altLang="en-US" dirty="0"/>
          </a:p>
        </p:txBody>
      </p:sp>
      <p:sp>
        <p:nvSpPr>
          <p:cNvPr id="75" name="テキスト プレースホルダー 12">
            <a:extLst>
              <a:ext uri="{FF2B5EF4-FFF2-40B4-BE49-F238E27FC236}">
                <a16:creationId xmlns:a16="http://schemas.microsoft.com/office/drawing/2014/main" id="{350A8968-96A7-4637-AA47-5F545B5B8D1A}"/>
              </a:ext>
            </a:extLst>
          </p:cNvPr>
          <p:cNvSpPr txBox="1">
            <a:spLocks/>
          </p:cNvSpPr>
          <p:nvPr/>
        </p:nvSpPr>
        <p:spPr>
          <a:xfrm>
            <a:off x="2680406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A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76" name="テキスト プレースホルダー 12">
            <a:extLst>
              <a:ext uri="{FF2B5EF4-FFF2-40B4-BE49-F238E27FC236}">
                <a16:creationId xmlns:a16="http://schemas.microsoft.com/office/drawing/2014/main" id="{D72B2CAD-03A5-4665-8B9E-49167773239A}"/>
              </a:ext>
            </a:extLst>
          </p:cNvPr>
          <p:cNvSpPr txBox="1">
            <a:spLocks/>
          </p:cNvSpPr>
          <p:nvPr/>
        </p:nvSpPr>
        <p:spPr>
          <a:xfrm>
            <a:off x="3256478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B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77" name="テキスト プレースホルダー 12">
            <a:extLst>
              <a:ext uri="{FF2B5EF4-FFF2-40B4-BE49-F238E27FC236}">
                <a16:creationId xmlns:a16="http://schemas.microsoft.com/office/drawing/2014/main" id="{B94797A9-833C-43DB-9DC1-BBD62FE04BCE}"/>
              </a:ext>
            </a:extLst>
          </p:cNvPr>
          <p:cNvSpPr txBox="1">
            <a:spLocks/>
          </p:cNvSpPr>
          <p:nvPr/>
        </p:nvSpPr>
        <p:spPr>
          <a:xfrm>
            <a:off x="3832550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F0F8-A38E-42AC-B805-4876D0DD1610}"/>
              </a:ext>
            </a:extLst>
          </p:cNvPr>
          <p:cNvSpPr txBox="1"/>
          <p:nvPr/>
        </p:nvSpPr>
        <p:spPr>
          <a:xfrm>
            <a:off x="1278467" y="30925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temp[]</a:t>
            </a:r>
            <a:endParaRPr lang="ko-KR" altLang="en-US" dirty="0"/>
          </a:p>
        </p:txBody>
      </p:sp>
      <p:sp>
        <p:nvSpPr>
          <p:cNvPr id="79" name="テキスト プレースホルダー 12">
            <a:extLst>
              <a:ext uri="{FF2B5EF4-FFF2-40B4-BE49-F238E27FC236}">
                <a16:creationId xmlns:a16="http://schemas.microsoft.com/office/drawing/2014/main" id="{FB83924B-48FC-4228-91C2-65A079C6868E}"/>
              </a:ext>
            </a:extLst>
          </p:cNvPr>
          <p:cNvSpPr txBox="1">
            <a:spLocks/>
          </p:cNvSpPr>
          <p:nvPr/>
        </p:nvSpPr>
        <p:spPr>
          <a:xfrm>
            <a:off x="8369069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B0A8D-0A2D-438A-8D9B-A944317321D5}"/>
              </a:ext>
            </a:extLst>
          </p:cNvPr>
          <p:cNvSpPr txBox="1"/>
          <p:nvPr/>
        </p:nvSpPr>
        <p:spPr>
          <a:xfrm>
            <a:off x="7270019" y="309257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calc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2B9CCB-4461-498B-8456-1FA543659E9F}"/>
              </a:ext>
            </a:extLst>
          </p:cNvPr>
          <p:cNvCxnSpPr>
            <a:stCxn id="214" idx="2"/>
            <a:endCxn id="75" idx="0"/>
          </p:cNvCxnSpPr>
          <p:nvPr/>
        </p:nvCxnSpPr>
        <p:spPr>
          <a:xfrm>
            <a:off x="2968442" y="1874229"/>
            <a:ext cx="0" cy="111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7D0E70F-F744-4519-A6EA-C694AC9D58D0}"/>
              </a:ext>
            </a:extLst>
          </p:cNvPr>
          <p:cNvCxnSpPr>
            <a:stCxn id="220" idx="2"/>
            <a:endCxn id="76" idx="0"/>
          </p:cNvCxnSpPr>
          <p:nvPr/>
        </p:nvCxnSpPr>
        <p:spPr>
          <a:xfrm>
            <a:off x="3544514" y="1874229"/>
            <a:ext cx="0" cy="111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プレースホルダー 12">
            <a:extLst>
              <a:ext uri="{FF2B5EF4-FFF2-40B4-BE49-F238E27FC236}">
                <a16:creationId xmlns:a16="http://schemas.microsoft.com/office/drawing/2014/main" id="{FA6C26C1-D911-4C63-B3FC-F5C7EBF7CE4F}"/>
              </a:ext>
            </a:extLst>
          </p:cNvPr>
          <p:cNvSpPr txBox="1">
            <a:spLocks/>
          </p:cNvSpPr>
          <p:nvPr/>
        </p:nvSpPr>
        <p:spPr>
          <a:xfrm>
            <a:off x="2680406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A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0" name="テキスト プレースホルダー 12">
            <a:extLst>
              <a:ext uri="{FF2B5EF4-FFF2-40B4-BE49-F238E27FC236}">
                <a16:creationId xmlns:a16="http://schemas.microsoft.com/office/drawing/2014/main" id="{0A893C62-7598-41B7-812D-3E503B066FAE}"/>
              </a:ext>
            </a:extLst>
          </p:cNvPr>
          <p:cNvSpPr txBox="1">
            <a:spLocks/>
          </p:cNvSpPr>
          <p:nvPr/>
        </p:nvSpPr>
        <p:spPr>
          <a:xfrm>
            <a:off x="9593270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1" name="テキスト プレースホルダー 12">
            <a:extLst>
              <a:ext uri="{FF2B5EF4-FFF2-40B4-BE49-F238E27FC236}">
                <a16:creationId xmlns:a16="http://schemas.microsoft.com/office/drawing/2014/main" id="{AA72B9C1-32CD-4D0B-9B13-6963F0EED557}"/>
              </a:ext>
            </a:extLst>
          </p:cNvPr>
          <p:cNvSpPr txBox="1">
            <a:spLocks/>
          </p:cNvSpPr>
          <p:nvPr/>
        </p:nvSpPr>
        <p:spPr>
          <a:xfrm>
            <a:off x="3256478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B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2" name="テキスト プレースホルダー 12">
            <a:extLst>
              <a:ext uri="{FF2B5EF4-FFF2-40B4-BE49-F238E27FC236}">
                <a16:creationId xmlns:a16="http://schemas.microsoft.com/office/drawing/2014/main" id="{29B84744-E0C7-45C1-9BE8-F9B7E401C2DE}"/>
              </a:ext>
            </a:extLst>
          </p:cNvPr>
          <p:cNvSpPr txBox="1">
            <a:spLocks/>
          </p:cNvSpPr>
          <p:nvPr/>
        </p:nvSpPr>
        <p:spPr>
          <a:xfrm>
            <a:off x="3832550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3" name="テキスト プレースホルダー 12">
            <a:extLst>
              <a:ext uri="{FF2B5EF4-FFF2-40B4-BE49-F238E27FC236}">
                <a16:creationId xmlns:a16="http://schemas.microsoft.com/office/drawing/2014/main" id="{5076BF04-F6A6-47C7-BDE2-F90E92DC9E9E}"/>
              </a:ext>
            </a:extLst>
          </p:cNvPr>
          <p:cNvSpPr txBox="1">
            <a:spLocks/>
          </p:cNvSpPr>
          <p:nvPr/>
        </p:nvSpPr>
        <p:spPr>
          <a:xfrm>
            <a:off x="9017198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4" name="テキスト プレースホルダー 12">
            <a:extLst>
              <a:ext uri="{FF2B5EF4-FFF2-40B4-BE49-F238E27FC236}">
                <a16:creationId xmlns:a16="http://schemas.microsoft.com/office/drawing/2014/main" id="{76A52610-A477-40F7-A69B-3FFA88E70CDC}"/>
              </a:ext>
            </a:extLst>
          </p:cNvPr>
          <p:cNvSpPr txBox="1">
            <a:spLocks/>
          </p:cNvSpPr>
          <p:nvPr/>
        </p:nvSpPr>
        <p:spPr>
          <a:xfrm>
            <a:off x="7865054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5" name="テキスト プレースホルダー 12">
            <a:extLst>
              <a:ext uri="{FF2B5EF4-FFF2-40B4-BE49-F238E27FC236}">
                <a16:creationId xmlns:a16="http://schemas.microsoft.com/office/drawing/2014/main" id="{449CEF2A-A2D2-4367-B8CC-FC5E33FD61A5}"/>
              </a:ext>
            </a:extLst>
          </p:cNvPr>
          <p:cNvSpPr txBox="1">
            <a:spLocks/>
          </p:cNvSpPr>
          <p:nvPr/>
        </p:nvSpPr>
        <p:spPr>
          <a:xfrm>
            <a:off x="6712910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6" name="テキスト プレースホルダー 12">
            <a:extLst>
              <a:ext uri="{FF2B5EF4-FFF2-40B4-BE49-F238E27FC236}">
                <a16:creationId xmlns:a16="http://schemas.microsoft.com/office/drawing/2014/main" id="{77965C9B-DC60-4C26-846F-94E39A6BCD60}"/>
              </a:ext>
            </a:extLst>
          </p:cNvPr>
          <p:cNvSpPr txBox="1">
            <a:spLocks/>
          </p:cNvSpPr>
          <p:nvPr/>
        </p:nvSpPr>
        <p:spPr>
          <a:xfrm>
            <a:off x="6136838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7" name="テキスト プレースホルダー 12">
            <a:extLst>
              <a:ext uri="{FF2B5EF4-FFF2-40B4-BE49-F238E27FC236}">
                <a16:creationId xmlns:a16="http://schemas.microsoft.com/office/drawing/2014/main" id="{8E4D497E-B0DE-417E-9D34-CF3CCE2B3B99}"/>
              </a:ext>
            </a:extLst>
          </p:cNvPr>
          <p:cNvSpPr txBox="1">
            <a:spLocks/>
          </p:cNvSpPr>
          <p:nvPr/>
        </p:nvSpPr>
        <p:spPr>
          <a:xfrm>
            <a:off x="5560766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8" name="テキスト プレースホルダー 12">
            <a:extLst>
              <a:ext uri="{FF2B5EF4-FFF2-40B4-BE49-F238E27FC236}">
                <a16:creationId xmlns:a16="http://schemas.microsoft.com/office/drawing/2014/main" id="{5443FCE7-869A-467B-B2F4-87741752FB18}"/>
              </a:ext>
            </a:extLst>
          </p:cNvPr>
          <p:cNvSpPr txBox="1">
            <a:spLocks/>
          </p:cNvSpPr>
          <p:nvPr/>
        </p:nvSpPr>
        <p:spPr>
          <a:xfrm>
            <a:off x="4984694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9" name="テキスト プレースホルダー 12">
            <a:extLst>
              <a:ext uri="{FF2B5EF4-FFF2-40B4-BE49-F238E27FC236}">
                <a16:creationId xmlns:a16="http://schemas.microsoft.com/office/drawing/2014/main" id="{2C73D535-3921-4EBC-8CF6-766AD92747BC}"/>
              </a:ext>
            </a:extLst>
          </p:cNvPr>
          <p:cNvSpPr txBox="1">
            <a:spLocks/>
          </p:cNvSpPr>
          <p:nvPr/>
        </p:nvSpPr>
        <p:spPr>
          <a:xfrm>
            <a:off x="4408622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0" name="テキスト プレースホルダー 12">
            <a:extLst>
              <a:ext uri="{FF2B5EF4-FFF2-40B4-BE49-F238E27FC236}">
                <a16:creationId xmlns:a16="http://schemas.microsoft.com/office/drawing/2014/main" id="{6D45E05E-8899-4288-B114-E3E40A42FFE7}"/>
              </a:ext>
            </a:extLst>
          </p:cNvPr>
          <p:cNvSpPr txBox="1">
            <a:spLocks/>
          </p:cNvSpPr>
          <p:nvPr/>
        </p:nvSpPr>
        <p:spPr>
          <a:xfrm>
            <a:off x="7288982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1" name="テキスト プレースホルダー 12">
            <a:extLst>
              <a:ext uri="{FF2B5EF4-FFF2-40B4-BE49-F238E27FC236}">
                <a16:creationId xmlns:a16="http://schemas.microsoft.com/office/drawing/2014/main" id="{2035EDB4-0906-4EE5-BF92-B394650407DD}"/>
              </a:ext>
            </a:extLst>
          </p:cNvPr>
          <p:cNvSpPr txBox="1">
            <a:spLocks/>
          </p:cNvSpPr>
          <p:nvPr/>
        </p:nvSpPr>
        <p:spPr>
          <a:xfrm>
            <a:off x="8441126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B41ECA-A1CA-444A-A49F-C752AD215B80}"/>
              </a:ext>
            </a:extLst>
          </p:cNvPr>
          <p:cNvSpPr txBox="1"/>
          <p:nvPr/>
        </p:nvSpPr>
        <p:spPr>
          <a:xfrm>
            <a:off x="1019432" y="551426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answer[]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C2EC67-FA2F-4A57-BB3F-E6406001D152}"/>
              </a:ext>
            </a:extLst>
          </p:cNvPr>
          <p:cNvCxnSpPr>
            <a:stCxn id="75" idx="2"/>
            <a:endCxn id="89" idx="0"/>
          </p:cNvCxnSpPr>
          <p:nvPr/>
        </p:nvCxnSpPr>
        <p:spPr>
          <a:xfrm>
            <a:off x="2968442" y="3564481"/>
            <a:ext cx="0" cy="184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DE2250E-1C12-4379-928A-9311F1B84469}"/>
              </a:ext>
            </a:extLst>
          </p:cNvPr>
          <p:cNvCxnSpPr>
            <a:stCxn id="76" idx="2"/>
            <a:endCxn id="91" idx="0"/>
          </p:cNvCxnSpPr>
          <p:nvPr/>
        </p:nvCxnSpPr>
        <p:spPr>
          <a:xfrm>
            <a:off x="3544514" y="3564481"/>
            <a:ext cx="0" cy="184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55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3029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유태형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.cpp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214" name="テキスト プレースホルダー 12">
            <a:extLst>
              <a:ext uri="{FF2B5EF4-FFF2-40B4-BE49-F238E27FC236}">
                <a16:creationId xmlns:a16="http://schemas.microsoft.com/office/drawing/2014/main" id="{49C02438-F5BE-4F73-A18D-18ABFEC5C49B}"/>
              </a:ext>
            </a:extLst>
          </p:cNvPr>
          <p:cNvSpPr txBox="1">
            <a:spLocks/>
          </p:cNvSpPr>
          <p:nvPr/>
        </p:nvSpPr>
        <p:spPr>
          <a:xfrm>
            <a:off x="2680406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A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19" name="テキスト プレースホルダー 12">
            <a:extLst>
              <a:ext uri="{FF2B5EF4-FFF2-40B4-BE49-F238E27FC236}">
                <a16:creationId xmlns:a16="http://schemas.microsoft.com/office/drawing/2014/main" id="{804D7697-ED6C-474A-BC1C-AC319C4D1111}"/>
              </a:ext>
            </a:extLst>
          </p:cNvPr>
          <p:cNvSpPr txBox="1">
            <a:spLocks/>
          </p:cNvSpPr>
          <p:nvPr/>
        </p:nvSpPr>
        <p:spPr>
          <a:xfrm>
            <a:off x="9593270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Y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0" name="テキスト プレースホルダー 12">
            <a:extLst>
              <a:ext uri="{FF2B5EF4-FFF2-40B4-BE49-F238E27FC236}">
                <a16:creationId xmlns:a16="http://schemas.microsoft.com/office/drawing/2014/main" id="{F096A408-4C73-43FA-9BB3-9715B82B3D2B}"/>
              </a:ext>
            </a:extLst>
          </p:cNvPr>
          <p:cNvSpPr txBox="1">
            <a:spLocks/>
          </p:cNvSpPr>
          <p:nvPr/>
        </p:nvSpPr>
        <p:spPr>
          <a:xfrm>
            <a:off x="3256478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B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1" name="テキスト プレースホルダー 12">
            <a:extLst>
              <a:ext uri="{FF2B5EF4-FFF2-40B4-BE49-F238E27FC236}">
                <a16:creationId xmlns:a16="http://schemas.microsoft.com/office/drawing/2014/main" id="{C5B11A21-C8C4-419F-851D-CD63CACCAEC4}"/>
              </a:ext>
            </a:extLst>
          </p:cNvPr>
          <p:cNvSpPr txBox="1">
            <a:spLocks/>
          </p:cNvSpPr>
          <p:nvPr/>
        </p:nvSpPr>
        <p:spPr>
          <a:xfrm>
            <a:off x="3832550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2" name="テキスト プレースホルダー 12">
            <a:extLst>
              <a:ext uri="{FF2B5EF4-FFF2-40B4-BE49-F238E27FC236}">
                <a16:creationId xmlns:a16="http://schemas.microsoft.com/office/drawing/2014/main" id="{C61FE761-D585-4D37-9741-3F2923A03B01}"/>
              </a:ext>
            </a:extLst>
          </p:cNvPr>
          <p:cNvSpPr txBox="1">
            <a:spLocks/>
          </p:cNvSpPr>
          <p:nvPr/>
        </p:nvSpPr>
        <p:spPr>
          <a:xfrm>
            <a:off x="9017198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X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3" name="テキスト プレースホルダー 12">
            <a:extLst>
              <a:ext uri="{FF2B5EF4-FFF2-40B4-BE49-F238E27FC236}">
                <a16:creationId xmlns:a16="http://schemas.microsoft.com/office/drawing/2014/main" id="{AEF88759-07E7-421C-98C4-6C5962899D05}"/>
              </a:ext>
            </a:extLst>
          </p:cNvPr>
          <p:cNvSpPr txBox="1">
            <a:spLocks/>
          </p:cNvSpPr>
          <p:nvPr/>
        </p:nvSpPr>
        <p:spPr>
          <a:xfrm>
            <a:off x="7865054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T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4" name="テキスト プレースホルダー 12">
            <a:extLst>
              <a:ext uri="{FF2B5EF4-FFF2-40B4-BE49-F238E27FC236}">
                <a16:creationId xmlns:a16="http://schemas.microsoft.com/office/drawing/2014/main" id="{46CC2679-5DDB-45BD-AFC4-C0E40C90A9F1}"/>
              </a:ext>
            </a:extLst>
          </p:cNvPr>
          <p:cNvSpPr txBox="1">
            <a:spLocks/>
          </p:cNvSpPr>
          <p:nvPr/>
        </p:nvSpPr>
        <p:spPr>
          <a:xfrm>
            <a:off x="6712910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F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5" name="テキスト プレースホルダー 12">
            <a:extLst>
              <a:ext uri="{FF2B5EF4-FFF2-40B4-BE49-F238E27FC236}">
                <a16:creationId xmlns:a16="http://schemas.microsoft.com/office/drawing/2014/main" id="{02ABD78C-73AA-439C-A5BE-17644A96282B}"/>
              </a:ext>
            </a:extLst>
          </p:cNvPr>
          <p:cNvSpPr txBox="1">
            <a:spLocks/>
          </p:cNvSpPr>
          <p:nvPr/>
        </p:nvSpPr>
        <p:spPr>
          <a:xfrm>
            <a:off x="6136838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E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6" name="テキスト プレースホルダー 12">
            <a:extLst>
              <a:ext uri="{FF2B5EF4-FFF2-40B4-BE49-F238E27FC236}">
                <a16:creationId xmlns:a16="http://schemas.microsoft.com/office/drawing/2014/main" id="{272124E2-B2DD-45A6-ABE6-459C7038FBB5}"/>
              </a:ext>
            </a:extLst>
          </p:cNvPr>
          <p:cNvSpPr txBox="1">
            <a:spLocks/>
          </p:cNvSpPr>
          <p:nvPr/>
        </p:nvSpPr>
        <p:spPr>
          <a:xfrm>
            <a:off x="5560766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7" name="テキスト プレースホルダー 12">
            <a:extLst>
              <a:ext uri="{FF2B5EF4-FFF2-40B4-BE49-F238E27FC236}">
                <a16:creationId xmlns:a16="http://schemas.microsoft.com/office/drawing/2014/main" id="{37660DC0-4623-45A5-84FE-A8AB30FB91DF}"/>
              </a:ext>
            </a:extLst>
          </p:cNvPr>
          <p:cNvSpPr txBox="1">
            <a:spLocks/>
          </p:cNvSpPr>
          <p:nvPr/>
        </p:nvSpPr>
        <p:spPr>
          <a:xfrm>
            <a:off x="4984694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D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8" name="テキスト プレースホルダー 12">
            <a:extLst>
              <a:ext uri="{FF2B5EF4-FFF2-40B4-BE49-F238E27FC236}">
                <a16:creationId xmlns:a16="http://schemas.microsoft.com/office/drawing/2014/main" id="{1324C94E-2600-4373-9B3A-E70E6F6E3EAE}"/>
              </a:ext>
            </a:extLst>
          </p:cNvPr>
          <p:cNvSpPr txBox="1">
            <a:spLocks/>
          </p:cNvSpPr>
          <p:nvPr/>
        </p:nvSpPr>
        <p:spPr>
          <a:xfrm>
            <a:off x="4408622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C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9" name="テキスト プレースホルダー 12">
            <a:extLst>
              <a:ext uri="{FF2B5EF4-FFF2-40B4-BE49-F238E27FC236}">
                <a16:creationId xmlns:a16="http://schemas.microsoft.com/office/drawing/2014/main" id="{C1ED5B50-C717-4ECD-9434-0C486B1FA95B}"/>
              </a:ext>
            </a:extLst>
          </p:cNvPr>
          <p:cNvSpPr txBox="1">
            <a:spLocks/>
          </p:cNvSpPr>
          <p:nvPr/>
        </p:nvSpPr>
        <p:spPr>
          <a:xfrm>
            <a:off x="7288982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0" name="テキスト プレースホルダー 12">
            <a:extLst>
              <a:ext uri="{FF2B5EF4-FFF2-40B4-BE49-F238E27FC236}">
                <a16:creationId xmlns:a16="http://schemas.microsoft.com/office/drawing/2014/main" id="{E91BD8A6-461F-4EAC-82F8-A744495D6BFF}"/>
              </a:ext>
            </a:extLst>
          </p:cNvPr>
          <p:cNvSpPr txBox="1">
            <a:spLocks/>
          </p:cNvSpPr>
          <p:nvPr/>
        </p:nvSpPr>
        <p:spPr>
          <a:xfrm>
            <a:off x="8441126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2" name="テキスト プレースホルダー 82">
            <a:extLst>
              <a:ext uri="{FF2B5EF4-FFF2-40B4-BE49-F238E27FC236}">
                <a16:creationId xmlns:a16="http://schemas.microsoft.com/office/drawing/2014/main" id="{53A9E9CF-C53C-41F0-8DEE-872DBB4377F5}"/>
              </a:ext>
            </a:extLst>
          </p:cNvPr>
          <p:cNvSpPr txBox="1">
            <a:spLocks/>
          </p:cNvSpPr>
          <p:nvPr/>
        </p:nvSpPr>
        <p:spPr>
          <a:xfrm>
            <a:off x="10630020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C5C45-4F80-49E8-A8CD-680667C3FE0C}"/>
              </a:ext>
            </a:extLst>
          </p:cNvPr>
          <p:cNvSpPr txBox="1"/>
          <p:nvPr/>
        </p:nvSpPr>
        <p:spPr>
          <a:xfrm>
            <a:off x="1019432" y="140152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question[]</a:t>
            </a:r>
            <a:endParaRPr lang="ko-KR" altLang="en-US" dirty="0"/>
          </a:p>
        </p:txBody>
      </p:sp>
      <p:sp>
        <p:nvSpPr>
          <p:cNvPr id="75" name="テキスト プレースホルダー 12">
            <a:extLst>
              <a:ext uri="{FF2B5EF4-FFF2-40B4-BE49-F238E27FC236}">
                <a16:creationId xmlns:a16="http://schemas.microsoft.com/office/drawing/2014/main" id="{350A8968-96A7-4637-AA47-5F545B5B8D1A}"/>
              </a:ext>
            </a:extLst>
          </p:cNvPr>
          <p:cNvSpPr txBox="1">
            <a:spLocks/>
          </p:cNvSpPr>
          <p:nvPr/>
        </p:nvSpPr>
        <p:spPr>
          <a:xfrm>
            <a:off x="2680406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C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76" name="テキスト プレースホルダー 12">
            <a:extLst>
              <a:ext uri="{FF2B5EF4-FFF2-40B4-BE49-F238E27FC236}">
                <a16:creationId xmlns:a16="http://schemas.microsoft.com/office/drawing/2014/main" id="{D72B2CAD-03A5-4665-8B9E-49167773239A}"/>
              </a:ext>
            </a:extLst>
          </p:cNvPr>
          <p:cNvSpPr txBox="1">
            <a:spLocks/>
          </p:cNvSpPr>
          <p:nvPr/>
        </p:nvSpPr>
        <p:spPr>
          <a:xfrm>
            <a:off x="3256478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D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77" name="テキスト プレースホルダー 12">
            <a:extLst>
              <a:ext uri="{FF2B5EF4-FFF2-40B4-BE49-F238E27FC236}">
                <a16:creationId xmlns:a16="http://schemas.microsoft.com/office/drawing/2014/main" id="{B94797A9-833C-43DB-9DC1-BBD62FE04BCE}"/>
              </a:ext>
            </a:extLst>
          </p:cNvPr>
          <p:cNvSpPr txBox="1">
            <a:spLocks/>
          </p:cNvSpPr>
          <p:nvPr/>
        </p:nvSpPr>
        <p:spPr>
          <a:xfrm>
            <a:off x="3832550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F0F8-A38E-42AC-B805-4876D0DD1610}"/>
              </a:ext>
            </a:extLst>
          </p:cNvPr>
          <p:cNvSpPr txBox="1"/>
          <p:nvPr/>
        </p:nvSpPr>
        <p:spPr>
          <a:xfrm>
            <a:off x="1278467" y="30925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temp[]</a:t>
            </a:r>
            <a:endParaRPr lang="ko-KR" altLang="en-US" dirty="0"/>
          </a:p>
        </p:txBody>
      </p:sp>
      <p:sp>
        <p:nvSpPr>
          <p:cNvPr id="79" name="テキスト プレースホルダー 12">
            <a:extLst>
              <a:ext uri="{FF2B5EF4-FFF2-40B4-BE49-F238E27FC236}">
                <a16:creationId xmlns:a16="http://schemas.microsoft.com/office/drawing/2014/main" id="{FB83924B-48FC-4228-91C2-65A079C6868E}"/>
              </a:ext>
            </a:extLst>
          </p:cNvPr>
          <p:cNvSpPr txBox="1">
            <a:spLocks/>
          </p:cNvSpPr>
          <p:nvPr/>
        </p:nvSpPr>
        <p:spPr>
          <a:xfrm>
            <a:off x="8369069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B0A8D-0A2D-438A-8D9B-A944317321D5}"/>
              </a:ext>
            </a:extLst>
          </p:cNvPr>
          <p:cNvSpPr txBox="1"/>
          <p:nvPr/>
        </p:nvSpPr>
        <p:spPr>
          <a:xfrm>
            <a:off x="7270019" y="309257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calc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4AB27F4-5A86-46FC-BFB4-3894BE79BA92}"/>
              </a:ext>
            </a:extLst>
          </p:cNvPr>
          <p:cNvCxnSpPr>
            <a:stCxn id="221" idx="2"/>
            <a:endCxn id="79" idx="0"/>
          </p:cNvCxnSpPr>
          <p:nvPr/>
        </p:nvCxnSpPr>
        <p:spPr>
          <a:xfrm rot="16200000" flipH="1">
            <a:off x="5831755" y="163059"/>
            <a:ext cx="1114180" cy="4536519"/>
          </a:xfrm>
          <a:prstGeom prst="bentConnector3">
            <a:avLst>
              <a:gd name="adj1" fmla="val 32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プレースホルダー 12">
            <a:extLst>
              <a:ext uri="{FF2B5EF4-FFF2-40B4-BE49-F238E27FC236}">
                <a16:creationId xmlns:a16="http://schemas.microsoft.com/office/drawing/2014/main" id="{FA6C26C1-D911-4C63-B3FC-F5C7EBF7CE4F}"/>
              </a:ext>
            </a:extLst>
          </p:cNvPr>
          <p:cNvSpPr txBox="1">
            <a:spLocks/>
          </p:cNvSpPr>
          <p:nvPr/>
        </p:nvSpPr>
        <p:spPr>
          <a:xfrm>
            <a:off x="2680406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D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0" name="テキスト プレースホルダー 12">
            <a:extLst>
              <a:ext uri="{FF2B5EF4-FFF2-40B4-BE49-F238E27FC236}">
                <a16:creationId xmlns:a16="http://schemas.microsoft.com/office/drawing/2014/main" id="{0A893C62-7598-41B7-812D-3E503B066FAE}"/>
              </a:ext>
            </a:extLst>
          </p:cNvPr>
          <p:cNvSpPr txBox="1">
            <a:spLocks/>
          </p:cNvSpPr>
          <p:nvPr/>
        </p:nvSpPr>
        <p:spPr>
          <a:xfrm>
            <a:off x="9593270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1" name="テキスト プレースホルダー 12">
            <a:extLst>
              <a:ext uri="{FF2B5EF4-FFF2-40B4-BE49-F238E27FC236}">
                <a16:creationId xmlns:a16="http://schemas.microsoft.com/office/drawing/2014/main" id="{AA72B9C1-32CD-4D0B-9B13-6963F0EED557}"/>
              </a:ext>
            </a:extLst>
          </p:cNvPr>
          <p:cNvSpPr txBox="1">
            <a:spLocks/>
          </p:cNvSpPr>
          <p:nvPr/>
        </p:nvSpPr>
        <p:spPr>
          <a:xfrm>
            <a:off x="3256478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F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2" name="テキスト プレースホルダー 12">
            <a:extLst>
              <a:ext uri="{FF2B5EF4-FFF2-40B4-BE49-F238E27FC236}">
                <a16:creationId xmlns:a16="http://schemas.microsoft.com/office/drawing/2014/main" id="{29B84744-E0C7-45C1-9BE8-F9B7E401C2DE}"/>
              </a:ext>
            </a:extLst>
          </p:cNvPr>
          <p:cNvSpPr txBox="1">
            <a:spLocks/>
          </p:cNvSpPr>
          <p:nvPr/>
        </p:nvSpPr>
        <p:spPr>
          <a:xfrm>
            <a:off x="3832550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3" name="テキスト プレースホルダー 12">
            <a:extLst>
              <a:ext uri="{FF2B5EF4-FFF2-40B4-BE49-F238E27FC236}">
                <a16:creationId xmlns:a16="http://schemas.microsoft.com/office/drawing/2014/main" id="{5076BF04-F6A6-47C7-BDE2-F90E92DC9E9E}"/>
              </a:ext>
            </a:extLst>
          </p:cNvPr>
          <p:cNvSpPr txBox="1">
            <a:spLocks/>
          </p:cNvSpPr>
          <p:nvPr/>
        </p:nvSpPr>
        <p:spPr>
          <a:xfrm>
            <a:off x="9017198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4" name="テキスト プレースホルダー 12">
            <a:extLst>
              <a:ext uri="{FF2B5EF4-FFF2-40B4-BE49-F238E27FC236}">
                <a16:creationId xmlns:a16="http://schemas.microsoft.com/office/drawing/2014/main" id="{76A52610-A477-40F7-A69B-3FFA88E70CDC}"/>
              </a:ext>
            </a:extLst>
          </p:cNvPr>
          <p:cNvSpPr txBox="1">
            <a:spLocks/>
          </p:cNvSpPr>
          <p:nvPr/>
        </p:nvSpPr>
        <p:spPr>
          <a:xfrm>
            <a:off x="7865054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5" name="テキスト プレースホルダー 12">
            <a:extLst>
              <a:ext uri="{FF2B5EF4-FFF2-40B4-BE49-F238E27FC236}">
                <a16:creationId xmlns:a16="http://schemas.microsoft.com/office/drawing/2014/main" id="{449CEF2A-A2D2-4367-B8CC-FC5E33FD61A5}"/>
              </a:ext>
            </a:extLst>
          </p:cNvPr>
          <p:cNvSpPr txBox="1">
            <a:spLocks/>
          </p:cNvSpPr>
          <p:nvPr/>
        </p:nvSpPr>
        <p:spPr>
          <a:xfrm>
            <a:off x="6712910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6" name="テキスト プレースホルダー 12">
            <a:extLst>
              <a:ext uri="{FF2B5EF4-FFF2-40B4-BE49-F238E27FC236}">
                <a16:creationId xmlns:a16="http://schemas.microsoft.com/office/drawing/2014/main" id="{77965C9B-DC60-4C26-846F-94E39A6BCD60}"/>
              </a:ext>
            </a:extLst>
          </p:cNvPr>
          <p:cNvSpPr txBox="1">
            <a:spLocks/>
          </p:cNvSpPr>
          <p:nvPr/>
        </p:nvSpPr>
        <p:spPr>
          <a:xfrm>
            <a:off x="6136838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7" name="テキスト プレースホルダー 12">
            <a:extLst>
              <a:ext uri="{FF2B5EF4-FFF2-40B4-BE49-F238E27FC236}">
                <a16:creationId xmlns:a16="http://schemas.microsoft.com/office/drawing/2014/main" id="{8E4D497E-B0DE-417E-9D34-CF3CCE2B3B99}"/>
              </a:ext>
            </a:extLst>
          </p:cNvPr>
          <p:cNvSpPr txBox="1">
            <a:spLocks/>
          </p:cNvSpPr>
          <p:nvPr/>
        </p:nvSpPr>
        <p:spPr>
          <a:xfrm>
            <a:off x="5560766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8" name="テキスト プレースホルダー 12">
            <a:extLst>
              <a:ext uri="{FF2B5EF4-FFF2-40B4-BE49-F238E27FC236}">
                <a16:creationId xmlns:a16="http://schemas.microsoft.com/office/drawing/2014/main" id="{5443FCE7-869A-467B-B2F4-87741752FB18}"/>
              </a:ext>
            </a:extLst>
          </p:cNvPr>
          <p:cNvSpPr txBox="1">
            <a:spLocks/>
          </p:cNvSpPr>
          <p:nvPr/>
        </p:nvSpPr>
        <p:spPr>
          <a:xfrm>
            <a:off x="4984694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9" name="テキスト プレースホルダー 12">
            <a:extLst>
              <a:ext uri="{FF2B5EF4-FFF2-40B4-BE49-F238E27FC236}">
                <a16:creationId xmlns:a16="http://schemas.microsoft.com/office/drawing/2014/main" id="{2C73D535-3921-4EBC-8CF6-766AD92747BC}"/>
              </a:ext>
            </a:extLst>
          </p:cNvPr>
          <p:cNvSpPr txBox="1">
            <a:spLocks/>
          </p:cNvSpPr>
          <p:nvPr/>
        </p:nvSpPr>
        <p:spPr>
          <a:xfrm>
            <a:off x="4408622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0" name="テキスト プレースホルダー 12">
            <a:extLst>
              <a:ext uri="{FF2B5EF4-FFF2-40B4-BE49-F238E27FC236}">
                <a16:creationId xmlns:a16="http://schemas.microsoft.com/office/drawing/2014/main" id="{6D45E05E-8899-4288-B114-E3E40A42FFE7}"/>
              </a:ext>
            </a:extLst>
          </p:cNvPr>
          <p:cNvSpPr txBox="1">
            <a:spLocks/>
          </p:cNvSpPr>
          <p:nvPr/>
        </p:nvSpPr>
        <p:spPr>
          <a:xfrm>
            <a:off x="7288982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1" name="テキスト プレースホルダー 12">
            <a:extLst>
              <a:ext uri="{FF2B5EF4-FFF2-40B4-BE49-F238E27FC236}">
                <a16:creationId xmlns:a16="http://schemas.microsoft.com/office/drawing/2014/main" id="{2035EDB4-0906-4EE5-BF92-B394650407DD}"/>
              </a:ext>
            </a:extLst>
          </p:cNvPr>
          <p:cNvSpPr txBox="1">
            <a:spLocks/>
          </p:cNvSpPr>
          <p:nvPr/>
        </p:nvSpPr>
        <p:spPr>
          <a:xfrm>
            <a:off x="8441126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B41ECA-A1CA-444A-A49F-C752AD215B80}"/>
              </a:ext>
            </a:extLst>
          </p:cNvPr>
          <p:cNvSpPr txBox="1"/>
          <p:nvPr/>
        </p:nvSpPr>
        <p:spPr>
          <a:xfrm>
            <a:off x="1019432" y="551426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answer[]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F5444A1-3FE3-44D6-8F71-4E9CB0C3FFE1}"/>
              </a:ext>
            </a:extLst>
          </p:cNvPr>
          <p:cNvCxnSpPr>
            <a:stCxn id="228" idx="2"/>
            <a:endCxn id="75" idx="0"/>
          </p:cNvCxnSpPr>
          <p:nvPr/>
        </p:nvCxnSpPr>
        <p:spPr>
          <a:xfrm rot="5400000">
            <a:off x="3275460" y="1567211"/>
            <a:ext cx="1114180" cy="1728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AA26E15-EDCC-4CB5-91D9-5E75AAA75D17}"/>
              </a:ext>
            </a:extLst>
          </p:cNvPr>
          <p:cNvCxnSpPr>
            <a:stCxn id="227" idx="2"/>
            <a:endCxn id="76" idx="0"/>
          </p:cNvCxnSpPr>
          <p:nvPr/>
        </p:nvCxnSpPr>
        <p:spPr>
          <a:xfrm rot="5400000">
            <a:off x="3851532" y="1567211"/>
            <a:ext cx="1114180" cy="1728216"/>
          </a:xfrm>
          <a:prstGeom prst="bentConnector3">
            <a:avLst>
              <a:gd name="adj1" fmla="val 68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プレースホルダー 12">
            <a:extLst>
              <a:ext uri="{FF2B5EF4-FFF2-40B4-BE49-F238E27FC236}">
                <a16:creationId xmlns:a16="http://schemas.microsoft.com/office/drawing/2014/main" id="{941F2E56-CB15-45A7-B256-09D85A74CCE7}"/>
              </a:ext>
            </a:extLst>
          </p:cNvPr>
          <p:cNvSpPr txBox="1">
            <a:spLocks/>
          </p:cNvSpPr>
          <p:nvPr/>
        </p:nvSpPr>
        <p:spPr>
          <a:xfrm>
            <a:off x="2680406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A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6" name="テキスト プレースホルダー 12">
            <a:extLst>
              <a:ext uri="{FF2B5EF4-FFF2-40B4-BE49-F238E27FC236}">
                <a16:creationId xmlns:a16="http://schemas.microsoft.com/office/drawing/2014/main" id="{662EFD50-059C-4A3F-9352-D26E065051AE}"/>
              </a:ext>
            </a:extLst>
          </p:cNvPr>
          <p:cNvSpPr txBox="1">
            <a:spLocks/>
          </p:cNvSpPr>
          <p:nvPr/>
        </p:nvSpPr>
        <p:spPr>
          <a:xfrm>
            <a:off x="9593270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7" name="テキスト プレースホルダー 12">
            <a:extLst>
              <a:ext uri="{FF2B5EF4-FFF2-40B4-BE49-F238E27FC236}">
                <a16:creationId xmlns:a16="http://schemas.microsoft.com/office/drawing/2014/main" id="{311E00C5-9184-47B0-9C81-CFEC566EDE1E}"/>
              </a:ext>
            </a:extLst>
          </p:cNvPr>
          <p:cNvSpPr txBox="1">
            <a:spLocks/>
          </p:cNvSpPr>
          <p:nvPr/>
        </p:nvSpPr>
        <p:spPr>
          <a:xfrm>
            <a:off x="3256478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B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8" name="テキスト プレースホルダー 12">
            <a:extLst>
              <a:ext uri="{FF2B5EF4-FFF2-40B4-BE49-F238E27FC236}">
                <a16:creationId xmlns:a16="http://schemas.microsoft.com/office/drawing/2014/main" id="{26821D65-E4C0-4885-B01C-F75CFF28009A}"/>
              </a:ext>
            </a:extLst>
          </p:cNvPr>
          <p:cNvSpPr txBox="1">
            <a:spLocks/>
          </p:cNvSpPr>
          <p:nvPr/>
        </p:nvSpPr>
        <p:spPr>
          <a:xfrm>
            <a:off x="3832550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9" name="テキスト プレースホルダー 12">
            <a:extLst>
              <a:ext uri="{FF2B5EF4-FFF2-40B4-BE49-F238E27FC236}">
                <a16:creationId xmlns:a16="http://schemas.microsoft.com/office/drawing/2014/main" id="{4BC0043F-A920-4DBD-9811-94D3D84FB8F9}"/>
              </a:ext>
            </a:extLst>
          </p:cNvPr>
          <p:cNvSpPr txBox="1">
            <a:spLocks/>
          </p:cNvSpPr>
          <p:nvPr/>
        </p:nvSpPr>
        <p:spPr>
          <a:xfrm>
            <a:off x="9017198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0" name="テキスト プレースホルダー 12">
            <a:extLst>
              <a:ext uri="{FF2B5EF4-FFF2-40B4-BE49-F238E27FC236}">
                <a16:creationId xmlns:a16="http://schemas.microsoft.com/office/drawing/2014/main" id="{59D8C2DB-1F38-4F9A-A608-5EA04C43C713}"/>
              </a:ext>
            </a:extLst>
          </p:cNvPr>
          <p:cNvSpPr txBox="1">
            <a:spLocks/>
          </p:cNvSpPr>
          <p:nvPr/>
        </p:nvSpPr>
        <p:spPr>
          <a:xfrm>
            <a:off x="7865054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1" name="テキスト プレースホルダー 12">
            <a:extLst>
              <a:ext uri="{FF2B5EF4-FFF2-40B4-BE49-F238E27FC236}">
                <a16:creationId xmlns:a16="http://schemas.microsoft.com/office/drawing/2014/main" id="{03F1C110-5810-4C44-9362-716D66D04D67}"/>
              </a:ext>
            </a:extLst>
          </p:cNvPr>
          <p:cNvSpPr txBox="1">
            <a:spLocks/>
          </p:cNvSpPr>
          <p:nvPr/>
        </p:nvSpPr>
        <p:spPr>
          <a:xfrm>
            <a:off x="6712910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2" name="テキスト プレースホルダー 12">
            <a:extLst>
              <a:ext uri="{FF2B5EF4-FFF2-40B4-BE49-F238E27FC236}">
                <a16:creationId xmlns:a16="http://schemas.microsoft.com/office/drawing/2014/main" id="{6E736039-301C-4C27-B3BE-16B31167BBEF}"/>
              </a:ext>
            </a:extLst>
          </p:cNvPr>
          <p:cNvSpPr txBox="1">
            <a:spLocks/>
          </p:cNvSpPr>
          <p:nvPr/>
        </p:nvSpPr>
        <p:spPr>
          <a:xfrm>
            <a:off x="6136838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3" name="テキスト プレースホルダー 12">
            <a:extLst>
              <a:ext uri="{FF2B5EF4-FFF2-40B4-BE49-F238E27FC236}">
                <a16:creationId xmlns:a16="http://schemas.microsoft.com/office/drawing/2014/main" id="{2A419B28-E21B-4D8B-A30F-29C9CA9A1242}"/>
              </a:ext>
            </a:extLst>
          </p:cNvPr>
          <p:cNvSpPr txBox="1">
            <a:spLocks/>
          </p:cNvSpPr>
          <p:nvPr/>
        </p:nvSpPr>
        <p:spPr>
          <a:xfrm>
            <a:off x="5560766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4" name="テキスト プレースホルダー 12">
            <a:extLst>
              <a:ext uri="{FF2B5EF4-FFF2-40B4-BE49-F238E27FC236}">
                <a16:creationId xmlns:a16="http://schemas.microsoft.com/office/drawing/2014/main" id="{FFA90C28-0660-4EED-BCA6-813570925E86}"/>
              </a:ext>
            </a:extLst>
          </p:cNvPr>
          <p:cNvSpPr txBox="1">
            <a:spLocks/>
          </p:cNvSpPr>
          <p:nvPr/>
        </p:nvSpPr>
        <p:spPr>
          <a:xfrm>
            <a:off x="4984694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5" name="テキスト プレースホルダー 12">
            <a:extLst>
              <a:ext uri="{FF2B5EF4-FFF2-40B4-BE49-F238E27FC236}">
                <a16:creationId xmlns:a16="http://schemas.microsoft.com/office/drawing/2014/main" id="{A4D047E3-FE97-44CC-A600-4EC23B49CA2A}"/>
              </a:ext>
            </a:extLst>
          </p:cNvPr>
          <p:cNvSpPr txBox="1">
            <a:spLocks/>
          </p:cNvSpPr>
          <p:nvPr/>
        </p:nvSpPr>
        <p:spPr>
          <a:xfrm>
            <a:off x="4408622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6" name="テキスト プレースホルダー 12">
            <a:extLst>
              <a:ext uri="{FF2B5EF4-FFF2-40B4-BE49-F238E27FC236}">
                <a16:creationId xmlns:a16="http://schemas.microsoft.com/office/drawing/2014/main" id="{4E39A89E-3913-4840-84E7-FC4951443716}"/>
              </a:ext>
            </a:extLst>
          </p:cNvPr>
          <p:cNvSpPr txBox="1">
            <a:spLocks/>
          </p:cNvSpPr>
          <p:nvPr/>
        </p:nvSpPr>
        <p:spPr>
          <a:xfrm>
            <a:off x="7288982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7" name="テキスト プレースホルダー 12">
            <a:extLst>
              <a:ext uri="{FF2B5EF4-FFF2-40B4-BE49-F238E27FC236}">
                <a16:creationId xmlns:a16="http://schemas.microsoft.com/office/drawing/2014/main" id="{09A2BCAA-1937-406F-AB60-06C8C89363B9}"/>
              </a:ext>
            </a:extLst>
          </p:cNvPr>
          <p:cNvSpPr txBox="1">
            <a:spLocks/>
          </p:cNvSpPr>
          <p:nvPr/>
        </p:nvSpPr>
        <p:spPr>
          <a:xfrm>
            <a:off x="8441126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1BCA63-6D92-451E-BC3E-F233E490F613}"/>
              </a:ext>
            </a:extLst>
          </p:cNvPr>
          <p:cNvSpPr txBox="1"/>
          <p:nvPr/>
        </p:nvSpPr>
        <p:spPr>
          <a:xfrm>
            <a:off x="1019432" y="42287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answer[]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91B09C-DF71-422C-8DC7-090E86390099}"/>
              </a:ext>
            </a:extLst>
          </p:cNvPr>
          <p:cNvCxnSpPr>
            <a:cxnSpLocks/>
          </p:cNvCxnSpPr>
          <p:nvPr/>
        </p:nvCxnSpPr>
        <p:spPr>
          <a:xfrm>
            <a:off x="4408622" y="3159056"/>
            <a:ext cx="3960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8302730-C84F-434E-BCA5-D7BD0989BFB3}"/>
              </a:ext>
            </a:extLst>
          </p:cNvPr>
          <p:cNvCxnSpPr>
            <a:stCxn id="57" idx="0"/>
            <a:endCxn id="79" idx="2"/>
          </p:cNvCxnSpPr>
          <p:nvPr/>
        </p:nvCxnSpPr>
        <p:spPr>
          <a:xfrm rot="5400000" flipH="1" flipV="1">
            <a:off x="5820356" y="1288640"/>
            <a:ext cx="560907" cy="5112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524CEFD-3D26-461F-A8FB-A4ECFFDA8FEC}"/>
              </a:ext>
            </a:extLst>
          </p:cNvPr>
          <p:cNvCxnSpPr>
            <a:stCxn id="79" idx="3"/>
            <a:endCxn id="90" idx="3"/>
          </p:cNvCxnSpPr>
          <p:nvPr/>
        </p:nvCxnSpPr>
        <p:spPr>
          <a:xfrm>
            <a:off x="8945141" y="3276445"/>
            <a:ext cx="1224201" cy="2422488"/>
          </a:xfrm>
          <a:prstGeom prst="bentConnector3">
            <a:avLst>
              <a:gd name="adj1" fmla="val 118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35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3029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유태형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.cpp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214" name="テキスト プレースホルダー 12">
            <a:extLst>
              <a:ext uri="{FF2B5EF4-FFF2-40B4-BE49-F238E27FC236}">
                <a16:creationId xmlns:a16="http://schemas.microsoft.com/office/drawing/2014/main" id="{49C02438-F5BE-4F73-A18D-18ABFEC5C49B}"/>
              </a:ext>
            </a:extLst>
          </p:cNvPr>
          <p:cNvSpPr txBox="1">
            <a:spLocks/>
          </p:cNvSpPr>
          <p:nvPr/>
        </p:nvSpPr>
        <p:spPr>
          <a:xfrm>
            <a:off x="2680406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A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19" name="テキスト プレースホルダー 12">
            <a:extLst>
              <a:ext uri="{FF2B5EF4-FFF2-40B4-BE49-F238E27FC236}">
                <a16:creationId xmlns:a16="http://schemas.microsoft.com/office/drawing/2014/main" id="{804D7697-ED6C-474A-BC1C-AC319C4D1111}"/>
              </a:ext>
            </a:extLst>
          </p:cNvPr>
          <p:cNvSpPr txBox="1">
            <a:spLocks/>
          </p:cNvSpPr>
          <p:nvPr/>
        </p:nvSpPr>
        <p:spPr>
          <a:xfrm>
            <a:off x="9593270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Y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0" name="テキスト プレースホルダー 12">
            <a:extLst>
              <a:ext uri="{FF2B5EF4-FFF2-40B4-BE49-F238E27FC236}">
                <a16:creationId xmlns:a16="http://schemas.microsoft.com/office/drawing/2014/main" id="{F096A408-4C73-43FA-9BB3-9715B82B3D2B}"/>
              </a:ext>
            </a:extLst>
          </p:cNvPr>
          <p:cNvSpPr txBox="1">
            <a:spLocks/>
          </p:cNvSpPr>
          <p:nvPr/>
        </p:nvSpPr>
        <p:spPr>
          <a:xfrm>
            <a:off x="3256478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B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1" name="テキスト プレースホルダー 12">
            <a:extLst>
              <a:ext uri="{FF2B5EF4-FFF2-40B4-BE49-F238E27FC236}">
                <a16:creationId xmlns:a16="http://schemas.microsoft.com/office/drawing/2014/main" id="{C5B11A21-C8C4-419F-851D-CD63CACCAEC4}"/>
              </a:ext>
            </a:extLst>
          </p:cNvPr>
          <p:cNvSpPr txBox="1">
            <a:spLocks/>
          </p:cNvSpPr>
          <p:nvPr/>
        </p:nvSpPr>
        <p:spPr>
          <a:xfrm>
            <a:off x="3832550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2" name="テキスト プレースホルダー 12">
            <a:extLst>
              <a:ext uri="{FF2B5EF4-FFF2-40B4-BE49-F238E27FC236}">
                <a16:creationId xmlns:a16="http://schemas.microsoft.com/office/drawing/2014/main" id="{C61FE761-D585-4D37-9741-3F2923A03B01}"/>
              </a:ext>
            </a:extLst>
          </p:cNvPr>
          <p:cNvSpPr txBox="1">
            <a:spLocks/>
          </p:cNvSpPr>
          <p:nvPr/>
        </p:nvSpPr>
        <p:spPr>
          <a:xfrm>
            <a:off x="9017198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X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3" name="テキスト プレースホルダー 12">
            <a:extLst>
              <a:ext uri="{FF2B5EF4-FFF2-40B4-BE49-F238E27FC236}">
                <a16:creationId xmlns:a16="http://schemas.microsoft.com/office/drawing/2014/main" id="{AEF88759-07E7-421C-98C4-6C5962899D05}"/>
              </a:ext>
            </a:extLst>
          </p:cNvPr>
          <p:cNvSpPr txBox="1">
            <a:spLocks/>
          </p:cNvSpPr>
          <p:nvPr/>
        </p:nvSpPr>
        <p:spPr>
          <a:xfrm>
            <a:off x="7865054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T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4" name="テキスト プレースホルダー 12">
            <a:extLst>
              <a:ext uri="{FF2B5EF4-FFF2-40B4-BE49-F238E27FC236}">
                <a16:creationId xmlns:a16="http://schemas.microsoft.com/office/drawing/2014/main" id="{46CC2679-5DDB-45BD-AFC4-C0E40C90A9F1}"/>
              </a:ext>
            </a:extLst>
          </p:cNvPr>
          <p:cNvSpPr txBox="1">
            <a:spLocks/>
          </p:cNvSpPr>
          <p:nvPr/>
        </p:nvSpPr>
        <p:spPr>
          <a:xfrm>
            <a:off x="6712910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F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5" name="テキスト プレースホルダー 12">
            <a:extLst>
              <a:ext uri="{FF2B5EF4-FFF2-40B4-BE49-F238E27FC236}">
                <a16:creationId xmlns:a16="http://schemas.microsoft.com/office/drawing/2014/main" id="{02ABD78C-73AA-439C-A5BE-17644A96282B}"/>
              </a:ext>
            </a:extLst>
          </p:cNvPr>
          <p:cNvSpPr txBox="1">
            <a:spLocks/>
          </p:cNvSpPr>
          <p:nvPr/>
        </p:nvSpPr>
        <p:spPr>
          <a:xfrm>
            <a:off x="6136838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E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6" name="テキスト プレースホルダー 12">
            <a:extLst>
              <a:ext uri="{FF2B5EF4-FFF2-40B4-BE49-F238E27FC236}">
                <a16:creationId xmlns:a16="http://schemas.microsoft.com/office/drawing/2014/main" id="{272124E2-B2DD-45A6-ABE6-459C7038FBB5}"/>
              </a:ext>
            </a:extLst>
          </p:cNvPr>
          <p:cNvSpPr txBox="1">
            <a:spLocks/>
          </p:cNvSpPr>
          <p:nvPr/>
        </p:nvSpPr>
        <p:spPr>
          <a:xfrm>
            <a:off x="5560766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7" name="テキスト プレースホルダー 12">
            <a:extLst>
              <a:ext uri="{FF2B5EF4-FFF2-40B4-BE49-F238E27FC236}">
                <a16:creationId xmlns:a16="http://schemas.microsoft.com/office/drawing/2014/main" id="{37660DC0-4623-45A5-84FE-A8AB30FB91DF}"/>
              </a:ext>
            </a:extLst>
          </p:cNvPr>
          <p:cNvSpPr txBox="1">
            <a:spLocks/>
          </p:cNvSpPr>
          <p:nvPr/>
        </p:nvSpPr>
        <p:spPr>
          <a:xfrm>
            <a:off x="4984694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D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8" name="テキスト プレースホルダー 12">
            <a:extLst>
              <a:ext uri="{FF2B5EF4-FFF2-40B4-BE49-F238E27FC236}">
                <a16:creationId xmlns:a16="http://schemas.microsoft.com/office/drawing/2014/main" id="{1324C94E-2600-4373-9B3A-E70E6F6E3EAE}"/>
              </a:ext>
            </a:extLst>
          </p:cNvPr>
          <p:cNvSpPr txBox="1">
            <a:spLocks/>
          </p:cNvSpPr>
          <p:nvPr/>
        </p:nvSpPr>
        <p:spPr>
          <a:xfrm>
            <a:off x="4408622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C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9" name="テキスト プレースホルダー 12">
            <a:extLst>
              <a:ext uri="{FF2B5EF4-FFF2-40B4-BE49-F238E27FC236}">
                <a16:creationId xmlns:a16="http://schemas.microsoft.com/office/drawing/2014/main" id="{C1ED5B50-C717-4ECD-9434-0C486B1FA95B}"/>
              </a:ext>
            </a:extLst>
          </p:cNvPr>
          <p:cNvSpPr txBox="1">
            <a:spLocks/>
          </p:cNvSpPr>
          <p:nvPr/>
        </p:nvSpPr>
        <p:spPr>
          <a:xfrm>
            <a:off x="7288982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0" name="テキスト プレースホルダー 12">
            <a:extLst>
              <a:ext uri="{FF2B5EF4-FFF2-40B4-BE49-F238E27FC236}">
                <a16:creationId xmlns:a16="http://schemas.microsoft.com/office/drawing/2014/main" id="{E91BD8A6-461F-4EAC-82F8-A744495D6BFF}"/>
              </a:ext>
            </a:extLst>
          </p:cNvPr>
          <p:cNvSpPr txBox="1">
            <a:spLocks/>
          </p:cNvSpPr>
          <p:nvPr/>
        </p:nvSpPr>
        <p:spPr>
          <a:xfrm>
            <a:off x="8441126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2" name="テキスト プレースホルダー 82">
            <a:extLst>
              <a:ext uri="{FF2B5EF4-FFF2-40B4-BE49-F238E27FC236}">
                <a16:creationId xmlns:a16="http://schemas.microsoft.com/office/drawing/2014/main" id="{53A9E9CF-C53C-41F0-8DEE-872DBB4377F5}"/>
              </a:ext>
            </a:extLst>
          </p:cNvPr>
          <p:cNvSpPr txBox="1">
            <a:spLocks/>
          </p:cNvSpPr>
          <p:nvPr/>
        </p:nvSpPr>
        <p:spPr>
          <a:xfrm>
            <a:off x="10630020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C5C45-4F80-49E8-A8CD-680667C3FE0C}"/>
              </a:ext>
            </a:extLst>
          </p:cNvPr>
          <p:cNvSpPr txBox="1"/>
          <p:nvPr/>
        </p:nvSpPr>
        <p:spPr>
          <a:xfrm>
            <a:off x="1019432" y="140152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question[]</a:t>
            </a:r>
            <a:endParaRPr lang="ko-KR" altLang="en-US" dirty="0"/>
          </a:p>
        </p:txBody>
      </p:sp>
      <p:sp>
        <p:nvSpPr>
          <p:cNvPr id="75" name="テキスト プレースホルダー 12">
            <a:extLst>
              <a:ext uri="{FF2B5EF4-FFF2-40B4-BE49-F238E27FC236}">
                <a16:creationId xmlns:a16="http://schemas.microsoft.com/office/drawing/2014/main" id="{350A8968-96A7-4637-AA47-5F545B5B8D1A}"/>
              </a:ext>
            </a:extLst>
          </p:cNvPr>
          <p:cNvSpPr txBox="1">
            <a:spLocks/>
          </p:cNvSpPr>
          <p:nvPr/>
        </p:nvSpPr>
        <p:spPr>
          <a:xfrm>
            <a:off x="2680406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E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76" name="テキスト プレースホルダー 12">
            <a:extLst>
              <a:ext uri="{FF2B5EF4-FFF2-40B4-BE49-F238E27FC236}">
                <a16:creationId xmlns:a16="http://schemas.microsoft.com/office/drawing/2014/main" id="{D72B2CAD-03A5-4665-8B9E-49167773239A}"/>
              </a:ext>
            </a:extLst>
          </p:cNvPr>
          <p:cNvSpPr txBox="1">
            <a:spLocks/>
          </p:cNvSpPr>
          <p:nvPr/>
        </p:nvSpPr>
        <p:spPr>
          <a:xfrm>
            <a:off x="3256478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F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77" name="テキスト プレースホルダー 12">
            <a:extLst>
              <a:ext uri="{FF2B5EF4-FFF2-40B4-BE49-F238E27FC236}">
                <a16:creationId xmlns:a16="http://schemas.microsoft.com/office/drawing/2014/main" id="{B94797A9-833C-43DB-9DC1-BBD62FE04BCE}"/>
              </a:ext>
            </a:extLst>
          </p:cNvPr>
          <p:cNvSpPr txBox="1">
            <a:spLocks/>
          </p:cNvSpPr>
          <p:nvPr/>
        </p:nvSpPr>
        <p:spPr>
          <a:xfrm>
            <a:off x="3832550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F0F8-A38E-42AC-B805-4876D0DD1610}"/>
              </a:ext>
            </a:extLst>
          </p:cNvPr>
          <p:cNvSpPr txBox="1"/>
          <p:nvPr/>
        </p:nvSpPr>
        <p:spPr>
          <a:xfrm>
            <a:off x="1278467" y="30925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temp[]</a:t>
            </a:r>
            <a:endParaRPr lang="ko-KR" altLang="en-US" dirty="0"/>
          </a:p>
        </p:txBody>
      </p:sp>
      <p:sp>
        <p:nvSpPr>
          <p:cNvPr id="79" name="テキスト プレースホルダー 12">
            <a:extLst>
              <a:ext uri="{FF2B5EF4-FFF2-40B4-BE49-F238E27FC236}">
                <a16:creationId xmlns:a16="http://schemas.microsoft.com/office/drawing/2014/main" id="{FB83924B-48FC-4228-91C2-65A079C6868E}"/>
              </a:ext>
            </a:extLst>
          </p:cNvPr>
          <p:cNvSpPr txBox="1">
            <a:spLocks/>
          </p:cNvSpPr>
          <p:nvPr/>
        </p:nvSpPr>
        <p:spPr>
          <a:xfrm>
            <a:off x="8369069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B0A8D-0A2D-438A-8D9B-A944317321D5}"/>
              </a:ext>
            </a:extLst>
          </p:cNvPr>
          <p:cNvSpPr txBox="1"/>
          <p:nvPr/>
        </p:nvSpPr>
        <p:spPr>
          <a:xfrm>
            <a:off x="7270019" y="309257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calc</a:t>
            </a:r>
            <a:endParaRPr lang="ko-KR" altLang="en-US" dirty="0"/>
          </a:p>
        </p:txBody>
      </p:sp>
      <p:sp>
        <p:nvSpPr>
          <p:cNvPr id="89" name="テキスト プレースホルダー 12">
            <a:extLst>
              <a:ext uri="{FF2B5EF4-FFF2-40B4-BE49-F238E27FC236}">
                <a16:creationId xmlns:a16="http://schemas.microsoft.com/office/drawing/2014/main" id="{FA6C26C1-D911-4C63-B3FC-F5C7EBF7CE4F}"/>
              </a:ext>
            </a:extLst>
          </p:cNvPr>
          <p:cNvSpPr txBox="1">
            <a:spLocks/>
          </p:cNvSpPr>
          <p:nvPr/>
        </p:nvSpPr>
        <p:spPr>
          <a:xfrm>
            <a:off x="2680406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B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0" name="テキスト プレースホルダー 12">
            <a:extLst>
              <a:ext uri="{FF2B5EF4-FFF2-40B4-BE49-F238E27FC236}">
                <a16:creationId xmlns:a16="http://schemas.microsoft.com/office/drawing/2014/main" id="{0A893C62-7598-41B7-812D-3E503B066FAE}"/>
              </a:ext>
            </a:extLst>
          </p:cNvPr>
          <p:cNvSpPr txBox="1">
            <a:spLocks/>
          </p:cNvSpPr>
          <p:nvPr/>
        </p:nvSpPr>
        <p:spPr>
          <a:xfrm>
            <a:off x="9593270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1" name="テキスト プレースホルダー 12">
            <a:extLst>
              <a:ext uri="{FF2B5EF4-FFF2-40B4-BE49-F238E27FC236}">
                <a16:creationId xmlns:a16="http://schemas.microsoft.com/office/drawing/2014/main" id="{AA72B9C1-32CD-4D0B-9B13-6963F0EED557}"/>
              </a:ext>
            </a:extLst>
          </p:cNvPr>
          <p:cNvSpPr txBox="1">
            <a:spLocks/>
          </p:cNvSpPr>
          <p:nvPr/>
        </p:nvSpPr>
        <p:spPr>
          <a:xfrm>
            <a:off x="3256478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A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2" name="テキスト プレースホルダー 12">
            <a:extLst>
              <a:ext uri="{FF2B5EF4-FFF2-40B4-BE49-F238E27FC236}">
                <a16:creationId xmlns:a16="http://schemas.microsoft.com/office/drawing/2014/main" id="{29B84744-E0C7-45C1-9BE8-F9B7E401C2DE}"/>
              </a:ext>
            </a:extLst>
          </p:cNvPr>
          <p:cNvSpPr txBox="1">
            <a:spLocks/>
          </p:cNvSpPr>
          <p:nvPr/>
        </p:nvSpPr>
        <p:spPr>
          <a:xfrm>
            <a:off x="3832550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3" name="テキスト プレースホルダー 12">
            <a:extLst>
              <a:ext uri="{FF2B5EF4-FFF2-40B4-BE49-F238E27FC236}">
                <a16:creationId xmlns:a16="http://schemas.microsoft.com/office/drawing/2014/main" id="{5076BF04-F6A6-47C7-BDE2-F90E92DC9E9E}"/>
              </a:ext>
            </a:extLst>
          </p:cNvPr>
          <p:cNvSpPr txBox="1">
            <a:spLocks/>
          </p:cNvSpPr>
          <p:nvPr/>
        </p:nvSpPr>
        <p:spPr>
          <a:xfrm>
            <a:off x="9017198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4" name="テキスト プレースホルダー 12">
            <a:extLst>
              <a:ext uri="{FF2B5EF4-FFF2-40B4-BE49-F238E27FC236}">
                <a16:creationId xmlns:a16="http://schemas.microsoft.com/office/drawing/2014/main" id="{76A52610-A477-40F7-A69B-3FFA88E70CDC}"/>
              </a:ext>
            </a:extLst>
          </p:cNvPr>
          <p:cNvSpPr txBox="1">
            <a:spLocks/>
          </p:cNvSpPr>
          <p:nvPr/>
        </p:nvSpPr>
        <p:spPr>
          <a:xfrm>
            <a:off x="7865054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5" name="テキスト プレースホルダー 12">
            <a:extLst>
              <a:ext uri="{FF2B5EF4-FFF2-40B4-BE49-F238E27FC236}">
                <a16:creationId xmlns:a16="http://schemas.microsoft.com/office/drawing/2014/main" id="{449CEF2A-A2D2-4367-B8CC-FC5E33FD61A5}"/>
              </a:ext>
            </a:extLst>
          </p:cNvPr>
          <p:cNvSpPr txBox="1">
            <a:spLocks/>
          </p:cNvSpPr>
          <p:nvPr/>
        </p:nvSpPr>
        <p:spPr>
          <a:xfrm>
            <a:off x="6712910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6" name="テキスト プレースホルダー 12">
            <a:extLst>
              <a:ext uri="{FF2B5EF4-FFF2-40B4-BE49-F238E27FC236}">
                <a16:creationId xmlns:a16="http://schemas.microsoft.com/office/drawing/2014/main" id="{77965C9B-DC60-4C26-846F-94E39A6BCD60}"/>
              </a:ext>
            </a:extLst>
          </p:cNvPr>
          <p:cNvSpPr txBox="1">
            <a:spLocks/>
          </p:cNvSpPr>
          <p:nvPr/>
        </p:nvSpPr>
        <p:spPr>
          <a:xfrm>
            <a:off x="6136838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7" name="テキスト プレースホルダー 12">
            <a:extLst>
              <a:ext uri="{FF2B5EF4-FFF2-40B4-BE49-F238E27FC236}">
                <a16:creationId xmlns:a16="http://schemas.microsoft.com/office/drawing/2014/main" id="{8E4D497E-B0DE-417E-9D34-CF3CCE2B3B99}"/>
              </a:ext>
            </a:extLst>
          </p:cNvPr>
          <p:cNvSpPr txBox="1">
            <a:spLocks/>
          </p:cNvSpPr>
          <p:nvPr/>
        </p:nvSpPr>
        <p:spPr>
          <a:xfrm>
            <a:off x="5560766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8" name="テキスト プレースホルダー 12">
            <a:extLst>
              <a:ext uri="{FF2B5EF4-FFF2-40B4-BE49-F238E27FC236}">
                <a16:creationId xmlns:a16="http://schemas.microsoft.com/office/drawing/2014/main" id="{5443FCE7-869A-467B-B2F4-87741752FB18}"/>
              </a:ext>
            </a:extLst>
          </p:cNvPr>
          <p:cNvSpPr txBox="1">
            <a:spLocks/>
          </p:cNvSpPr>
          <p:nvPr/>
        </p:nvSpPr>
        <p:spPr>
          <a:xfrm>
            <a:off x="4984694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9" name="テキスト プレースホルダー 12">
            <a:extLst>
              <a:ext uri="{FF2B5EF4-FFF2-40B4-BE49-F238E27FC236}">
                <a16:creationId xmlns:a16="http://schemas.microsoft.com/office/drawing/2014/main" id="{2C73D535-3921-4EBC-8CF6-766AD92747BC}"/>
              </a:ext>
            </a:extLst>
          </p:cNvPr>
          <p:cNvSpPr txBox="1">
            <a:spLocks/>
          </p:cNvSpPr>
          <p:nvPr/>
        </p:nvSpPr>
        <p:spPr>
          <a:xfrm>
            <a:off x="4408622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0" name="テキスト プレースホルダー 12">
            <a:extLst>
              <a:ext uri="{FF2B5EF4-FFF2-40B4-BE49-F238E27FC236}">
                <a16:creationId xmlns:a16="http://schemas.microsoft.com/office/drawing/2014/main" id="{6D45E05E-8899-4288-B114-E3E40A42FFE7}"/>
              </a:ext>
            </a:extLst>
          </p:cNvPr>
          <p:cNvSpPr txBox="1">
            <a:spLocks/>
          </p:cNvSpPr>
          <p:nvPr/>
        </p:nvSpPr>
        <p:spPr>
          <a:xfrm>
            <a:off x="7288982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1" name="テキスト プレースホルダー 12">
            <a:extLst>
              <a:ext uri="{FF2B5EF4-FFF2-40B4-BE49-F238E27FC236}">
                <a16:creationId xmlns:a16="http://schemas.microsoft.com/office/drawing/2014/main" id="{2035EDB4-0906-4EE5-BF92-B394650407DD}"/>
              </a:ext>
            </a:extLst>
          </p:cNvPr>
          <p:cNvSpPr txBox="1">
            <a:spLocks/>
          </p:cNvSpPr>
          <p:nvPr/>
        </p:nvSpPr>
        <p:spPr>
          <a:xfrm>
            <a:off x="8441126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B41ECA-A1CA-444A-A49F-C752AD215B80}"/>
              </a:ext>
            </a:extLst>
          </p:cNvPr>
          <p:cNvSpPr txBox="1"/>
          <p:nvPr/>
        </p:nvSpPr>
        <p:spPr>
          <a:xfrm>
            <a:off x="1019432" y="551426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answer[]</a:t>
            </a:r>
            <a:endParaRPr lang="ko-KR" altLang="en-US" dirty="0"/>
          </a:p>
        </p:txBody>
      </p:sp>
      <p:sp>
        <p:nvSpPr>
          <p:cNvPr id="55" name="テキスト プレースホルダー 12">
            <a:extLst>
              <a:ext uri="{FF2B5EF4-FFF2-40B4-BE49-F238E27FC236}">
                <a16:creationId xmlns:a16="http://schemas.microsoft.com/office/drawing/2014/main" id="{941F2E56-CB15-45A7-B256-09D85A74CCE7}"/>
              </a:ext>
            </a:extLst>
          </p:cNvPr>
          <p:cNvSpPr txBox="1">
            <a:spLocks/>
          </p:cNvSpPr>
          <p:nvPr/>
        </p:nvSpPr>
        <p:spPr>
          <a:xfrm>
            <a:off x="2680406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D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6" name="テキスト プレースホルダー 12">
            <a:extLst>
              <a:ext uri="{FF2B5EF4-FFF2-40B4-BE49-F238E27FC236}">
                <a16:creationId xmlns:a16="http://schemas.microsoft.com/office/drawing/2014/main" id="{662EFD50-059C-4A3F-9352-D26E065051AE}"/>
              </a:ext>
            </a:extLst>
          </p:cNvPr>
          <p:cNvSpPr txBox="1">
            <a:spLocks/>
          </p:cNvSpPr>
          <p:nvPr/>
        </p:nvSpPr>
        <p:spPr>
          <a:xfrm>
            <a:off x="9593270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7" name="テキスト プレースホルダー 12">
            <a:extLst>
              <a:ext uri="{FF2B5EF4-FFF2-40B4-BE49-F238E27FC236}">
                <a16:creationId xmlns:a16="http://schemas.microsoft.com/office/drawing/2014/main" id="{311E00C5-9184-47B0-9C81-CFEC566EDE1E}"/>
              </a:ext>
            </a:extLst>
          </p:cNvPr>
          <p:cNvSpPr txBox="1">
            <a:spLocks/>
          </p:cNvSpPr>
          <p:nvPr/>
        </p:nvSpPr>
        <p:spPr>
          <a:xfrm>
            <a:off x="3256478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F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8" name="テキスト プレースホルダー 12">
            <a:extLst>
              <a:ext uri="{FF2B5EF4-FFF2-40B4-BE49-F238E27FC236}">
                <a16:creationId xmlns:a16="http://schemas.microsoft.com/office/drawing/2014/main" id="{26821D65-E4C0-4885-B01C-F75CFF28009A}"/>
              </a:ext>
            </a:extLst>
          </p:cNvPr>
          <p:cNvSpPr txBox="1">
            <a:spLocks/>
          </p:cNvSpPr>
          <p:nvPr/>
        </p:nvSpPr>
        <p:spPr>
          <a:xfrm>
            <a:off x="3832550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9" name="テキスト プレースホルダー 12">
            <a:extLst>
              <a:ext uri="{FF2B5EF4-FFF2-40B4-BE49-F238E27FC236}">
                <a16:creationId xmlns:a16="http://schemas.microsoft.com/office/drawing/2014/main" id="{4BC0043F-A920-4DBD-9811-94D3D84FB8F9}"/>
              </a:ext>
            </a:extLst>
          </p:cNvPr>
          <p:cNvSpPr txBox="1">
            <a:spLocks/>
          </p:cNvSpPr>
          <p:nvPr/>
        </p:nvSpPr>
        <p:spPr>
          <a:xfrm>
            <a:off x="9017198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0" name="テキスト プレースホルダー 12">
            <a:extLst>
              <a:ext uri="{FF2B5EF4-FFF2-40B4-BE49-F238E27FC236}">
                <a16:creationId xmlns:a16="http://schemas.microsoft.com/office/drawing/2014/main" id="{59D8C2DB-1F38-4F9A-A608-5EA04C43C713}"/>
              </a:ext>
            </a:extLst>
          </p:cNvPr>
          <p:cNvSpPr txBox="1">
            <a:spLocks/>
          </p:cNvSpPr>
          <p:nvPr/>
        </p:nvSpPr>
        <p:spPr>
          <a:xfrm>
            <a:off x="7865054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1" name="テキスト プレースホルダー 12">
            <a:extLst>
              <a:ext uri="{FF2B5EF4-FFF2-40B4-BE49-F238E27FC236}">
                <a16:creationId xmlns:a16="http://schemas.microsoft.com/office/drawing/2014/main" id="{03F1C110-5810-4C44-9362-716D66D04D67}"/>
              </a:ext>
            </a:extLst>
          </p:cNvPr>
          <p:cNvSpPr txBox="1">
            <a:spLocks/>
          </p:cNvSpPr>
          <p:nvPr/>
        </p:nvSpPr>
        <p:spPr>
          <a:xfrm>
            <a:off x="6712910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2" name="テキスト プレースホルダー 12">
            <a:extLst>
              <a:ext uri="{FF2B5EF4-FFF2-40B4-BE49-F238E27FC236}">
                <a16:creationId xmlns:a16="http://schemas.microsoft.com/office/drawing/2014/main" id="{6E736039-301C-4C27-B3BE-16B31167BBEF}"/>
              </a:ext>
            </a:extLst>
          </p:cNvPr>
          <p:cNvSpPr txBox="1">
            <a:spLocks/>
          </p:cNvSpPr>
          <p:nvPr/>
        </p:nvSpPr>
        <p:spPr>
          <a:xfrm>
            <a:off x="6136838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3" name="テキスト プレースホルダー 12">
            <a:extLst>
              <a:ext uri="{FF2B5EF4-FFF2-40B4-BE49-F238E27FC236}">
                <a16:creationId xmlns:a16="http://schemas.microsoft.com/office/drawing/2014/main" id="{2A419B28-E21B-4D8B-A30F-29C9CA9A1242}"/>
              </a:ext>
            </a:extLst>
          </p:cNvPr>
          <p:cNvSpPr txBox="1">
            <a:spLocks/>
          </p:cNvSpPr>
          <p:nvPr/>
        </p:nvSpPr>
        <p:spPr>
          <a:xfrm>
            <a:off x="5560766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4" name="テキスト プレースホルダー 12">
            <a:extLst>
              <a:ext uri="{FF2B5EF4-FFF2-40B4-BE49-F238E27FC236}">
                <a16:creationId xmlns:a16="http://schemas.microsoft.com/office/drawing/2014/main" id="{FFA90C28-0660-4EED-BCA6-813570925E86}"/>
              </a:ext>
            </a:extLst>
          </p:cNvPr>
          <p:cNvSpPr txBox="1">
            <a:spLocks/>
          </p:cNvSpPr>
          <p:nvPr/>
        </p:nvSpPr>
        <p:spPr>
          <a:xfrm>
            <a:off x="4984694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5" name="テキスト プレースホルダー 12">
            <a:extLst>
              <a:ext uri="{FF2B5EF4-FFF2-40B4-BE49-F238E27FC236}">
                <a16:creationId xmlns:a16="http://schemas.microsoft.com/office/drawing/2014/main" id="{A4D047E3-FE97-44CC-A600-4EC23B49CA2A}"/>
              </a:ext>
            </a:extLst>
          </p:cNvPr>
          <p:cNvSpPr txBox="1">
            <a:spLocks/>
          </p:cNvSpPr>
          <p:nvPr/>
        </p:nvSpPr>
        <p:spPr>
          <a:xfrm>
            <a:off x="4408622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6" name="テキスト プレースホルダー 12">
            <a:extLst>
              <a:ext uri="{FF2B5EF4-FFF2-40B4-BE49-F238E27FC236}">
                <a16:creationId xmlns:a16="http://schemas.microsoft.com/office/drawing/2014/main" id="{4E39A89E-3913-4840-84E7-FC4951443716}"/>
              </a:ext>
            </a:extLst>
          </p:cNvPr>
          <p:cNvSpPr txBox="1">
            <a:spLocks/>
          </p:cNvSpPr>
          <p:nvPr/>
        </p:nvSpPr>
        <p:spPr>
          <a:xfrm>
            <a:off x="7288982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7" name="テキスト プレースホルダー 12">
            <a:extLst>
              <a:ext uri="{FF2B5EF4-FFF2-40B4-BE49-F238E27FC236}">
                <a16:creationId xmlns:a16="http://schemas.microsoft.com/office/drawing/2014/main" id="{09A2BCAA-1937-406F-AB60-06C8C89363B9}"/>
              </a:ext>
            </a:extLst>
          </p:cNvPr>
          <p:cNvSpPr txBox="1">
            <a:spLocks/>
          </p:cNvSpPr>
          <p:nvPr/>
        </p:nvSpPr>
        <p:spPr>
          <a:xfrm>
            <a:off x="8441126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1BCA63-6D92-451E-BC3E-F233E490F613}"/>
              </a:ext>
            </a:extLst>
          </p:cNvPr>
          <p:cNvSpPr txBox="1"/>
          <p:nvPr/>
        </p:nvSpPr>
        <p:spPr>
          <a:xfrm>
            <a:off x="1019432" y="42287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answer[]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91B09C-DF71-422C-8DC7-090E86390099}"/>
              </a:ext>
            </a:extLst>
          </p:cNvPr>
          <p:cNvCxnSpPr>
            <a:cxnSpLocks/>
          </p:cNvCxnSpPr>
          <p:nvPr/>
        </p:nvCxnSpPr>
        <p:spPr>
          <a:xfrm>
            <a:off x="4408622" y="3159056"/>
            <a:ext cx="3960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8302730-C84F-434E-BCA5-D7BD0989BFB3}"/>
              </a:ext>
            </a:extLst>
          </p:cNvPr>
          <p:cNvCxnSpPr>
            <a:stCxn id="57" idx="0"/>
            <a:endCxn id="79" idx="2"/>
          </p:cNvCxnSpPr>
          <p:nvPr/>
        </p:nvCxnSpPr>
        <p:spPr>
          <a:xfrm rot="5400000" flipH="1" flipV="1">
            <a:off x="5820356" y="1288640"/>
            <a:ext cx="560907" cy="5112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524CEFD-3D26-461F-A8FB-A4ECFFDA8FEC}"/>
              </a:ext>
            </a:extLst>
          </p:cNvPr>
          <p:cNvCxnSpPr>
            <a:stCxn id="79" idx="3"/>
            <a:endCxn id="90" idx="3"/>
          </p:cNvCxnSpPr>
          <p:nvPr/>
        </p:nvCxnSpPr>
        <p:spPr>
          <a:xfrm>
            <a:off x="8945141" y="3276445"/>
            <a:ext cx="1224201" cy="2422488"/>
          </a:xfrm>
          <a:prstGeom prst="bentConnector3">
            <a:avLst>
              <a:gd name="adj1" fmla="val 118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89723D0-C269-4AED-A577-E14D09F0544C}"/>
              </a:ext>
            </a:extLst>
          </p:cNvPr>
          <p:cNvCxnSpPr>
            <a:stCxn id="225" idx="2"/>
            <a:endCxn id="75" idx="0"/>
          </p:cNvCxnSpPr>
          <p:nvPr/>
        </p:nvCxnSpPr>
        <p:spPr>
          <a:xfrm rot="5400000">
            <a:off x="4139568" y="703103"/>
            <a:ext cx="1114180" cy="3456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A51E0FB-27E5-45CE-ABDB-B7408AA75FD1}"/>
              </a:ext>
            </a:extLst>
          </p:cNvPr>
          <p:cNvCxnSpPr>
            <a:stCxn id="224" idx="2"/>
            <a:endCxn id="76" idx="0"/>
          </p:cNvCxnSpPr>
          <p:nvPr/>
        </p:nvCxnSpPr>
        <p:spPr>
          <a:xfrm rot="5400000">
            <a:off x="4715640" y="703103"/>
            <a:ext cx="1114180" cy="3456432"/>
          </a:xfrm>
          <a:prstGeom prst="bentConnector3">
            <a:avLst>
              <a:gd name="adj1" fmla="val 68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50BFBF5-D8D1-417D-9428-F929FAF23C53}"/>
              </a:ext>
            </a:extLst>
          </p:cNvPr>
          <p:cNvCxnSpPr>
            <a:stCxn id="226" idx="2"/>
            <a:endCxn id="79" idx="0"/>
          </p:cNvCxnSpPr>
          <p:nvPr/>
        </p:nvCxnSpPr>
        <p:spPr>
          <a:xfrm rot="16200000" flipH="1">
            <a:off x="6695863" y="1027167"/>
            <a:ext cx="1114180" cy="2808303"/>
          </a:xfrm>
          <a:prstGeom prst="bentConnector3">
            <a:avLst>
              <a:gd name="adj1" fmla="val 2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996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3029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유태형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.cpp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214" name="テキスト プレースホルダー 12">
            <a:extLst>
              <a:ext uri="{FF2B5EF4-FFF2-40B4-BE49-F238E27FC236}">
                <a16:creationId xmlns:a16="http://schemas.microsoft.com/office/drawing/2014/main" id="{49C02438-F5BE-4F73-A18D-18ABFEC5C49B}"/>
              </a:ext>
            </a:extLst>
          </p:cNvPr>
          <p:cNvSpPr txBox="1">
            <a:spLocks/>
          </p:cNvSpPr>
          <p:nvPr/>
        </p:nvSpPr>
        <p:spPr>
          <a:xfrm>
            <a:off x="2680406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A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19" name="テキスト プレースホルダー 12">
            <a:extLst>
              <a:ext uri="{FF2B5EF4-FFF2-40B4-BE49-F238E27FC236}">
                <a16:creationId xmlns:a16="http://schemas.microsoft.com/office/drawing/2014/main" id="{804D7697-ED6C-474A-BC1C-AC319C4D1111}"/>
              </a:ext>
            </a:extLst>
          </p:cNvPr>
          <p:cNvSpPr txBox="1">
            <a:spLocks/>
          </p:cNvSpPr>
          <p:nvPr/>
        </p:nvSpPr>
        <p:spPr>
          <a:xfrm>
            <a:off x="9593270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Y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0" name="テキスト プレースホルダー 12">
            <a:extLst>
              <a:ext uri="{FF2B5EF4-FFF2-40B4-BE49-F238E27FC236}">
                <a16:creationId xmlns:a16="http://schemas.microsoft.com/office/drawing/2014/main" id="{F096A408-4C73-43FA-9BB3-9715B82B3D2B}"/>
              </a:ext>
            </a:extLst>
          </p:cNvPr>
          <p:cNvSpPr txBox="1">
            <a:spLocks/>
          </p:cNvSpPr>
          <p:nvPr/>
        </p:nvSpPr>
        <p:spPr>
          <a:xfrm>
            <a:off x="3256478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B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1" name="テキスト プレースホルダー 12">
            <a:extLst>
              <a:ext uri="{FF2B5EF4-FFF2-40B4-BE49-F238E27FC236}">
                <a16:creationId xmlns:a16="http://schemas.microsoft.com/office/drawing/2014/main" id="{C5B11A21-C8C4-419F-851D-CD63CACCAEC4}"/>
              </a:ext>
            </a:extLst>
          </p:cNvPr>
          <p:cNvSpPr txBox="1">
            <a:spLocks/>
          </p:cNvSpPr>
          <p:nvPr/>
        </p:nvSpPr>
        <p:spPr>
          <a:xfrm>
            <a:off x="3832550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2" name="テキスト プレースホルダー 12">
            <a:extLst>
              <a:ext uri="{FF2B5EF4-FFF2-40B4-BE49-F238E27FC236}">
                <a16:creationId xmlns:a16="http://schemas.microsoft.com/office/drawing/2014/main" id="{C61FE761-D585-4D37-9741-3F2923A03B01}"/>
              </a:ext>
            </a:extLst>
          </p:cNvPr>
          <p:cNvSpPr txBox="1">
            <a:spLocks/>
          </p:cNvSpPr>
          <p:nvPr/>
        </p:nvSpPr>
        <p:spPr>
          <a:xfrm>
            <a:off x="9017198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X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3" name="テキスト プレースホルダー 12">
            <a:extLst>
              <a:ext uri="{FF2B5EF4-FFF2-40B4-BE49-F238E27FC236}">
                <a16:creationId xmlns:a16="http://schemas.microsoft.com/office/drawing/2014/main" id="{AEF88759-07E7-421C-98C4-6C5962899D05}"/>
              </a:ext>
            </a:extLst>
          </p:cNvPr>
          <p:cNvSpPr txBox="1">
            <a:spLocks/>
          </p:cNvSpPr>
          <p:nvPr/>
        </p:nvSpPr>
        <p:spPr>
          <a:xfrm>
            <a:off x="7865054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T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4" name="テキスト プレースホルダー 12">
            <a:extLst>
              <a:ext uri="{FF2B5EF4-FFF2-40B4-BE49-F238E27FC236}">
                <a16:creationId xmlns:a16="http://schemas.microsoft.com/office/drawing/2014/main" id="{46CC2679-5DDB-45BD-AFC4-C0E40C90A9F1}"/>
              </a:ext>
            </a:extLst>
          </p:cNvPr>
          <p:cNvSpPr txBox="1">
            <a:spLocks/>
          </p:cNvSpPr>
          <p:nvPr/>
        </p:nvSpPr>
        <p:spPr>
          <a:xfrm>
            <a:off x="6712910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F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5" name="テキスト プレースホルダー 12">
            <a:extLst>
              <a:ext uri="{FF2B5EF4-FFF2-40B4-BE49-F238E27FC236}">
                <a16:creationId xmlns:a16="http://schemas.microsoft.com/office/drawing/2014/main" id="{02ABD78C-73AA-439C-A5BE-17644A96282B}"/>
              </a:ext>
            </a:extLst>
          </p:cNvPr>
          <p:cNvSpPr txBox="1">
            <a:spLocks/>
          </p:cNvSpPr>
          <p:nvPr/>
        </p:nvSpPr>
        <p:spPr>
          <a:xfrm>
            <a:off x="6136838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E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6" name="テキスト プレースホルダー 12">
            <a:extLst>
              <a:ext uri="{FF2B5EF4-FFF2-40B4-BE49-F238E27FC236}">
                <a16:creationId xmlns:a16="http://schemas.microsoft.com/office/drawing/2014/main" id="{272124E2-B2DD-45A6-ABE6-459C7038FBB5}"/>
              </a:ext>
            </a:extLst>
          </p:cNvPr>
          <p:cNvSpPr txBox="1">
            <a:spLocks/>
          </p:cNvSpPr>
          <p:nvPr/>
        </p:nvSpPr>
        <p:spPr>
          <a:xfrm>
            <a:off x="5560766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7" name="テキスト プレースホルダー 12">
            <a:extLst>
              <a:ext uri="{FF2B5EF4-FFF2-40B4-BE49-F238E27FC236}">
                <a16:creationId xmlns:a16="http://schemas.microsoft.com/office/drawing/2014/main" id="{37660DC0-4623-45A5-84FE-A8AB30FB91DF}"/>
              </a:ext>
            </a:extLst>
          </p:cNvPr>
          <p:cNvSpPr txBox="1">
            <a:spLocks/>
          </p:cNvSpPr>
          <p:nvPr/>
        </p:nvSpPr>
        <p:spPr>
          <a:xfrm>
            <a:off x="4984694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D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8" name="テキスト プレースホルダー 12">
            <a:extLst>
              <a:ext uri="{FF2B5EF4-FFF2-40B4-BE49-F238E27FC236}">
                <a16:creationId xmlns:a16="http://schemas.microsoft.com/office/drawing/2014/main" id="{1324C94E-2600-4373-9B3A-E70E6F6E3EAE}"/>
              </a:ext>
            </a:extLst>
          </p:cNvPr>
          <p:cNvSpPr txBox="1">
            <a:spLocks/>
          </p:cNvSpPr>
          <p:nvPr/>
        </p:nvSpPr>
        <p:spPr>
          <a:xfrm>
            <a:off x="4408622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C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9" name="テキスト プレースホルダー 12">
            <a:extLst>
              <a:ext uri="{FF2B5EF4-FFF2-40B4-BE49-F238E27FC236}">
                <a16:creationId xmlns:a16="http://schemas.microsoft.com/office/drawing/2014/main" id="{C1ED5B50-C717-4ECD-9434-0C486B1FA95B}"/>
              </a:ext>
            </a:extLst>
          </p:cNvPr>
          <p:cNvSpPr txBox="1">
            <a:spLocks/>
          </p:cNvSpPr>
          <p:nvPr/>
        </p:nvSpPr>
        <p:spPr>
          <a:xfrm>
            <a:off x="7288982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0" name="テキスト プレースホルダー 12">
            <a:extLst>
              <a:ext uri="{FF2B5EF4-FFF2-40B4-BE49-F238E27FC236}">
                <a16:creationId xmlns:a16="http://schemas.microsoft.com/office/drawing/2014/main" id="{E91BD8A6-461F-4EAC-82F8-A744495D6BFF}"/>
              </a:ext>
            </a:extLst>
          </p:cNvPr>
          <p:cNvSpPr txBox="1">
            <a:spLocks/>
          </p:cNvSpPr>
          <p:nvPr/>
        </p:nvSpPr>
        <p:spPr>
          <a:xfrm>
            <a:off x="8441126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2" name="テキスト プレースホルダー 82">
            <a:extLst>
              <a:ext uri="{FF2B5EF4-FFF2-40B4-BE49-F238E27FC236}">
                <a16:creationId xmlns:a16="http://schemas.microsoft.com/office/drawing/2014/main" id="{53A9E9CF-C53C-41F0-8DEE-872DBB4377F5}"/>
              </a:ext>
            </a:extLst>
          </p:cNvPr>
          <p:cNvSpPr txBox="1">
            <a:spLocks/>
          </p:cNvSpPr>
          <p:nvPr/>
        </p:nvSpPr>
        <p:spPr>
          <a:xfrm>
            <a:off x="10630020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C5C45-4F80-49E8-A8CD-680667C3FE0C}"/>
              </a:ext>
            </a:extLst>
          </p:cNvPr>
          <p:cNvSpPr txBox="1"/>
          <p:nvPr/>
        </p:nvSpPr>
        <p:spPr>
          <a:xfrm>
            <a:off x="1019432" y="140152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question[]</a:t>
            </a:r>
            <a:endParaRPr lang="ko-KR" altLang="en-US" dirty="0"/>
          </a:p>
        </p:txBody>
      </p:sp>
      <p:sp>
        <p:nvSpPr>
          <p:cNvPr id="75" name="テキスト プレースホルダー 12">
            <a:extLst>
              <a:ext uri="{FF2B5EF4-FFF2-40B4-BE49-F238E27FC236}">
                <a16:creationId xmlns:a16="http://schemas.microsoft.com/office/drawing/2014/main" id="{350A8968-96A7-4637-AA47-5F545B5B8D1A}"/>
              </a:ext>
            </a:extLst>
          </p:cNvPr>
          <p:cNvSpPr txBox="1">
            <a:spLocks/>
          </p:cNvSpPr>
          <p:nvPr/>
        </p:nvSpPr>
        <p:spPr>
          <a:xfrm>
            <a:off x="2680406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T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76" name="テキスト プレースホルダー 12">
            <a:extLst>
              <a:ext uri="{FF2B5EF4-FFF2-40B4-BE49-F238E27FC236}">
                <a16:creationId xmlns:a16="http://schemas.microsoft.com/office/drawing/2014/main" id="{D72B2CAD-03A5-4665-8B9E-49167773239A}"/>
              </a:ext>
            </a:extLst>
          </p:cNvPr>
          <p:cNvSpPr txBox="1">
            <a:spLocks/>
          </p:cNvSpPr>
          <p:nvPr/>
        </p:nvSpPr>
        <p:spPr>
          <a:xfrm>
            <a:off x="3256478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77" name="テキスト プレースホルダー 12">
            <a:extLst>
              <a:ext uri="{FF2B5EF4-FFF2-40B4-BE49-F238E27FC236}">
                <a16:creationId xmlns:a16="http://schemas.microsoft.com/office/drawing/2014/main" id="{B94797A9-833C-43DB-9DC1-BBD62FE04BCE}"/>
              </a:ext>
            </a:extLst>
          </p:cNvPr>
          <p:cNvSpPr txBox="1">
            <a:spLocks/>
          </p:cNvSpPr>
          <p:nvPr/>
        </p:nvSpPr>
        <p:spPr>
          <a:xfrm>
            <a:off x="3832550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F0F8-A38E-42AC-B805-4876D0DD1610}"/>
              </a:ext>
            </a:extLst>
          </p:cNvPr>
          <p:cNvSpPr txBox="1"/>
          <p:nvPr/>
        </p:nvSpPr>
        <p:spPr>
          <a:xfrm>
            <a:off x="1278467" y="30925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temp[]</a:t>
            </a:r>
            <a:endParaRPr lang="ko-KR" altLang="en-US" dirty="0"/>
          </a:p>
        </p:txBody>
      </p:sp>
      <p:sp>
        <p:nvSpPr>
          <p:cNvPr id="79" name="テキスト プレースホルダー 12">
            <a:extLst>
              <a:ext uri="{FF2B5EF4-FFF2-40B4-BE49-F238E27FC236}">
                <a16:creationId xmlns:a16="http://schemas.microsoft.com/office/drawing/2014/main" id="{FB83924B-48FC-4228-91C2-65A079C6868E}"/>
              </a:ext>
            </a:extLst>
          </p:cNvPr>
          <p:cNvSpPr txBox="1">
            <a:spLocks/>
          </p:cNvSpPr>
          <p:nvPr/>
        </p:nvSpPr>
        <p:spPr>
          <a:xfrm>
            <a:off x="8369069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B0A8D-0A2D-438A-8D9B-A944317321D5}"/>
              </a:ext>
            </a:extLst>
          </p:cNvPr>
          <p:cNvSpPr txBox="1"/>
          <p:nvPr/>
        </p:nvSpPr>
        <p:spPr>
          <a:xfrm>
            <a:off x="7270019" y="309257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calc</a:t>
            </a:r>
            <a:endParaRPr lang="ko-KR" altLang="en-US" dirty="0"/>
          </a:p>
        </p:txBody>
      </p:sp>
      <p:sp>
        <p:nvSpPr>
          <p:cNvPr id="89" name="テキスト プレースホルダー 12">
            <a:extLst>
              <a:ext uri="{FF2B5EF4-FFF2-40B4-BE49-F238E27FC236}">
                <a16:creationId xmlns:a16="http://schemas.microsoft.com/office/drawing/2014/main" id="{FA6C26C1-D911-4C63-B3FC-F5C7EBF7CE4F}"/>
              </a:ext>
            </a:extLst>
          </p:cNvPr>
          <p:cNvSpPr txBox="1">
            <a:spLocks/>
          </p:cNvSpPr>
          <p:nvPr/>
        </p:nvSpPr>
        <p:spPr>
          <a:xfrm>
            <a:off x="2680406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B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0" name="テキスト プレースホルダー 12">
            <a:extLst>
              <a:ext uri="{FF2B5EF4-FFF2-40B4-BE49-F238E27FC236}">
                <a16:creationId xmlns:a16="http://schemas.microsoft.com/office/drawing/2014/main" id="{0A893C62-7598-41B7-812D-3E503B066FAE}"/>
              </a:ext>
            </a:extLst>
          </p:cNvPr>
          <p:cNvSpPr txBox="1">
            <a:spLocks/>
          </p:cNvSpPr>
          <p:nvPr/>
        </p:nvSpPr>
        <p:spPr>
          <a:xfrm>
            <a:off x="9593270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1" name="テキスト プレースホルダー 12">
            <a:extLst>
              <a:ext uri="{FF2B5EF4-FFF2-40B4-BE49-F238E27FC236}">
                <a16:creationId xmlns:a16="http://schemas.microsoft.com/office/drawing/2014/main" id="{AA72B9C1-32CD-4D0B-9B13-6963F0EED557}"/>
              </a:ext>
            </a:extLst>
          </p:cNvPr>
          <p:cNvSpPr txBox="1">
            <a:spLocks/>
          </p:cNvSpPr>
          <p:nvPr/>
        </p:nvSpPr>
        <p:spPr>
          <a:xfrm>
            <a:off x="3256478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T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2" name="テキスト プレースホルダー 12">
            <a:extLst>
              <a:ext uri="{FF2B5EF4-FFF2-40B4-BE49-F238E27FC236}">
                <a16:creationId xmlns:a16="http://schemas.microsoft.com/office/drawing/2014/main" id="{29B84744-E0C7-45C1-9BE8-F9B7E401C2DE}"/>
              </a:ext>
            </a:extLst>
          </p:cNvPr>
          <p:cNvSpPr txBox="1">
            <a:spLocks/>
          </p:cNvSpPr>
          <p:nvPr/>
        </p:nvSpPr>
        <p:spPr>
          <a:xfrm>
            <a:off x="3832550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3" name="テキスト プレースホルダー 12">
            <a:extLst>
              <a:ext uri="{FF2B5EF4-FFF2-40B4-BE49-F238E27FC236}">
                <a16:creationId xmlns:a16="http://schemas.microsoft.com/office/drawing/2014/main" id="{5076BF04-F6A6-47C7-BDE2-F90E92DC9E9E}"/>
              </a:ext>
            </a:extLst>
          </p:cNvPr>
          <p:cNvSpPr txBox="1">
            <a:spLocks/>
          </p:cNvSpPr>
          <p:nvPr/>
        </p:nvSpPr>
        <p:spPr>
          <a:xfrm>
            <a:off x="9017198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4" name="テキスト プレースホルダー 12">
            <a:extLst>
              <a:ext uri="{FF2B5EF4-FFF2-40B4-BE49-F238E27FC236}">
                <a16:creationId xmlns:a16="http://schemas.microsoft.com/office/drawing/2014/main" id="{76A52610-A477-40F7-A69B-3FFA88E70CDC}"/>
              </a:ext>
            </a:extLst>
          </p:cNvPr>
          <p:cNvSpPr txBox="1">
            <a:spLocks/>
          </p:cNvSpPr>
          <p:nvPr/>
        </p:nvSpPr>
        <p:spPr>
          <a:xfrm>
            <a:off x="7865054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5" name="テキスト プレースホルダー 12">
            <a:extLst>
              <a:ext uri="{FF2B5EF4-FFF2-40B4-BE49-F238E27FC236}">
                <a16:creationId xmlns:a16="http://schemas.microsoft.com/office/drawing/2014/main" id="{449CEF2A-A2D2-4367-B8CC-FC5E33FD61A5}"/>
              </a:ext>
            </a:extLst>
          </p:cNvPr>
          <p:cNvSpPr txBox="1">
            <a:spLocks/>
          </p:cNvSpPr>
          <p:nvPr/>
        </p:nvSpPr>
        <p:spPr>
          <a:xfrm>
            <a:off x="6712910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6" name="テキスト プレースホルダー 12">
            <a:extLst>
              <a:ext uri="{FF2B5EF4-FFF2-40B4-BE49-F238E27FC236}">
                <a16:creationId xmlns:a16="http://schemas.microsoft.com/office/drawing/2014/main" id="{77965C9B-DC60-4C26-846F-94E39A6BCD60}"/>
              </a:ext>
            </a:extLst>
          </p:cNvPr>
          <p:cNvSpPr txBox="1">
            <a:spLocks/>
          </p:cNvSpPr>
          <p:nvPr/>
        </p:nvSpPr>
        <p:spPr>
          <a:xfrm>
            <a:off x="6136838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7" name="テキスト プレースホルダー 12">
            <a:extLst>
              <a:ext uri="{FF2B5EF4-FFF2-40B4-BE49-F238E27FC236}">
                <a16:creationId xmlns:a16="http://schemas.microsoft.com/office/drawing/2014/main" id="{8E4D497E-B0DE-417E-9D34-CF3CCE2B3B99}"/>
              </a:ext>
            </a:extLst>
          </p:cNvPr>
          <p:cNvSpPr txBox="1">
            <a:spLocks/>
          </p:cNvSpPr>
          <p:nvPr/>
        </p:nvSpPr>
        <p:spPr>
          <a:xfrm>
            <a:off x="5560766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8" name="テキスト プレースホルダー 12">
            <a:extLst>
              <a:ext uri="{FF2B5EF4-FFF2-40B4-BE49-F238E27FC236}">
                <a16:creationId xmlns:a16="http://schemas.microsoft.com/office/drawing/2014/main" id="{5443FCE7-869A-467B-B2F4-87741752FB18}"/>
              </a:ext>
            </a:extLst>
          </p:cNvPr>
          <p:cNvSpPr txBox="1">
            <a:spLocks/>
          </p:cNvSpPr>
          <p:nvPr/>
        </p:nvSpPr>
        <p:spPr>
          <a:xfrm>
            <a:off x="4984694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9" name="テキスト プレースホルダー 12">
            <a:extLst>
              <a:ext uri="{FF2B5EF4-FFF2-40B4-BE49-F238E27FC236}">
                <a16:creationId xmlns:a16="http://schemas.microsoft.com/office/drawing/2014/main" id="{2C73D535-3921-4EBC-8CF6-766AD92747BC}"/>
              </a:ext>
            </a:extLst>
          </p:cNvPr>
          <p:cNvSpPr txBox="1">
            <a:spLocks/>
          </p:cNvSpPr>
          <p:nvPr/>
        </p:nvSpPr>
        <p:spPr>
          <a:xfrm>
            <a:off x="4408622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0" name="テキスト プレースホルダー 12">
            <a:extLst>
              <a:ext uri="{FF2B5EF4-FFF2-40B4-BE49-F238E27FC236}">
                <a16:creationId xmlns:a16="http://schemas.microsoft.com/office/drawing/2014/main" id="{6D45E05E-8899-4288-B114-E3E40A42FFE7}"/>
              </a:ext>
            </a:extLst>
          </p:cNvPr>
          <p:cNvSpPr txBox="1">
            <a:spLocks/>
          </p:cNvSpPr>
          <p:nvPr/>
        </p:nvSpPr>
        <p:spPr>
          <a:xfrm>
            <a:off x="7288982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1" name="テキスト プレースホルダー 12">
            <a:extLst>
              <a:ext uri="{FF2B5EF4-FFF2-40B4-BE49-F238E27FC236}">
                <a16:creationId xmlns:a16="http://schemas.microsoft.com/office/drawing/2014/main" id="{2035EDB4-0906-4EE5-BF92-B394650407DD}"/>
              </a:ext>
            </a:extLst>
          </p:cNvPr>
          <p:cNvSpPr txBox="1">
            <a:spLocks/>
          </p:cNvSpPr>
          <p:nvPr/>
        </p:nvSpPr>
        <p:spPr>
          <a:xfrm>
            <a:off x="8441126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B41ECA-A1CA-444A-A49F-C752AD215B80}"/>
              </a:ext>
            </a:extLst>
          </p:cNvPr>
          <p:cNvSpPr txBox="1"/>
          <p:nvPr/>
        </p:nvSpPr>
        <p:spPr>
          <a:xfrm>
            <a:off x="1019432" y="551426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answer[]</a:t>
            </a:r>
            <a:endParaRPr lang="ko-KR" altLang="en-US" dirty="0"/>
          </a:p>
        </p:txBody>
      </p:sp>
      <p:sp>
        <p:nvSpPr>
          <p:cNvPr id="55" name="テキスト プレースホルダー 12">
            <a:extLst>
              <a:ext uri="{FF2B5EF4-FFF2-40B4-BE49-F238E27FC236}">
                <a16:creationId xmlns:a16="http://schemas.microsoft.com/office/drawing/2014/main" id="{941F2E56-CB15-45A7-B256-09D85A74CCE7}"/>
              </a:ext>
            </a:extLst>
          </p:cNvPr>
          <p:cNvSpPr txBox="1">
            <a:spLocks/>
          </p:cNvSpPr>
          <p:nvPr/>
        </p:nvSpPr>
        <p:spPr>
          <a:xfrm>
            <a:off x="2680406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B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6" name="テキスト プレースホルダー 12">
            <a:extLst>
              <a:ext uri="{FF2B5EF4-FFF2-40B4-BE49-F238E27FC236}">
                <a16:creationId xmlns:a16="http://schemas.microsoft.com/office/drawing/2014/main" id="{662EFD50-059C-4A3F-9352-D26E065051AE}"/>
              </a:ext>
            </a:extLst>
          </p:cNvPr>
          <p:cNvSpPr txBox="1">
            <a:spLocks/>
          </p:cNvSpPr>
          <p:nvPr/>
        </p:nvSpPr>
        <p:spPr>
          <a:xfrm>
            <a:off x="9593270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7" name="テキスト プレースホルダー 12">
            <a:extLst>
              <a:ext uri="{FF2B5EF4-FFF2-40B4-BE49-F238E27FC236}">
                <a16:creationId xmlns:a16="http://schemas.microsoft.com/office/drawing/2014/main" id="{311E00C5-9184-47B0-9C81-CFEC566EDE1E}"/>
              </a:ext>
            </a:extLst>
          </p:cNvPr>
          <p:cNvSpPr txBox="1">
            <a:spLocks/>
          </p:cNvSpPr>
          <p:nvPr/>
        </p:nvSpPr>
        <p:spPr>
          <a:xfrm>
            <a:off x="3256478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A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8" name="テキスト プレースホルダー 12">
            <a:extLst>
              <a:ext uri="{FF2B5EF4-FFF2-40B4-BE49-F238E27FC236}">
                <a16:creationId xmlns:a16="http://schemas.microsoft.com/office/drawing/2014/main" id="{26821D65-E4C0-4885-B01C-F75CFF28009A}"/>
              </a:ext>
            </a:extLst>
          </p:cNvPr>
          <p:cNvSpPr txBox="1">
            <a:spLocks/>
          </p:cNvSpPr>
          <p:nvPr/>
        </p:nvSpPr>
        <p:spPr>
          <a:xfrm>
            <a:off x="3832550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9" name="テキスト プレースホルダー 12">
            <a:extLst>
              <a:ext uri="{FF2B5EF4-FFF2-40B4-BE49-F238E27FC236}">
                <a16:creationId xmlns:a16="http://schemas.microsoft.com/office/drawing/2014/main" id="{4BC0043F-A920-4DBD-9811-94D3D84FB8F9}"/>
              </a:ext>
            </a:extLst>
          </p:cNvPr>
          <p:cNvSpPr txBox="1">
            <a:spLocks/>
          </p:cNvSpPr>
          <p:nvPr/>
        </p:nvSpPr>
        <p:spPr>
          <a:xfrm>
            <a:off x="9017198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0" name="テキスト プレースホルダー 12">
            <a:extLst>
              <a:ext uri="{FF2B5EF4-FFF2-40B4-BE49-F238E27FC236}">
                <a16:creationId xmlns:a16="http://schemas.microsoft.com/office/drawing/2014/main" id="{59D8C2DB-1F38-4F9A-A608-5EA04C43C713}"/>
              </a:ext>
            </a:extLst>
          </p:cNvPr>
          <p:cNvSpPr txBox="1">
            <a:spLocks/>
          </p:cNvSpPr>
          <p:nvPr/>
        </p:nvSpPr>
        <p:spPr>
          <a:xfrm>
            <a:off x="7865054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1" name="テキスト プレースホルダー 12">
            <a:extLst>
              <a:ext uri="{FF2B5EF4-FFF2-40B4-BE49-F238E27FC236}">
                <a16:creationId xmlns:a16="http://schemas.microsoft.com/office/drawing/2014/main" id="{03F1C110-5810-4C44-9362-716D66D04D67}"/>
              </a:ext>
            </a:extLst>
          </p:cNvPr>
          <p:cNvSpPr txBox="1">
            <a:spLocks/>
          </p:cNvSpPr>
          <p:nvPr/>
        </p:nvSpPr>
        <p:spPr>
          <a:xfrm>
            <a:off x="6712910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2" name="テキスト プレースホルダー 12">
            <a:extLst>
              <a:ext uri="{FF2B5EF4-FFF2-40B4-BE49-F238E27FC236}">
                <a16:creationId xmlns:a16="http://schemas.microsoft.com/office/drawing/2014/main" id="{6E736039-301C-4C27-B3BE-16B31167BBEF}"/>
              </a:ext>
            </a:extLst>
          </p:cNvPr>
          <p:cNvSpPr txBox="1">
            <a:spLocks/>
          </p:cNvSpPr>
          <p:nvPr/>
        </p:nvSpPr>
        <p:spPr>
          <a:xfrm>
            <a:off x="6136838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3" name="テキスト プレースホルダー 12">
            <a:extLst>
              <a:ext uri="{FF2B5EF4-FFF2-40B4-BE49-F238E27FC236}">
                <a16:creationId xmlns:a16="http://schemas.microsoft.com/office/drawing/2014/main" id="{2A419B28-E21B-4D8B-A30F-29C9CA9A1242}"/>
              </a:ext>
            </a:extLst>
          </p:cNvPr>
          <p:cNvSpPr txBox="1">
            <a:spLocks/>
          </p:cNvSpPr>
          <p:nvPr/>
        </p:nvSpPr>
        <p:spPr>
          <a:xfrm>
            <a:off x="5560766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4" name="テキスト プレースホルダー 12">
            <a:extLst>
              <a:ext uri="{FF2B5EF4-FFF2-40B4-BE49-F238E27FC236}">
                <a16:creationId xmlns:a16="http://schemas.microsoft.com/office/drawing/2014/main" id="{FFA90C28-0660-4EED-BCA6-813570925E86}"/>
              </a:ext>
            </a:extLst>
          </p:cNvPr>
          <p:cNvSpPr txBox="1">
            <a:spLocks/>
          </p:cNvSpPr>
          <p:nvPr/>
        </p:nvSpPr>
        <p:spPr>
          <a:xfrm>
            <a:off x="4984694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5" name="テキスト プレースホルダー 12">
            <a:extLst>
              <a:ext uri="{FF2B5EF4-FFF2-40B4-BE49-F238E27FC236}">
                <a16:creationId xmlns:a16="http://schemas.microsoft.com/office/drawing/2014/main" id="{A4D047E3-FE97-44CC-A600-4EC23B49CA2A}"/>
              </a:ext>
            </a:extLst>
          </p:cNvPr>
          <p:cNvSpPr txBox="1">
            <a:spLocks/>
          </p:cNvSpPr>
          <p:nvPr/>
        </p:nvSpPr>
        <p:spPr>
          <a:xfrm>
            <a:off x="4408622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6" name="テキスト プレースホルダー 12">
            <a:extLst>
              <a:ext uri="{FF2B5EF4-FFF2-40B4-BE49-F238E27FC236}">
                <a16:creationId xmlns:a16="http://schemas.microsoft.com/office/drawing/2014/main" id="{4E39A89E-3913-4840-84E7-FC4951443716}"/>
              </a:ext>
            </a:extLst>
          </p:cNvPr>
          <p:cNvSpPr txBox="1">
            <a:spLocks/>
          </p:cNvSpPr>
          <p:nvPr/>
        </p:nvSpPr>
        <p:spPr>
          <a:xfrm>
            <a:off x="7288982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7" name="テキスト プレースホルダー 12">
            <a:extLst>
              <a:ext uri="{FF2B5EF4-FFF2-40B4-BE49-F238E27FC236}">
                <a16:creationId xmlns:a16="http://schemas.microsoft.com/office/drawing/2014/main" id="{09A2BCAA-1937-406F-AB60-06C8C89363B9}"/>
              </a:ext>
            </a:extLst>
          </p:cNvPr>
          <p:cNvSpPr txBox="1">
            <a:spLocks/>
          </p:cNvSpPr>
          <p:nvPr/>
        </p:nvSpPr>
        <p:spPr>
          <a:xfrm>
            <a:off x="8441126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1BCA63-6D92-451E-BC3E-F233E490F613}"/>
              </a:ext>
            </a:extLst>
          </p:cNvPr>
          <p:cNvSpPr txBox="1"/>
          <p:nvPr/>
        </p:nvSpPr>
        <p:spPr>
          <a:xfrm>
            <a:off x="1019432" y="42287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answer[]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91B09C-DF71-422C-8DC7-090E86390099}"/>
              </a:ext>
            </a:extLst>
          </p:cNvPr>
          <p:cNvCxnSpPr>
            <a:cxnSpLocks/>
          </p:cNvCxnSpPr>
          <p:nvPr/>
        </p:nvCxnSpPr>
        <p:spPr>
          <a:xfrm>
            <a:off x="4408622" y="3159056"/>
            <a:ext cx="3960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8302730-C84F-434E-BCA5-D7BD0989BFB3}"/>
              </a:ext>
            </a:extLst>
          </p:cNvPr>
          <p:cNvCxnSpPr>
            <a:stCxn id="57" idx="0"/>
            <a:endCxn id="79" idx="2"/>
          </p:cNvCxnSpPr>
          <p:nvPr/>
        </p:nvCxnSpPr>
        <p:spPr>
          <a:xfrm rot="5400000" flipH="1" flipV="1">
            <a:off x="5820356" y="1288640"/>
            <a:ext cx="560907" cy="5112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524CEFD-3D26-461F-A8FB-A4ECFFDA8FEC}"/>
              </a:ext>
            </a:extLst>
          </p:cNvPr>
          <p:cNvCxnSpPr>
            <a:stCxn id="79" idx="3"/>
            <a:endCxn id="90" idx="3"/>
          </p:cNvCxnSpPr>
          <p:nvPr/>
        </p:nvCxnSpPr>
        <p:spPr>
          <a:xfrm>
            <a:off x="8945141" y="3276445"/>
            <a:ext cx="1224201" cy="2422488"/>
          </a:xfrm>
          <a:prstGeom prst="bentConnector3">
            <a:avLst>
              <a:gd name="adj1" fmla="val 118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48DF0EB-E0A5-42F4-879C-09C881B20894}"/>
              </a:ext>
            </a:extLst>
          </p:cNvPr>
          <p:cNvCxnSpPr>
            <a:stCxn id="223" idx="2"/>
            <a:endCxn id="75" idx="0"/>
          </p:cNvCxnSpPr>
          <p:nvPr/>
        </p:nvCxnSpPr>
        <p:spPr>
          <a:xfrm rot="5400000">
            <a:off x="5003676" y="-161005"/>
            <a:ext cx="1114180" cy="5184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E187046-287B-4B1A-9D35-7D67D6B41226}"/>
              </a:ext>
            </a:extLst>
          </p:cNvPr>
          <p:cNvCxnSpPr>
            <a:stCxn id="229" idx="2"/>
            <a:endCxn id="79" idx="0"/>
          </p:cNvCxnSpPr>
          <p:nvPr/>
        </p:nvCxnSpPr>
        <p:spPr>
          <a:xfrm rot="16200000" flipH="1">
            <a:off x="7559971" y="1891275"/>
            <a:ext cx="1114180" cy="1080087"/>
          </a:xfrm>
          <a:prstGeom prst="bentConnector3">
            <a:avLst>
              <a:gd name="adj1" fmla="val 35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3029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유태형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.cpp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214" name="テキスト プレースホルダー 12">
            <a:extLst>
              <a:ext uri="{FF2B5EF4-FFF2-40B4-BE49-F238E27FC236}">
                <a16:creationId xmlns:a16="http://schemas.microsoft.com/office/drawing/2014/main" id="{49C02438-F5BE-4F73-A18D-18ABFEC5C49B}"/>
              </a:ext>
            </a:extLst>
          </p:cNvPr>
          <p:cNvSpPr txBox="1">
            <a:spLocks/>
          </p:cNvSpPr>
          <p:nvPr/>
        </p:nvSpPr>
        <p:spPr>
          <a:xfrm>
            <a:off x="2680406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A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19" name="テキスト プレースホルダー 12">
            <a:extLst>
              <a:ext uri="{FF2B5EF4-FFF2-40B4-BE49-F238E27FC236}">
                <a16:creationId xmlns:a16="http://schemas.microsoft.com/office/drawing/2014/main" id="{804D7697-ED6C-474A-BC1C-AC319C4D1111}"/>
              </a:ext>
            </a:extLst>
          </p:cNvPr>
          <p:cNvSpPr txBox="1">
            <a:spLocks/>
          </p:cNvSpPr>
          <p:nvPr/>
        </p:nvSpPr>
        <p:spPr>
          <a:xfrm>
            <a:off x="9593270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Y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0" name="テキスト プレースホルダー 12">
            <a:extLst>
              <a:ext uri="{FF2B5EF4-FFF2-40B4-BE49-F238E27FC236}">
                <a16:creationId xmlns:a16="http://schemas.microsoft.com/office/drawing/2014/main" id="{F096A408-4C73-43FA-9BB3-9715B82B3D2B}"/>
              </a:ext>
            </a:extLst>
          </p:cNvPr>
          <p:cNvSpPr txBox="1">
            <a:spLocks/>
          </p:cNvSpPr>
          <p:nvPr/>
        </p:nvSpPr>
        <p:spPr>
          <a:xfrm>
            <a:off x="3256478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B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1" name="テキスト プレースホルダー 12">
            <a:extLst>
              <a:ext uri="{FF2B5EF4-FFF2-40B4-BE49-F238E27FC236}">
                <a16:creationId xmlns:a16="http://schemas.microsoft.com/office/drawing/2014/main" id="{C5B11A21-C8C4-419F-851D-CD63CACCAEC4}"/>
              </a:ext>
            </a:extLst>
          </p:cNvPr>
          <p:cNvSpPr txBox="1">
            <a:spLocks/>
          </p:cNvSpPr>
          <p:nvPr/>
        </p:nvSpPr>
        <p:spPr>
          <a:xfrm>
            <a:off x="3832550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2" name="テキスト プレースホルダー 12">
            <a:extLst>
              <a:ext uri="{FF2B5EF4-FFF2-40B4-BE49-F238E27FC236}">
                <a16:creationId xmlns:a16="http://schemas.microsoft.com/office/drawing/2014/main" id="{C61FE761-D585-4D37-9741-3F2923A03B01}"/>
              </a:ext>
            </a:extLst>
          </p:cNvPr>
          <p:cNvSpPr txBox="1">
            <a:spLocks/>
          </p:cNvSpPr>
          <p:nvPr/>
        </p:nvSpPr>
        <p:spPr>
          <a:xfrm>
            <a:off x="9017198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X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3" name="テキスト プレースホルダー 12">
            <a:extLst>
              <a:ext uri="{FF2B5EF4-FFF2-40B4-BE49-F238E27FC236}">
                <a16:creationId xmlns:a16="http://schemas.microsoft.com/office/drawing/2014/main" id="{AEF88759-07E7-421C-98C4-6C5962899D05}"/>
              </a:ext>
            </a:extLst>
          </p:cNvPr>
          <p:cNvSpPr txBox="1">
            <a:spLocks/>
          </p:cNvSpPr>
          <p:nvPr/>
        </p:nvSpPr>
        <p:spPr>
          <a:xfrm>
            <a:off x="7865054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T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4" name="テキスト プレースホルダー 12">
            <a:extLst>
              <a:ext uri="{FF2B5EF4-FFF2-40B4-BE49-F238E27FC236}">
                <a16:creationId xmlns:a16="http://schemas.microsoft.com/office/drawing/2014/main" id="{46CC2679-5DDB-45BD-AFC4-C0E40C90A9F1}"/>
              </a:ext>
            </a:extLst>
          </p:cNvPr>
          <p:cNvSpPr txBox="1">
            <a:spLocks/>
          </p:cNvSpPr>
          <p:nvPr/>
        </p:nvSpPr>
        <p:spPr>
          <a:xfrm>
            <a:off x="6712910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F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5" name="テキスト プレースホルダー 12">
            <a:extLst>
              <a:ext uri="{FF2B5EF4-FFF2-40B4-BE49-F238E27FC236}">
                <a16:creationId xmlns:a16="http://schemas.microsoft.com/office/drawing/2014/main" id="{02ABD78C-73AA-439C-A5BE-17644A96282B}"/>
              </a:ext>
            </a:extLst>
          </p:cNvPr>
          <p:cNvSpPr txBox="1">
            <a:spLocks/>
          </p:cNvSpPr>
          <p:nvPr/>
        </p:nvSpPr>
        <p:spPr>
          <a:xfrm>
            <a:off x="6136838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E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6" name="テキスト プレースホルダー 12">
            <a:extLst>
              <a:ext uri="{FF2B5EF4-FFF2-40B4-BE49-F238E27FC236}">
                <a16:creationId xmlns:a16="http://schemas.microsoft.com/office/drawing/2014/main" id="{272124E2-B2DD-45A6-ABE6-459C7038FBB5}"/>
              </a:ext>
            </a:extLst>
          </p:cNvPr>
          <p:cNvSpPr txBox="1">
            <a:spLocks/>
          </p:cNvSpPr>
          <p:nvPr/>
        </p:nvSpPr>
        <p:spPr>
          <a:xfrm>
            <a:off x="5560766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7" name="テキスト プレースホルダー 12">
            <a:extLst>
              <a:ext uri="{FF2B5EF4-FFF2-40B4-BE49-F238E27FC236}">
                <a16:creationId xmlns:a16="http://schemas.microsoft.com/office/drawing/2014/main" id="{37660DC0-4623-45A5-84FE-A8AB30FB91DF}"/>
              </a:ext>
            </a:extLst>
          </p:cNvPr>
          <p:cNvSpPr txBox="1">
            <a:spLocks/>
          </p:cNvSpPr>
          <p:nvPr/>
        </p:nvSpPr>
        <p:spPr>
          <a:xfrm>
            <a:off x="4984694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D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8" name="テキスト プレースホルダー 12">
            <a:extLst>
              <a:ext uri="{FF2B5EF4-FFF2-40B4-BE49-F238E27FC236}">
                <a16:creationId xmlns:a16="http://schemas.microsoft.com/office/drawing/2014/main" id="{1324C94E-2600-4373-9B3A-E70E6F6E3EAE}"/>
              </a:ext>
            </a:extLst>
          </p:cNvPr>
          <p:cNvSpPr txBox="1">
            <a:spLocks/>
          </p:cNvSpPr>
          <p:nvPr/>
        </p:nvSpPr>
        <p:spPr>
          <a:xfrm>
            <a:off x="4408622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C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29" name="テキスト プレースホルダー 12">
            <a:extLst>
              <a:ext uri="{FF2B5EF4-FFF2-40B4-BE49-F238E27FC236}">
                <a16:creationId xmlns:a16="http://schemas.microsoft.com/office/drawing/2014/main" id="{C1ED5B50-C717-4ECD-9434-0C486B1FA95B}"/>
              </a:ext>
            </a:extLst>
          </p:cNvPr>
          <p:cNvSpPr txBox="1">
            <a:spLocks/>
          </p:cNvSpPr>
          <p:nvPr/>
        </p:nvSpPr>
        <p:spPr>
          <a:xfrm>
            <a:off x="7288982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0" name="テキスト プレースホルダー 12">
            <a:extLst>
              <a:ext uri="{FF2B5EF4-FFF2-40B4-BE49-F238E27FC236}">
                <a16:creationId xmlns:a16="http://schemas.microsoft.com/office/drawing/2014/main" id="{E91BD8A6-461F-4EAC-82F8-A744495D6BFF}"/>
              </a:ext>
            </a:extLst>
          </p:cNvPr>
          <p:cNvSpPr txBox="1">
            <a:spLocks/>
          </p:cNvSpPr>
          <p:nvPr/>
        </p:nvSpPr>
        <p:spPr>
          <a:xfrm>
            <a:off x="8441126" y="129815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2" name="テキスト プレースホルダー 82">
            <a:extLst>
              <a:ext uri="{FF2B5EF4-FFF2-40B4-BE49-F238E27FC236}">
                <a16:creationId xmlns:a16="http://schemas.microsoft.com/office/drawing/2014/main" id="{53A9E9CF-C53C-41F0-8DEE-872DBB4377F5}"/>
              </a:ext>
            </a:extLst>
          </p:cNvPr>
          <p:cNvSpPr txBox="1">
            <a:spLocks/>
          </p:cNvSpPr>
          <p:nvPr/>
        </p:nvSpPr>
        <p:spPr>
          <a:xfrm>
            <a:off x="10630020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C5C45-4F80-49E8-A8CD-680667C3FE0C}"/>
              </a:ext>
            </a:extLst>
          </p:cNvPr>
          <p:cNvSpPr txBox="1"/>
          <p:nvPr/>
        </p:nvSpPr>
        <p:spPr>
          <a:xfrm>
            <a:off x="1019432" y="140152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question[]</a:t>
            </a:r>
            <a:endParaRPr lang="ko-KR" altLang="en-US" dirty="0"/>
          </a:p>
        </p:txBody>
      </p:sp>
      <p:sp>
        <p:nvSpPr>
          <p:cNvPr id="75" name="テキスト プレースホルダー 12">
            <a:extLst>
              <a:ext uri="{FF2B5EF4-FFF2-40B4-BE49-F238E27FC236}">
                <a16:creationId xmlns:a16="http://schemas.microsoft.com/office/drawing/2014/main" id="{350A8968-96A7-4637-AA47-5F545B5B8D1A}"/>
              </a:ext>
            </a:extLst>
          </p:cNvPr>
          <p:cNvSpPr txBox="1">
            <a:spLocks/>
          </p:cNvSpPr>
          <p:nvPr/>
        </p:nvSpPr>
        <p:spPr>
          <a:xfrm>
            <a:off x="2680406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X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76" name="テキスト プレースホルダー 12">
            <a:extLst>
              <a:ext uri="{FF2B5EF4-FFF2-40B4-BE49-F238E27FC236}">
                <a16:creationId xmlns:a16="http://schemas.microsoft.com/office/drawing/2014/main" id="{D72B2CAD-03A5-4665-8B9E-49167773239A}"/>
              </a:ext>
            </a:extLst>
          </p:cNvPr>
          <p:cNvSpPr txBox="1">
            <a:spLocks/>
          </p:cNvSpPr>
          <p:nvPr/>
        </p:nvSpPr>
        <p:spPr>
          <a:xfrm>
            <a:off x="3256478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Y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77" name="テキスト プレースホルダー 12">
            <a:extLst>
              <a:ext uri="{FF2B5EF4-FFF2-40B4-BE49-F238E27FC236}">
                <a16:creationId xmlns:a16="http://schemas.microsoft.com/office/drawing/2014/main" id="{B94797A9-833C-43DB-9DC1-BBD62FE04BCE}"/>
              </a:ext>
            </a:extLst>
          </p:cNvPr>
          <p:cNvSpPr txBox="1">
            <a:spLocks/>
          </p:cNvSpPr>
          <p:nvPr/>
        </p:nvSpPr>
        <p:spPr>
          <a:xfrm>
            <a:off x="3832550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F0F8-A38E-42AC-B805-4876D0DD1610}"/>
              </a:ext>
            </a:extLst>
          </p:cNvPr>
          <p:cNvSpPr txBox="1"/>
          <p:nvPr/>
        </p:nvSpPr>
        <p:spPr>
          <a:xfrm>
            <a:off x="1278467" y="30925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temp[]</a:t>
            </a:r>
            <a:endParaRPr lang="ko-KR" altLang="en-US" dirty="0"/>
          </a:p>
        </p:txBody>
      </p:sp>
      <p:sp>
        <p:nvSpPr>
          <p:cNvPr id="79" name="テキスト プレースホルダー 12">
            <a:extLst>
              <a:ext uri="{FF2B5EF4-FFF2-40B4-BE49-F238E27FC236}">
                <a16:creationId xmlns:a16="http://schemas.microsoft.com/office/drawing/2014/main" id="{FB83924B-48FC-4228-91C2-65A079C6868E}"/>
              </a:ext>
            </a:extLst>
          </p:cNvPr>
          <p:cNvSpPr txBox="1">
            <a:spLocks/>
          </p:cNvSpPr>
          <p:nvPr/>
        </p:nvSpPr>
        <p:spPr>
          <a:xfrm>
            <a:off x="8369069" y="2988409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B0A8D-0A2D-438A-8D9B-A944317321D5}"/>
              </a:ext>
            </a:extLst>
          </p:cNvPr>
          <p:cNvSpPr txBox="1"/>
          <p:nvPr/>
        </p:nvSpPr>
        <p:spPr>
          <a:xfrm>
            <a:off x="7270019" y="309257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calc</a:t>
            </a:r>
            <a:endParaRPr lang="ko-KR" altLang="en-US" dirty="0"/>
          </a:p>
        </p:txBody>
      </p:sp>
      <p:sp>
        <p:nvSpPr>
          <p:cNvPr id="89" name="テキスト プレースホルダー 12">
            <a:extLst>
              <a:ext uri="{FF2B5EF4-FFF2-40B4-BE49-F238E27FC236}">
                <a16:creationId xmlns:a16="http://schemas.microsoft.com/office/drawing/2014/main" id="{FA6C26C1-D911-4C63-B3FC-F5C7EBF7CE4F}"/>
              </a:ext>
            </a:extLst>
          </p:cNvPr>
          <p:cNvSpPr txBox="1">
            <a:spLocks/>
          </p:cNvSpPr>
          <p:nvPr/>
        </p:nvSpPr>
        <p:spPr>
          <a:xfrm>
            <a:off x="2680406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W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0" name="テキスト プレースホルダー 12">
            <a:extLst>
              <a:ext uri="{FF2B5EF4-FFF2-40B4-BE49-F238E27FC236}">
                <a16:creationId xmlns:a16="http://schemas.microsoft.com/office/drawing/2014/main" id="{0A893C62-7598-41B7-812D-3E503B066FAE}"/>
              </a:ext>
            </a:extLst>
          </p:cNvPr>
          <p:cNvSpPr txBox="1">
            <a:spLocks/>
          </p:cNvSpPr>
          <p:nvPr/>
        </p:nvSpPr>
        <p:spPr>
          <a:xfrm>
            <a:off x="9593270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1" name="テキスト プレースホルダー 12">
            <a:extLst>
              <a:ext uri="{FF2B5EF4-FFF2-40B4-BE49-F238E27FC236}">
                <a16:creationId xmlns:a16="http://schemas.microsoft.com/office/drawing/2014/main" id="{AA72B9C1-32CD-4D0B-9B13-6963F0EED557}"/>
              </a:ext>
            </a:extLst>
          </p:cNvPr>
          <p:cNvSpPr txBox="1">
            <a:spLocks/>
          </p:cNvSpPr>
          <p:nvPr/>
        </p:nvSpPr>
        <p:spPr>
          <a:xfrm>
            <a:off x="3256478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G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2" name="テキスト プレースホルダー 12">
            <a:extLst>
              <a:ext uri="{FF2B5EF4-FFF2-40B4-BE49-F238E27FC236}">
                <a16:creationId xmlns:a16="http://schemas.microsoft.com/office/drawing/2014/main" id="{29B84744-E0C7-45C1-9BE8-F9B7E401C2DE}"/>
              </a:ext>
            </a:extLst>
          </p:cNvPr>
          <p:cNvSpPr txBox="1">
            <a:spLocks/>
          </p:cNvSpPr>
          <p:nvPr/>
        </p:nvSpPr>
        <p:spPr>
          <a:xfrm>
            <a:off x="3832550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3" name="テキスト プレースホルダー 12">
            <a:extLst>
              <a:ext uri="{FF2B5EF4-FFF2-40B4-BE49-F238E27FC236}">
                <a16:creationId xmlns:a16="http://schemas.microsoft.com/office/drawing/2014/main" id="{5076BF04-F6A6-47C7-BDE2-F90E92DC9E9E}"/>
              </a:ext>
            </a:extLst>
          </p:cNvPr>
          <p:cNvSpPr txBox="1">
            <a:spLocks/>
          </p:cNvSpPr>
          <p:nvPr/>
        </p:nvSpPr>
        <p:spPr>
          <a:xfrm>
            <a:off x="9017198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4" name="テキスト プレースホルダー 12">
            <a:extLst>
              <a:ext uri="{FF2B5EF4-FFF2-40B4-BE49-F238E27FC236}">
                <a16:creationId xmlns:a16="http://schemas.microsoft.com/office/drawing/2014/main" id="{76A52610-A477-40F7-A69B-3FFA88E70CDC}"/>
              </a:ext>
            </a:extLst>
          </p:cNvPr>
          <p:cNvSpPr txBox="1">
            <a:spLocks/>
          </p:cNvSpPr>
          <p:nvPr/>
        </p:nvSpPr>
        <p:spPr>
          <a:xfrm>
            <a:off x="7865054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5" name="テキスト プレースホルダー 12">
            <a:extLst>
              <a:ext uri="{FF2B5EF4-FFF2-40B4-BE49-F238E27FC236}">
                <a16:creationId xmlns:a16="http://schemas.microsoft.com/office/drawing/2014/main" id="{449CEF2A-A2D2-4367-B8CC-FC5E33FD61A5}"/>
              </a:ext>
            </a:extLst>
          </p:cNvPr>
          <p:cNvSpPr txBox="1">
            <a:spLocks/>
          </p:cNvSpPr>
          <p:nvPr/>
        </p:nvSpPr>
        <p:spPr>
          <a:xfrm>
            <a:off x="6712910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6" name="テキスト プレースホルダー 12">
            <a:extLst>
              <a:ext uri="{FF2B5EF4-FFF2-40B4-BE49-F238E27FC236}">
                <a16:creationId xmlns:a16="http://schemas.microsoft.com/office/drawing/2014/main" id="{77965C9B-DC60-4C26-846F-94E39A6BCD60}"/>
              </a:ext>
            </a:extLst>
          </p:cNvPr>
          <p:cNvSpPr txBox="1">
            <a:spLocks/>
          </p:cNvSpPr>
          <p:nvPr/>
        </p:nvSpPr>
        <p:spPr>
          <a:xfrm>
            <a:off x="6136838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7" name="テキスト プレースホルダー 12">
            <a:extLst>
              <a:ext uri="{FF2B5EF4-FFF2-40B4-BE49-F238E27FC236}">
                <a16:creationId xmlns:a16="http://schemas.microsoft.com/office/drawing/2014/main" id="{8E4D497E-B0DE-417E-9D34-CF3CCE2B3B99}"/>
              </a:ext>
            </a:extLst>
          </p:cNvPr>
          <p:cNvSpPr txBox="1">
            <a:spLocks/>
          </p:cNvSpPr>
          <p:nvPr/>
        </p:nvSpPr>
        <p:spPr>
          <a:xfrm>
            <a:off x="5560766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8" name="テキスト プレースホルダー 12">
            <a:extLst>
              <a:ext uri="{FF2B5EF4-FFF2-40B4-BE49-F238E27FC236}">
                <a16:creationId xmlns:a16="http://schemas.microsoft.com/office/drawing/2014/main" id="{5443FCE7-869A-467B-B2F4-87741752FB18}"/>
              </a:ext>
            </a:extLst>
          </p:cNvPr>
          <p:cNvSpPr txBox="1">
            <a:spLocks/>
          </p:cNvSpPr>
          <p:nvPr/>
        </p:nvSpPr>
        <p:spPr>
          <a:xfrm>
            <a:off x="4984694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9" name="テキスト プレースホルダー 12">
            <a:extLst>
              <a:ext uri="{FF2B5EF4-FFF2-40B4-BE49-F238E27FC236}">
                <a16:creationId xmlns:a16="http://schemas.microsoft.com/office/drawing/2014/main" id="{2C73D535-3921-4EBC-8CF6-766AD92747BC}"/>
              </a:ext>
            </a:extLst>
          </p:cNvPr>
          <p:cNvSpPr txBox="1">
            <a:spLocks/>
          </p:cNvSpPr>
          <p:nvPr/>
        </p:nvSpPr>
        <p:spPr>
          <a:xfrm>
            <a:off x="4408622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0" name="テキスト プレースホルダー 12">
            <a:extLst>
              <a:ext uri="{FF2B5EF4-FFF2-40B4-BE49-F238E27FC236}">
                <a16:creationId xmlns:a16="http://schemas.microsoft.com/office/drawing/2014/main" id="{6D45E05E-8899-4288-B114-E3E40A42FFE7}"/>
              </a:ext>
            </a:extLst>
          </p:cNvPr>
          <p:cNvSpPr txBox="1">
            <a:spLocks/>
          </p:cNvSpPr>
          <p:nvPr/>
        </p:nvSpPr>
        <p:spPr>
          <a:xfrm>
            <a:off x="7288982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1" name="テキスト プレースホルダー 12">
            <a:extLst>
              <a:ext uri="{FF2B5EF4-FFF2-40B4-BE49-F238E27FC236}">
                <a16:creationId xmlns:a16="http://schemas.microsoft.com/office/drawing/2014/main" id="{2035EDB4-0906-4EE5-BF92-B394650407DD}"/>
              </a:ext>
            </a:extLst>
          </p:cNvPr>
          <p:cNvSpPr txBox="1">
            <a:spLocks/>
          </p:cNvSpPr>
          <p:nvPr/>
        </p:nvSpPr>
        <p:spPr>
          <a:xfrm>
            <a:off x="8441126" y="541089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B41ECA-A1CA-444A-A49F-C752AD215B80}"/>
              </a:ext>
            </a:extLst>
          </p:cNvPr>
          <p:cNvSpPr txBox="1"/>
          <p:nvPr/>
        </p:nvSpPr>
        <p:spPr>
          <a:xfrm>
            <a:off x="1019432" y="551426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answer[]</a:t>
            </a:r>
            <a:endParaRPr lang="ko-KR" altLang="en-US" dirty="0"/>
          </a:p>
        </p:txBody>
      </p:sp>
      <p:sp>
        <p:nvSpPr>
          <p:cNvPr id="55" name="テキスト プレースホルダー 12">
            <a:extLst>
              <a:ext uri="{FF2B5EF4-FFF2-40B4-BE49-F238E27FC236}">
                <a16:creationId xmlns:a16="http://schemas.microsoft.com/office/drawing/2014/main" id="{941F2E56-CB15-45A7-B256-09D85A74CCE7}"/>
              </a:ext>
            </a:extLst>
          </p:cNvPr>
          <p:cNvSpPr txBox="1">
            <a:spLocks/>
          </p:cNvSpPr>
          <p:nvPr/>
        </p:nvSpPr>
        <p:spPr>
          <a:xfrm>
            <a:off x="2680406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B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6" name="テキスト プレースホルダー 12">
            <a:extLst>
              <a:ext uri="{FF2B5EF4-FFF2-40B4-BE49-F238E27FC236}">
                <a16:creationId xmlns:a16="http://schemas.microsoft.com/office/drawing/2014/main" id="{662EFD50-059C-4A3F-9352-D26E065051AE}"/>
              </a:ext>
            </a:extLst>
          </p:cNvPr>
          <p:cNvSpPr txBox="1">
            <a:spLocks/>
          </p:cNvSpPr>
          <p:nvPr/>
        </p:nvSpPr>
        <p:spPr>
          <a:xfrm>
            <a:off x="9593270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7" name="テキスト プレースホルダー 12">
            <a:extLst>
              <a:ext uri="{FF2B5EF4-FFF2-40B4-BE49-F238E27FC236}">
                <a16:creationId xmlns:a16="http://schemas.microsoft.com/office/drawing/2014/main" id="{311E00C5-9184-47B0-9C81-CFEC566EDE1E}"/>
              </a:ext>
            </a:extLst>
          </p:cNvPr>
          <p:cNvSpPr txBox="1">
            <a:spLocks/>
          </p:cNvSpPr>
          <p:nvPr/>
        </p:nvSpPr>
        <p:spPr>
          <a:xfrm>
            <a:off x="3256478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T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8" name="テキスト プレースホルダー 12">
            <a:extLst>
              <a:ext uri="{FF2B5EF4-FFF2-40B4-BE49-F238E27FC236}">
                <a16:creationId xmlns:a16="http://schemas.microsoft.com/office/drawing/2014/main" id="{26821D65-E4C0-4885-B01C-F75CFF28009A}"/>
              </a:ext>
            </a:extLst>
          </p:cNvPr>
          <p:cNvSpPr txBox="1">
            <a:spLocks/>
          </p:cNvSpPr>
          <p:nvPr/>
        </p:nvSpPr>
        <p:spPr>
          <a:xfrm>
            <a:off x="3832550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9" name="テキスト プレースホルダー 12">
            <a:extLst>
              <a:ext uri="{FF2B5EF4-FFF2-40B4-BE49-F238E27FC236}">
                <a16:creationId xmlns:a16="http://schemas.microsoft.com/office/drawing/2014/main" id="{4BC0043F-A920-4DBD-9811-94D3D84FB8F9}"/>
              </a:ext>
            </a:extLst>
          </p:cNvPr>
          <p:cNvSpPr txBox="1">
            <a:spLocks/>
          </p:cNvSpPr>
          <p:nvPr/>
        </p:nvSpPr>
        <p:spPr>
          <a:xfrm>
            <a:off x="9017198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0" name="テキスト プレースホルダー 12">
            <a:extLst>
              <a:ext uri="{FF2B5EF4-FFF2-40B4-BE49-F238E27FC236}">
                <a16:creationId xmlns:a16="http://schemas.microsoft.com/office/drawing/2014/main" id="{59D8C2DB-1F38-4F9A-A608-5EA04C43C713}"/>
              </a:ext>
            </a:extLst>
          </p:cNvPr>
          <p:cNvSpPr txBox="1">
            <a:spLocks/>
          </p:cNvSpPr>
          <p:nvPr/>
        </p:nvSpPr>
        <p:spPr>
          <a:xfrm>
            <a:off x="7865054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1" name="テキスト プレースホルダー 12">
            <a:extLst>
              <a:ext uri="{FF2B5EF4-FFF2-40B4-BE49-F238E27FC236}">
                <a16:creationId xmlns:a16="http://schemas.microsoft.com/office/drawing/2014/main" id="{03F1C110-5810-4C44-9362-716D66D04D67}"/>
              </a:ext>
            </a:extLst>
          </p:cNvPr>
          <p:cNvSpPr txBox="1">
            <a:spLocks/>
          </p:cNvSpPr>
          <p:nvPr/>
        </p:nvSpPr>
        <p:spPr>
          <a:xfrm>
            <a:off x="6712910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2" name="テキスト プレースホルダー 12">
            <a:extLst>
              <a:ext uri="{FF2B5EF4-FFF2-40B4-BE49-F238E27FC236}">
                <a16:creationId xmlns:a16="http://schemas.microsoft.com/office/drawing/2014/main" id="{6E736039-301C-4C27-B3BE-16B31167BBEF}"/>
              </a:ext>
            </a:extLst>
          </p:cNvPr>
          <p:cNvSpPr txBox="1">
            <a:spLocks/>
          </p:cNvSpPr>
          <p:nvPr/>
        </p:nvSpPr>
        <p:spPr>
          <a:xfrm>
            <a:off x="6136838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3" name="テキスト プレースホルダー 12">
            <a:extLst>
              <a:ext uri="{FF2B5EF4-FFF2-40B4-BE49-F238E27FC236}">
                <a16:creationId xmlns:a16="http://schemas.microsoft.com/office/drawing/2014/main" id="{2A419B28-E21B-4D8B-A30F-29C9CA9A1242}"/>
              </a:ext>
            </a:extLst>
          </p:cNvPr>
          <p:cNvSpPr txBox="1">
            <a:spLocks/>
          </p:cNvSpPr>
          <p:nvPr/>
        </p:nvSpPr>
        <p:spPr>
          <a:xfrm>
            <a:off x="5560766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4" name="テキスト プレースホルダー 12">
            <a:extLst>
              <a:ext uri="{FF2B5EF4-FFF2-40B4-BE49-F238E27FC236}">
                <a16:creationId xmlns:a16="http://schemas.microsoft.com/office/drawing/2014/main" id="{FFA90C28-0660-4EED-BCA6-813570925E86}"/>
              </a:ext>
            </a:extLst>
          </p:cNvPr>
          <p:cNvSpPr txBox="1">
            <a:spLocks/>
          </p:cNvSpPr>
          <p:nvPr/>
        </p:nvSpPr>
        <p:spPr>
          <a:xfrm>
            <a:off x="4984694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5" name="テキスト プレースホルダー 12">
            <a:extLst>
              <a:ext uri="{FF2B5EF4-FFF2-40B4-BE49-F238E27FC236}">
                <a16:creationId xmlns:a16="http://schemas.microsoft.com/office/drawing/2014/main" id="{A4D047E3-FE97-44CC-A600-4EC23B49CA2A}"/>
              </a:ext>
            </a:extLst>
          </p:cNvPr>
          <p:cNvSpPr txBox="1">
            <a:spLocks/>
          </p:cNvSpPr>
          <p:nvPr/>
        </p:nvSpPr>
        <p:spPr>
          <a:xfrm>
            <a:off x="4408622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6" name="テキスト プレースホルダー 12">
            <a:extLst>
              <a:ext uri="{FF2B5EF4-FFF2-40B4-BE49-F238E27FC236}">
                <a16:creationId xmlns:a16="http://schemas.microsoft.com/office/drawing/2014/main" id="{4E39A89E-3913-4840-84E7-FC4951443716}"/>
              </a:ext>
            </a:extLst>
          </p:cNvPr>
          <p:cNvSpPr txBox="1">
            <a:spLocks/>
          </p:cNvSpPr>
          <p:nvPr/>
        </p:nvSpPr>
        <p:spPr>
          <a:xfrm>
            <a:off x="7288982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7" name="テキスト プレースホルダー 12">
            <a:extLst>
              <a:ext uri="{FF2B5EF4-FFF2-40B4-BE49-F238E27FC236}">
                <a16:creationId xmlns:a16="http://schemas.microsoft.com/office/drawing/2014/main" id="{09A2BCAA-1937-406F-AB60-06C8C89363B9}"/>
              </a:ext>
            </a:extLst>
          </p:cNvPr>
          <p:cNvSpPr txBox="1">
            <a:spLocks/>
          </p:cNvSpPr>
          <p:nvPr/>
        </p:nvSpPr>
        <p:spPr>
          <a:xfrm>
            <a:off x="8441126" y="4125388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1BCA63-6D92-451E-BC3E-F233E490F613}"/>
              </a:ext>
            </a:extLst>
          </p:cNvPr>
          <p:cNvSpPr txBox="1"/>
          <p:nvPr/>
        </p:nvSpPr>
        <p:spPr>
          <a:xfrm>
            <a:off x="1019432" y="42287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answer[]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91B09C-DF71-422C-8DC7-090E86390099}"/>
              </a:ext>
            </a:extLst>
          </p:cNvPr>
          <p:cNvCxnSpPr>
            <a:cxnSpLocks/>
          </p:cNvCxnSpPr>
          <p:nvPr/>
        </p:nvCxnSpPr>
        <p:spPr>
          <a:xfrm>
            <a:off x="4408622" y="3159056"/>
            <a:ext cx="3960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8302730-C84F-434E-BCA5-D7BD0989BFB3}"/>
              </a:ext>
            </a:extLst>
          </p:cNvPr>
          <p:cNvCxnSpPr>
            <a:stCxn id="57" idx="0"/>
            <a:endCxn id="79" idx="2"/>
          </p:cNvCxnSpPr>
          <p:nvPr/>
        </p:nvCxnSpPr>
        <p:spPr>
          <a:xfrm rot="5400000" flipH="1" flipV="1">
            <a:off x="5820356" y="1288640"/>
            <a:ext cx="560907" cy="5112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524CEFD-3D26-461F-A8FB-A4ECFFDA8FEC}"/>
              </a:ext>
            </a:extLst>
          </p:cNvPr>
          <p:cNvCxnSpPr>
            <a:stCxn id="79" idx="3"/>
            <a:endCxn id="90" idx="3"/>
          </p:cNvCxnSpPr>
          <p:nvPr/>
        </p:nvCxnSpPr>
        <p:spPr>
          <a:xfrm>
            <a:off x="8945141" y="3276445"/>
            <a:ext cx="1224201" cy="2422488"/>
          </a:xfrm>
          <a:prstGeom prst="bentConnector3">
            <a:avLst>
              <a:gd name="adj1" fmla="val 118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B099054-0B80-42CB-B0E7-D4227DF1D693}"/>
              </a:ext>
            </a:extLst>
          </p:cNvPr>
          <p:cNvCxnSpPr>
            <a:stCxn id="222" idx="2"/>
            <a:endCxn id="75" idx="0"/>
          </p:cNvCxnSpPr>
          <p:nvPr/>
        </p:nvCxnSpPr>
        <p:spPr>
          <a:xfrm rot="5400000">
            <a:off x="5579748" y="-737077"/>
            <a:ext cx="1114180" cy="6336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4522727-BA0F-43D7-8CB0-346E8B1F9BAD}"/>
              </a:ext>
            </a:extLst>
          </p:cNvPr>
          <p:cNvCxnSpPr>
            <a:stCxn id="219" idx="2"/>
            <a:endCxn id="76" idx="0"/>
          </p:cNvCxnSpPr>
          <p:nvPr/>
        </p:nvCxnSpPr>
        <p:spPr>
          <a:xfrm rot="5400000">
            <a:off x="6155820" y="-737077"/>
            <a:ext cx="1114180" cy="6336792"/>
          </a:xfrm>
          <a:prstGeom prst="bentConnector3">
            <a:avLst>
              <a:gd name="adj1" fmla="val 71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6F995CD-72B2-448A-B098-29C63246AFB7}"/>
              </a:ext>
            </a:extLst>
          </p:cNvPr>
          <p:cNvCxnSpPr>
            <a:stCxn id="230" idx="2"/>
            <a:endCxn id="79" idx="0"/>
          </p:cNvCxnSpPr>
          <p:nvPr/>
        </p:nvCxnSpPr>
        <p:spPr>
          <a:xfrm rot="5400000">
            <a:off x="8136044" y="2395291"/>
            <a:ext cx="1114180" cy="72057"/>
          </a:xfrm>
          <a:prstGeom prst="bentConnector3">
            <a:avLst>
              <a:gd name="adj1" fmla="val 250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8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F0591927-51F6-4D9E-829D-AF626F57FFF5}"/>
                </a:ext>
              </a:extLst>
            </p:cNvPr>
            <p:cNvSpPr txBox="1"/>
            <p:nvPr/>
          </p:nvSpPr>
          <p:spPr>
            <a:xfrm>
              <a:off x="795130" y="1797578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제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3</a:t>
              </a: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차 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-  26</a:t>
              </a: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진법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7" y="29915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8" name="テキスト ボックス 22">
            <a:extLst>
              <a:ext uri="{FF2B5EF4-FFF2-40B4-BE49-F238E27FC236}">
                <a16:creationId xmlns:a16="http://schemas.microsoft.com/office/drawing/2014/main" id="{F324915A-A967-4D5F-9FAC-FE1663B30FC4}"/>
              </a:ext>
            </a:extLst>
          </p:cNvPr>
          <p:cNvSpPr txBox="1"/>
          <p:nvPr/>
        </p:nvSpPr>
        <p:spPr>
          <a:xfrm>
            <a:off x="9601088" y="5622974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제출일</a:t>
            </a:r>
            <a:r>
              <a:rPr kumimoji="1" lang="en-US" altLang="ko-KR" spc="-150" dirty="0">
                <a:solidFill>
                  <a:schemeClr val="bg1"/>
                </a:solidFill>
                <a:latin typeface="+mn-ea"/>
              </a:rPr>
              <a:t>: 2020</a:t>
            </a:r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년 </a:t>
            </a:r>
            <a:r>
              <a:rPr kumimoji="1" lang="en-US" altLang="ko-KR" spc="-150" dirty="0">
                <a:solidFill>
                  <a:schemeClr val="bg1"/>
                </a:solidFill>
                <a:latin typeface="+mn-ea"/>
              </a:rPr>
              <a:t>5</a:t>
            </a:r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월 </a:t>
            </a:r>
            <a:r>
              <a:rPr kumimoji="1" lang="en-US" altLang="ko-KR" spc="-150" dirty="0">
                <a:solidFill>
                  <a:schemeClr val="bg1"/>
                </a:solidFill>
                <a:latin typeface="+mn-ea"/>
              </a:rPr>
              <a:t>31</a:t>
            </a:r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일</a:t>
            </a:r>
            <a:endParaRPr kumimoji="1" lang="ja-JP" altLang="en-US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5" y="2451651"/>
            <a:ext cx="8070575" cy="80838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문제 요약</a:t>
              </a:r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5" y="3670849"/>
            <a:ext cx="8070575" cy="80838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2210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/>
                <a:t>main.cpp</a:t>
              </a:r>
              <a:endParaRPr kumimoji="1" lang="ja-JP" altLang="en-US" sz="3600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65105" y="4890047"/>
            <a:ext cx="8070575" cy="808384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6"/>
              <a:ext cx="2518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 err="1"/>
                <a:t>유태형</a:t>
              </a:r>
              <a:r>
                <a:rPr kumimoji="1" lang="en-US" altLang="ko-KR" sz="3600" b="1" dirty="0"/>
                <a:t>.</a:t>
              </a:r>
              <a:r>
                <a:rPr kumimoji="1" lang="en-US" altLang="ko-KR" sz="3600" b="1" dirty="0" err="1"/>
                <a:t>cpp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454364" y="3394213"/>
            <a:ext cx="3283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문제 요약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문제 요약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C8C056-DEE6-4874-88AC-984B982E5807}"/>
              </a:ext>
            </a:extLst>
          </p:cNvPr>
          <p:cNvSpPr/>
          <p:nvPr/>
        </p:nvSpPr>
        <p:spPr>
          <a:xfrm>
            <a:off x="373710" y="2055464"/>
            <a:ext cx="3332480" cy="3332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3A9EC79-9F90-44B1-A395-731933F941CF}"/>
              </a:ext>
            </a:extLst>
          </p:cNvPr>
          <p:cNvSpPr/>
          <p:nvPr/>
        </p:nvSpPr>
        <p:spPr>
          <a:xfrm>
            <a:off x="4429760" y="2055464"/>
            <a:ext cx="3332480" cy="3332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90E0428-2715-44EB-8F9D-24707A03D265}"/>
              </a:ext>
            </a:extLst>
          </p:cNvPr>
          <p:cNvSpPr/>
          <p:nvPr/>
        </p:nvSpPr>
        <p:spPr>
          <a:xfrm>
            <a:off x="8485810" y="2055464"/>
            <a:ext cx="3332480" cy="3332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D1AA9B-8622-442A-82C7-1E967C50CB30}"/>
              </a:ext>
            </a:extLst>
          </p:cNvPr>
          <p:cNvGrpSpPr/>
          <p:nvPr/>
        </p:nvGrpSpPr>
        <p:grpSpPr>
          <a:xfrm>
            <a:off x="723543" y="5576384"/>
            <a:ext cx="2508637" cy="845942"/>
            <a:chOff x="723543" y="5827240"/>
            <a:chExt cx="2508637" cy="845942"/>
          </a:xfrm>
        </p:grpSpPr>
        <p:sp>
          <p:nvSpPr>
            <p:cNvPr id="30" name="テキスト ボックス 11">
              <a:extLst>
                <a:ext uri="{FF2B5EF4-FFF2-40B4-BE49-F238E27FC236}">
                  <a16:creationId xmlns:a16="http://schemas.microsoft.com/office/drawing/2014/main" id="{E8E1D4B8-3A51-481D-92CD-B92A233928B7}"/>
                </a:ext>
              </a:extLst>
            </p:cNvPr>
            <p:cNvSpPr txBox="1"/>
            <p:nvPr/>
          </p:nvSpPr>
          <p:spPr>
            <a:xfrm>
              <a:off x="1209063" y="582724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문자를 연산</a:t>
              </a:r>
              <a:endParaRPr kumimoji="1" lang="ja-JP" altLang="en-US" sz="2000" b="1" dirty="0"/>
            </a:p>
          </p:txBody>
        </p:sp>
        <p:sp>
          <p:nvSpPr>
            <p:cNvPr id="31" name="テキスト ボックス 12">
              <a:extLst>
                <a:ext uri="{FF2B5EF4-FFF2-40B4-BE49-F238E27FC236}">
                  <a16:creationId xmlns:a16="http://schemas.microsoft.com/office/drawing/2014/main" id="{1FE2958B-B5A3-42CF-B0C5-EEB24B114C5A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1100" dirty="0"/>
                <a:t>A:0~Z:25</a:t>
              </a:r>
              <a:r>
                <a:rPr kumimoji="1" lang="ko-KR" altLang="en-US" sz="1100" dirty="0"/>
                <a:t>사이 문자를 대입하여 </a:t>
              </a:r>
              <a:r>
                <a:rPr kumimoji="1" lang="en-US" altLang="ko-KR" sz="1100" dirty="0"/>
                <a:t>26</a:t>
              </a:r>
              <a:r>
                <a:rPr kumimoji="1" lang="ko-KR" altLang="en-US" sz="1100" dirty="0"/>
                <a:t>진법으로 연산을 수행</a:t>
              </a:r>
              <a:endParaRPr kumimoji="1" lang="ja-JP" altLang="en-US" sz="11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4841681" y="5576384"/>
            <a:ext cx="2508637" cy="845942"/>
            <a:chOff x="723543" y="5827240"/>
            <a:chExt cx="2508637" cy="845942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1337304" y="5827240"/>
              <a:ext cx="1281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문장의 수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/>
                <a:t>문장의 개수는 </a:t>
              </a:r>
              <a:r>
                <a:rPr lang="en-US" altLang="ko-KR" sz="1100" dirty="0"/>
                <a:t>Random</a:t>
              </a:r>
              <a:r>
                <a:rPr lang="ko-KR" altLang="en-US" sz="1100" dirty="0"/>
                <a:t>이므로 연산을 몇 번 할지는 정해지지 않음</a:t>
              </a:r>
              <a:endParaRPr kumimoji="1" lang="ja-JP" altLang="en-US" sz="11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E9331CA-3A8B-494E-9C3C-A77EF79ECF52}"/>
              </a:ext>
            </a:extLst>
          </p:cNvPr>
          <p:cNvGrpSpPr/>
          <p:nvPr/>
        </p:nvGrpSpPr>
        <p:grpSpPr>
          <a:xfrm>
            <a:off x="8959819" y="5576384"/>
            <a:ext cx="2508637" cy="1015219"/>
            <a:chOff x="723543" y="5827240"/>
            <a:chExt cx="2508637" cy="1015219"/>
          </a:xfrm>
        </p:grpSpPr>
        <p:sp>
          <p:nvSpPr>
            <p:cNvPr id="36" name="テキスト ボックス 11">
              <a:extLst>
                <a:ext uri="{FF2B5EF4-FFF2-40B4-BE49-F238E27FC236}">
                  <a16:creationId xmlns:a16="http://schemas.microsoft.com/office/drawing/2014/main" id="{E4B2E365-9D1F-422C-9ABB-6524CF17ACB4}"/>
                </a:ext>
              </a:extLst>
            </p:cNvPr>
            <p:cNvSpPr txBox="1"/>
            <p:nvPr/>
          </p:nvSpPr>
          <p:spPr>
            <a:xfrm>
              <a:off x="1209064" y="582724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문장의 길이</a:t>
              </a:r>
              <a:endParaRPr kumimoji="1" lang="ja-JP" altLang="en-US" sz="2000" b="1" dirty="0"/>
            </a:p>
          </p:txBody>
        </p:sp>
        <p:sp>
          <p:nvSpPr>
            <p:cNvPr id="37" name="テキスト ボックス 12">
              <a:extLst>
                <a:ext uri="{FF2B5EF4-FFF2-40B4-BE49-F238E27FC236}">
                  <a16:creationId xmlns:a16="http://schemas.microsoft.com/office/drawing/2014/main" id="{CA31B60D-0C89-47A0-BF44-B3B4E38B35AC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ko-KR" altLang="en-US" sz="1100" dirty="0"/>
                <a:t>피 연산자인 문장은 제각각 길이가 </a:t>
              </a:r>
              <a:r>
                <a:rPr kumimoji="1" lang="en-US" altLang="ko-KR" sz="1100" dirty="0"/>
                <a:t>1~127</a:t>
              </a:r>
              <a:r>
                <a:rPr kumimoji="1" lang="ko-KR" altLang="en-US" sz="1100" dirty="0"/>
                <a:t>자리 이므로 정수치환 불가능</a:t>
              </a:r>
              <a:r>
                <a:rPr kumimoji="1" lang="en-US" altLang="ko-KR" sz="1100" dirty="0"/>
                <a:t>, </a:t>
              </a:r>
              <a:r>
                <a:rPr kumimoji="1" lang="ko-KR" altLang="en-US" sz="1100" dirty="0"/>
                <a:t>문장길이 상관없이 연산 가능해야 함</a:t>
              </a:r>
              <a:endParaRPr kumimoji="1" lang="ja-JP" altLang="en-US" sz="1100" dirty="0"/>
            </a:p>
          </p:txBody>
        </p:sp>
      </p:grpSp>
      <p:pic>
        <p:nvPicPr>
          <p:cNvPr id="38" name="그래픽 37" descr="새 휠체어">
            <a:extLst>
              <a:ext uri="{FF2B5EF4-FFF2-40B4-BE49-F238E27FC236}">
                <a16:creationId xmlns:a16="http://schemas.microsoft.com/office/drawing/2014/main" id="{BC8C8D43-F050-4A36-B0E2-EDD832CF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2371" y="2981960"/>
            <a:ext cx="1478280" cy="1478280"/>
          </a:xfrm>
          <a:prstGeom prst="rect">
            <a:avLst/>
          </a:prstGeom>
        </p:spPr>
      </p:pic>
      <p:pic>
        <p:nvPicPr>
          <p:cNvPr id="40" name="그래픽 39" descr="과녁">
            <a:extLst>
              <a:ext uri="{FF2B5EF4-FFF2-40B4-BE49-F238E27FC236}">
                <a16:creationId xmlns:a16="http://schemas.microsoft.com/office/drawing/2014/main" id="{97F51F55-635B-4FEA-B36C-7380943CC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590" y="2981960"/>
            <a:ext cx="1455090" cy="1455090"/>
          </a:xfrm>
          <a:prstGeom prst="rect">
            <a:avLst/>
          </a:prstGeom>
        </p:spPr>
      </p:pic>
      <p:pic>
        <p:nvPicPr>
          <p:cNvPr id="42" name="그래픽 41" descr="수화 ">
            <a:extLst>
              <a:ext uri="{FF2B5EF4-FFF2-40B4-BE49-F238E27FC236}">
                <a16:creationId xmlns:a16="http://schemas.microsoft.com/office/drawing/2014/main" id="{3B16F7DF-99A7-462E-9180-E4A277C0B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22410" y="2799080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4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4">
              <a:lumMod val="75000"/>
            </a:schemeClr>
          </a:fgClr>
          <a:bgClr>
            <a:schemeClr val="accent4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4">
            <a:extLst>
              <a:ext uri="{FF2B5EF4-FFF2-40B4-BE49-F238E27FC236}">
                <a16:creationId xmlns:a16="http://schemas.microsoft.com/office/drawing/2014/main" id="{177DF1E8-492E-40FA-B694-5BA0D6E277A8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0">
            <a:extLst>
              <a:ext uri="{FF2B5EF4-FFF2-40B4-BE49-F238E27FC236}">
                <a16:creationId xmlns:a16="http://schemas.microsoft.com/office/drawing/2014/main" id="{5E872116-782A-427F-B108-9E72B220E406}"/>
              </a:ext>
            </a:extLst>
          </p:cNvPr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4" name="グループ化 19">
              <a:extLst>
                <a:ext uri="{FF2B5EF4-FFF2-40B4-BE49-F238E27FC236}">
                  <a16:creationId xmlns:a16="http://schemas.microsoft.com/office/drawing/2014/main" id="{5D53D1A5-5F03-4688-B187-9CCE6661238B}"/>
                </a:ext>
              </a:extLst>
            </p:cNvPr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1" name="二等辺三角形 13">
                <a:extLst>
                  <a:ext uri="{FF2B5EF4-FFF2-40B4-BE49-F238E27FC236}">
                    <a16:creationId xmlns:a16="http://schemas.microsoft.com/office/drawing/2014/main" id="{6CAAA1AC-6967-4815-8306-7672B4BFFF59}"/>
                  </a:ext>
                </a:extLst>
              </p:cNvPr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二等辺三角形 10">
                <a:extLst>
                  <a:ext uri="{FF2B5EF4-FFF2-40B4-BE49-F238E27FC236}">
                    <a16:creationId xmlns:a16="http://schemas.microsoft.com/office/drawing/2014/main" id="{C062B325-7753-4DAD-9244-318DC89D9F30}"/>
                  </a:ext>
                </a:extLst>
              </p:cNvPr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5" name="グループ化 18">
              <a:extLst>
                <a:ext uri="{FF2B5EF4-FFF2-40B4-BE49-F238E27FC236}">
                  <a16:creationId xmlns:a16="http://schemas.microsoft.com/office/drawing/2014/main" id="{E2016CFC-FA9E-41B8-9A52-78EB3AC8995E}"/>
                </a:ext>
              </a:extLst>
            </p:cNvPr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9" name="正方形/長方形 14">
                <a:extLst>
                  <a:ext uri="{FF2B5EF4-FFF2-40B4-BE49-F238E27FC236}">
                    <a16:creationId xmlns:a16="http://schemas.microsoft.com/office/drawing/2014/main" id="{6258EEC5-8F18-44E6-BC1D-B1F00E7B265A}"/>
                  </a:ext>
                </a:extLst>
              </p:cNvPr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" name="正方形/長方形 11">
                <a:extLst>
                  <a:ext uri="{FF2B5EF4-FFF2-40B4-BE49-F238E27FC236}">
                    <a16:creationId xmlns:a16="http://schemas.microsoft.com/office/drawing/2014/main" id="{6AD60B05-A4EE-4EE6-AAC3-AE9E2D217262}"/>
                  </a:ext>
                </a:extLst>
              </p:cNvPr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6" name="グループ化 17">
              <a:extLst>
                <a:ext uri="{FF2B5EF4-FFF2-40B4-BE49-F238E27FC236}">
                  <a16:creationId xmlns:a16="http://schemas.microsoft.com/office/drawing/2014/main" id="{FFAA3086-C205-4EF3-B139-BA1E479A683A}"/>
                </a:ext>
              </a:extLst>
            </p:cNvPr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7" name="五角形 15">
                <a:extLst>
                  <a:ext uri="{FF2B5EF4-FFF2-40B4-BE49-F238E27FC236}">
                    <a16:creationId xmlns:a16="http://schemas.microsoft.com/office/drawing/2014/main" id="{AF813CAF-959D-4913-8E1A-6A1FB1E4D96A}"/>
                  </a:ext>
                </a:extLst>
              </p:cNvPr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" name="五角形 12">
                <a:extLst>
                  <a:ext uri="{FF2B5EF4-FFF2-40B4-BE49-F238E27FC236}">
                    <a16:creationId xmlns:a16="http://schemas.microsoft.com/office/drawing/2014/main" id="{F6D2C9F5-D56D-4023-9864-EB493CF16875}"/>
                  </a:ext>
                </a:extLst>
              </p:cNvPr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3" name="正方形/長方形 4">
            <a:extLst>
              <a:ext uri="{FF2B5EF4-FFF2-40B4-BE49-F238E27FC236}">
                <a16:creationId xmlns:a16="http://schemas.microsoft.com/office/drawing/2014/main" id="{C5A3291F-F65C-4332-8B04-B725CA2F82DD}"/>
              </a:ext>
            </a:extLst>
          </p:cNvPr>
          <p:cNvSpPr/>
          <p:nvPr/>
        </p:nvSpPr>
        <p:spPr>
          <a:xfrm>
            <a:off x="0" y="502209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2A790D5D-7D9F-4101-8E8F-2B786EC63F7E}"/>
              </a:ext>
            </a:extLst>
          </p:cNvPr>
          <p:cNvSpPr/>
          <p:nvPr/>
        </p:nvSpPr>
        <p:spPr>
          <a:xfrm>
            <a:off x="934720" y="2661920"/>
            <a:ext cx="10363200" cy="1894761"/>
          </a:xfrm>
          <a:prstGeom prst="bracketPair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017F0-09A5-472F-B9AF-0FEA4D609999}"/>
              </a:ext>
            </a:extLst>
          </p:cNvPr>
          <p:cNvSpPr txBox="1"/>
          <p:nvPr/>
        </p:nvSpPr>
        <p:spPr>
          <a:xfrm>
            <a:off x="1300456" y="2991577"/>
            <a:ext cx="95910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rgbClr val="FFC000"/>
                </a:solidFill>
              </a:rPr>
              <a:t>연산을 새롭게 정의 하자 </a:t>
            </a:r>
          </a:p>
        </p:txBody>
      </p:sp>
    </p:spTree>
    <p:extLst>
      <p:ext uri="{BB962C8B-B14F-4D97-AF65-F5344CB8AC3E}">
        <p14:creationId xmlns:p14="http://schemas.microsoft.com/office/powerpoint/2010/main" val="396640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469593" y="3394213"/>
            <a:ext cx="3252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b="1" spc="-300" dirty="0">
                <a:solidFill>
                  <a:schemeClr val="bg1"/>
                </a:solidFill>
              </a:rPr>
              <a:t>main.cpp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2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spc="-300" dirty="0">
                <a:solidFill>
                  <a:schemeClr val="bg1"/>
                </a:solidFill>
              </a:rPr>
              <a:t>main.cpp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74017"/>
              </p:ext>
            </p:extLst>
          </p:nvPr>
        </p:nvGraphicFramePr>
        <p:xfrm>
          <a:off x="282270" y="1933268"/>
          <a:ext cx="11631436" cy="461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2661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배열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크기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내용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역할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question[]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STRING_SIZE 12800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A~Z, +OR-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연산 전 문자열 저장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str[]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(DEPTH_SIZE 127)+1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dirty="0"/>
                        <a:t>A~Z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각각의 피연산자 문장들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answer[]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STRING_SIZE 12800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(-)A~Z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연산 후 문자열 저장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answer2[]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STRING_SIZE 12800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/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/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08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spc="-300" dirty="0">
                <a:solidFill>
                  <a:schemeClr val="bg1"/>
                </a:solidFill>
              </a:rPr>
              <a:t>main.cpp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131" name="グループ化 130"/>
          <p:cNvGrpSpPr/>
          <p:nvPr/>
        </p:nvGrpSpPr>
        <p:grpSpPr>
          <a:xfrm>
            <a:off x="1436188" y="1817676"/>
            <a:ext cx="9699172" cy="5010848"/>
            <a:chOff x="786405" y="1100077"/>
            <a:chExt cx="10666819" cy="5735190"/>
          </a:xfrm>
        </p:grpSpPr>
        <p:sp>
          <p:nvSpPr>
            <p:cNvPr id="8" name="長方形 51">
              <a:extLst>
                <a:ext uri="{FF2B5EF4-FFF2-40B4-BE49-F238E27FC236}">
                  <a16:creationId xmlns:a16="http://schemas.microsoft.com/office/drawing/2014/main" id="{46969EBC-E8D3-4914-9A82-8E88F816E77E}"/>
                </a:ext>
              </a:extLst>
            </p:cNvPr>
            <p:cNvSpPr/>
            <p:nvPr/>
          </p:nvSpPr>
          <p:spPr>
            <a:xfrm>
              <a:off x="4297328" y="6412546"/>
              <a:ext cx="3597344" cy="4227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2400" b="1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인적자원</a:t>
              </a:r>
              <a:endParaRPr lang="ja-JP" altLang="en-US" sz="2400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  <p:grpSp>
          <p:nvGrpSpPr>
            <p:cNvPr id="9" name="グループ 26" descr="これは後ろから見た男性の画像です。 ">
              <a:extLst>
                <a:ext uri="{FF2B5EF4-FFF2-40B4-BE49-F238E27FC236}">
                  <a16:creationId xmlns:a16="http://schemas.microsoft.com/office/drawing/2014/main" id="{ABC2A172-1C05-4D6F-B5FB-5CEBE6B7E962}"/>
                </a:ext>
              </a:extLst>
            </p:cNvPr>
            <p:cNvGrpSpPr/>
            <p:nvPr/>
          </p:nvGrpSpPr>
          <p:grpSpPr>
            <a:xfrm>
              <a:off x="4761706" y="3689453"/>
              <a:ext cx="2668588" cy="2679700"/>
              <a:chOff x="4832350" y="3127375"/>
              <a:chExt cx="2668588" cy="2679700"/>
            </a:xfrm>
          </p:grpSpPr>
          <p:sp>
            <p:nvSpPr>
              <p:cNvPr id="10" name="フリーフォーム(F) 5">
                <a:extLst>
                  <a:ext uri="{FF2B5EF4-FFF2-40B4-BE49-F238E27FC236}">
                    <a16:creationId xmlns:a16="http://schemas.microsoft.com/office/drawing/2014/main" id="{A113113D-0844-4CD7-B171-8F00F9D68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4288" y="3810000"/>
                <a:ext cx="1004888" cy="1736725"/>
              </a:xfrm>
              <a:custGeom>
                <a:avLst/>
                <a:gdLst>
                  <a:gd name="T0" fmla="*/ 82 w 175"/>
                  <a:gd name="T1" fmla="*/ 75 h 303"/>
                  <a:gd name="T2" fmla="*/ 172 w 175"/>
                  <a:gd name="T3" fmla="*/ 242 h 303"/>
                  <a:gd name="T4" fmla="*/ 103 w 175"/>
                  <a:gd name="T5" fmla="*/ 242 h 303"/>
                  <a:gd name="T6" fmla="*/ 49 w 175"/>
                  <a:gd name="T7" fmla="*/ 89 h 303"/>
                  <a:gd name="T8" fmla="*/ 22 w 175"/>
                  <a:gd name="T9" fmla="*/ 67 h 303"/>
                  <a:gd name="T10" fmla="*/ 7 w 175"/>
                  <a:gd name="T11" fmla="*/ 36 h 303"/>
                  <a:gd name="T12" fmla="*/ 23 w 175"/>
                  <a:gd name="T13" fmla="*/ 36 h 303"/>
                  <a:gd name="T14" fmla="*/ 35 w 175"/>
                  <a:gd name="T15" fmla="*/ 54 h 303"/>
                  <a:gd name="T16" fmla="*/ 8 w 175"/>
                  <a:gd name="T17" fmla="*/ 5 h 303"/>
                  <a:gd name="T18" fmla="*/ 30 w 175"/>
                  <a:gd name="T19" fmla="*/ 21 h 303"/>
                  <a:gd name="T20" fmla="*/ 51 w 175"/>
                  <a:gd name="T21" fmla="*/ 25 h 303"/>
                  <a:gd name="T22" fmla="*/ 70 w 175"/>
                  <a:gd name="T23" fmla="*/ 49 h 303"/>
                  <a:gd name="T24" fmla="*/ 82 w 175"/>
                  <a:gd name="T25" fmla="*/ 75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5" h="303">
                    <a:moveTo>
                      <a:pt x="82" y="75"/>
                    </a:moveTo>
                    <a:cubicBezTo>
                      <a:pt x="82" y="75"/>
                      <a:pt x="175" y="184"/>
                      <a:pt x="172" y="242"/>
                    </a:cubicBezTo>
                    <a:cubicBezTo>
                      <a:pt x="169" y="299"/>
                      <a:pt x="126" y="303"/>
                      <a:pt x="103" y="242"/>
                    </a:cubicBezTo>
                    <a:cubicBezTo>
                      <a:pt x="81" y="180"/>
                      <a:pt x="49" y="89"/>
                      <a:pt x="49" y="89"/>
                    </a:cubicBezTo>
                    <a:cubicBezTo>
                      <a:pt x="49" y="89"/>
                      <a:pt x="27" y="74"/>
                      <a:pt x="22" y="67"/>
                    </a:cubicBezTo>
                    <a:cubicBezTo>
                      <a:pt x="17" y="61"/>
                      <a:pt x="13" y="39"/>
                      <a:pt x="7" y="36"/>
                    </a:cubicBezTo>
                    <a:cubicBezTo>
                      <a:pt x="0" y="33"/>
                      <a:pt x="12" y="26"/>
                      <a:pt x="23" y="36"/>
                    </a:cubicBezTo>
                    <a:cubicBezTo>
                      <a:pt x="33" y="46"/>
                      <a:pt x="30" y="57"/>
                      <a:pt x="35" y="54"/>
                    </a:cubicBezTo>
                    <a:cubicBezTo>
                      <a:pt x="40" y="50"/>
                      <a:pt x="8" y="10"/>
                      <a:pt x="8" y="5"/>
                    </a:cubicBezTo>
                    <a:cubicBezTo>
                      <a:pt x="9" y="0"/>
                      <a:pt x="30" y="21"/>
                      <a:pt x="30" y="21"/>
                    </a:cubicBezTo>
                    <a:cubicBezTo>
                      <a:pt x="30" y="21"/>
                      <a:pt x="44" y="19"/>
                      <a:pt x="51" y="25"/>
                    </a:cubicBezTo>
                    <a:cubicBezTo>
                      <a:pt x="58" y="30"/>
                      <a:pt x="67" y="43"/>
                      <a:pt x="70" y="49"/>
                    </a:cubicBezTo>
                    <a:cubicBezTo>
                      <a:pt x="72" y="55"/>
                      <a:pt x="75" y="66"/>
                      <a:pt x="82" y="75"/>
                    </a:cubicBezTo>
                    <a:close/>
                  </a:path>
                </a:pathLst>
              </a:custGeom>
              <a:solidFill>
                <a:srgbClr val="F8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1" name="オートシェイプ 3">
                <a:extLst>
                  <a:ext uri="{FF2B5EF4-FFF2-40B4-BE49-F238E27FC236}">
                    <a16:creationId xmlns:a16="http://schemas.microsoft.com/office/drawing/2014/main" id="{CBAFF68D-D572-4371-A91E-AC6024B691F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905375" y="3141662"/>
                <a:ext cx="2479675" cy="266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2" name="フリーフォーム(F) 6">
                <a:extLst>
                  <a:ext uri="{FF2B5EF4-FFF2-40B4-BE49-F238E27FC236}">
                    <a16:creationId xmlns:a16="http://schemas.microsoft.com/office/drawing/2014/main" id="{48C4C649-8470-4879-B490-47F99A11E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0350" y="4210050"/>
                <a:ext cx="752475" cy="1301750"/>
              </a:xfrm>
              <a:custGeom>
                <a:avLst/>
                <a:gdLst>
                  <a:gd name="T0" fmla="*/ 36 w 131"/>
                  <a:gd name="T1" fmla="*/ 0 h 227"/>
                  <a:gd name="T2" fmla="*/ 0 w 131"/>
                  <a:gd name="T3" fmla="*/ 22 h 227"/>
                  <a:gd name="T4" fmla="*/ 94 w 131"/>
                  <a:gd name="T5" fmla="*/ 215 h 227"/>
                  <a:gd name="T6" fmla="*/ 130 w 131"/>
                  <a:gd name="T7" fmla="*/ 168 h 227"/>
                  <a:gd name="T8" fmla="*/ 36 w 131"/>
                  <a:gd name="T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27">
                    <a:moveTo>
                      <a:pt x="36" y="0"/>
                    </a:moveTo>
                    <a:cubicBezTo>
                      <a:pt x="36" y="0"/>
                      <a:pt x="5" y="19"/>
                      <a:pt x="0" y="22"/>
                    </a:cubicBezTo>
                    <a:cubicBezTo>
                      <a:pt x="0" y="22"/>
                      <a:pt x="64" y="203"/>
                      <a:pt x="94" y="215"/>
                    </a:cubicBezTo>
                    <a:cubicBezTo>
                      <a:pt x="124" y="227"/>
                      <a:pt x="131" y="194"/>
                      <a:pt x="130" y="168"/>
                    </a:cubicBezTo>
                    <a:cubicBezTo>
                      <a:pt x="129" y="138"/>
                      <a:pt x="99" y="55"/>
                      <a:pt x="36" y="0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3" name="フリーフォーム(F) 7">
                <a:extLst>
                  <a:ext uri="{FF2B5EF4-FFF2-40B4-BE49-F238E27FC236}">
                    <a16:creationId xmlns:a16="http://schemas.microsoft.com/office/drawing/2014/main" id="{A6D0BE20-D8F3-4E9A-9E7A-BC6FFF63D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5529263"/>
                <a:ext cx="2451100" cy="257175"/>
              </a:xfrm>
              <a:custGeom>
                <a:avLst/>
                <a:gdLst>
                  <a:gd name="T0" fmla="*/ 1544 w 1544"/>
                  <a:gd name="T1" fmla="*/ 162 h 162"/>
                  <a:gd name="T2" fmla="*/ 0 w 1544"/>
                  <a:gd name="T3" fmla="*/ 162 h 162"/>
                  <a:gd name="T4" fmla="*/ 156 w 1544"/>
                  <a:gd name="T5" fmla="*/ 0 h 162"/>
                  <a:gd name="T6" fmla="*/ 1436 w 1544"/>
                  <a:gd name="T7" fmla="*/ 0 h 162"/>
                  <a:gd name="T8" fmla="*/ 1544 w 1544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4" h="162">
                    <a:moveTo>
                      <a:pt x="1544" y="162"/>
                    </a:moveTo>
                    <a:lnTo>
                      <a:pt x="0" y="162"/>
                    </a:lnTo>
                    <a:lnTo>
                      <a:pt x="156" y="0"/>
                    </a:lnTo>
                    <a:lnTo>
                      <a:pt x="1436" y="0"/>
                    </a:lnTo>
                    <a:lnTo>
                      <a:pt x="1544" y="16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FC9E0"/>
                  </a:gs>
                  <a:gs pos="39000">
                    <a:srgbClr val="4BC3E2"/>
                  </a:gs>
                  <a:gs pos="85000">
                    <a:srgbClr val="030341"/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4" name="フリーフォーム(F) 8">
                <a:extLst>
                  <a:ext uri="{FF2B5EF4-FFF2-40B4-BE49-F238E27FC236}">
                    <a16:creationId xmlns:a16="http://schemas.microsoft.com/office/drawing/2014/main" id="{91E2CD51-2ACF-4F68-863C-840F1804E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3363" y="4187825"/>
                <a:ext cx="1520825" cy="1598613"/>
              </a:xfrm>
              <a:custGeom>
                <a:avLst/>
                <a:gdLst>
                  <a:gd name="T0" fmla="*/ 265 w 265"/>
                  <a:gd name="T1" fmla="*/ 279 h 279"/>
                  <a:gd name="T2" fmla="*/ 25 w 265"/>
                  <a:gd name="T3" fmla="*/ 279 h 279"/>
                  <a:gd name="T4" fmla="*/ 20 w 265"/>
                  <a:gd name="T5" fmla="*/ 234 h 279"/>
                  <a:gd name="T6" fmla="*/ 20 w 265"/>
                  <a:gd name="T7" fmla="*/ 230 h 279"/>
                  <a:gd name="T8" fmla="*/ 13 w 265"/>
                  <a:gd name="T9" fmla="*/ 171 h 279"/>
                  <a:gd name="T10" fmla="*/ 11 w 265"/>
                  <a:gd name="T11" fmla="*/ 150 h 279"/>
                  <a:gd name="T12" fmla="*/ 10 w 265"/>
                  <a:gd name="T13" fmla="*/ 129 h 279"/>
                  <a:gd name="T14" fmla="*/ 10 w 265"/>
                  <a:gd name="T15" fmla="*/ 34 h 279"/>
                  <a:gd name="T16" fmla="*/ 10 w 265"/>
                  <a:gd name="T17" fmla="*/ 34 h 279"/>
                  <a:gd name="T18" fmla="*/ 65 w 265"/>
                  <a:gd name="T19" fmla="*/ 17 h 279"/>
                  <a:gd name="T20" fmla="*/ 86 w 265"/>
                  <a:gd name="T21" fmla="*/ 1 h 279"/>
                  <a:gd name="T22" fmla="*/ 131 w 265"/>
                  <a:gd name="T23" fmla="*/ 3 h 279"/>
                  <a:gd name="T24" fmla="*/ 132 w 265"/>
                  <a:gd name="T25" fmla="*/ 3 h 279"/>
                  <a:gd name="T26" fmla="*/ 132 w 265"/>
                  <a:gd name="T27" fmla="*/ 3 h 279"/>
                  <a:gd name="T28" fmla="*/ 133 w 265"/>
                  <a:gd name="T29" fmla="*/ 3 h 279"/>
                  <a:gd name="T30" fmla="*/ 169 w 265"/>
                  <a:gd name="T31" fmla="*/ 12 h 279"/>
                  <a:gd name="T32" fmla="*/ 170 w 265"/>
                  <a:gd name="T33" fmla="*/ 13 h 279"/>
                  <a:gd name="T34" fmla="*/ 170 w 265"/>
                  <a:gd name="T35" fmla="*/ 13 h 279"/>
                  <a:gd name="T36" fmla="*/ 171 w 265"/>
                  <a:gd name="T37" fmla="*/ 26 h 279"/>
                  <a:gd name="T38" fmla="*/ 197 w 265"/>
                  <a:gd name="T39" fmla="*/ 31 h 279"/>
                  <a:gd name="T40" fmla="*/ 201 w 265"/>
                  <a:gd name="T41" fmla="*/ 32 h 279"/>
                  <a:gd name="T42" fmla="*/ 251 w 265"/>
                  <a:gd name="T43" fmla="*/ 105 h 279"/>
                  <a:gd name="T44" fmla="*/ 255 w 265"/>
                  <a:gd name="T45" fmla="*/ 151 h 279"/>
                  <a:gd name="T46" fmla="*/ 259 w 265"/>
                  <a:gd name="T47" fmla="*/ 192 h 279"/>
                  <a:gd name="T48" fmla="*/ 262 w 265"/>
                  <a:gd name="T49" fmla="*/ 234 h 279"/>
                  <a:gd name="T50" fmla="*/ 264 w 265"/>
                  <a:gd name="T51" fmla="*/ 266 h 279"/>
                  <a:gd name="T52" fmla="*/ 264 w 265"/>
                  <a:gd name="T53" fmla="*/ 266 h 279"/>
                  <a:gd name="T54" fmla="*/ 265 w 265"/>
                  <a:gd name="T5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5" h="279">
                    <a:moveTo>
                      <a:pt x="265" y="279"/>
                    </a:moveTo>
                    <a:cubicBezTo>
                      <a:pt x="25" y="279"/>
                      <a:pt x="25" y="279"/>
                      <a:pt x="25" y="279"/>
                    </a:cubicBezTo>
                    <a:cubicBezTo>
                      <a:pt x="25" y="273"/>
                      <a:pt x="23" y="256"/>
                      <a:pt x="20" y="234"/>
                    </a:cubicBezTo>
                    <a:cubicBezTo>
                      <a:pt x="20" y="232"/>
                      <a:pt x="20" y="231"/>
                      <a:pt x="20" y="230"/>
                    </a:cubicBezTo>
                    <a:cubicBezTo>
                      <a:pt x="17" y="211"/>
                      <a:pt x="15" y="191"/>
                      <a:pt x="13" y="171"/>
                    </a:cubicBezTo>
                    <a:cubicBezTo>
                      <a:pt x="13" y="164"/>
                      <a:pt x="12" y="157"/>
                      <a:pt x="11" y="150"/>
                    </a:cubicBezTo>
                    <a:cubicBezTo>
                      <a:pt x="11" y="143"/>
                      <a:pt x="11" y="136"/>
                      <a:pt x="10" y="129"/>
                    </a:cubicBezTo>
                    <a:cubicBezTo>
                      <a:pt x="8" y="78"/>
                      <a:pt x="0" y="42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9" y="26"/>
                      <a:pt x="65" y="17"/>
                      <a:pt x="65" y="17"/>
                    </a:cubicBezTo>
                    <a:cubicBezTo>
                      <a:pt x="65" y="17"/>
                      <a:pt x="70" y="2"/>
                      <a:pt x="86" y="1"/>
                    </a:cubicBezTo>
                    <a:cubicBezTo>
                      <a:pt x="102" y="0"/>
                      <a:pt x="118" y="1"/>
                      <a:pt x="131" y="3"/>
                    </a:cubicBezTo>
                    <a:cubicBezTo>
                      <a:pt x="131" y="3"/>
                      <a:pt x="132" y="3"/>
                      <a:pt x="132" y="3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3"/>
                      <a:pt x="133" y="3"/>
                      <a:pt x="133" y="3"/>
                    </a:cubicBezTo>
                    <a:cubicBezTo>
                      <a:pt x="152" y="6"/>
                      <a:pt x="167" y="10"/>
                      <a:pt x="169" y="12"/>
                    </a:cubicBezTo>
                    <a:cubicBezTo>
                      <a:pt x="170" y="12"/>
                      <a:pt x="170" y="13"/>
                      <a:pt x="170" y="13"/>
                    </a:cubicBezTo>
                    <a:cubicBezTo>
                      <a:pt x="170" y="13"/>
                      <a:pt x="170" y="13"/>
                      <a:pt x="170" y="13"/>
                    </a:cubicBezTo>
                    <a:cubicBezTo>
                      <a:pt x="171" y="22"/>
                      <a:pt x="171" y="26"/>
                      <a:pt x="171" y="26"/>
                    </a:cubicBezTo>
                    <a:cubicBezTo>
                      <a:pt x="171" y="26"/>
                      <a:pt x="184" y="32"/>
                      <a:pt x="197" y="31"/>
                    </a:cubicBezTo>
                    <a:cubicBezTo>
                      <a:pt x="198" y="31"/>
                      <a:pt x="199" y="31"/>
                      <a:pt x="201" y="32"/>
                    </a:cubicBezTo>
                    <a:cubicBezTo>
                      <a:pt x="216" y="35"/>
                      <a:pt x="247" y="62"/>
                      <a:pt x="251" y="105"/>
                    </a:cubicBezTo>
                    <a:cubicBezTo>
                      <a:pt x="252" y="117"/>
                      <a:pt x="254" y="133"/>
                      <a:pt x="255" y="151"/>
                    </a:cubicBezTo>
                    <a:cubicBezTo>
                      <a:pt x="256" y="164"/>
                      <a:pt x="257" y="178"/>
                      <a:pt x="259" y="192"/>
                    </a:cubicBezTo>
                    <a:cubicBezTo>
                      <a:pt x="260" y="207"/>
                      <a:pt x="261" y="221"/>
                      <a:pt x="262" y="234"/>
                    </a:cubicBezTo>
                    <a:cubicBezTo>
                      <a:pt x="263" y="246"/>
                      <a:pt x="263" y="258"/>
                      <a:pt x="264" y="266"/>
                    </a:cubicBezTo>
                    <a:cubicBezTo>
                      <a:pt x="264" y="266"/>
                      <a:pt x="264" y="266"/>
                      <a:pt x="264" y="266"/>
                    </a:cubicBezTo>
                    <a:cubicBezTo>
                      <a:pt x="264" y="272"/>
                      <a:pt x="265" y="277"/>
                      <a:pt x="265" y="279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フリーフォーム(F) 9">
                <a:extLst>
                  <a:ext uri="{FF2B5EF4-FFF2-40B4-BE49-F238E27FC236}">
                    <a16:creationId xmlns:a16="http://schemas.microsoft.com/office/drawing/2014/main" id="{319F10DD-B9D3-4B3A-8314-9802E27DC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2350" y="4359275"/>
                <a:ext cx="1382713" cy="1152525"/>
              </a:xfrm>
              <a:custGeom>
                <a:avLst/>
                <a:gdLst>
                  <a:gd name="T0" fmla="*/ 227 w 241"/>
                  <a:gd name="T1" fmla="*/ 194 h 201"/>
                  <a:gd name="T2" fmla="*/ 104 w 241"/>
                  <a:gd name="T3" fmla="*/ 200 h 201"/>
                  <a:gd name="T4" fmla="*/ 23 w 241"/>
                  <a:gd name="T5" fmla="*/ 199 h 201"/>
                  <a:gd name="T6" fmla="*/ 38 w 241"/>
                  <a:gd name="T7" fmla="*/ 83 h 201"/>
                  <a:gd name="T8" fmla="*/ 94 w 241"/>
                  <a:gd name="T9" fmla="*/ 4 h 201"/>
                  <a:gd name="T10" fmla="*/ 94 w 241"/>
                  <a:gd name="T11" fmla="*/ 4 h 201"/>
                  <a:gd name="T12" fmla="*/ 106 w 241"/>
                  <a:gd name="T13" fmla="*/ 1 h 201"/>
                  <a:gd name="T14" fmla="*/ 143 w 241"/>
                  <a:gd name="T15" fmla="*/ 57 h 201"/>
                  <a:gd name="T16" fmla="*/ 95 w 241"/>
                  <a:gd name="T17" fmla="*/ 120 h 201"/>
                  <a:gd name="T18" fmla="*/ 76 w 241"/>
                  <a:gd name="T19" fmla="*/ 141 h 201"/>
                  <a:gd name="T20" fmla="*/ 97 w 241"/>
                  <a:gd name="T21" fmla="*/ 141 h 201"/>
                  <a:gd name="T22" fmla="*/ 239 w 241"/>
                  <a:gd name="T23" fmla="*/ 164 h 201"/>
                  <a:gd name="T24" fmla="*/ 227 w 241"/>
                  <a:gd name="T25" fmla="*/ 19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201">
                    <a:moveTo>
                      <a:pt x="227" y="194"/>
                    </a:moveTo>
                    <a:cubicBezTo>
                      <a:pt x="224" y="194"/>
                      <a:pt x="160" y="198"/>
                      <a:pt x="104" y="200"/>
                    </a:cubicBezTo>
                    <a:cubicBezTo>
                      <a:pt x="66" y="201"/>
                      <a:pt x="32" y="201"/>
                      <a:pt x="23" y="199"/>
                    </a:cubicBezTo>
                    <a:cubicBezTo>
                      <a:pt x="0" y="193"/>
                      <a:pt x="5" y="167"/>
                      <a:pt x="38" y="83"/>
                    </a:cubicBezTo>
                    <a:cubicBezTo>
                      <a:pt x="59" y="29"/>
                      <a:pt x="80" y="10"/>
                      <a:pt x="94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101" y="0"/>
                      <a:pt x="106" y="1"/>
                      <a:pt x="106" y="1"/>
                    </a:cubicBezTo>
                    <a:cubicBezTo>
                      <a:pt x="123" y="0"/>
                      <a:pt x="145" y="42"/>
                      <a:pt x="143" y="57"/>
                    </a:cubicBezTo>
                    <a:cubicBezTo>
                      <a:pt x="142" y="66"/>
                      <a:pt x="115" y="98"/>
                      <a:pt x="95" y="120"/>
                    </a:cubicBezTo>
                    <a:cubicBezTo>
                      <a:pt x="85" y="132"/>
                      <a:pt x="76" y="141"/>
                      <a:pt x="76" y="141"/>
                    </a:cubicBezTo>
                    <a:cubicBezTo>
                      <a:pt x="76" y="141"/>
                      <a:pt x="85" y="141"/>
                      <a:pt x="97" y="141"/>
                    </a:cubicBezTo>
                    <a:cubicBezTo>
                      <a:pt x="139" y="142"/>
                      <a:pt x="228" y="145"/>
                      <a:pt x="239" y="164"/>
                    </a:cubicBezTo>
                    <a:cubicBezTo>
                      <a:pt x="241" y="169"/>
                      <a:pt x="233" y="194"/>
                      <a:pt x="227" y="194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6" name="フリーフォーム(F) 10">
                <a:extLst>
                  <a:ext uri="{FF2B5EF4-FFF2-40B4-BE49-F238E27FC236}">
                    <a16:creationId xmlns:a16="http://schemas.microsoft.com/office/drawing/2014/main" id="{5849D18F-42AB-4436-A00E-CCB48479C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4960938"/>
                <a:ext cx="333375" cy="750888"/>
              </a:xfrm>
              <a:custGeom>
                <a:avLst/>
                <a:gdLst>
                  <a:gd name="T0" fmla="*/ 66 w 66"/>
                  <a:gd name="T1" fmla="*/ 131 h 131"/>
                  <a:gd name="T2" fmla="*/ 23 w 66"/>
                  <a:gd name="T3" fmla="*/ 68 h 131"/>
                  <a:gd name="T4" fmla="*/ 4 w 66"/>
                  <a:gd name="T5" fmla="*/ 25 h 131"/>
                  <a:gd name="T6" fmla="*/ 57 w 66"/>
                  <a:gd name="T7" fmla="*/ 16 h 131"/>
                  <a:gd name="T8" fmla="*/ 64 w 66"/>
                  <a:gd name="T9" fmla="*/ 99 h 131"/>
                  <a:gd name="T10" fmla="*/ 66 w 66"/>
                  <a:gd name="T11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131">
                    <a:moveTo>
                      <a:pt x="66" y="131"/>
                    </a:moveTo>
                    <a:cubicBezTo>
                      <a:pt x="61" y="107"/>
                      <a:pt x="42" y="83"/>
                      <a:pt x="23" y="68"/>
                    </a:cubicBezTo>
                    <a:cubicBezTo>
                      <a:pt x="0" y="51"/>
                      <a:pt x="4" y="25"/>
                      <a:pt x="4" y="25"/>
                    </a:cubicBezTo>
                    <a:cubicBezTo>
                      <a:pt x="21" y="0"/>
                      <a:pt x="41" y="5"/>
                      <a:pt x="57" y="16"/>
                    </a:cubicBezTo>
                    <a:cubicBezTo>
                      <a:pt x="59" y="43"/>
                      <a:pt x="62" y="74"/>
                      <a:pt x="64" y="99"/>
                    </a:cubicBezTo>
                    <a:cubicBezTo>
                      <a:pt x="65" y="111"/>
                      <a:pt x="65" y="123"/>
                      <a:pt x="66" y="13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7" name="フリーフォーム:図形 21">
                <a:extLst>
                  <a:ext uri="{FF2B5EF4-FFF2-40B4-BE49-F238E27FC236}">
                    <a16:creationId xmlns:a16="http://schemas.microsoft.com/office/drawing/2014/main" id="{D1D8B039-3C85-439E-9B4E-0AE3B0227E37}"/>
                  </a:ext>
                </a:extLst>
              </p:cNvPr>
              <p:cNvSpPr/>
              <p:nvPr/>
            </p:nvSpPr>
            <p:spPr>
              <a:xfrm rot="20364014">
                <a:off x="6924390" y="4583236"/>
                <a:ext cx="305126" cy="641501"/>
              </a:xfrm>
              <a:custGeom>
                <a:avLst/>
                <a:gdLst>
                  <a:gd name="connsiteX0" fmla="*/ 793 w 453638"/>
                  <a:gd name="connsiteY0" fmla="*/ 10752 h 953733"/>
                  <a:gd name="connsiteX1" fmla="*/ 331787 w 453638"/>
                  <a:gd name="connsiteY1" fmla="*/ 467952 h 953733"/>
                  <a:gd name="connsiteX2" fmla="*/ 436562 w 453638"/>
                  <a:gd name="connsiteY2" fmla="*/ 944202 h 953733"/>
                  <a:gd name="connsiteX3" fmla="*/ 793 w 453638"/>
                  <a:gd name="connsiteY3" fmla="*/ 10752 h 95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638" h="953733">
                    <a:moveTo>
                      <a:pt x="793" y="10752"/>
                    </a:moveTo>
                    <a:cubicBezTo>
                      <a:pt x="-16669" y="-68623"/>
                      <a:pt x="259159" y="312377"/>
                      <a:pt x="331787" y="467952"/>
                    </a:cubicBezTo>
                    <a:cubicBezTo>
                      <a:pt x="404415" y="623527"/>
                      <a:pt x="490934" y="1020005"/>
                      <a:pt x="436562" y="944202"/>
                    </a:cubicBezTo>
                    <a:cubicBezTo>
                      <a:pt x="382190" y="868399"/>
                      <a:pt x="18255" y="90127"/>
                      <a:pt x="793" y="1075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フリーフォーム(F) 11">
                <a:extLst>
                  <a:ext uri="{FF2B5EF4-FFF2-40B4-BE49-F238E27FC236}">
                    <a16:creationId xmlns:a16="http://schemas.microsoft.com/office/drawing/2014/main" id="{9C6C3AB2-1F41-4F9F-A40A-34C6948A2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5838" y="4297363"/>
                <a:ext cx="1435100" cy="1168400"/>
              </a:xfrm>
              <a:custGeom>
                <a:avLst/>
                <a:gdLst>
                  <a:gd name="T0" fmla="*/ 11 w 250"/>
                  <a:gd name="T1" fmla="*/ 49 h 204"/>
                  <a:gd name="T2" fmla="*/ 103 w 250"/>
                  <a:gd name="T3" fmla="*/ 27 h 204"/>
                  <a:gd name="T4" fmla="*/ 211 w 250"/>
                  <a:gd name="T5" fmla="*/ 135 h 204"/>
                  <a:gd name="T6" fmla="*/ 179 w 250"/>
                  <a:gd name="T7" fmla="*/ 196 h 204"/>
                  <a:gd name="T8" fmla="*/ 10 w 250"/>
                  <a:gd name="T9" fmla="*/ 49 h 204"/>
                  <a:gd name="T10" fmla="*/ 11 w 250"/>
                  <a:gd name="T11" fmla="*/ 4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04">
                    <a:moveTo>
                      <a:pt x="11" y="49"/>
                    </a:moveTo>
                    <a:cubicBezTo>
                      <a:pt x="25" y="11"/>
                      <a:pt x="73" y="0"/>
                      <a:pt x="103" y="27"/>
                    </a:cubicBezTo>
                    <a:cubicBezTo>
                      <a:pt x="136" y="58"/>
                      <a:pt x="187" y="105"/>
                      <a:pt x="211" y="135"/>
                    </a:cubicBezTo>
                    <a:cubicBezTo>
                      <a:pt x="250" y="180"/>
                      <a:pt x="199" y="204"/>
                      <a:pt x="179" y="196"/>
                    </a:cubicBezTo>
                    <a:cubicBezTo>
                      <a:pt x="117" y="171"/>
                      <a:pt x="0" y="117"/>
                      <a:pt x="10" y="49"/>
                    </a:cubicBezTo>
                    <a:cubicBezTo>
                      <a:pt x="10" y="49"/>
                      <a:pt x="11" y="49"/>
                      <a:pt x="11" y="49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9" name="フリーフォーム(F) 12">
                <a:extLst>
                  <a:ext uri="{FF2B5EF4-FFF2-40B4-BE49-F238E27FC236}">
                    <a16:creationId xmlns:a16="http://schemas.microsoft.com/office/drawing/2014/main" id="{53D9C9B8-8241-4452-98F4-6F4696E02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3127375"/>
                <a:ext cx="809625" cy="1135063"/>
              </a:xfrm>
              <a:custGeom>
                <a:avLst/>
                <a:gdLst>
                  <a:gd name="T0" fmla="*/ 138 w 141"/>
                  <a:gd name="T1" fmla="*/ 142 h 198"/>
                  <a:gd name="T2" fmla="*/ 136 w 141"/>
                  <a:gd name="T3" fmla="*/ 150 h 198"/>
                  <a:gd name="T4" fmla="*/ 134 w 141"/>
                  <a:gd name="T5" fmla="*/ 170 h 198"/>
                  <a:gd name="T6" fmla="*/ 128 w 141"/>
                  <a:gd name="T7" fmla="*/ 178 h 198"/>
                  <a:gd name="T8" fmla="*/ 125 w 141"/>
                  <a:gd name="T9" fmla="*/ 179 h 198"/>
                  <a:gd name="T10" fmla="*/ 115 w 141"/>
                  <a:gd name="T11" fmla="*/ 178 h 198"/>
                  <a:gd name="T12" fmla="*/ 109 w 141"/>
                  <a:gd name="T13" fmla="*/ 198 h 198"/>
                  <a:gd name="T14" fmla="*/ 108 w 141"/>
                  <a:gd name="T15" fmla="*/ 197 h 198"/>
                  <a:gd name="T16" fmla="*/ 71 w 141"/>
                  <a:gd name="T17" fmla="*/ 188 h 198"/>
                  <a:gd name="T18" fmla="*/ 71 w 141"/>
                  <a:gd name="T19" fmla="*/ 188 h 198"/>
                  <a:gd name="T20" fmla="*/ 70 w 141"/>
                  <a:gd name="T21" fmla="*/ 188 h 198"/>
                  <a:gd name="T22" fmla="*/ 25 w 141"/>
                  <a:gd name="T23" fmla="*/ 186 h 198"/>
                  <a:gd name="T24" fmla="*/ 26 w 141"/>
                  <a:gd name="T25" fmla="*/ 157 h 198"/>
                  <a:gd name="T26" fmla="*/ 19 w 141"/>
                  <a:gd name="T27" fmla="*/ 125 h 198"/>
                  <a:gd name="T28" fmla="*/ 9 w 141"/>
                  <a:gd name="T29" fmla="*/ 99 h 198"/>
                  <a:gd name="T30" fmla="*/ 0 w 141"/>
                  <a:gd name="T31" fmla="*/ 72 h 198"/>
                  <a:gd name="T32" fmla="*/ 34 w 141"/>
                  <a:gd name="T33" fmla="*/ 18 h 198"/>
                  <a:gd name="T34" fmla="*/ 57 w 141"/>
                  <a:gd name="T35" fmla="*/ 7 h 198"/>
                  <a:gd name="T36" fmla="*/ 76 w 141"/>
                  <a:gd name="T37" fmla="*/ 0 h 198"/>
                  <a:gd name="T38" fmla="*/ 92 w 141"/>
                  <a:gd name="T39" fmla="*/ 9 h 198"/>
                  <a:gd name="T40" fmla="*/ 112 w 141"/>
                  <a:gd name="T41" fmla="*/ 11 h 198"/>
                  <a:gd name="T42" fmla="*/ 124 w 141"/>
                  <a:gd name="T43" fmla="*/ 24 h 198"/>
                  <a:gd name="T44" fmla="*/ 134 w 141"/>
                  <a:gd name="T45" fmla="*/ 37 h 198"/>
                  <a:gd name="T46" fmla="*/ 134 w 141"/>
                  <a:gd name="T47" fmla="*/ 38 h 198"/>
                  <a:gd name="T48" fmla="*/ 134 w 141"/>
                  <a:gd name="T49" fmla="*/ 38 h 198"/>
                  <a:gd name="T50" fmla="*/ 133 w 141"/>
                  <a:gd name="T51" fmla="*/ 39 h 198"/>
                  <a:gd name="T52" fmla="*/ 132 w 141"/>
                  <a:gd name="T53" fmla="*/ 41 h 198"/>
                  <a:gd name="T54" fmla="*/ 131 w 141"/>
                  <a:gd name="T55" fmla="*/ 42 h 198"/>
                  <a:gd name="T56" fmla="*/ 130 w 141"/>
                  <a:gd name="T57" fmla="*/ 42 h 198"/>
                  <a:gd name="T58" fmla="*/ 129 w 141"/>
                  <a:gd name="T59" fmla="*/ 43 h 198"/>
                  <a:gd name="T60" fmla="*/ 129 w 141"/>
                  <a:gd name="T61" fmla="*/ 43 h 198"/>
                  <a:gd name="T62" fmla="*/ 138 w 141"/>
                  <a:gd name="T63" fmla="*/ 90 h 198"/>
                  <a:gd name="T64" fmla="*/ 139 w 141"/>
                  <a:gd name="T65" fmla="*/ 113 h 198"/>
                  <a:gd name="T66" fmla="*/ 138 w 141"/>
                  <a:gd name="T67" fmla="*/ 14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1" h="198">
                    <a:moveTo>
                      <a:pt x="138" y="142"/>
                    </a:moveTo>
                    <a:cubicBezTo>
                      <a:pt x="138" y="145"/>
                      <a:pt x="137" y="147"/>
                      <a:pt x="136" y="150"/>
                    </a:cubicBezTo>
                    <a:cubicBezTo>
                      <a:pt x="136" y="151"/>
                      <a:pt x="135" y="166"/>
                      <a:pt x="134" y="170"/>
                    </a:cubicBezTo>
                    <a:cubicBezTo>
                      <a:pt x="134" y="172"/>
                      <a:pt x="132" y="177"/>
                      <a:pt x="128" y="178"/>
                    </a:cubicBezTo>
                    <a:cubicBezTo>
                      <a:pt x="127" y="179"/>
                      <a:pt x="126" y="179"/>
                      <a:pt x="125" y="179"/>
                    </a:cubicBezTo>
                    <a:cubicBezTo>
                      <a:pt x="118" y="178"/>
                      <a:pt x="115" y="178"/>
                      <a:pt x="115" y="178"/>
                    </a:cubicBezTo>
                    <a:cubicBezTo>
                      <a:pt x="115" y="178"/>
                      <a:pt x="108" y="189"/>
                      <a:pt x="109" y="198"/>
                    </a:cubicBezTo>
                    <a:cubicBezTo>
                      <a:pt x="109" y="198"/>
                      <a:pt x="109" y="197"/>
                      <a:pt x="108" y="197"/>
                    </a:cubicBezTo>
                    <a:cubicBezTo>
                      <a:pt x="106" y="195"/>
                      <a:pt x="91" y="191"/>
                      <a:pt x="71" y="188"/>
                    </a:cubicBezTo>
                    <a:cubicBezTo>
                      <a:pt x="71" y="188"/>
                      <a:pt x="71" y="188"/>
                      <a:pt x="71" y="188"/>
                    </a:cubicBezTo>
                    <a:cubicBezTo>
                      <a:pt x="71" y="188"/>
                      <a:pt x="70" y="188"/>
                      <a:pt x="70" y="188"/>
                    </a:cubicBezTo>
                    <a:cubicBezTo>
                      <a:pt x="57" y="186"/>
                      <a:pt x="41" y="185"/>
                      <a:pt x="25" y="186"/>
                    </a:cubicBezTo>
                    <a:cubicBezTo>
                      <a:pt x="25" y="186"/>
                      <a:pt x="27" y="173"/>
                      <a:pt x="26" y="157"/>
                    </a:cubicBezTo>
                    <a:cubicBezTo>
                      <a:pt x="25" y="147"/>
                      <a:pt x="23" y="135"/>
                      <a:pt x="19" y="125"/>
                    </a:cubicBezTo>
                    <a:cubicBezTo>
                      <a:pt x="15" y="116"/>
                      <a:pt x="12" y="107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9"/>
                      <a:pt x="134" y="39"/>
                      <a:pt x="133" y="39"/>
                    </a:cubicBezTo>
                    <a:cubicBezTo>
                      <a:pt x="133" y="40"/>
                      <a:pt x="133" y="40"/>
                      <a:pt x="132" y="41"/>
                    </a:cubicBezTo>
                    <a:cubicBezTo>
                      <a:pt x="132" y="41"/>
                      <a:pt x="131" y="41"/>
                      <a:pt x="131" y="42"/>
                    </a:cubicBezTo>
                    <a:cubicBezTo>
                      <a:pt x="131" y="42"/>
                      <a:pt x="130" y="42"/>
                      <a:pt x="130" y="42"/>
                    </a:cubicBezTo>
                    <a:cubicBezTo>
                      <a:pt x="130" y="43"/>
                      <a:pt x="130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39" y="82"/>
                      <a:pt x="138" y="90"/>
                    </a:cubicBezTo>
                    <a:cubicBezTo>
                      <a:pt x="138" y="97"/>
                      <a:pt x="137" y="106"/>
                      <a:pt x="139" y="113"/>
                    </a:cubicBezTo>
                    <a:cubicBezTo>
                      <a:pt x="141" y="118"/>
                      <a:pt x="141" y="129"/>
                      <a:pt x="138" y="142"/>
                    </a:cubicBezTo>
                    <a:close/>
                  </a:path>
                </a:pathLst>
              </a:custGeom>
              <a:solidFill>
                <a:srgbClr val="F8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フリーフォーム 13">
                <a:extLst>
                  <a:ext uri="{FF2B5EF4-FFF2-40B4-BE49-F238E27FC236}">
                    <a16:creationId xmlns:a16="http://schemas.microsoft.com/office/drawing/2014/main" id="{104737AB-59A7-4247-842C-6F97799DA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3127375"/>
                <a:ext cx="781050" cy="900113"/>
              </a:xfrm>
              <a:custGeom>
                <a:avLst/>
                <a:gdLst>
                  <a:gd name="T0" fmla="*/ 134 w 136"/>
                  <a:gd name="T1" fmla="*/ 37 h 157"/>
                  <a:gd name="T2" fmla="*/ 134 w 136"/>
                  <a:gd name="T3" fmla="*/ 38 h 157"/>
                  <a:gd name="T4" fmla="*/ 134 w 136"/>
                  <a:gd name="T5" fmla="*/ 38 h 157"/>
                  <a:gd name="T6" fmla="*/ 133 w 136"/>
                  <a:gd name="T7" fmla="*/ 39 h 157"/>
                  <a:gd name="T8" fmla="*/ 132 w 136"/>
                  <a:gd name="T9" fmla="*/ 41 h 157"/>
                  <a:gd name="T10" fmla="*/ 129 w 136"/>
                  <a:gd name="T11" fmla="*/ 43 h 157"/>
                  <a:gd name="T12" fmla="*/ 129 w 136"/>
                  <a:gd name="T13" fmla="*/ 43 h 157"/>
                  <a:gd name="T14" fmla="*/ 127 w 136"/>
                  <a:gd name="T15" fmla="*/ 79 h 157"/>
                  <a:gd name="T16" fmla="*/ 97 w 136"/>
                  <a:gd name="T17" fmla="*/ 111 h 157"/>
                  <a:gd name="T18" fmla="*/ 85 w 136"/>
                  <a:gd name="T19" fmla="*/ 140 h 157"/>
                  <a:gd name="T20" fmla="*/ 85 w 136"/>
                  <a:gd name="T21" fmla="*/ 157 h 157"/>
                  <a:gd name="T22" fmla="*/ 26 w 136"/>
                  <a:gd name="T23" fmla="*/ 157 h 157"/>
                  <a:gd name="T24" fmla="*/ 19 w 136"/>
                  <a:gd name="T25" fmla="*/ 125 h 157"/>
                  <a:gd name="T26" fmla="*/ 9 w 136"/>
                  <a:gd name="T27" fmla="*/ 99 h 157"/>
                  <a:gd name="T28" fmla="*/ 0 w 136"/>
                  <a:gd name="T29" fmla="*/ 72 h 157"/>
                  <a:gd name="T30" fmla="*/ 34 w 136"/>
                  <a:gd name="T31" fmla="*/ 18 h 157"/>
                  <a:gd name="T32" fmla="*/ 57 w 136"/>
                  <a:gd name="T33" fmla="*/ 7 h 157"/>
                  <a:gd name="T34" fmla="*/ 76 w 136"/>
                  <a:gd name="T35" fmla="*/ 0 h 157"/>
                  <a:gd name="T36" fmla="*/ 92 w 136"/>
                  <a:gd name="T37" fmla="*/ 9 h 157"/>
                  <a:gd name="T38" fmla="*/ 112 w 136"/>
                  <a:gd name="T39" fmla="*/ 11 h 157"/>
                  <a:gd name="T40" fmla="*/ 124 w 136"/>
                  <a:gd name="T41" fmla="*/ 24 h 157"/>
                  <a:gd name="T42" fmla="*/ 134 w 136"/>
                  <a:gd name="T43" fmla="*/ 3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57">
                    <a:moveTo>
                      <a:pt x="134" y="37"/>
                    </a:move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9"/>
                      <a:pt x="134" y="39"/>
                      <a:pt x="133" y="39"/>
                    </a:cubicBezTo>
                    <a:cubicBezTo>
                      <a:pt x="133" y="40"/>
                      <a:pt x="133" y="40"/>
                      <a:pt x="132" y="41"/>
                    </a:cubicBezTo>
                    <a:cubicBezTo>
                      <a:pt x="131" y="42"/>
                      <a:pt x="130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7" y="79"/>
                      <a:pt x="127" y="79"/>
                      <a:pt x="127" y="79"/>
                    </a:cubicBezTo>
                    <a:cubicBezTo>
                      <a:pt x="97" y="111"/>
                      <a:pt x="97" y="111"/>
                      <a:pt x="97" y="111"/>
                    </a:cubicBezTo>
                    <a:cubicBezTo>
                      <a:pt x="89" y="119"/>
                      <a:pt x="85" y="129"/>
                      <a:pt x="85" y="140"/>
                    </a:cubicBezTo>
                    <a:cubicBezTo>
                      <a:pt x="85" y="157"/>
                      <a:pt x="85" y="157"/>
                      <a:pt x="85" y="157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5" y="147"/>
                      <a:pt x="23" y="135"/>
                      <a:pt x="19" y="125"/>
                    </a:cubicBezTo>
                    <a:cubicBezTo>
                      <a:pt x="15" y="116"/>
                      <a:pt x="12" y="107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lose/>
                  </a:path>
                </a:pathLst>
              </a:custGeom>
              <a:gradFill>
                <a:gsLst>
                  <a:gs pos="75000">
                    <a:srgbClr val="F7BDBB"/>
                  </a:gs>
                  <a:gs pos="100000">
                    <a:srgbClr val="F7BDBB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1" name="フリーフォーム(F) 14">
                <a:extLst>
                  <a:ext uri="{FF2B5EF4-FFF2-40B4-BE49-F238E27FC236}">
                    <a16:creationId xmlns:a16="http://schemas.microsoft.com/office/drawing/2014/main" id="{A4EE508E-C139-4549-AD46-4E5E82F75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3127375"/>
                <a:ext cx="781050" cy="566738"/>
              </a:xfrm>
              <a:custGeom>
                <a:avLst/>
                <a:gdLst>
                  <a:gd name="T0" fmla="*/ 134 w 136"/>
                  <a:gd name="T1" fmla="*/ 37 h 99"/>
                  <a:gd name="T2" fmla="*/ 134 w 136"/>
                  <a:gd name="T3" fmla="*/ 38 h 99"/>
                  <a:gd name="T4" fmla="*/ 134 w 136"/>
                  <a:gd name="T5" fmla="*/ 38 h 99"/>
                  <a:gd name="T6" fmla="*/ 133 w 136"/>
                  <a:gd name="T7" fmla="*/ 39 h 99"/>
                  <a:gd name="T8" fmla="*/ 132 w 136"/>
                  <a:gd name="T9" fmla="*/ 41 h 99"/>
                  <a:gd name="T10" fmla="*/ 131 w 136"/>
                  <a:gd name="T11" fmla="*/ 42 h 99"/>
                  <a:gd name="T12" fmla="*/ 130 w 136"/>
                  <a:gd name="T13" fmla="*/ 42 h 99"/>
                  <a:gd name="T14" fmla="*/ 129 w 136"/>
                  <a:gd name="T15" fmla="*/ 43 h 99"/>
                  <a:gd name="T16" fmla="*/ 129 w 136"/>
                  <a:gd name="T17" fmla="*/ 43 h 99"/>
                  <a:gd name="T18" fmla="*/ 72 w 136"/>
                  <a:gd name="T19" fmla="*/ 96 h 99"/>
                  <a:gd name="T20" fmla="*/ 70 w 136"/>
                  <a:gd name="T21" fmla="*/ 99 h 99"/>
                  <a:gd name="T22" fmla="*/ 9 w 136"/>
                  <a:gd name="T23" fmla="*/ 99 h 99"/>
                  <a:gd name="T24" fmla="*/ 0 w 136"/>
                  <a:gd name="T25" fmla="*/ 72 h 99"/>
                  <a:gd name="T26" fmla="*/ 34 w 136"/>
                  <a:gd name="T27" fmla="*/ 18 h 99"/>
                  <a:gd name="T28" fmla="*/ 57 w 136"/>
                  <a:gd name="T29" fmla="*/ 7 h 99"/>
                  <a:gd name="T30" fmla="*/ 76 w 136"/>
                  <a:gd name="T31" fmla="*/ 0 h 99"/>
                  <a:gd name="T32" fmla="*/ 92 w 136"/>
                  <a:gd name="T33" fmla="*/ 9 h 99"/>
                  <a:gd name="T34" fmla="*/ 112 w 136"/>
                  <a:gd name="T35" fmla="*/ 11 h 99"/>
                  <a:gd name="T36" fmla="*/ 124 w 136"/>
                  <a:gd name="T37" fmla="*/ 24 h 99"/>
                  <a:gd name="T38" fmla="*/ 134 w 136"/>
                  <a:gd name="T39" fmla="*/ 3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99">
                    <a:moveTo>
                      <a:pt x="134" y="37"/>
                    </a:move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9"/>
                      <a:pt x="134" y="39"/>
                      <a:pt x="133" y="39"/>
                    </a:cubicBezTo>
                    <a:cubicBezTo>
                      <a:pt x="133" y="40"/>
                      <a:pt x="133" y="40"/>
                      <a:pt x="132" y="41"/>
                    </a:cubicBezTo>
                    <a:cubicBezTo>
                      <a:pt x="132" y="41"/>
                      <a:pt x="131" y="41"/>
                      <a:pt x="131" y="42"/>
                    </a:cubicBezTo>
                    <a:cubicBezTo>
                      <a:pt x="131" y="42"/>
                      <a:pt x="130" y="42"/>
                      <a:pt x="130" y="42"/>
                    </a:cubicBezTo>
                    <a:cubicBezTo>
                      <a:pt x="130" y="43"/>
                      <a:pt x="130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4" y="45"/>
                      <a:pt x="107" y="51"/>
                      <a:pt x="72" y="96"/>
                    </a:cubicBezTo>
                    <a:cubicBezTo>
                      <a:pt x="72" y="97"/>
                      <a:pt x="71" y="98"/>
                      <a:pt x="70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lose/>
                  </a:path>
                </a:pathLst>
              </a:custGeom>
              <a:solidFill>
                <a:srgbClr val="FA9F9C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フリーフォーム(F) 15">
                <a:extLst>
                  <a:ext uri="{FF2B5EF4-FFF2-40B4-BE49-F238E27FC236}">
                    <a16:creationId xmlns:a16="http://schemas.microsoft.com/office/drawing/2014/main" id="{59F122DD-9773-48CA-B36A-41383E8FF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9675" y="3775075"/>
                <a:ext cx="68263" cy="92075"/>
              </a:xfrm>
              <a:custGeom>
                <a:avLst/>
                <a:gdLst>
                  <a:gd name="T0" fmla="*/ 0 w 12"/>
                  <a:gd name="T1" fmla="*/ 4 h 16"/>
                  <a:gd name="T2" fmla="*/ 6 w 12"/>
                  <a:gd name="T3" fmla="*/ 8 h 16"/>
                  <a:gd name="T4" fmla="*/ 12 w 12"/>
                  <a:gd name="T5" fmla="*/ 16 h 16"/>
                  <a:gd name="T6" fmla="*/ 0 w 12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0" y="4"/>
                    </a:moveTo>
                    <a:cubicBezTo>
                      <a:pt x="0" y="0"/>
                      <a:pt x="4" y="3"/>
                      <a:pt x="6" y="8"/>
                    </a:cubicBezTo>
                    <a:cubicBezTo>
                      <a:pt x="7" y="13"/>
                      <a:pt x="11" y="16"/>
                      <a:pt x="12" y="16"/>
                    </a:cubicBezTo>
                    <a:cubicBezTo>
                      <a:pt x="12" y="16"/>
                      <a:pt x="1" y="14"/>
                      <a:pt x="0" y="4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フリーフォーム(F) 16">
                <a:extLst>
                  <a:ext uri="{FF2B5EF4-FFF2-40B4-BE49-F238E27FC236}">
                    <a16:creationId xmlns:a16="http://schemas.microsoft.com/office/drawing/2014/main" id="{0FEF4D20-2077-46B3-889D-C3694814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4600" y="3792538"/>
                <a:ext cx="131763" cy="360363"/>
              </a:xfrm>
              <a:custGeom>
                <a:avLst/>
                <a:gdLst>
                  <a:gd name="T0" fmla="*/ 23 w 23"/>
                  <a:gd name="T1" fmla="*/ 26 h 63"/>
                  <a:gd name="T2" fmla="*/ 21 w 23"/>
                  <a:gd name="T3" fmla="*/ 34 h 63"/>
                  <a:gd name="T4" fmla="*/ 19 w 23"/>
                  <a:gd name="T5" fmla="*/ 54 h 63"/>
                  <a:gd name="T6" fmla="*/ 13 w 23"/>
                  <a:gd name="T7" fmla="*/ 62 h 63"/>
                  <a:gd name="T8" fmla="*/ 10 w 23"/>
                  <a:gd name="T9" fmla="*/ 63 h 63"/>
                  <a:gd name="T10" fmla="*/ 0 w 23"/>
                  <a:gd name="T11" fmla="*/ 62 h 63"/>
                  <a:gd name="T12" fmla="*/ 5 w 23"/>
                  <a:gd name="T13" fmla="*/ 0 h 63"/>
                  <a:gd name="T14" fmla="*/ 13 w 23"/>
                  <a:gd name="T15" fmla="*/ 1 h 63"/>
                  <a:gd name="T16" fmla="*/ 23 w 23"/>
                  <a:gd name="T17" fmla="*/ 2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3">
                    <a:moveTo>
                      <a:pt x="23" y="26"/>
                    </a:moveTo>
                    <a:cubicBezTo>
                      <a:pt x="23" y="29"/>
                      <a:pt x="22" y="31"/>
                      <a:pt x="21" y="34"/>
                    </a:cubicBezTo>
                    <a:cubicBezTo>
                      <a:pt x="21" y="35"/>
                      <a:pt x="20" y="50"/>
                      <a:pt x="19" y="54"/>
                    </a:cubicBezTo>
                    <a:cubicBezTo>
                      <a:pt x="19" y="56"/>
                      <a:pt x="17" y="61"/>
                      <a:pt x="13" y="62"/>
                    </a:cubicBezTo>
                    <a:cubicBezTo>
                      <a:pt x="12" y="63"/>
                      <a:pt x="11" y="63"/>
                      <a:pt x="10" y="63"/>
                    </a:cubicBezTo>
                    <a:cubicBezTo>
                      <a:pt x="3" y="62"/>
                      <a:pt x="0" y="62"/>
                      <a:pt x="0" y="62"/>
                    </a:cubicBezTo>
                    <a:cubicBezTo>
                      <a:pt x="0" y="62"/>
                      <a:pt x="8" y="22"/>
                      <a:pt x="5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7" y="19"/>
                      <a:pt x="23" y="26"/>
                    </a:cubicBezTo>
                    <a:close/>
                  </a:path>
                </a:pathLst>
              </a:custGeom>
              <a:solidFill>
                <a:srgbClr val="FA9F9C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4" name="フリーフォーム(F) 17">
                <a:extLst>
                  <a:ext uri="{FF2B5EF4-FFF2-40B4-BE49-F238E27FC236}">
                    <a16:creationId xmlns:a16="http://schemas.microsoft.com/office/drawing/2014/main" id="{3E67FC6E-679C-4B7D-9F05-FF6856EDE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4600" y="4010025"/>
                <a:ext cx="74613" cy="142875"/>
              </a:xfrm>
              <a:custGeom>
                <a:avLst/>
                <a:gdLst>
                  <a:gd name="T0" fmla="*/ 13 w 13"/>
                  <a:gd name="T1" fmla="*/ 24 h 25"/>
                  <a:gd name="T2" fmla="*/ 10 w 13"/>
                  <a:gd name="T3" fmla="*/ 25 h 25"/>
                  <a:gd name="T4" fmla="*/ 0 w 13"/>
                  <a:gd name="T5" fmla="*/ 24 h 25"/>
                  <a:gd name="T6" fmla="*/ 4 w 13"/>
                  <a:gd name="T7" fmla="*/ 0 h 25"/>
                  <a:gd name="T8" fmla="*/ 13 w 13"/>
                  <a:gd name="T9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5">
                    <a:moveTo>
                      <a:pt x="13" y="24"/>
                    </a:moveTo>
                    <a:cubicBezTo>
                      <a:pt x="12" y="25"/>
                      <a:pt x="11" y="25"/>
                      <a:pt x="10" y="25"/>
                    </a:cubicBezTo>
                    <a:cubicBezTo>
                      <a:pt x="3" y="24"/>
                      <a:pt x="0" y="24"/>
                      <a:pt x="0" y="2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9"/>
                      <a:pt x="9" y="18"/>
                      <a:pt x="13" y="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4BC3E2">
                      <a:alpha val="63000"/>
                    </a:srgbClr>
                  </a:gs>
                  <a:gs pos="51000">
                    <a:srgbClr val="4BC3E2">
                      <a:alpha val="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5" name="フリーフォーム(F) 18">
                <a:extLst>
                  <a:ext uri="{FF2B5EF4-FFF2-40B4-BE49-F238E27FC236}">
                    <a16:creationId xmlns:a16="http://schemas.microsoft.com/office/drawing/2014/main" id="{3E28299F-82DC-4BAC-A5BB-7B5EA5A95B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2350" y="3162300"/>
                <a:ext cx="1503363" cy="2624138"/>
              </a:xfrm>
              <a:custGeom>
                <a:avLst/>
                <a:gdLst>
                  <a:gd name="T0" fmla="*/ 258 w 262"/>
                  <a:gd name="T1" fmla="*/ 413 h 458"/>
                  <a:gd name="T2" fmla="*/ 208 w 262"/>
                  <a:gd name="T3" fmla="*/ 314 h 458"/>
                  <a:gd name="T4" fmla="*/ 214 w 262"/>
                  <a:gd name="T5" fmla="*/ 201 h 458"/>
                  <a:gd name="T6" fmla="*/ 225 w 262"/>
                  <a:gd name="T7" fmla="*/ 192 h 458"/>
                  <a:gd name="T8" fmla="*/ 217 w 262"/>
                  <a:gd name="T9" fmla="*/ 182 h 458"/>
                  <a:gd name="T10" fmla="*/ 216 w 262"/>
                  <a:gd name="T11" fmla="*/ 182 h 458"/>
                  <a:gd name="T12" fmla="*/ 216 w 262"/>
                  <a:gd name="T13" fmla="*/ 182 h 458"/>
                  <a:gd name="T14" fmla="*/ 215 w 262"/>
                  <a:gd name="T15" fmla="*/ 182 h 458"/>
                  <a:gd name="T16" fmla="*/ 215 w 262"/>
                  <a:gd name="T17" fmla="*/ 182 h 458"/>
                  <a:gd name="T18" fmla="*/ 213 w 262"/>
                  <a:gd name="T19" fmla="*/ 151 h 458"/>
                  <a:gd name="T20" fmla="*/ 217 w 262"/>
                  <a:gd name="T21" fmla="*/ 90 h 458"/>
                  <a:gd name="T22" fmla="*/ 222 w 262"/>
                  <a:gd name="T23" fmla="*/ 56 h 458"/>
                  <a:gd name="T24" fmla="*/ 202 w 262"/>
                  <a:gd name="T25" fmla="*/ 1 h 458"/>
                  <a:gd name="T26" fmla="*/ 179 w 262"/>
                  <a:gd name="T27" fmla="*/ 12 h 458"/>
                  <a:gd name="T28" fmla="*/ 145 w 262"/>
                  <a:gd name="T29" fmla="*/ 66 h 458"/>
                  <a:gd name="T30" fmla="*/ 154 w 262"/>
                  <a:gd name="T31" fmla="*/ 93 h 458"/>
                  <a:gd name="T32" fmla="*/ 164 w 262"/>
                  <a:gd name="T33" fmla="*/ 119 h 458"/>
                  <a:gd name="T34" fmla="*/ 171 w 262"/>
                  <a:gd name="T35" fmla="*/ 151 h 458"/>
                  <a:gd name="T36" fmla="*/ 170 w 262"/>
                  <a:gd name="T37" fmla="*/ 180 h 458"/>
                  <a:gd name="T38" fmla="*/ 149 w 262"/>
                  <a:gd name="T39" fmla="*/ 196 h 458"/>
                  <a:gd name="T40" fmla="*/ 94 w 262"/>
                  <a:gd name="T41" fmla="*/ 213 h 458"/>
                  <a:gd name="T42" fmla="*/ 94 w 262"/>
                  <a:gd name="T43" fmla="*/ 213 h 458"/>
                  <a:gd name="T44" fmla="*/ 38 w 262"/>
                  <a:gd name="T45" fmla="*/ 292 h 458"/>
                  <a:gd name="T46" fmla="*/ 23 w 262"/>
                  <a:gd name="T47" fmla="*/ 408 h 458"/>
                  <a:gd name="T48" fmla="*/ 104 w 262"/>
                  <a:gd name="T49" fmla="*/ 409 h 458"/>
                  <a:gd name="T50" fmla="*/ 104 w 262"/>
                  <a:gd name="T51" fmla="*/ 413 h 458"/>
                  <a:gd name="T52" fmla="*/ 109 w 262"/>
                  <a:gd name="T53" fmla="*/ 458 h 458"/>
                  <a:gd name="T54" fmla="*/ 260 w 262"/>
                  <a:gd name="T55" fmla="*/ 458 h 458"/>
                  <a:gd name="T56" fmla="*/ 258 w 262"/>
                  <a:gd name="T57" fmla="*/ 413 h 458"/>
                  <a:gd name="T58" fmla="*/ 76 w 262"/>
                  <a:gd name="T59" fmla="*/ 350 h 458"/>
                  <a:gd name="T60" fmla="*/ 95 w 262"/>
                  <a:gd name="T61" fmla="*/ 329 h 458"/>
                  <a:gd name="T62" fmla="*/ 97 w 262"/>
                  <a:gd name="T63" fmla="*/ 350 h 458"/>
                  <a:gd name="T64" fmla="*/ 76 w 262"/>
                  <a:gd name="T65" fmla="*/ 35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2" h="458">
                    <a:moveTo>
                      <a:pt x="258" y="413"/>
                    </a:moveTo>
                    <a:cubicBezTo>
                      <a:pt x="250" y="382"/>
                      <a:pt x="229" y="355"/>
                      <a:pt x="208" y="314"/>
                    </a:cubicBezTo>
                    <a:cubicBezTo>
                      <a:pt x="177" y="255"/>
                      <a:pt x="214" y="201"/>
                      <a:pt x="214" y="201"/>
                    </a:cubicBezTo>
                    <a:cubicBezTo>
                      <a:pt x="214" y="201"/>
                      <a:pt x="223" y="201"/>
                      <a:pt x="225" y="192"/>
                    </a:cubicBezTo>
                    <a:cubicBezTo>
                      <a:pt x="226" y="185"/>
                      <a:pt x="220" y="183"/>
                      <a:pt x="217" y="182"/>
                    </a:cubicBezTo>
                    <a:cubicBezTo>
                      <a:pt x="217" y="182"/>
                      <a:pt x="216" y="182"/>
                      <a:pt x="216" y="182"/>
                    </a:cubicBezTo>
                    <a:cubicBezTo>
                      <a:pt x="216" y="182"/>
                      <a:pt x="216" y="182"/>
                      <a:pt x="216" y="182"/>
                    </a:cubicBezTo>
                    <a:cubicBezTo>
                      <a:pt x="216" y="182"/>
                      <a:pt x="215" y="182"/>
                      <a:pt x="215" y="182"/>
                    </a:cubicBezTo>
                    <a:cubicBezTo>
                      <a:pt x="215" y="182"/>
                      <a:pt x="215" y="182"/>
                      <a:pt x="215" y="182"/>
                    </a:cubicBezTo>
                    <a:cubicBezTo>
                      <a:pt x="214" y="177"/>
                      <a:pt x="213" y="166"/>
                      <a:pt x="213" y="151"/>
                    </a:cubicBezTo>
                    <a:cubicBezTo>
                      <a:pt x="214" y="133"/>
                      <a:pt x="215" y="111"/>
                      <a:pt x="217" y="90"/>
                    </a:cubicBezTo>
                    <a:cubicBezTo>
                      <a:pt x="219" y="78"/>
                      <a:pt x="220" y="66"/>
                      <a:pt x="222" y="56"/>
                    </a:cubicBezTo>
                    <a:cubicBezTo>
                      <a:pt x="229" y="19"/>
                      <a:pt x="202" y="1"/>
                      <a:pt x="202" y="1"/>
                    </a:cubicBezTo>
                    <a:cubicBezTo>
                      <a:pt x="194" y="0"/>
                      <a:pt x="179" y="12"/>
                      <a:pt x="179" y="12"/>
                    </a:cubicBezTo>
                    <a:cubicBezTo>
                      <a:pt x="149" y="27"/>
                      <a:pt x="145" y="65"/>
                      <a:pt x="145" y="66"/>
                    </a:cubicBezTo>
                    <a:cubicBezTo>
                      <a:pt x="145" y="67"/>
                      <a:pt x="149" y="78"/>
                      <a:pt x="154" y="93"/>
                    </a:cubicBezTo>
                    <a:cubicBezTo>
                      <a:pt x="157" y="101"/>
                      <a:pt x="160" y="110"/>
                      <a:pt x="164" y="119"/>
                    </a:cubicBezTo>
                    <a:cubicBezTo>
                      <a:pt x="168" y="129"/>
                      <a:pt x="170" y="141"/>
                      <a:pt x="171" y="151"/>
                    </a:cubicBezTo>
                    <a:cubicBezTo>
                      <a:pt x="172" y="167"/>
                      <a:pt x="170" y="180"/>
                      <a:pt x="170" y="180"/>
                    </a:cubicBezTo>
                    <a:cubicBezTo>
                      <a:pt x="154" y="181"/>
                      <a:pt x="149" y="196"/>
                      <a:pt x="149" y="196"/>
                    </a:cubicBezTo>
                    <a:cubicBezTo>
                      <a:pt x="149" y="196"/>
                      <a:pt x="103" y="205"/>
                      <a:pt x="94" y="213"/>
                    </a:cubicBezTo>
                    <a:cubicBezTo>
                      <a:pt x="94" y="213"/>
                      <a:pt x="94" y="213"/>
                      <a:pt x="94" y="213"/>
                    </a:cubicBezTo>
                    <a:cubicBezTo>
                      <a:pt x="80" y="219"/>
                      <a:pt x="59" y="238"/>
                      <a:pt x="38" y="292"/>
                    </a:cubicBezTo>
                    <a:cubicBezTo>
                      <a:pt x="5" y="376"/>
                      <a:pt x="0" y="402"/>
                      <a:pt x="23" y="408"/>
                    </a:cubicBezTo>
                    <a:cubicBezTo>
                      <a:pt x="32" y="410"/>
                      <a:pt x="66" y="410"/>
                      <a:pt x="104" y="409"/>
                    </a:cubicBezTo>
                    <a:cubicBezTo>
                      <a:pt x="104" y="410"/>
                      <a:pt x="104" y="411"/>
                      <a:pt x="104" y="413"/>
                    </a:cubicBezTo>
                    <a:cubicBezTo>
                      <a:pt x="107" y="435"/>
                      <a:pt x="109" y="452"/>
                      <a:pt x="109" y="458"/>
                    </a:cubicBezTo>
                    <a:cubicBezTo>
                      <a:pt x="260" y="458"/>
                      <a:pt x="260" y="458"/>
                      <a:pt x="260" y="458"/>
                    </a:cubicBezTo>
                    <a:cubicBezTo>
                      <a:pt x="262" y="441"/>
                      <a:pt x="261" y="426"/>
                      <a:pt x="258" y="413"/>
                    </a:cubicBezTo>
                    <a:close/>
                    <a:moveTo>
                      <a:pt x="76" y="350"/>
                    </a:moveTo>
                    <a:cubicBezTo>
                      <a:pt x="76" y="350"/>
                      <a:pt x="85" y="341"/>
                      <a:pt x="95" y="329"/>
                    </a:cubicBezTo>
                    <a:cubicBezTo>
                      <a:pt x="96" y="336"/>
                      <a:pt x="97" y="343"/>
                      <a:pt x="97" y="350"/>
                    </a:cubicBezTo>
                    <a:cubicBezTo>
                      <a:pt x="85" y="350"/>
                      <a:pt x="76" y="350"/>
                      <a:pt x="76" y="35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6" name="フリーフォーム(F) 19">
                <a:extLst>
                  <a:ext uri="{FF2B5EF4-FFF2-40B4-BE49-F238E27FC236}">
                    <a16:creationId xmlns:a16="http://schemas.microsoft.com/office/drawing/2014/main" id="{1F1055DB-0FAF-42E9-A9D9-33EEEA5E5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2713" y="5167313"/>
                <a:ext cx="236538" cy="338138"/>
              </a:xfrm>
              <a:custGeom>
                <a:avLst/>
                <a:gdLst>
                  <a:gd name="T0" fmla="*/ 13 w 41"/>
                  <a:gd name="T1" fmla="*/ 0 h 59"/>
                  <a:gd name="T2" fmla="*/ 41 w 41"/>
                  <a:gd name="T3" fmla="*/ 59 h 59"/>
                  <a:gd name="T4" fmla="*/ 34 w 41"/>
                  <a:gd name="T5" fmla="*/ 0 h 59"/>
                  <a:gd name="T6" fmla="*/ 13 w 41"/>
                  <a:gd name="T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9">
                    <a:moveTo>
                      <a:pt x="13" y="0"/>
                    </a:moveTo>
                    <a:cubicBezTo>
                      <a:pt x="13" y="0"/>
                      <a:pt x="0" y="45"/>
                      <a:pt x="41" y="59"/>
                    </a:cubicBezTo>
                    <a:cubicBezTo>
                      <a:pt x="34" y="0"/>
                      <a:pt x="34" y="0"/>
                      <a:pt x="34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29CF3">
                  <a:alpha val="26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7" name="フリーフォーム(F) 20">
                <a:extLst>
                  <a:ext uri="{FF2B5EF4-FFF2-40B4-BE49-F238E27FC236}">
                    <a16:creationId xmlns:a16="http://schemas.microsoft.com/office/drawing/2014/main" id="{33DD8503-AB72-4432-BEC9-FC4887059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0" y="3625850"/>
                <a:ext cx="333375" cy="217488"/>
              </a:xfrm>
              <a:custGeom>
                <a:avLst/>
                <a:gdLst>
                  <a:gd name="T0" fmla="*/ 57 w 58"/>
                  <a:gd name="T1" fmla="*/ 4 h 38"/>
                  <a:gd name="T2" fmla="*/ 57 w 58"/>
                  <a:gd name="T3" fmla="*/ 8 h 38"/>
                  <a:gd name="T4" fmla="*/ 53 w 58"/>
                  <a:gd name="T5" fmla="*/ 18 h 38"/>
                  <a:gd name="T6" fmla="*/ 47 w 58"/>
                  <a:gd name="T7" fmla="*/ 24 h 38"/>
                  <a:gd name="T8" fmla="*/ 46 w 58"/>
                  <a:gd name="T9" fmla="*/ 22 h 38"/>
                  <a:gd name="T10" fmla="*/ 47 w 58"/>
                  <a:gd name="T11" fmla="*/ 21 h 38"/>
                  <a:gd name="T12" fmla="*/ 53 w 58"/>
                  <a:gd name="T13" fmla="*/ 8 h 38"/>
                  <a:gd name="T14" fmla="*/ 46 w 58"/>
                  <a:gd name="T15" fmla="*/ 11 h 38"/>
                  <a:gd name="T16" fmla="*/ 17 w 58"/>
                  <a:gd name="T17" fmla="*/ 23 h 38"/>
                  <a:gd name="T18" fmla="*/ 5 w 58"/>
                  <a:gd name="T19" fmla="*/ 37 h 38"/>
                  <a:gd name="T20" fmla="*/ 0 w 58"/>
                  <a:gd name="T21" fmla="*/ 35 h 38"/>
                  <a:gd name="T22" fmla="*/ 15 w 58"/>
                  <a:gd name="T23" fmla="*/ 20 h 38"/>
                  <a:gd name="T24" fmla="*/ 46 w 58"/>
                  <a:gd name="T25" fmla="*/ 7 h 38"/>
                  <a:gd name="T26" fmla="*/ 52 w 58"/>
                  <a:gd name="T27" fmla="*/ 4 h 38"/>
                  <a:gd name="T28" fmla="*/ 46 w 58"/>
                  <a:gd name="T29" fmla="*/ 2 h 38"/>
                  <a:gd name="T30" fmla="*/ 46 w 58"/>
                  <a:gd name="T31" fmla="*/ 0 h 38"/>
                  <a:gd name="T32" fmla="*/ 53 w 58"/>
                  <a:gd name="T33" fmla="*/ 1 h 38"/>
                  <a:gd name="T34" fmla="*/ 57 w 58"/>
                  <a:gd name="T3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" h="38">
                    <a:moveTo>
                      <a:pt x="57" y="4"/>
                    </a:moveTo>
                    <a:cubicBezTo>
                      <a:pt x="57" y="8"/>
                      <a:pt x="57" y="8"/>
                      <a:pt x="57" y="8"/>
                    </a:cubicBezTo>
                    <a:cubicBezTo>
                      <a:pt x="57" y="8"/>
                      <a:pt x="56" y="12"/>
                      <a:pt x="53" y="18"/>
                    </a:cubicBezTo>
                    <a:cubicBezTo>
                      <a:pt x="51" y="23"/>
                      <a:pt x="48" y="24"/>
                      <a:pt x="47" y="24"/>
                    </a:cubicBezTo>
                    <a:cubicBezTo>
                      <a:pt x="46" y="23"/>
                      <a:pt x="46" y="22"/>
                      <a:pt x="46" y="22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4" y="20"/>
                      <a:pt x="53" y="8"/>
                      <a:pt x="53" y="8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7" y="35"/>
                      <a:pt x="5" y="37"/>
                    </a:cubicBezTo>
                    <a:cubicBezTo>
                      <a:pt x="3" y="38"/>
                      <a:pt x="0" y="38"/>
                      <a:pt x="0" y="35"/>
                    </a:cubicBezTo>
                    <a:cubicBezTo>
                      <a:pt x="0" y="33"/>
                      <a:pt x="15" y="20"/>
                      <a:pt x="15" y="20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1"/>
                      <a:pt x="46" y="0"/>
                    </a:cubicBezTo>
                    <a:cubicBezTo>
                      <a:pt x="48" y="0"/>
                      <a:pt x="50" y="1"/>
                      <a:pt x="53" y="1"/>
                    </a:cubicBezTo>
                    <a:cubicBezTo>
                      <a:pt x="58" y="2"/>
                      <a:pt x="57" y="4"/>
                      <a:pt x="57" y="4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8" name="フリーフォーム:図形 24">
                <a:extLst>
                  <a:ext uri="{FF2B5EF4-FFF2-40B4-BE49-F238E27FC236}">
                    <a16:creationId xmlns:a16="http://schemas.microsoft.com/office/drawing/2014/main" id="{5734A953-9B6C-444B-B25F-6DF0B880B296}"/>
                  </a:ext>
                </a:extLst>
              </p:cNvPr>
              <p:cNvSpPr/>
              <p:nvPr/>
            </p:nvSpPr>
            <p:spPr>
              <a:xfrm>
                <a:off x="6538394" y="3930239"/>
                <a:ext cx="104950" cy="82726"/>
              </a:xfrm>
              <a:custGeom>
                <a:avLst/>
                <a:gdLst>
                  <a:gd name="connsiteX0" fmla="*/ 519 w 104950"/>
                  <a:gd name="connsiteY0" fmla="*/ 1205 h 82726"/>
                  <a:gd name="connsiteX1" fmla="*/ 64812 w 104950"/>
                  <a:gd name="connsiteY1" fmla="*/ 36924 h 82726"/>
                  <a:gd name="connsiteX2" fmla="*/ 102912 w 104950"/>
                  <a:gd name="connsiteY2" fmla="*/ 82167 h 82726"/>
                  <a:gd name="connsiteX3" fmla="*/ 519 w 104950"/>
                  <a:gd name="connsiteY3" fmla="*/ 1205 h 8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50" h="82726">
                    <a:moveTo>
                      <a:pt x="519" y="1205"/>
                    </a:moveTo>
                    <a:cubicBezTo>
                      <a:pt x="-5831" y="-6335"/>
                      <a:pt x="47747" y="23430"/>
                      <a:pt x="64812" y="36924"/>
                    </a:cubicBezTo>
                    <a:cubicBezTo>
                      <a:pt x="81877" y="50418"/>
                      <a:pt x="113231" y="87723"/>
                      <a:pt x="102912" y="82167"/>
                    </a:cubicBezTo>
                    <a:cubicBezTo>
                      <a:pt x="92593" y="76611"/>
                      <a:pt x="6869" y="8745"/>
                      <a:pt x="519" y="12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9" name="フリーフォーム:図形 149">
                <a:extLst>
                  <a:ext uri="{FF2B5EF4-FFF2-40B4-BE49-F238E27FC236}">
                    <a16:creationId xmlns:a16="http://schemas.microsoft.com/office/drawing/2014/main" id="{0981B24C-CD45-4505-87DD-EBA799A608A0}"/>
                  </a:ext>
                </a:extLst>
              </p:cNvPr>
              <p:cNvSpPr/>
              <p:nvPr/>
            </p:nvSpPr>
            <p:spPr>
              <a:xfrm>
                <a:off x="6586362" y="3924595"/>
                <a:ext cx="104950" cy="82726"/>
              </a:xfrm>
              <a:custGeom>
                <a:avLst/>
                <a:gdLst>
                  <a:gd name="connsiteX0" fmla="*/ 519 w 104950"/>
                  <a:gd name="connsiteY0" fmla="*/ 1205 h 82726"/>
                  <a:gd name="connsiteX1" fmla="*/ 64812 w 104950"/>
                  <a:gd name="connsiteY1" fmla="*/ 36924 h 82726"/>
                  <a:gd name="connsiteX2" fmla="*/ 102912 w 104950"/>
                  <a:gd name="connsiteY2" fmla="*/ 82167 h 82726"/>
                  <a:gd name="connsiteX3" fmla="*/ 519 w 104950"/>
                  <a:gd name="connsiteY3" fmla="*/ 1205 h 8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50" h="82726">
                    <a:moveTo>
                      <a:pt x="519" y="1205"/>
                    </a:moveTo>
                    <a:cubicBezTo>
                      <a:pt x="-5831" y="-6335"/>
                      <a:pt x="47747" y="23430"/>
                      <a:pt x="64812" y="36924"/>
                    </a:cubicBezTo>
                    <a:cubicBezTo>
                      <a:pt x="81877" y="50418"/>
                      <a:pt x="113231" y="87723"/>
                      <a:pt x="102912" y="82167"/>
                    </a:cubicBezTo>
                    <a:cubicBezTo>
                      <a:pt x="92593" y="76611"/>
                      <a:pt x="6869" y="8745"/>
                      <a:pt x="519" y="12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0" name="フリーフォーム:図形 25">
                <a:extLst>
                  <a:ext uri="{FF2B5EF4-FFF2-40B4-BE49-F238E27FC236}">
                    <a16:creationId xmlns:a16="http://schemas.microsoft.com/office/drawing/2014/main" id="{95F849CF-BB96-4670-91B9-CF85441BB33B}"/>
                  </a:ext>
                </a:extLst>
              </p:cNvPr>
              <p:cNvSpPr/>
              <p:nvPr/>
            </p:nvSpPr>
            <p:spPr>
              <a:xfrm>
                <a:off x="5832786" y="4279895"/>
                <a:ext cx="465015" cy="55559"/>
              </a:xfrm>
              <a:custGeom>
                <a:avLst/>
                <a:gdLst>
                  <a:gd name="connsiteX0" fmla="*/ 456889 w 465015"/>
                  <a:gd name="connsiteY0" fmla="*/ 50805 h 55559"/>
                  <a:gd name="connsiteX1" fmla="*/ 2864 w 465015"/>
                  <a:gd name="connsiteY1" fmla="*/ 5 h 55559"/>
                  <a:gd name="connsiteX2" fmla="*/ 272739 w 465015"/>
                  <a:gd name="connsiteY2" fmla="*/ 47630 h 55559"/>
                  <a:gd name="connsiteX3" fmla="*/ 456889 w 465015"/>
                  <a:gd name="connsiteY3" fmla="*/ 50805 h 55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015" h="55559">
                    <a:moveTo>
                      <a:pt x="456889" y="50805"/>
                    </a:moveTo>
                    <a:cubicBezTo>
                      <a:pt x="411910" y="42867"/>
                      <a:pt x="33556" y="534"/>
                      <a:pt x="2864" y="5"/>
                    </a:cubicBezTo>
                    <a:cubicBezTo>
                      <a:pt x="-27828" y="-524"/>
                      <a:pt x="196539" y="39163"/>
                      <a:pt x="272739" y="47630"/>
                    </a:cubicBezTo>
                    <a:cubicBezTo>
                      <a:pt x="348939" y="56097"/>
                      <a:pt x="501868" y="58743"/>
                      <a:pt x="456889" y="508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1" name="グループ 39" descr="これは 3 人とやり取りしている 1 人の人物のアイコン画像です。 ">
              <a:extLst>
                <a:ext uri="{FF2B5EF4-FFF2-40B4-BE49-F238E27FC236}">
                  <a16:creationId xmlns:a16="http://schemas.microsoft.com/office/drawing/2014/main" id="{6163EC3B-1C70-4943-88AE-C995F6AF3D2D}"/>
                </a:ext>
              </a:extLst>
            </p:cNvPr>
            <p:cNvGrpSpPr/>
            <p:nvPr/>
          </p:nvGrpSpPr>
          <p:grpSpPr>
            <a:xfrm>
              <a:off x="5459412" y="1957491"/>
              <a:ext cx="1273175" cy="1271588"/>
              <a:chOff x="5459412" y="1395413"/>
              <a:chExt cx="1273175" cy="1271588"/>
            </a:xfrm>
          </p:grpSpPr>
          <p:sp>
            <p:nvSpPr>
              <p:cNvPr id="32" name="円/楕円 26">
                <a:extLst>
                  <a:ext uri="{FF2B5EF4-FFF2-40B4-BE49-F238E27FC236}">
                    <a16:creationId xmlns:a16="http://schemas.microsoft.com/office/drawing/2014/main" id="{BAB1D2D2-1913-4FAF-8141-A2217D47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33" name="グループ 152">
                <a:extLst>
                  <a:ext uri="{FF2B5EF4-FFF2-40B4-BE49-F238E27FC236}">
                    <a16:creationId xmlns:a16="http://schemas.microsoft.com/office/drawing/2014/main" id="{14E63ABA-A2BE-460E-AEC1-558B63A0D598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34" name="円/楕円 309">
                  <a:extLst>
                    <a:ext uri="{FF2B5EF4-FFF2-40B4-BE49-F238E27FC236}">
                      <a16:creationId xmlns:a16="http://schemas.microsoft.com/office/drawing/2014/main" id="{AC91C28A-AC97-43D2-BB20-485D353E83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5" name="フリーフォーム(F) 310">
                  <a:extLst>
                    <a:ext uri="{FF2B5EF4-FFF2-40B4-BE49-F238E27FC236}">
                      <a16:creationId xmlns:a16="http://schemas.microsoft.com/office/drawing/2014/main" id="{307DC6B5-75A0-4610-B431-35147A890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6" name="円/楕円 311">
                  <a:extLst>
                    <a:ext uri="{FF2B5EF4-FFF2-40B4-BE49-F238E27FC236}">
                      <a16:creationId xmlns:a16="http://schemas.microsoft.com/office/drawing/2014/main" id="{16EA5084-E99D-4DD5-B478-224937E08C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7" name="フリーフォーム(F) 312">
                  <a:extLst>
                    <a:ext uri="{FF2B5EF4-FFF2-40B4-BE49-F238E27FC236}">
                      <a16:creationId xmlns:a16="http://schemas.microsoft.com/office/drawing/2014/main" id="{210EC1C6-3182-40F6-869F-33B0ABF22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円/楕円 313">
                  <a:extLst>
                    <a:ext uri="{FF2B5EF4-FFF2-40B4-BE49-F238E27FC236}">
                      <a16:creationId xmlns:a16="http://schemas.microsoft.com/office/drawing/2014/main" id="{168ACDC4-22F5-4D4B-A783-44D3655B84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9" name="フリーフォーム(F) 314">
                  <a:extLst>
                    <a:ext uri="{FF2B5EF4-FFF2-40B4-BE49-F238E27FC236}">
                      <a16:creationId xmlns:a16="http://schemas.microsoft.com/office/drawing/2014/main" id="{9350080E-FAD1-420D-A674-785E5FD1F3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0" name="円/楕円 315">
                  <a:extLst>
                    <a:ext uri="{FF2B5EF4-FFF2-40B4-BE49-F238E27FC236}">
                      <a16:creationId xmlns:a16="http://schemas.microsoft.com/office/drawing/2014/main" id="{A3A96249-064E-4E4F-800D-F3E32321B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1" name="フリーフォーム(F) 316">
                  <a:extLst>
                    <a:ext uri="{FF2B5EF4-FFF2-40B4-BE49-F238E27FC236}">
                      <a16:creationId xmlns:a16="http://schemas.microsoft.com/office/drawing/2014/main" id="{5B0FA9F4-74E7-4069-9E66-4CD168516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円/楕円 317">
                  <a:extLst>
                    <a:ext uri="{FF2B5EF4-FFF2-40B4-BE49-F238E27FC236}">
                      <a16:creationId xmlns:a16="http://schemas.microsoft.com/office/drawing/2014/main" id="{8B1079C4-08A2-4532-BF93-C9FBD28FC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3" name="フリーフォーム(F) 318">
                  <a:extLst>
                    <a:ext uri="{FF2B5EF4-FFF2-40B4-BE49-F238E27FC236}">
                      <a16:creationId xmlns:a16="http://schemas.microsoft.com/office/drawing/2014/main" id="{D2176F15-45A0-4989-901D-43FEBC8C6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フリーフォーム(F) 319">
                  <a:extLst>
                    <a:ext uri="{FF2B5EF4-FFF2-40B4-BE49-F238E27FC236}">
                      <a16:creationId xmlns:a16="http://schemas.microsoft.com/office/drawing/2014/main" id="{E441EEB4-0ED1-401E-BCE2-44490D081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線 320">
                  <a:extLst>
                    <a:ext uri="{FF2B5EF4-FFF2-40B4-BE49-F238E27FC236}">
                      <a16:creationId xmlns:a16="http://schemas.microsoft.com/office/drawing/2014/main" id="{DE0936E5-0224-4C3C-9815-CA2E7C978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46" name="グループ 40" descr="これは 3 人の人物がやり取りしているアイコンの画像です。 ">
              <a:extLst>
                <a:ext uri="{FF2B5EF4-FFF2-40B4-BE49-F238E27FC236}">
                  <a16:creationId xmlns:a16="http://schemas.microsoft.com/office/drawing/2014/main" id="{7095B44D-041E-4DC3-A3B8-C4DBA721F0CF}"/>
                </a:ext>
              </a:extLst>
            </p:cNvPr>
            <p:cNvGrpSpPr/>
            <p:nvPr/>
          </p:nvGrpSpPr>
          <p:grpSpPr>
            <a:xfrm>
              <a:off x="3489325" y="2705203"/>
              <a:ext cx="1397000" cy="1397000"/>
              <a:chOff x="3438525" y="2143125"/>
              <a:chExt cx="1397000" cy="1397000"/>
            </a:xfrm>
          </p:grpSpPr>
          <p:sp>
            <p:nvSpPr>
              <p:cNvPr id="47" name="フリーフォーム(F) 25">
                <a:extLst>
                  <a:ext uri="{FF2B5EF4-FFF2-40B4-BE49-F238E27FC236}">
                    <a16:creationId xmlns:a16="http://schemas.microsoft.com/office/drawing/2014/main" id="{82A9CD09-E5BD-4051-A55B-752BE1EA4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48" name="グループ 165">
                <a:extLst>
                  <a:ext uri="{FF2B5EF4-FFF2-40B4-BE49-F238E27FC236}">
                    <a16:creationId xmlns:a16="http://schemas.microsoft.com/office/drawing/2014/main" id="{F3A32F3A-3EA3-4F6F-905C-AE7E326402EF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49" name="フリーフォーム(F) 49">
                  <a:extLst>
                    <a:ext uri="{FF2B5EF4-FFF2-40B4-BE49-F238E27FC236}">
                      <a16:creationId xmlns:a16="http://schemas.microsoft.com/office/drawing/2014/main" id="{740B54FD-C512-4C4B-90F2-B8FE960277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フリーフォーム(F) 50">
                  <a:extLst>
                    <a:ext uri="{FF2B5EF4-FFF2-40B4-BE49-F238E27FC236}">
                      <a16:creationId xmlns:a16="http://schemas.microsoft.com/office/drawing/2014/main" id="{4FDC5A8D-821C-42CD-8C45-FB309BF76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円/楕円 51">
                  <a:extLst>
                    <a:ext uri="{FF2B5EF4-FFF2-40B4-BE49-F238E27FC236}">
                      <a16:creationId xmlns:a16="http://schemas.microsoft.com/office/drawing/2014/main" id="{627888DD-F7D4-4895-B336-F188BAF1D7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フリーフォーム(F) 52">
                  <a:extLst>
                    <a:ext uri="{FF2B5EF4-FFF2-40B4-BE49-F238E27FC236}">
                      <a16:creationId xmlns:a16="http://schemas.microsoft.com/office/drawing/2014/main" id="{21C53BAF-A1BD-4D9D-8C56-C5A5E2964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フリーフォーム(F) 53">
                  <a:extLst>
                    <a:ext uri="{FF2B5EF4-FFF2-40B4-BE49-F238E27FC236}">
                      <a16:creationId xmlns:a16="http://schemas.microsoft.com/office/drawing/2014/main" id="{B30A39F9-E915-4B71-94A4-3436CE4B98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4" name="フリーフォーム(F) 54">
                  <a:extLst>
                    <a:ext uri="{FF2B5EF4-FFF2-40B4-BE49-F238E27FC236}">
                      <a16:creationId xmlns:a16="http://schemas.microsoft.com/office/drawing/2014/main" id="{92A91763-2FE9-4F49-81B3-F46A31888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5" name="円/楕円 55">
                  <a:extLst>
                    <a:ext uri="{FF2B5EF4-FFF2-40B4-BE49-F238E27FC236}">
                      <a16:creationId xmlns:a16="http://schemas.microsoft.com/office/drawing/2014/main" id="{5D56157D-44A4-414B-A115-780567411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フリーフォーム(F) 56">
                  <a:extLst>
                    <a:ext uri="{FF2B5EF4-FFF2-40B4-BE49-F238E27FC236}">
                      <a16:creationId xmlns:a16="http://schemas.microsoft.com/office/drawing/2014/main" id="{62DA9A80-F152-45F5-94C2-BB31EDA3C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フリーフォーム(F) 57">
                  <a:extLst>
                    <a:ext uri="{FF2B5EF4-FFF2-40B4-BE49-F238E27FC236}">
                      <a16:creationId xmlns:a16="http://schemas.microsoft.com/office/drawing/2014/main" id="{003EFD2E-CF90-4AC0-BEC7-7BC6856481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8" name="フリーフォーム(F) 58">
                  <a:extLst>
                    <a:ext uri="{FF2B5EF4-FFF2-40B4-BE49-F238E27FC236}">
                      <a16:creationId xmlns:a16="http://schemas.microsoft.com/office/drawing/2014/main" id="{17D242C7-DED5-4760-974B-1C0C2CEDE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9" name="円/楕円 59">
                  <a:extLst>
                    <a:ext uri="{FF2B5EF4-FFF2-40B4-BE49-F238E27FC236}">
                      <a16:creationId xmlns:a16="http://schemas.microsoft.com/office/drawing/2014/main" id="{4029ED17-8FD3-4AF2-A688-F0EE0CED0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0" name="フリーフォーム(F) 60">
                  <a:extLst>
                    <a:ext uri="{FF2B5EF4-FFF2-40B4-BE49-F238E27FC236}">
                      <a16:creationId xmlns:a16="http://schemas.microsoft.com/office/drawing/2014/main" id="{635ABD1D-573A-4AEB-BA17-43168A9B88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1" name="線 61">
                  <a:extLst>
                    <a:ext uri="{FF2B5EF4-FFF2-40B4-BE49-F238E27FC236}">
                      <a16:creationId xmlns:a16="http://schemas.microsoft.com/office/drawing/2014/main" id="{5DC54740-A0D8-4879-95BC-57FB1ACC3E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2" name="線 62">
                  <a:extLst>
                    <a:ext uri="{FF2B5EF4-FFF2-40B4-BE49-F238E27FC236}">
                      <a16:creationId xmlns:a16="http://schemas.microsoft.com/office/drawing/2014/main" id="{E3DB3D49-FAF6-4080-AE40-81CF5899A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63" name="グループ 180">
              <a:extLst>
                <a:ext uri="{FF2B5EF4-FFF2-40B4-BE49-F238E27FC236}">
                  <a16:creationId xmlns:a16="http://schemas.microsoft.com/office/drawing/2014/main" id="{D14F9816-D761-44CD-80AC-A13A6A2BF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892834" y="3854563"/>
              <a:ext cx="584970" cy="615624"/>
              <a:chOff x="4127500" y="2909888"/>
              <a:chExt cx="330200" cy="315913"/>
            </a:xfrm>
          </p:grpSpPr>
          <p:sp>
            <p:nvSpPr>
              <p:cNvPr id="64" name="円/楕円 268">
                <a:extLst>
                  <a:ext uri="{FF2B5EF4-FFF2-40B4-BE49-F238E27FC236}">
                    <a16:creationId xmlns:a16="http://schemas.microsoft.com/office/drawing/2014/main" id="{8D0C8D9D-E9ED-445E-B175-12C0160A5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5" name="フリーフォーム(F) 269">
                <a:extLst>
                  <a:ext uri="{FF2B5EF4-FFF2-40B4-BE49-F238E27FC236}">
                    <a16:creationId xmlns:a16="http://schemas.microsoft.com/office/drawing/2014/main" id="{86759DBE-9B84-4D15-8B20-34E76E5F5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6" name="円/楕円 270">
                <a:extLst>
                  <a:ext uri="{FF2B5EF4-FFF2-40B4-BE49-F238E27FC236}">
                    <a16:creationId xmlns:a16="http://schemas.microsoft.com/office/drawing/2014/main" id="{0524A632-17BB-4AA9-A49C-41BE94905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フリーフォーム(F) 271">
                <a:extLst>
                  <a:ext uri="{FF2B5EF4-FFF2-40B4-BE49-F238E27FC236}">
                    <a16:creationId xmlns:a16="http://schemas.microsoft.com/office/drawing/2014/main" id="{D502FFDD-28F4-4AA4-B259-B57867A0C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8" name="円/楕円 272">
                <a:extLst>
                  <a:ext uri="{FF2B5EF4-FFF2-40B4-BE49-F238E27FC236}">
                    <a16:creationId xmlns:a16="http://schemas.microsoft.com/office/drawing/2014/main" id="{074B1DAE-77A3-4CE2-BB5F-6E109DFB6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9" name="フリーフォーム(F) 273">
                <a:extLst>
                  <a:ext uri="{FF2B5EF4-FFF2-40B4-BE49-F238E27FC236}">
                    <a16:creationId xmlns:a16="http://schemas.microsoft.com/office/drawing/2014/main" id="{6F4FD849-C2CF-4E95-92A3-DF3CD12C6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0" name="フリーフォーム(F) 274">
                <a:extLst>
                  <a:ext uri="{FF2B5EF4-FFF2-40B4-BE49-F238E27FC236}">
                    <a16:creationId xmlns:a16="http://schemas.microsoft.com/office/drawing/2014/main" id="{E95CA879-26B6-4158-84CA-E13BF1DBB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1" name="フリーフォーム(F) 275">
                <a:extLst>
                  <a:ext uri="{FF2B5EF4-FFF2-40B4-BE49-F238E27FC236}">
                    <a16:creationId xmlns:a16="http://schemas.microsoft.com/office/drawing/2014/main" id="{E086F5C4-405F-457A-B470-EDF08E80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2" name="フリーフォーム(F) 276">
                <a:extLst>
                  <a:ext uri="{FF2B5EF4-FFF2-40B4-BE49-F238E27FC236}">
                    <a16:creationId xmlns:a16="http://schemas.microsoft.com/office/drawing/2014/main" id="{8CDF0588-DA3B-4B0D-BDF8-DE1AF3941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73" name="グループ 41" descr="これは 3 人の人物と地球のアイコンの画像です。 ">
              <a:extLst>
                <a:ext uri="{FF2B5EF4-FFF2-40B4-BE49-F238E27FC236}">
                  <a16:creationId xmlns:a16="http://schemas.microsoft.com/office/drawing/2014/main" id="{0F9B9E83-7B40-4A58-B9B6-072ADD8AF2AD}"/>
                </a:ext>
              </a:extLst>
            </p:cNvPr>
            <p:cNvGrpSpPr/>
            <p:nvPr/>
          </p:nvGrpSpPr>
          <p:grpSpPr>
            <a:xfrm>
              <a:off x="2741612" y="4724503"/>
              <a:ext cx="1271588" cy="1273175"/>
              <a:chOff x="2690812" y="4162425"/>
              <a:chExt cx="1271588" cy="1273175"/>
            </a:xfrm>
          </p:grpSpPr>
          <p:sp>
            <p:nvSpPr>
              <p:cNvPr id="74" name="円/楕円 24">
                <a:extLst>
                  <a:ext uri="{FF2B5EF4-FFF2-40B4-BE49-F238E27FC236}">
                    <a16:creationId xmlns:a16="http://schemas.microsoft.com/office/drawing/2014/main" id="{16A34343-0998-42BB-80E4-28FB10F8B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75" name="グループ 190">
                <a:extLst>
                  <a:ext uri="{FF2B5EF4-FFF2-40B4-BE49-F238E27FC236}">
                    <a16:creationId xmlns:a16="http://schemas.microsoft.com/office/drawing/2014/main" id="{6EF0E095-962C-4FF0-89AE-50E91D8B01BD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76" name="フリーフォーム(F) 258">
                  <a:extLst>
                    <a:ext uri="{FF2B5EF4-FFF2-40B4-BE49-F238E27FC236}">
                      <a16:creationId xmlns:a16="http://schemas.microsoft.com/office/drawing/2014/main" id="{6406E6B6-1167-46C8-948E-C5EF17DA0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7" name="フリーフォーム 259">
                  <a:extLst>
                    <a:ext uri="{FF2B5EF4-FFF2-40B4-BE49-F238E27FC236}">
                      <a16:creationId xmlns:a16="http://schemas.microsoft.com/office/drawing/2014/main" id="{72ECCE91-FE4E-4D18-8094-A898EA0863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8" name="フリーフォーム(F) 260">
                  <a:extLst>
                    <a:ext uri="{FF2B5EF4-FFF2-40B4-BE49-F238E27FC236}">
                      <a16:creationId xmlns:a16="http://schemas.microsoft.com/office/drawing/2014/main" id="{3548F75A-EA11-4316-A1F6-0CAEB67876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9" name="線 261">
                  <a:extLst>
                    <a:ext uri="{FF2B5EF4-FFF2-40B4-BE49-F238E27FC236}">
                      <a16:creationId xmlns:a16="http://schemas.microsoft.com/office/drawing/2014/main" id="{5124F4E9-141F-499A-8EEC-1241D51B25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0" name="線 262">
                  <a:extLst>
                    <a:ext uri="{FF2B5EF4-FFF2-40B4-BE49-F238E27FC236}">
                      <a16:creationId xmlns:a16="http://schemas.microsoft.com/office/drawing/2014/main" id="{F8299F61-1975-4EE9-BAB2-3CE9A446F7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1" name="線 263">
                  <a:extLst>
                    <a:ext uri="{FF2B5EF4-FFF2-40B4-BE49-F238E27FC236}">
                      <a16:creationId xmlns:a16="http://schemas.microsoft.com/office/drawing/2014/main" id="{21DCC590-EB7E-4BE9-BE74-8FD7163D4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2" name="円/楕円 264">
                  <a:extLst>
                    <a:ext uri="{FF2B5EF4-FFF2-40B4-BE49-F238E27FC236}">
                      <a16:creationId xmlns:a16="http://schemas.microsoft.com/office/drawing/2014/main" id="{9DD4333D-6A4C-43A4-873D-73945A8A37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3" name="円/楕円 265">
                  <a:extLst>
                    <a:ext uri="{FF2B5EF4-FFF2-40B4-BE49-F238E27FC236}">
                      <a16:creationId xmlns:a16="http://schemas.microsoft.com/office/drawing/2014/main" id="{4BE9E84A-E911-4211-BBA2-3D0BE58757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4" name="円/楕円 266">
                  <a:extLst>
                    <a:ext uri="{FF2B5EF4-FFF2-40B4-BE49-F238E27FC236}">
                      <a16:creationId xmlns:a16="http://schemas.microsoft.com/office/drawing/2014/main" id="{0ECA1A96-AB7F-46A0-88B5-FCD8885922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5" name="フリーフォーム(F) 267">
                  <a:extLst>
                    <a:ext uri="{FF2B5EF4-FFF2-40B4-BE49-F238E27FC236}">
                      <a16:creationId xmlns:a16="http://schemas.microsoft.com/office/drawing/2014/main" id="{75E1735F-98B1-4E7B-BDDC-FE64527C3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86" name="グループ 37" descr="これは 3 人の人物と地球のアイコンの画像です。 ">
              <a:extLst>
                <a:ext uri="{FF2B5EF4-FFF2-40B4-BE49-F238E27FC236}">
                  <a16:creationId xmlns:a16="http://schemas.microsoft.com/office/drawing/2014/main" id="{A990E334-4A7D-4F5C-A904-F305BFAA954B}"/>
                </a:ext>
              </a:extLst>
            </p:cNvPr>
            <p:cNvGrpSpPr/>
            <p:nvPr/>
          </p:nvGrpSpPr>
          <p:grpSpPr>
            <a:xfrm>
              <a:off x="8229600" y="4744331"/>
              <a:ext cx="1271588" cy="1273175"/>
              <a:chOff x="8229600" y="4162425"/>
              <a:chExt cx="1271588" cy="1273175"/>
            </a:xfrm>
          </p:grpSpPr>
          <p:sp>
            <p:nvSpPr>
              <p:cNvPr id="87" name="円/楕円 28">
                <a:extLst>
                  <a:ext uri="{FF2B5EF4-FFF2-40B4-BE49-F238E27FC236}">
                    <a16:creationId xmlns:a16="http://schemas.microsoft.com/office/drawing/2014/main" id="{4699FCCF-8ACA-4F41-97A7-AD2C08AE5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9600" y="4162425"/>
                <a:ext cx="1271588" cy="1273175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88" name="グループ 201">
                <a:extLst>
                  <a:ext uri="{FF2B5EF4-FFF2-40B4-BE49-F238E27FC236}">
                    <a16:creationId xmlns:a16="http://schemas.microsoft.com/office/drawing/2014/main" id="{F63DE9C6-B298-4701-B108-E8E84885E8BC}"/>
                  </a:ext>
                </a:extLst>
              </p:cNvPr>
              <p:cNvGrpSpPr/>
              <p:nvPr/>
            </p:nvGrpSpPr>
            <p:grpSpPr>
              <a:xfrm>
                <a:off x="8560253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89" name="フリーフォーム(F) 258">
                  <a:extLst>
                    <a:ext uri="{FF2B5EF4-FFF2-40B4-BE49-F238E27FC236}">
                      <a16:creationId xmlns:a16="http://schemas.microsoft.com/office/drawing/2014/main" id="{05760EEA-E70F-4460-BC2A-336F9645E0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0" name="フリーフォーム 259">
                  <a:extLst>
                    <a:ext uri="{FF2B5EF4-FFF2-40B4-BE49-F238E27FC236}">
                      <a16:creationId xmlns:a16="http://schemas.microsoft.com/office/drawing/2014/main" id="{7AE0CD2C-CD57-47B1-B505-80D106A80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1" name="フリーフォーム(F) 260">
                  <a:extLst>
                    <a:ext uri="{FF2B5EF4-FFF2-40B4-BE49-F238E27FC236}">
                      <a16:creationId xmlns:a16="http://schemas.microsoft.com/office/drawing/2014/main" id="{872A3131-C536-4756-B975-DACC55DF37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2" name="線 261">
                  <a:extLst>
                    <a:ext uri="{FF2B5EF4-FFF2-40B4-BE49-F238E27FC236}">
                      <a16:creationId xmlns:a16="http://schemas.microsoft.com/office/drawing/2014/main" id="{8D6C92E4-36B6-469D-8D9D-7E821A2B6A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3" name="線 262">
                  <a:extLst>
                    <a:ext uri="{FF2B5EF4-FFF2-40B4-BE49-F238E27FC236}">
                      <a16:creationId xmlns:a16="http://schemas.microsoft.com/office/drawing/2014/main" id="{B9D7D31E-100C-4875-91DB-E3AA306D1C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4" name="線 263">
                  <a:extLst>
                    <a:ext uri="{FF2B5EF4-FFF2-40B4-BE49-F238E27FC236}">
                      <a16:creationId xmlns:a16="http://schemas.microsoft.com/office/drawing/2014/main" id="{29CE937B-2D75-4864-AD7D-EE0DA1EBAD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5" name="円/楕円 264">
                  <a:extLst>
                    <a:ext uri="{FF2B5EF4-FFF2-40B4-BE49-F238E27FC236}">
                      <a16:creationId xmlns:a16="http://schemas.microsoft.com/office/drawing/2014/main" id="{5C237BA8-A5D9-4E6F-B526-E97148578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6" name="円/楕円 265">
                  <a:extLst>
                    <a:ext uri="{FF2B5EF4-FFF2-40B4-BE49-F238E27FC236}">
                      <a16:creationId xmlns:a16="http://schemas.microsoft.com/office/drawing/2014/main" id="{661A5EFA-ECB7-4C9D-A8BD-1FACE7EBB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7" name="円/楕円 266">
                  <a:extLst>
                    <a:ext uri="{FF2B5EF4-FFF2-40B4-BE49-F238E27FC236}">
                      <a16:creationId xmlns:a16="http://schemas.microsoft.com/office/drawing/2014/main" id="{6503CA85-38C3-44D1-94CA-34EA501E4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8" name="フリーフォーム(F) 267">
                  <a:extLst>
                    <a:ext uri="{FF2B5EF4-FFF2-40B4-BE49-F238E27FC236}">
                      <a16:creationId xmlns:a16="http://schemas.microsoft.com/office/drawing/2014/main" id="{AE3AF176-184A-4597-B23C-A8ECB6945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99" name="グループ 38" descr="これは 3 人の人物がやり取りしているアイコンの画像です。 ">
              <a:extLst>
                <a:ext uri="{FF2B5EF4-FFF2-40B4-BE49-F238E27FC236}">
                  <a16:creationId xmlns:a16="http://schemas.microsoft.com/office/drawing/2014/main" id="{D7F5E6C2-3449-4D64-AEF0-8F9AE58743E4}"/>
                </a:ext>
              </a:extLst>
            </p:cNvPr>
            <p:cNvGrpSpPr/>
            <p:nvPr/>
          </p:nvGrpSpPr>
          <p:grpSpPr>
            <a:xfrm>
              <a:off x="7305675" y="2705203"/>
              <a:ext cx="1397000" cy="1397000"/>
              <a:chOff x="7356475" y="2143125"/>
              <a:chExt cx="1397000" cy="1397000"/>
            </a:xfrm>
          </p:grpSpPr>
          <p:sp>
            <p:nvSpPr>
              <p:cNvPr id="100" name="フリーフォーム(F) 27">
                <a:extLst>
                  <a:ext uri="{FF2B5EF4-FFF2-40B4-BE49-F238E27FC236}">
                    <a16:creationId xmlns:a16="http://schemas.microsoft.com/office/drawing/2014/main" id="{AAE4382C-A236-4EFC-A5CF-301D418C6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5" y="2143125"/>
                <a:ext cx="1397000" cy="1397000"/>
              </a:xfrm>
              <a:custGeom>
                <a:avLst/>
                <a:gdLst>
                  <a:gd name="T0" fmla="*/ 60 w 336"/>
                  <a:gd name="T1" fmla="*/ 276 h 336"/>
                  <a:gd name="T2" fmla="*/ 60 w 336"/>
                  <a:gd name="T3" fmla="*/ 60 h 336"/>
                  <a:gd name="T4" fmla="*/ 276 w 336"/>
                  <a:gd name="T5" fmla="*/ 60 h 336"/>
                  <a:gd name="T6" fmla="*/ 276 w 336"/>
                  <a:gd name="T7" fmla="*/ 276 h 336"/>
                  <a:gd name="T8" fmla="*/ 60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60" y="276"/>
                    </a:move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ubicBezTo>
                      <a:pt x="217" y="336"/>
                      <a:pt x="120" y="336"/>
                      <a:pt x="60" y="276"/>
                    </a:cubicBezTo>
                    <a:close/>
                  </a:path>
                </a:pathLst>
              </a:cu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101" name="グループ 212">
                <a:extLst>
                  <a:ext uri="{FF2B5EF4-FFF2-40B4-BE49-F238E27FC236}">
                    <a16:creationId xmlns:a16="http://schemas.microsoft.com/office/drawing/2014/main" id="{84CDD73D-3AA4-4625-B9F5-1852145FC880}"/>
                  </a:ext>
                </a:extLst>
              </p:cNvPr>
              <p:cNvGrpSpPr/>
              <p:nvPr/>
            </p:nvGrpSpPr>
            <p:grpSpPr>
              <a:xfrm>
                <a:off x="7748428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102" name="フリーフォーム(F) 49">
                  <a:extLst>
                    <a:ext uri="{FF2B5EF4-FFF2-40B4-BE49-F238E27FC236}">
                      <a16:creationId xmlns:a16="http://schemas.microsoft.com/office/drawing/2014/main" id="{ABF2711F-75A7-4B4A-BF02-2652927EB6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3" name="フリーフォーム(F) 50">
                  <a:extLst>
                    <a:ext uri="{FF2B5EF4-FFF2-40B4-BE49-F238E27FC236}">
                      <a16:creationId xmlns:a16="http://schemas.microsoft.com/office/drawing/2014/main" id="{82DE05A5-FAEC-4B16-BF1A-19901B942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4" name="円/楕円 51">
                  <a:extLst>
                    <a:ext uri="{FF2B5EF4-FFF2-40B4-BE49-F238E27FC236}">
                      <a16:creationId xmlns:a16="http://schemas.microsoft.com/office/drawing/2014/main" id="{0E0CD678-477B-451D-9104-A48469B39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5" name="フリーフォーム(F) 52">
                  <a:extLst>
                    <a:ext uri="{FF2B5EF4-FFF2-40B4-BE49-F238E27FC236}">
                      <a16:creationId xmlns:a16="http://schemas.microsoft.com/office/drawing/2014/main" id="{26FA0A70-D241-45F0-830E-0A67FE310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6" name="フリーフォーム(F) 53">
                  <a:extLst>
                    <a:ext uri="{FF2B5EF4-FFF2-40B4-BE49-F238E27FC236}">
                      <a16:creationId xmlns:a16="http://schemas.microsoft.com/office/drawing/2014/main" id="{A59E8B52-245F-4ACF-8281-9CF552059B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7" name="フリーフォーム(F) 54">
                  <a:extLst>
                    <a:ext uri="{FF2B5EF4-FFF2-40B4-BE49-F238E27FC236}">
                      <a16:creationId xmlns:a16="http://schemas.microsoft.com/office/drawing/2014/main" id="{899BF9CE-E77F-4F48-9450-66E3BECCB6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8" name="円/楕円 55">
                  <a:extLst>
                    <a:ext uri="{FF2B5EF4-FFF2-40B4-BE49-F238E27FC236}">
                      <a16:creationId xmlns:a16="http://schemas.microsoft.com/office/drawing/2014/main" id="{4BEF1ED3-5C78-40B2-8A93-4068B9D51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9" name="フリーフォーム(F) 56">
                  <a:extLst>
                    <a:ext uri="{FF2B5EF4-FFF2-40B4-BE49-F238E27FC236}">
                      <a16:creationId xmlns:a16="http://schemas.microsoft.com/office/drawing/2014/main" id="{A2AAED8D-F9E0-4ECB-9AB3-CBBAFB83B1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0" name="フリーフォーム(F) 57">
                  <a:extLst>
                    <a:ext uri="{FF2B5EF4-FFF2-40B4-BE49-F238E27FC236}">
                      <a16:creationId xmlns:a16="http://schemas.microsoft.com/office/drawing/2014/main" id="{6002DB15-DE43-4C77-9619-8D419321F2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1" name="フリーフォーム(F) 58">
                  <a:extLst>
                    <a:ext uri="{FF2B5EF4-FFF2-40B4-BE49-F238E27FC236}">
                      <a16:creationId xmlns:a16="http://schemas.microsoft.com/office/drawing/2014/main" id="{96593802-B775-42A3-AF14-F045D7024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2" name="円/楕円 59">
                  <a:extLst>
                    <a:ext uri="{FF2B5EF4-FFF2-40B4-BE49-F238E27FC236}">
                      <a16:creationId xmlns:a16="http://schemas.microsoft.com/office/drawing/2014/main" id="{E9093A9B-C057-4965-9778-D32C3435BA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3" name="フリーフォーム(F) 60">
                  <a:extLst>
                    <a:ext uri="{FF2B5EF4-FFF2-40B4-BE49-F238E27FC236}">
                      <a16:creationId xmlns:a16="http://schemas.microsoft.com/office/drawing/2014/main" id="{25E38B6F-D336-4A2F-AB1E-5483A67114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4" name="線 61">
                  <a:extLst>
                    <a:ext uri="{FF2B5EF4-FFF2-40B4-BE49-F238E27FC236}">
                      <a16:creationId xmlns:a16="http://schemas.microsoft.com/office/drawing/2014/main" id="{C97F06C5-8609-4F4A-94C8-8D52F4857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5" name="線 62">
                  <a:extLst>
                    <a:ext uri="{FF2B5EF4-FFF2-40B4-BE49-F238E27FC236}">
                      <a16:creationId xmlns:a16="http://schemas.microsoft.com/office/drawing/2014/main" id="{7A7E2673-DEC0-43F1-9033-64A7A4DA5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116" name="グループ 42">
              <a:extLst>
                <a:ext uri="{FF2B5EF4-FFF2-40B4-BE49-F238E27FC236}">
                  <a16:creationId xmlns:a16="http://schemas.microsoft.com/office/drawing/2014/main" id="{A64F8879-D01A-46C0-82F4-C2574F518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9854371" y="4719486"/>
              <a:ext cx="1598853" cy="1172944"/>
              <a:chOff x="9695998" y="4157408"/>
              <a:chExt cx="1734002" cy="1172944"/>
            </a:xfrm>
          </p:grpSpPr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62109C55-9EBC-4778-80D4-D55D22307915}"/>
                  </a:ext>
                </a:extLst>
              </p:cNvPr>
              <p:cNvSpPr txBox="1"/>
              <p:nvPr/>
            </p:nvSpPr>
            <p:spPr>
              <a:xfrm>
                <a:off x="9700604" y="4157408"/>
                <a:ext cx="1729396" cy="317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 err="1"/>
                  <a:t>test_main</a:t>
                </a:r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18" name="長方形 331">
                <a:extLst>
                  <a:ext uri="{FF2B5EF4-FFF2-40B4-BE49-F238E27FC236}">
                    <a16:creationId xmlns:a16="http://schemas.microsoft.com/office/drawing/2014/main" id="{779BDC05-BA31-44EF-B695-331F1F3CEBCA}"/>
                  </a:ext>
                </a:extLst>
              </p:cNvPr>
              <p:cNvSpPr/>
              <p:nvPr/>
            </p:nvSpPr>
            <p:spPr>
              <a:xfrm>
                <a:off x="9695998" y="4484910"/>
                <a:ext cx="1729394" cy="845442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ko-KR" altLang="en-US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유태형</a:t>
                </a:r>
                <a:r>
                  <a:rPr lang="en-US" altLang="ko-KR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.</a:t>
                </a:r>
                <a:r>
                  <a:rPr lang="en-US" altLang="ko-KR" sz="1600" dirty="0" err="1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cpp</a:t>
                </a:r>
                <a:r>
                  <a:rPr lang="ko-KR" altLang="en-US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에서 수행할 </a:t>
                </a:r>
                <a:r>
                  <a:rPr lang="en-US" altLang="ko-KR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26</a:t>
                </a:r>
                <a:r>
                  <a:rPr lang="ko-KR" altLang="en-US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진법 연산</a:t>
                </a:r>
                <a:endPara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9" name="グループ 335">
              <a:extLst>
                <a:ext uri="{FF2B5EF4-FFF2-40B4-BE49-F238E27FC236}">
                  <a16:creationId xmlns:a16="http://schemas.microsoft.com/office/drawing/2014/main" id="{28F9A76E-D468-407E-9575-CEACF4453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9094628" y="2765634"/>
              <a:ext cx="1598853" cy="600171"/>
              <a:chOff x="9695998" y="4157408"/>
              <a:chExt cx="1734002" cy="600171"/>
            </a:xfrm>
          </p:grpSpPr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380BC47-47FB-44F3-9E0B-80B83E426031}"/>
                  </a:ext>
                </a:extLst>
              </p:cNvPr>
              <p:cNvSpPr txBox="1"/>
              <p:nvPr/>
            </p:nvSpPr>
            <p:spPr>
              <a:xfrm>
                <a:off x="9700604" y="4157408"/>
                <a:ext cx="1729396" cy="317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 err="1"/>
                  <a:t>check_data</a:t>
                </a:r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21" name="長方形 337">
                <a:extLst>
                  <a:ext uri="{FF2B5EF4-FFF2-40B4-BE49-F238E27FC236}">
                    <a16:creationId xmlns:a16="http://schemas.microsoft.com/office/drawing/2014/main" id="{9DE6A47E-C4CC-416D-9C28-3273394521C8}"/>
                  </a:ext>
                </a:extLst>
              </p:cNvPr>
              <p:cNvSpPr/>
              <p:nvPr/>
            </p:nvSpPr>
            <p:spPr>
              <a:xfrm>
                <a:off x="9695998" y="4475766"/>
                <a:ext cx="1729394" cy="28181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ko-KR" altLang="en-US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데이터 확인</a:t>
                </a:r>
                <a:endPara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2" name="グループ 44">
              <a:extLst>
                <a:ext uri="{FF2B5EF4-FFF2-40B4-BE49-F238E27FC236}">
                  <a16:creationId xmlns:a16="http://schemas.microsoft.com/office/drawing/2014/main" id="{99CDDA2C-6FA4-497B-A320-3ED782990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427303" y="2726885"/>
              <a:ext cx="1594605" cy="900274"/>
              <a:chOff x="1427303" y="2203556"/>
              <a:chExt cx="1594605" cy="900274"/>
            </a:xfrm>
          </p:grpSpPr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246A1BD9-59BD-467C-9A84-D6A5E4382773}"/>
                  </a:ext>
                </a:extLst>
              </p:cNvPr>
              <p:cNvSpPr txBox="1"/>
              <p:nvPr/>
            </p:nvSpPr>
            <p:spPr>
              <a:xfrm>
                <a:off x="1427303" y="2203556"/>
                <a:ext cx="1594605" cy="317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 err="1"/>
                  <a:t>build_data</a:t>
                </a:r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24" name="長方形 340">
                <a:extLst>
                  <a:ext uri="{FF2B5EF4-FFF2-40B4-BE49-F238E27FC236}">
                    <a16:creationId xmlns:a16="http://schemas.microsoft.com/office/drawing/2014/main" id="{594EDD4C-FB3C-4D67-A0E0-448BE5307678}"/>
                  </a:ext>
                </a:extLst>
              </p:cNvPr>
              <p:cNvSpPr/>
              <p:nvPr/>
            </p:nvSpPr>
            <p:spPr>
              <a:xfrm>
                <a:off x="1427304" y="2540202"/>
                <a:ext cx="1594604" cy="5636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ko-KR" altLang="en-US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피연산자인 문장들을 묶음</a:t>
                </a:r>
                <a:endPara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5" name="グループ 341">
              <a:extLst>
                <a:ext uri="{FF2B5EF4-FFF2-40B4-BE49-F238E27FC236}">
                  <a16:creationId xmlns:a16="http://schemas.microsoft.com/office/drawing/2014/main" id="{6ADA542D-B2D5-4962-8376-A598260B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86405" y="4719486"/>
              <a:ext cx="1598853" cy="881986"/>
              <a:chOff x="9695998" y="4157408"/>
              <a:chExt cx="1734002" cy="881986"/>
            </a:xfrm>
          </p:grpSpPr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36571B2F-0463-48D1-8CC7-EA6BC8F3FB67}"/>
                  </a:ext>
                </a:extLst>
              </p:cNvPr>
              <p:cNvSpPr txBox="1"/>
              <p:nvPr/>
            </p:nvSpPr>
            <p:spPr>
              <a:xfrm>
                <a:off x="9700604" y="4157408"/>
                <a:ext cx="1729396" cy="28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main:</a:t>
                </a:r>
              </a:p>
            </p:txBody>
          </p:sp>
          <p:sp>
            <p:nvSpPr>
              <p:cNvPr id="127" name="長方形 343">
                <a:extLst>
                  <a:ext uri="{FF2B5EF4-FFF2-40B4-BE49-F238E27FC236}">
                    <a16:creationId xmlns:a16="http://schemas.microsoft.com/office/drawing/2014/main" id="{2BA0C149-973C-4722-BF48-FF9DE9B8BC55}"/>
                  </a:ext>
                </a:extLst>
              </p:cNvPr>
              <p:cNvSpPr/>
              <p:nvPr/>
            </p:nvSpPr>
            <p:spPr>
              <a:xfrm>
                <a:off x="9695998" y="4475766"/>
                <a:ext cx="1729394" cy="5636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question[]</a:t>
                </a:r>
                <a:r>
                  <a:rPr lang="ko-KR" altLang="en-US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생성</a:t>
                </a:r>
                <a:r>
                  <a:rPr lang="en-US" altLang="ko-KR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, </a:t>
                </a:r>
                <a:r>
                  <a:rPr lang="ko-KR" altLang="en-US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연산 수행</a:t>
                </a:r>
                <a:endPara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グループ 344">
              <a:extLst>
                <a:ext uri="{FF2B5EF4-FFF2-40B4-BE49-F238E27FC236}">
                  <a16:creationId xmlns:a16="http://schemas.microsoft.com/office/drawing/2014/main" id="{E6D6E19C-DE46-4402-8CBF-17BB9545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953987" y="1100077"/>
              <a:ext cx="4284026" cy="553446"/>
              <a:chOff x="9379627" y="4410753"/>
              <a:chExt cx="2371352" cy="553446"/>
            </a:xfrm>
          </p:grpSpPr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3DF722C9-361F-401E-AD34-54132A8436B3}"/>
                  </a:ext>
                </a:extLst>
              </p:cNvPr>
              <p:cNvSpPr txBox="1"/>
              <p:nvPr/>
            </p:nvSpPr>
            <p:spPr>
              <a:xfrm>
                <a:off x="9379627" y="4410753"/>
                <a:ext cx="2371352" cy="317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dirty="0" err="1"/>
                  <a:t>make_rand_number_to_string</a:t>
                </a:r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30" name="長方形 346">
                <a:extLst>
                  <a:ext uri="{FF2B5EF4-FFF2-40B4-BE49-F238E27FC236}">
                    <a16:creationId xmlns:a16="http://schemas.microsoft.com/office/drawing/2014/main" id="{49C08362-5A73-4AB7-8811-DC216428D42D}"/>
                  </a:ext>
                </a:extLst>
              </p:cNvPr>
              <p:cNvSpPr/>
              <p:nvPr/>
            </p:nvSpPr>
            <p:spPr>
              <a:xfrm>
                <a:off x="9695998" y="4682385"/>
                <a:ext cx="1729394" cy="28181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피연산자인 문장들을 만듦</a:t>
                </a:r>
                <a:endPara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33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2582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spc="-300" dirty="0">
                <a:solidFill>
                  <a:schemeClr val="bg1"/>
                </a:solidFill>
              </a:rPr>
              <a:t>main.cpp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cxnSp>
        <p:nvCxnSpPr>
          <p:cNvPr id="167" name="直線​​コネクタ(S) 72">
            <a:extLst>
              <a:ext uri="{FF2B5EF4-FFF2-40B4-BE49-F238E27FC236}">
                <a16:creationId xmlns:a16="http://schemas.microsoft.com/office/drawing/2014/main" id="{3B25E3D6-2A2E-464A-8CB9-910A73E922D2}"/>
              </a:ext>
            </a:extLst>
          </p:cNvPr>
          <p:cNvCxnSpPr/>
          <p:nvPr/>
        </p:nvCxnSpPr>
        <p:spPr>
          <a:xfrm>
            <a:off x="1226359" y="4878388"/>
            <a:ext cx="9736242" cy="0"/>
          </a:xfrm>
          <a:prstGeom prst="line">
            <a:avLst/>
          </a:prstGeom>
          <a:ln w="36068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グループ 79">
            <a:extLst>
              <a:ext uri="{FF2B5EF4-FFF2-40B4-BE49-F238E27FC236}">
                <a16:creationId xmlns:a16="http://schemas.microsoft.com/office/drawing/2014/main" id="{7AC1507B-4D7E-4A03-BD68-719F3B4FFFFE}"/>
              </a:ext>
            </a:extLst>
          </p:cNvPr>
          <p:cNvGrpSpPr/>
          <p:nvPr/>
        </p:nvGrpSpPr>
        <p:grpSpPr>
          <a:xfrm>
            <a:off x="1098343" y="3580937"/>
            <a:ext cx="256032" cy="1426311"/>
            <a:chOff x="1098343" y="3580937"/>
            <a:chExt cx="256032" cy="1426311"/>
          </a:xfrm>
        </p:grpSpPr>
        <p:cxnSp>
          <p:nvCxnSpPr>
            <p:cNvPr id="169" name="直線​​コネクタ(S) 35">
              <a:extLst>
                <a:ext uri="{FF2B5EF4-FFF2-40B4-BE49-F238E27FC236}">
                  <a16:creationId xmlns:a16="http://schemas.microsoft.com/office/drawing/2014/main" id="{F344BED5-CC6A-4BE9-A525-8E8D0064488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円/楕円 169">
              <a:extLst>
                <a:ext uri="{FF2B5EF4-FFF2-40B4-BE49-F238E27FC236}">
                  <a16:creationId xmlns:a16="http://schemas.microsoft.com/office/drawing/2014/main" id="{A2C7B801-E8A3-4356-8E6E-5A82DA9E144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71" name="グループ 37">
            <a:extLst>
              <a:ext uri="{FF2B5EF4-FFF2-40B4-BE49-F238E27FC236}">
                <a16:creationId xmlns:a16="http://schemas.microsoft.com/office/drawing/2014/main" id="{BEB49D06-EF63-4C3A-910B-CB6831B16C9D}"/>
              </a:ext>
            </a:extLst>
          </p:cNvPr>
          <p:cNvGrpSpPr/>
          <p:nvPr/>
        </p:nvGrpSpPr>
        <p:grpSpPr>
          <a:xfrm>
            <a:off x="1995041" y="4439619"/>
            <a:ext cx="128016" cy="502920"/>
            <a:chOff x="1973856" y="4439619"/>
            <a:chExt cx="128016" cy="502920"/>
          </a:xfrm>
        </p:grpSpPr>
        <p:cxnSp>
          <p:nvCxnSpPr>
            <p:cNvPr id="172" name="直線​​コネクタ(S) 31">
              <a:extLst>
                <a:ext uri="{FF2B5EF4-FFF2-40B4-BE49-F238E27FC236}">
                  <a16:creationId xmlns:a16="http://schemas.microsoft.com/office/drawing/2014/main" id="{327E53F1-5E20-4EC7-87CF-EB6E9FDE9F1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円/楕円 172">
              <a:extLst>
                <a:ext uri="{FF2B5EF4-FFF2-40B4-BE49-F238E27FC236}">
                  <a16:creationId xmlns:a16="http://schemas.microsoft.com/office/drawing/2014/main" id="{4C87D9C1-E63A-4E7F-A2F2-B9441DFAFE6B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74" name="グループ 38">
            <a:extLst>
              <a:ext uri="{FF2B5EF4-FFF2-40B4-BE49-F238E27FC236}">
                <a16:creationId xmlns:a16="http://schemas.microsoft.com/office/drawing/2014/main" id="{4FA409AA-6816-4FFF-BA25-BAD4447A906F}"/>
              </a:ext>
            </a:extLst>
          </p:cNvPr>
          <p:cNvGrpSpPr/>
          <p:nvPr/>
        </p:nvGrpSpPr>
        <p:grpSpPr>
          <a:xfrm>
            <a:off x="2785120" y="4439619"/>
            <a:ext cx="128016" cy="502920"/>
            <a:chOff x="1973856" y="4439619"/>
            <a:chExt cx="128016" cy="502920"/>
          </a:xfrm>
        </p:grpSpPr>
        <p:cxnSp>
          <p:nvCxnSpPr>
            <p:cNvPr id="175" name="直線​​コネクタ(S) 39">
              <a:extLst>
                <a:ext uri="{FF2B5EF4-FFF2-40B4-BE49-F238E27FC236}">
                  <a16:creationId xmlns:a16="http://schemas.microsoft.com/office/drawing/2014/main" id="{5CA6520F-1760-430A-B65E-C626CFF2F72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円/楕円 175">
              <a:extLst>
                <a:ext uri="{FF2B5EF4-FFF2-40B4-BE49-F238E27FC236}">
                  <a16:creationId xmlns:a16="http://schemas.microsoft.com/office/drawing/2014/main" id="{39843C49-812F-4AC4-8759-BFA1B2C480FD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77" name="グループ 41">
            <a:extLst>
              <a:ext uri="{FF2B5EF4-FFF2-40B4-BE49-F238E27FC236}">
                <a16:creationId xmlns:a16="http://schemas.microsoft.com/office/drawing/2014/main" id="{4C21F7E2-F666-48FA-AABB-65E011391734}"/>
              </a:ext>
            </a:extLst>
          </p:cNvPr>
          <p:cNvGrpSpPr/>
          <p:nvPr/>
        </p:nvGrpSpPr>
        <p:grpSpPr>
          <a:xfrm>
            <a:off x="4411766" y="4439619"/>
            <a:ext cx="128016" cy="502920"/>
            <a:chOff x="1973856" y="4439619"/>
            <a:chExt cx="128016" cy="502920"/>
          </a:xfrm>
        </p:grpSpPr>
        <p:cxnSp>
          <p:nvCxnSpPr>
            <p:cNvPr id="178" name="直線​​コネクタ(S) 42">
              <a:extLst>
                <a:ext uri="{FF2B5EF4-FFF2-40B4-BE49-F238E27FC236}">
                  <a16:creationId xmlns:a16="http://schemas.microsoft.com/office/drawing/2014/main" id="{D8569AFA-3030-46B5-8C96-BBA5D82A9D7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円/楕円 178">
              <a:extLst>
                <a:ext uri="{FF2B5EF4-FFF2-40B4-BE49-F238E27FC236}">
                  <a16:creationId xmlns:a16="http://schemas.microsoft.com/office/drawing/2014/main" id="{5F0F0204-329B-4C59-9376-DA2E190A41F2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80" name="グループ 44">
            <a:extLst>
              <a:ext uri="{FF2B5EF4-FFF2-40B4-BE49-F238E27FC236}">
                <a16:creationId xmlns:a16="http://schemas.microsoft.com/office/drawing/2014/main" id="{FD9007D7-5B92-4731-A39C-F5A6EBB39A0F}"/>
              </a:ext>
            </a:extLst>
          </p:cNvPr>
          <p:cNvGrpSpPr/>
          <p:nvPr/>
        </p:nvGrpSpPr>
        <p:grpSpPr>
          <a:xfrm>
            <a:off x="5219453" y="4439619"/>
            <a:ext cx="128016" cy="502920"/>
            <a:chOff x="1973856" y="4439619"/>
            <a:chExt cx="128016" cy="502920"/>
          </a:xfrm>
        </p:grpSpPr>
        <p:cxnSp>
          <p:nvCxnSpPr>
            <p:cNvPr id="181" name="直線​​コネクタ(S) 45">
              <a:extLst>
                <a:ext uri="{FF2B5EF4-FFF2-40B4-BE49-F238E27FC236}">
                  <a16:creationId xmlns:a16="http://schemas.microsoft.com/office/drawing/2014/main" id="{EEEC3455-89C8-487D-A4AD-5C3E0D6D737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円/楕円 181">
              <a:extLst>
                <a:ext uri="{FF2B5EF4-FFF2-40B4-BE49-F238E27FC236}">
                  <a16:creationId xmlns:a16="http://schemas.microsoft.com/office/drawing/2014/main" id="{60D5132D-9C05-4BA1-9DC5-047AD05AFCAD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83" name="グループ 74">
            <a:extLst>
              <a:ext uri="{FF2B5EF4-FFF2-40B4-BE49-F238E27FC236}">
                <a16:creationId xmlns:a16="http://schemas.microsoft.com/office/drawing/2014/main" id="{E298C5F6-9A26-42A5-8CE6-0AB714917758}"/>
              </a:ext>
            </a:extLst>
          </p:cNvPr>
          <p:cNvGrpSpPr/>
          <p:nvPr/>
        </p:nvGrpSpPr>
        <p:grpSpPr>
          <a:xfrm>
            <a:off x="6841493" y="4439619"/>
            <a:ext cx="128016" cy="502920"/>
            <a:chOff x="6841493" y="4439619"/>
            <a:chExt cx="128016" cy="502920"/>
          </a:xfrm>
        </p:grpSpPr>
        <p:cxnSp>
          <p:nvCxnSpPr>
            <p:cNvPr id="184" name="直線​​コネクタ(S) 48">
              <a:extLst>
                <a:ext uri="{FF2B5EF4-FFF2-40B4-BE49-F238E27FC236}">
                  <a16:creationId xmlns:a16="http://schemas.microsoft.com/office/drawing/2014/main" id="{EECD6B90-8AB5-404B-8C47-296EACB3A74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686045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019B7AA1-FBFB-4467-A894-A8493F7A6AA8}"/>
                </a:ext>
              </a:extLst>
            </p:cNvPr>
            <p:cNvSpPr/>
            <p:nvPr userDrawn="1"/>
          </p:nvSpPr>
          <p:spPr>
            <a:xfrm>
              <a:off x="6841493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86" name="グループ 50">
            <a:extLst>
              <a:ext uri="{FF2B5EF4-FFF2-40B4-BE49-F238E27FC236}">
                <a16:creationId xmlns:a16="http://schemas.microsoft.com/office/drawing/2014/main" id="{37A216D3-B10A-49A2-91E7-6B15001A3FB0}"/>
              </a:ext>
            </a:extLst>
          </p:cNvPr>
          <p:cNvGrpSpPr/>
          <p:nvPr/>
        </p:nvGrpSpPr>
        <p:grpSpPr>
          <a:xfrm>
            <a:off x="7653514" y="4439619"/>
            <a:ext cx="128016" cy="502920"/>
            <a:chOff x="1973856" y="4439619"/>
            <a:chExt cx="128016" cy="502920"/>
          </a:xfrm>
        </p:grpSpPr>
        <p:cxnSp>
          <p:nvCxnSpPr>
            <p:cNvPr id="187" name="直線​​コネクタ(S) 51">
              <a:extLst>
                <a:ext uri="{FF2B5EF4-FFF2-40B4-BE49-F238E27FC236}">
                  <a16:creationId xmlns:a16="http://schemas.microsoft.com/office/drawing/2014/main" id="{C9539913-F5B6-46CE-8254-5D926DEA5760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円/楕円 187">
              <a:extLst>
                <a:ext uri="{FF2B5EF4-FFF2-40B4-BE49-F238E27FC236}">
                  <a16:creationId xmlns:a16="http://schemas.microsoft.com/office/drawing/2014/main" id="{111FC251-CB3D-4E38-ACB7-A62B2D60EB47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89" name="グループ 53">
            <a:extLst>
              <a:ext uri="{FF2B5EF4-FFF2-40B4-BE49-F238E27FC236}">
                <a16:creationId xmlns:a16="http://schemas.microsoft.com/office/drawing/2014/main" id="{33A48BF4-E5AF-426C-B91A-E2874F887DFC}"/>
              </a:ext>
            </a:extLst>
          </p:cNvPr>
          <p:cNvGrpSpPr/>
          <p:nvPr/>
        </p:nvGrpSpPr>
        <p:grpSpPr>
          <a:xfrm>
            <a:off x="9275553" y="4439619"/>
            <a:ext cx="128016" cy="502920"/>
            <a:chOff x="1973856" y="4439619"/>
            <a:chExt cx="128016" cy="502920"/>
          </a:xfrm>
        </p:grpSpPr>
        <p:cxnSp>
          <p:nvCxnSpPr>
            <p:cNvPr id="190" name="直線​​コネクタ(S) 54">
              <a:extLst>
                <a:ext uri="{FF2B5EF4-FFF2-40B4-BE49-F238E27FC236}">
                  <a16:creationId xmlns:a16="http://schemas.microsoft.com/office/drawing/2014/main" id="{43156CFF-0844-4928-96F2-9B7989831CB0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円/楕円 190">
              <a:extLst>
                <a:ext uri="{FF2B5EF4-FFF2-40B4-BE49-F238E27FC236}">
                  <a16:creationId xmlns:a16="http://schemas.microsoft.com/office/drawing/2014/main" id="{0B7D5F2D-1085-4523-9A56-C2B16A2F0464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92" name="グループ 56">
            <a:extLst>
              <a:ext uri="{FF2B5EF4-FFF2-40B4-BE49-F238E27FC236}">
                <a16:creationId xmlns:a16="http://schemas.microsoft.com/office/drawing/2014/main" id="{B2166A5C-6403-42D7-8962-0052BEA0363E}"/>
              </a:ext>
            </a:extLst>
          </p:cNvPr>
          <p:cNvGrpSpPr/>
          <p:nvPr/>
        </p:nvGrpSpPr>
        <p:grpSpPr>
          <a:xfrm>
            <a:off x="10087574" y="4439619"/>
            <a:ext cx="128016" cy="502920"/>
            <a:chOff x="1973856" y="4439619"/>
            <a:chExt cx="128016" cy="502920"/>
          </a:xfrm>
        </p:grpSpPr>
        <p:cxnSp>
          <p:nvCxnSpPr>
            <p:cNvPr id="193" name="直線​​コネクタ(S) 57">
              <a:extLst>
                <a:ext uri="{FF2B5EF4-FFF2-40B4-BE49-F238E27FC236}">
                  <a16:creationId xmlns:a16="http://schemas.microsoft.com/office/drawing/2014/main" id="{6BDD4C7A-BAE9-4341-ACA2-BC09D58B2E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円/楕円 193">
              <a:extLst>
                <a:ext uri="{FF2B5EF4-FFF2-40B4-BE49-F238E27FC236}">
                  <a16:creationId xmlns:a16="http://schemas.microsoft.com/office/drawing/2014/main" id="{2092417B-AC2A-401B-90D8-62AA0CC234E7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95" name="グループ 80">
            <a:extLst>
              <a:ext uri="{FF2B5EF4-FFF2-40B4-BE49-F238E27FC236}">
                <a16:creationId xmlns:a16="http://schemas.microsoft.com/office/drawing/2014/main" id="{575A635E-0C3E-4F07-842B-60231D9875D4}"/>
              </a:ext>
            </a:extLst>
          </p:cNvPr>
          <p:cNvGrpSpPr/>
          <p:nvPr/>
        </p:nvGrpSpPr>
        <p:grpSpPr>
          <a:xfrm>
            <a:off x="3532404" y="3580937"/>
            <a:ext cx="256032" cy="1426311"/>
            <a:chOff x="3532404" y="3580937"/>
            <a:chExt cx="256032" cy="1426311"/>
          </a:xfrm>
        </p:grpSpPr>
        <p:cxnSp>
          <p:nvCxnSpPr>
            <p:cNvPr id="196" name="直線​​コネクタ(S) 60">
              <a:extLst>
                <a:ext uri="{FF2B5EF4-FFF2-40B4-BE49-F238E27FC236}">
                  <a16:creationId xmlns:a16="http://schemas.microsoft.com/office/drawing/2014/main" id="{CC9D07EB-53D6-4BBA-ACB6-E8F63F9A0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2997480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円/楕円 196">
              <a:extLst>
                <a:ext uri="{FF2B5EF4-FFF2-40B4-BE49-F238E27FC236}">
                  <a16:creationId xmlns:a16="http://schemas.microsoft.com/office/drawing/2014/main" id="{45616335-BCB9-464C-BEA1-A1E7E74FD8BE}"/>
                </a:ext>
              </a:extLst>
            </p:cNvPr>
            <p:cNvSpPr/>
            <p:nvPr userDrawn="1"/>
          </p:nvSpPr>
          <p:spPr>
            <a:xfrm>
              <a:off x="3532404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98" name="グループ 77">
            <a:extLst>
              <a:ext uri="{FF2B5EF4-FFF2-40B4-BE49-F238E27FC236}">
                <a16:creationId xmlns:a16="http://schemas.microsoft.com/office/drawing/2014/main" id="{9703DC63-2401-4AD3-8B32-193667CD897E}"/>
              </a:ext>
            </a:extLst>
          </p:cNvPr>
          <p:cNvGrpSpPr/>
          <p:nvPr/>
        </p:nvGrpSpPr>
        <p:grpSpPr>
          <a:xfrm>
            <a:off x="5966465" y="3580937"/>
            <a:ext cx="256032" cy="1426311"/>
            <a:chOff x="5966465" y="3580937"/>
            <a:chExt cx="256032" cy="1426311"/>
          </a:xfrm>
        </p:grpSpPr>
        <p:cxnSp>
          <p:nvCxnSpPr>
            <p:cNvPr id="199" name="直線​​コネクタ(S) 63">
              <a:extLst>
                <a:ext uri="{FF2B5EF4-FFF2-40B4-BE49-F238E27FC236}">
                  <a16:creationId xmlns:a16="http://schemas.microsoft.com/office/drawing/2014/main" id="{16A6E3F7-6319-4441-AFD9-C3D4F2972FA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43154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4C9D2D7D-12CB-4802-999B-1D1F87BE0FA5}"/>
                </a:ext>
              </a:extLst>
            </p:cNvPr>
            <p:cNvSpPr/>
            <p:nvPr userDrawn="1"/>
          </p:nvSpPr>
          <p:spPr>
            <a:xfrm>
              <a:off x="5966465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201" name="グループ 76">
            <a:extLst>
              <a:ext uri="{FF2B5EF4-FFF2-40B4-BE49-F238E27FC236}">
                <a16:creationId xmlns:a16="http://schemas.microsoft.com/office/drawing/2014/main" id="{24158274-99B6-424C-9DB7-4B178174FCD6}"/>
              </a:ext>
            </a:extLst>
          </p:cNvPr>
          <p:cNvGrpSpPr/>
          <p:nvPr/>
        </p:nvGrpSpPr>
        <p:grpSpPr>
          <a:xfrm>
            <a:off x="8400525" y="3580937"/>
            <a:ext cx="256032" cy="1426311"/>
            <a:chOff x="8400525" y="3580937"/>
            <a:chExt cx="256032" cy="1426311"/>
          </a:xfrm>
        </p:grpSpPr>
        <p:cxnSp>
          <p:nvCxnSpPr>
            <p:cNvPr id="202" name="直線​​コネクタ(S) 66">
              <a:extLst>
                <a:ext uri="{FF2B5EF4-FFF2-40B4-BE49-F238E27FC236}">
                  <a16:creationId xmlns:a16="http://schemas.microsoft.com/office/drawing/2014/main" id="{8E62A3E4-AE49-44CE-8671-D9E2E7A149F4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86560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D1DACA3F-BDD7-46A1-9FFC-5C9E3DC0319B}"/>
                </a:ext>
              </a:extLst>
            </p:cNvPr>
            <p:cNvSpPr/>
            <p:nvPr userDrawn="1"/>
          </p:nvSpPr>
          <p:spPr>
            <a:xfrm>
              <a:off x="8400525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204" name="グループ 75">
            <a:extLst>
              <a:ext uri="{FF2B5EF4-FFF2-40B4-BE49-F238E27FC236}">
                <a16:creationId xmlns:a16="http://schemas.microsoft.com/office/drawing/2014/main" id="{CDBF36D1-D00D-4D0E-A137-B0C1518AA950}"/>
              </a:ext>
            </a:extLst>
          </p:cNvPr>
          <p:cNvGrpSpPr/>
          <p:nvPr/>
        </p:nvGrpSpPr>
        <p:grpSpPr>
          <a:xfrm>
            <a:off x="10834585" y="3580937"/>
            <a:ext cx="256032" cy="1431463"/>
            <a:chOff x="10834585" y="3580937"/>
            <a:chExt cx="256032" cy="1431463"/>
          </a:xfrm>
        </p:grpSpPr>
        <p:cxnSp>
          <p:nvCxnSpPr>
            <p:cNvPr id="205" name="直線​​コネクタ(S) 69">
              <a:extLst>
                <a:ext uri="{FF2B5EF4-FFF2-40B4-BE49-F238E27FC236}">
                  <a16:creationId xmlns:a16="http://schemas.microsoft.com/office/drawing/2014/main" id="{FA69A115-43BB-4F45-8737-8989918E4F3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029966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円/楕円 205">
              <a:extLst>
                <a:ext uri="{FF2B5EF4-FFF2-40B4-BE49-F238E27FC236}">
                  <a16:creationId xmlns:a16="http://schemas.microsoft.com/office/drawing/2014/main" id="{F08C80E3-AE2D-440D-A9D5-30C4A542F095}"/>
                </a:ext>
              </a:extLst>
            </p:cNvPr>
            <p:cNvSpPr/>
            <p:nvPr userDrawn="1"/>
          </p:nvSpPr>
          <p:spPr>
            <a:xfrm>
              <a:off x="10834585" y="4756368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sp>
        <p:nvSpPr>
          <p:cNvPr id="213" name="テキスト プレースホルダー 10">
            <a:extLst>
              <a:ext uri="{FF2B5EF4-FFF2-40B4-BE49-F238E27FC236}">
                <a16:creationId xmlns:a16="http://schemas.microsoft.com/office/drawing/2014/main" id="{1005C338-76FB-4C4F-9EB1-183CFD6B9075}"/>
              </a:ext>
            </a:extLst>
          </p:cNvPr>
          <p:cNvSpPr txBox="1">
            <a:spLocks/>
          </p:cNvSpPr>
          <p:nvPr/>
        </p:nvSpPr>
        <p:spPr>
          <a:xfrm>
            <a:off x="442913" y="1953305"/>
            <a:ext cx="1655064" cy="1627632"/>
          </a:xfrm>
          <a:prstGeom prst="rect">
            <a:avLst/>
          </a:prstGeom>
          <a:solidFill>
            <a:schemeClr val="accent2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+mj-ea"/>
                <a:ea typeface="+mj-ea"/>
              </a:rPr>
              <a:t>question[]</a:t>
            </a:r>
            <a:r>
              <a:rPr lang="ko-KR" altLang="en-US" dirty="0">
                <a:latin typeface="+mj-ea"/>
                <a:ea typeface="+mj-ea"/>
              </a:rPr>
              <a:t>배열에 </a:t>
            </a:r>
            <a:r>
              <a:rPr lang="en-US" altLang="ko-KR" dirty="0">
                <a:latin typeface="+mj-ea"/>
                <a:ea typeface="+mj-ea"/>
              </a:rPr>
              <a:t>A~Z </a:t>
            </a:r>
            <a:r>
              <a:rPr lang="ko-KR" altLang="en-US" dirty="0">
                <a:latin typeface="+mj-ea"/>
                <a:ea typeface="+mj-ea"/>
              </a:rPr>
              <a:t>문자열을 가진</a:t>
            </a:r>
            <a:r>
              <a:rPr lang="en-US" altLang="ko-KR" dirty="0">
                <a:latin typeface="+mj-ea"/>
                <a:ea typeface="+mj-ea"/>
              </a:rPr>
              <a:t>str[]</a:t>
            </a:r>
            <a:r>
              <a:rPr lang="ko-KR" altLang="en-US" dirty="0">
                <a:latin typeface="+mj-ea"/>
                <a:ea typeface="+mj-ea"/>
              </a:rPr>
              <a:t>들이 연산자</a:t>
            </a:r>
            <a:r>
              <a:rPr lang="en-US" altLang="ko-KR" dirty="0">
                <a:latin typeface="+mj-ea"/>
                <a:ea typeface="+mj-ea"/>
              </a:rPr>
              <a:t>(+OR-) </a:t>
            </a:r>
            <a:r>
              <a:rPr lang="ko-KR" altLang="en-US" dirty="0">
                <a:latin typeface="+mj-ea"/>
                <a:ea typeface="+mj-ea"/>
              </a:rPr>
              <a:t>로 구분되어 있다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14" name="テキスト プレースホルダー 12">
            <a:extLst>
              <a:ext uri="{FF2B5EF4-FFF2-40B4-BE49-F238E27FC236}">
                <a16:creationId xmlns:a16="http://schemas.microsoft.com/office/drawing/2014/main" id="{49C02438-F5BE-4F73-A18D-18ABFEC5C49B}"/>
              </a:ext>
            </a:extLst>
          </p:cNvPr>
          <p:cNvSpPr txBox="1">
            <a:spLocks/>
          </p:cNvSpPr>
          <p:nvPr/>
        </p:nvSpPr>
        <p:spPr>
          <a:xfrm>
            <a:off x="93832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00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15" name="テキスト プレースホルダー 10">
            <a:extLst>
              <a:ext uri="{FF2B5EF4-FFF2-40B4-BE49-F238E27FC236}">
                <a16:creationId xmlns:a16="http://schemas.microsoft.com/office/drawing/2014/main" id="{6E96343E-2D2B-4C87-A7F9-DCCCCB97AF0E}"/>
              </a:ext>
            </a:extLst>
          </p:cNvPr>
          <p:cNvSpPr txBox="1">
            <a:spLocks/>
          </p:cNvSpPr>
          <p:nvPr/>
        </p:nvSpPr>
        <p:spPr>
          <a:xfrm>
            <a:off x="2878815" y="2347786"/>
            <a:ext cx="1563208" cy="1233009"/>
          </a:xfrm>
          <a:prstGeom prst="rect">
            <a:avLst/>
          </a:prstGeom>
          <a:solidFill>
            <a:schemeClr val="accent2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>
                <a:latin typeface="+mj-ea"/>
              </a:rPr>
              <a:t>+OR-:</a:t>
            </a:r>
          </a:p>
          <a:p>
            <a:pPr marL="0" indent="0" algn="ctr">
              <a:buNone/>
            </a:pPr>
            <a:r>
              <a:rPr lang="en-US" altLang="ja-JP" dirty="0">
                <a:latin typeface="+mj-ea"/>
              </a:rPr>
              <a:t>str[0]</a:t>
            </a:r>
            <a:r>
              <a:rPr lang="ko-KR" altLang="en-US" dirty="0">
                <a:latin typeface="+mj-ea"/>
              </a:rPr>
              <a:t>과</a:t>
            </a:r>
            <a:r>
              <a:rPr lang="en-US" altLang="ja-JP" dirty="0">
                <a:latin typeface="+mj-ea"/>
              </a:rPr>
              <a:t> str[1]</a:t>
            </a:r>
            <a:r>
              <a:rPr lang="ko-KR" altLang="en-US" dirty="0">
                <a:latin typeface="+mj-ea"/>
              </a:rPr>
              <a:t>를 연산</a:t>
            </a:r>
            <a:endParaRPr lang="ja-JP" altLang="en-US" dirty="0">
              <a:latin typeface="+mj-ea"/>
            </a:endParaRPr>
          </a:p>
        </p:txBody>
      </p:sp>
      <p:sp>
        <p:nvSpPr>
          <p:cNvPr id="218" name="テキスト プレースホルダー 10">
            <a:extLst>
              <a:ext uri="{FF2B5EF4-FFF2-40B4-BE49-F238E27FC236}">
                <a16:creationId xmlns:a16="http://schemas.microsoft.com/office/drawing/2014/main" id="{56BC7BD0-6D40-4DA2-9119-3D744AC98825}"/>
              </a:ext>
            </a:extLst>
          </p:cNvPr>
          <p:cNvSpPr txBox="1">
            <a:spLocks/>
          </p:cNvSpPr>
          <p:nvPr/>
        </p:nvSpPr>
        <p:spPr>
          <a:xfrm>
            <a:off x="10094024" y="1953305"/>
            <a:ext cx="1655064" cy="1627632"/>
          </a:xfrm>
          <a:prstGeom prst="rect">
            <a:avLst/>
          </a:prstGeom>
          <a:solidFill>
            <a:schemeClr val="accent2"/>
          </a:solidFill>
        </p:spPr>
        <p:txBody>
          <a:bodyPr lIns="144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>
                <a:latin typeface="+mj-ea"/>
              </a:rPr>
              <a:t>str[]</a:t>
            </a:r>
            <a:r>
              <a:rPr lang="ko-KR" altLang="en-US" dirty="0">
                <a:latin typeface="+mj-ea"/>
              </a:rPr>
              <a:t>을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차례로 연산자로 계산하여 최종 결과값을 </a:t>
            </a:r>
            <a:r>
              <a:rPr lang="en-US" altLang="ko-KR" dirty="0">
                <a:latin typeface="+mj-ea"/>
              </a:rPr>
              <a:t>answer[]</a:t>
            </a:r>
            <a:r>
              <a:rPr lang="ko-KR" altLang="en-US" dirty="0">
                <a:latin typeface="+mj-ea"/>
              </a:rPr>
              <a:t>에 저장</a:t>
            </a:r>
            <a:endParaRPr lang="ja-JP" altLang="en-US" dirty="0">
              <a:latin typeface="+mj-ea"/>
            </a:endParaRPr>
          </a:p>
        </p:txBody>
      </p:sp>
      <p:sp>
        <p:nvSpPr>
          <p:cNvPr id="219" name="テキスト プレースホルダー 12">
            <a:extLst>
              <a:ext uri="{FF2B5EF4-FFF2-40B4-BE49-F238E27FC236}">
                <a16:creationId xmlns:a16="http://schemas.microsoft.com/office/drawing/2014/main" id="{804D7697-ED6C-474A-BC1C-AC319C4D1111}"/>
              </a:ext>
            </a:extLst>
          </p:cNvPr>
          <p:cNvSpPr txBox="1">
            <a:spLocks/>
          </p:cNvSpPr>
          <p:nvPr/>
        </p:nvSpPr>
        <p:spPr>
          <a:xfrm>
            <a:off x="10676389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12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0" name="テキスト プレースホルダー 12">
            <a:extLst>
              <a:ext uri="{FF2B5EF4-FFF2-40B4-BE49-F238E27FC236}">
                <a16:creationId xmlns:a16="http://schemas.microsoft.com/office/drawing/2014/main" id="{F096A408-4C73-43FA-9BB3-9715B82B3D2B}"/>
              </a:ext>
            </a:extLst>
          </p:cNvPr>
          <p:cNvSpPr txBox="1">
            <a:spLocks/>
          </p:cNvSpPr>
          <p:nvPr/>
        </p:nvSpPr>
        <p:spPr>
          <a:xfrm>
            <a:off x="1749828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01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1" name="テキスト プレースホルダー 12">
            <a:extLst>
              <a:ext uri="{FF2B5EF4-FFF2-40B4-BE49-F238E27FC236}">
                <a16:creationId xmlns:a16="http://schemas.microsoft.com/office/drawing/2014/main" id="{C5B11A21-C8C4-419F-851D-CD63CACCAEC4}"/>
              </a:ext>
            </a:extLst>
          </p:cNvPr>
          <p:cNvSpPr txBox="1">
            <a:spLocks/>
          </p:cNvSpPr>
          <p:nvPr/>
        </p:nvSpPr>
        <p:spPr>
          <a:xfrm>
            <a:off x="256133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02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2" name="テキスト プレースホルダー 12">
            <a:extLst>
              <a:ext uri="{FF2B5EF4-FFF2-40B4-BE49-F238E27FC236}">
                <a16:creationId xmlns:a16="http://schemas.microsoft.com/office/drawing/2014/main" id="{C61FE761-D585-4D37-9741-3F2923A03B01}"/>
              </a:ext>
            </a:extLst>
          </p:cNvPr>
          <p:cNvSpPr txBox="1">
            <a:spLocks/>
          </p:cNvSpPr>
          <p:nvPr/>
        </p:nvSpPr>
        <p:spPr>
          <a:xfrm>
            <a:off x="9864879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11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3" name="テキスト プレースホルダー 12">
            <a:extLst>
              <a:ext uri="{FF2B5EF4-FFF2-40B4-BE49-F238E27FC236}">
                <a16:creationId xmlns:a16="http://schemas.microsoft.com/office/drawing/2014/main" id="{AEF88759-07E7-421C-98C4-6C5962899D05}"/>
              </a:ext>
            </a:extLst>
          </p:cNvPr>
          <p:cNvSpPr txBox="1">
            <a:spLocks/>
          </p:cNvSpPr>
          <p:nvPr/>
        </p:nvSpPr>
        <p:spPr>
          <a:xfrm>
            <a:off x="8241868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09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4" name="テキスト プレースホルダー 12">
            <a:extLst>
              <a:ext uri="{FF2B5EF4-FFF2-40B4-BE49-F238E27FC236}">
                <a16:creationId xmlns:a16="http://schemas.microsoft.com/office/drawing/2014/main" id="{46CC2679-5DDB-45BD-AFC4-C0E40C90A9F1}"/>
              </a:ext>
            </a:extLst>
          </p:cNvPr>
          <p:cNvSpPr txBox="1">
            <a:spLocks/>
          </p:cNvSpPr>
          <p:nvPr/>
        </p:nvSpPr>
        <p:spPr>
          <a:xfrm>
            <a:off x="6618858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07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5" name="テキスト プレースホルダー 12">
            <a:extLst>
              <a:ext uri="{FF2B5EF4-FFF2-40B4-BE49-F238E27FC236}">
                <a16:creationId xmlns:a16="http://schemas.microsoft.com/office/drawing/2014/main" id="{02ABD78C-73AA-439C-A5BE-17644A96282B}"/>
              </a:ext>
            </a:extLst>
          </p:cNvPr>
          <p:cNvSpPr txBox="1">
            <a:spLocks/>
          </p:cNvSpPr>
          <p:nvPr/>
        </p:nvSpPr>
        <p:spPr>
          <a:xfrm>
            <a:off x="580735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06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6" name="テキスト プレースホルダー 12">
            <a:extLst>
              <a:ext uri="{FF2B5EF4-FFF2-40B4-BE49-F238E27FC236}">
                <a16:creationId xmlns:a16="http://schemas.microsoft.com/office/drawing/2014/main" id="{272124E2-B2DD-45A6-ABE6-459C7038FBB5}"/>
              </a:ext>
            </a:extLst>
          </p:cNvPr>
          <p:cNvSpPr txBox="1">
            <a:spLocks/>
          </p:cNvSpPr>
          <p:nvPr/>
        </p:nvSpPr>
        <p:spPr>
          <a:xfrm>
            <a:off x="4995848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05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7" name="テキスト プレースホルダー 12">
            <a:extLst>
              <a:ext uri="{FF2B5EF4-FFF2-40B4-BE49-F238E27FC236}">
                <a16:creationId xmlns:a16="http://schemas.microsoft.com/office/drawing/2014/main" id="{37660DC0-4623-45A5-84FE-A8AB30FB91DF}"/>
              </a:ext>
            </a:extLst>
          </p:cNvPr>
          <p:cNvSpPr txBox="1">
            <a:spLocks/>
          </p:cNvSpPr>
          <p:nvPr/>
        </p:nvSpPr>
        <p:spPr>
          <a:xfrm>
            <a:off x="418434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04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8" name="テキスト プレースホルダー 12">
            <a:extLst>
              <a:ext uri="{FF2B5EF4-FFF2-40B4-BE49-F238E27FC236}">
                <a16:creationId xmlns:a16="http://schemas.microsoft.com/office/drawing/2014/main" id="{1324C94E-2600-4373-9B3A-E70E6F6E3EAE}"/>
              </a:ext>
            </a:extLst>
          </p:cNvPr>
          <p:cNvSpPr txBox="1">
            <a:spLocks/>
          </p:cNvSpPr>
          <p:nvPr/>
        </p:nvSpPr>
        <p:spPr>
          <a:xfrm>
            <a:off x="3372838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03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9" name="テキスト プレースホルダー 12">
            <a:extLst>
              <a:ext uri="{FF2B5EF4-FFF2-40B4-BE49-F238E27FC236}">
                <a16:creationId xmlns:a16="http://schemas.microsoft.com/office/drawing/2014/main" id="{C1ED5B50-C717-4ECD-9434-0C486B1FA95B}"/>
              </a:ext>
            </a:extLst>
          </p:cNvPr>
          <p:cNvSpPr txBox="1">
            <a:spLocks/>
          </p:cNvSpPr>
          <p:nvPr/>
        </p:nvSpPr>
        <p:spPr>
          <a:xfrm>
            <a:off x="743036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08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30" name="テキスト プレースホルダー 12">
            <a:extLst>
              <a:ext uri="{FF2B5EF4-FFF2-40B4-BE49-F238E27FC236}">
                <a16:creationId xmlns:a16="http://schemas.microsoft.com/office/drawing/2014/main" id="{E91BD8A6-461F-4EAC-82F8-A744495D6BFF}"/>
              </a:ext>
            </a:extLst>
          </p:cNvPr>
          <p:cNvSpPr txBox="1">
            <a:spLocks/>
          </p:cNvSpPr>
          <p:nvPr/>
        </p:nvSpPr>
        <p:spPr>
          <a:xfrm>
            <a:off x="905337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10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32" name="テキスト プレースホルダー 82">
            <a:extLst>
              <a:ext uri="{FF2B5EF4-FFF2-40B4-BE49-F238E27FC236}">
                <a16:creationId xmlns:a16="http://schemas.microsoft.com/office/drawing/2014/main" id="{53A9E9CF-C53C-41F0-8DEE-872DBB4377F5}"/>
              </a:ext>
            </a:extLst>
          </p:cNvPr>
          <p:cNvSpPr txBox="1">
            <a:spLocks/>
          </p:cNvSpPr>
          <p:nvPr/>
        </p:nvSpPr>
        <p:spPr>
          <a:xfrm>
            <a:off x="10630020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5" name="テキスト プレースホルダー 82">
            <a:extLst>
              <a:ext uri="{FF2B5EF4-FFF2-40B4-BE49-F238E27FC236}">
                <a16:creationId xmlns:a16="http://schemas.microsoft.com/office/drawing/2014/main" id="{FC859E34-D208-4716-9A67-734A70457550}"/>
              </a:ext>
            </a:extLst>
          </p:cNvPr>
          <p:cNvSpPr txBox="1">
            <a:spLocks/>
          </p:cNvSpPr>
          <p:nvPr/>
        </p:nvSpPr>
        <p:spPr>
          <a:xfrm>
            <a:off x="333014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+OR-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8" name="テキスト プレースホルダー 82">
            <a:extLst>
              <a:ext uri="{FF2B5EF4-FFF2-40B4-BE49-F238E27FC236}">
                <a16:creationId xmlns:a16="http://schemas.microsoft.com/office/drawing/2014/main" id="{79DD194B-FCD9-41BA-9509-A8B90C84FE97}"/>
              </a:ext>
            </a:extLst>
          </p:cNvPr>
          <p:cNvSpPr txBox="1">
            <a:spLocks/>
          </p:cNvSpPr>
          <p:nvPr/>
        </p:nvSpPr>
        <p:spPr>
          <a:xfrm>
            <a:off x="5763439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+OR-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1" name="テキスト プレースホルダー 82">
            <a:extLst>
              <a:ext uri="{FF2B5EF4-FFF2-40B4-BE49-F238E27FC236}">
                <a16:creationId xmlns:a16="http://schemas.microsoft.com/office/drawing/2014/main" id="{B94382F6-3287-40E9-A2C6-E28B5F7F051C}"/>
              </a:ext>
            </a:extLst>
          </p:cNvPr>
          <p:cNvSpPr txBox="1">
            <a:spLocks/>
          </p:cNvSpPr>
          <p:nvPr/>
        </p:nvSpPr>
        <p:spPr>
          <a:xfrm>
            <a:off x="8196730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+OR-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5" name="テキスト プレースホルダー 82">
            <a:extLst>
              <a:ext uri="{FF2B5EF4-FFF2-40B4-BE49-F238E27FC236}">
                <a16:creationId xmlns:a16="http://schemas.microsoft.com/office/drawing/2014/main" id="{AAEA2E2F-AB4C-462B-B9B9-07B4AA406A4B}"/>
              </a:ext>
            </a:extLst>
          </p:cNvPr>
          <p:cNvSpPr txBox="1">
            <a:spLocks/>
          </p:cNvSpPr>
          <p:nvPr/>
        </p:nvSpPr>
        <p:spPr>
          <a:xfrm>
            <a:off x="9428926" y="5311873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str[3]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6" name="テキスト プレースホルダー 82">
            <a:extLst>
              <a:ext uri="{FF2B5EF4-FFF2-40B4-BE49-F238E27FC236}">
                <a16:creationId xmlns:a16="http://schemas.microsoft.com/office/drawing/2014/main" id="{791F5FE7-9124-491C-AD14-8CD8442EEDBB}"/>
              </a:ext>
            </a:extLst>
          </p:cNvPr>
          <p:cNvSpPr txBox="1">
            <a:spLocks/>
          </p:cNvSpPr>
          <p:nvPr/>
        </p:nvSpPr>
        <p:spPr>
          <a:xfrm>
            <a:off x="2123057" y="5311873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str[0]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7" name="テキスト プレースホルダー 82">
            <a:extLst>
              <a:ext uri="{FF2B5EF4-FFF2-40B4-BE49-F238E27FC236}">
                <a16:creationId xmlns:a16="http://schemas.microsoft.com/office/drawing/2014/main" id="{AF9DDE50-FB12-4681-9F64-FAEEEE893267}"/>
              </a:ext>
            </a:extLst>
          </p:cNvPr>
          <p:cNvSpPr txBox="1">
            <a:spLocks/>
          </p:cNvSpPr>
          <p:nvPr/>
        </p:nvSpPr>
        <p:spPr>
          <a:xfrm>
            <a:off x="4539782" y="5311873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str[1]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8" name="テキスト プレースホルダー 82">
            <a:extLst>
              <a:ext uri="{FF2B5EF4-FFF2-40B4-BE49-F238E27FC236}">
                <a16:creationId xmlns:a16="http://schemas.microsoft.com/office/drawing/2014/main" id="{817AE0D5-8EF1-44A0-8F15-FBFA1111DCA0}"/>
              </a:ext>
            </a:extLst>
          </p:cNvPr>
          <p:cNvSpPr txBox="1">
            <a:spLocks/>
          </p:cNvSpPr>
          <p:nvPr/>
        </p:nvSpPr>
        <p:spPr>
          <a:xfrm>
            <a:off x="6987058" y="5311873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str[2]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84" name="テキスト プレースホルダー 10">
            <a:extLst>
              <a:ext uri="{FF2B5EF4-FFF2-40B4-BE49-F238E27FC236}">
                <a16:creationId xmlns:a16="http://schemas.microsoft.com/office/drawing/2014/main" id="{4B16D2DD-8080-4574-B5F8-788B4D0CB830}"/>
              </a:ext>
            </a:extLst>
          </p:cNvPr>
          <p:cNvSpPr txBox="1">
            <a:spLocks/>
          </p:cNvSpPr>
          <p:nvPr/>
        </p:nvSpPr>
        <p:spPr>
          <a:xfrm>
            <a:off x="5310600" y="2347786"/>
            <a:ext cx="1563208" cy="1233009"/>
          </a:xfrm>
          <a:prstGeom prst="rect">
            <a:avLst/>
          </a:prstGeom>
          <a:solidFill>
            <a:schemeClr val="accent2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>
                <a:latin typeface="+mj-ea"/>
              </a:rPr>
              <a:t>+OR-:</a:t>
            </a:r>
          </a:p>
          <a:p>
            <a:pPr marL="0" indent="0" algn="ctr">
              <a:buNone/>
            </a:pPr>
            <a:r>
              <a:rPr lang="ko-KR" altLang="en-US" dirty="0">
                <a:latin typeface="+mj-ea"/>
              </a:rPr>
              <a:t>이전 결과와</a:t>
            </a:r>
            <a:r>
              <a:rPr lang="en-US" altLang="ja-JP" dirty="0">
                <a:latin typeface="+mj-ea"/>
              </a:rPr>
              <a:t> str[2]</a:t>
            </a:r>
            <a:r>
              <a:rPr lang="ko-KR" altLang="en-US" dirty="0">
                <a:latin typeface="+mj-ea"/>
              </a:rPr>
              <a:t>를 연산</a:t>
            </a:r>
            <a:endParaRPr lang="ja-JP" altLang="en-US" dirty="0">
              <a:latin typeface="+mj-ea"/>
            </a:endParaRPr>
          </a:p>
        </p:txBody>
      </p:sp>
      <p:sp>
        <p:nvSpPr>
          <p:cNvPr id="85" name="テキスト プレースホルダー 10">
            <a:extLst>
              <a:ext uri="{FF2B5EF4-FFF2-40B4-BE49-F238E27FC236}">
                <a16:creationId xmlns:a16="http://schemas.microsoft.com/office/drawing/2014/main" id="{A0989361-3833-4F00-A0C9-9040E39CF521}"/>
              </a:ext>
            </a:extLst>
          </p:cNvPr>
          <p:cNvSpPr txBox="1">
            <a:spLocks/>
          </p:cNvSpPr>
          <p:nvPr/>
        </p:nvSpPr>
        <p:spPr>
          <a:xfrm>
            <a:off x="7751490" y="2347786"/>
            <a:ext cx="1563208" cy="1233009"/>
          </a:xfrm>
          <a:prstGeom prst="rect">
            <a:avLst/>
          </a:prstGeom>
          <a:solidFill>
            <a:schemeClr val="accent2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>
                <a:latin typeface="+mj-ea"/>
              </a:rPr>
              <a:t>+OR-:</a:t>
            </a:r>
          </a:p>
          <a:p>
            <a:pPr marL="0" indent="0" algn="ctr">
              <a:buNone/>
            </a:pPr>
            <a:r>
              <a:rPr lang="ko-KR" altLang="en-US" dirty="0">
                <a:latin typeface="+mj-ea"/>
              </a:rPr>
              <a:t>이전 결과와</a:t>
            </a:r>
            <a:r>
              <a:rPr lang="en-US" altLang="ja-JP" dirty="0">
                <a:latin typeface="+mj-ea"/>
              </a:rPr>
              <a:t> str[3]</a:t>
            </a:r>
            <a:r>
              <a:rPr lang="ko-KR" altLang="en-US" dirty="0">
                <a:latin typeface="+mj-ea"/>
              </a:rPr>
              <a:t>를 연산</a:t>
            </a:r>
            <a:endParaRPr lang="ja-JP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238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677</Words>
  <Application>Microsoft Office PowerPoint</Application>
  <PresentationFormat>와이드스크린</PresentationFormat>
  <Paragraphs>290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나눔스퀘어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YTH</cp:lastModifiedBy>
  <cp:revision>21</cp:revision>
  <dcterms:created xsi:type="dcterms:W3CDTF">2019-06-16T11:26:11Z</dcterms:created>
  <dcterms:modified xsi:type="dcterms:W3CDTF">2020-05-31T12:10:07Z</dcterms:modified>
</cp:coreProperties>
</file>