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306" r:id="rId4"/>
    <p:sldId id="273" r:id="rId5"/>
    <p:sldId id="304" r:id="rId6"/>
    <p:sldId id="261" r:id="rId7"/>
    <p:sldId id="299" r:id="rId8"/>
    <p:sldId id="281" r:id="rId9"/>
    <p:sldId id="305" r:id="rId10"/>
    <p:sldId id="307" r:id="rId11"/>
    <p:sldId id="274" r:id="rId12"/>
    <p:sldId id="308" r:id="rId13"/>
    <p:sldId id="309" r:id="rId14"/>
    <p:sldId id="310" r:id="rId15"/>
    <p:sldId id="323" r:id="rId16"/>
    <p:sldId id="311" r:id="rId17"/>
    <p:sldId id="312" r:id="rId18"/>
    <p:sldId id="313" r:id="rId19"/>
    <p:sldId id="314" r:id="rId20"/>
    <p:sldId id="317" r:id="rId21"/>
    <p:sldId id="315" r:id="rId22"/>
    <p:sldId id="316" r:id="rId23"/>
    <p:sldId id="318" r:id="rId24"/>
    <p:sldId id="319" r:id="rId25"/>
    <p:sldId id="325" r:id="rId26"/>
    <p:sldId id="320" r:id="rId27"/>
    <p:sldId id="321" r:id="rId28"/>
    <p:sldId id="322" r:id="rId29"/>
    <p:sldId id="324" r:id="rId30"/>
    <p:sldId id="276" r:id="rId31"/>
    <p:sldId id="294" r:id="rId32"/>
    <p:sldId id="272" r:id="rId33"/>
    <p:sldId id="326" r:id="rId34"/>
    <p:sldId id="327" r:id="rId35"/>
    <p:sldId id="328" r:id="rId36"/>
    <p:sldId id="329" r:id="rId37"/>
    <p:sldId id="330" r:id="rId38"/>
    <p:sldId id="334" r:id="rId39"/>
    <p:sldId id="331" r:id="rId40"/>
    <p:sldId id="335" r:id="rId41"/>
    <p:sldId id="332" r:id="rId42"/>
    <p:sldId id="333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297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새별의 파워포인트 파스텔 테마" id="{F524EE77-5ECF-47D6-A6B4-E8EC243D4F68}">
          <p14:sldIdLst>
            <p14:sldId id="259"/>
            <p14:sldId id="267"/>
            <p14:sldId id="306"/>
            <p14:sldId id="273"/>
            <p14:sldId id="304"/>
            <p14:sldId id="261"/>
            <p14:sldId id="299"/>
            <p14:sldId id="281"/>
            <p14:sldId id="305"/>
            <p14:sldId id="307"/>
            <p14:sldId id="274"/>
            <p14:sldId id="308"/>
            <p14:sldId id="309"/>
            <p14:sldId id="310"/>
            <p14:sldId id="323"/>
            <p14:sldId id="311"/>
            <p14:sldId id="312"/>
            <p14:sldId id="313"/>
            <p14:sldId id="314"/>
            <p14:sldId id="317"/>
            <p14:sldId id="315"/>
            <p14:sldId id="316"/>
            <p14:sldId id="318"/>
            <p14:sldId id="319"/>
            <p14:sldId id="325"/>
            <p14:sldId id="320"/>
            <p14:sldId id="321"/>
            <p14:sldId id="322"/>
            <p14:sldId id="324"/>
            <p14:sldId id="276"/>
            <p14:sldId id="294"/>
            <p14:sldId id="272"/>
            <p14:sldId id="326"/>
            <p14:sldId id="327"/>
            <p14:sldId id="328"/>
            <p14:sldId id="329"/>
            <p14:sldId id="330"/>
            <p14:sldId id="334"/>
            <p14:sldId id="331"/>
            <p14:sldId id="335"/>
            <p14:sldId id="332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BC"/>
    <a:srgbClr val="DE9395"/>
    <a:srgbClr val="AD7361"/>
    <a:srgbClr val="FFC4C0"/>
    <a:srgbClr val="FFE4CD"/>
    <a:srgbClr val="BEE5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427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0836D-866C-428A-8FFD-05354D686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6CD1C-064F-4657-9F7E-3E4195F9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90E9A-2419-473F-967F-1F34C492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BFFCE-F9E3-494D-9A75-F78A82D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850CC-1CCD-4B9E-A2A8-3906F8E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8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3CF0-9288-4B84-A764-162B3142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8839B-EE20-43E0-AF63-4D5C06A8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1B79-1A41-45B0-9EE6-013FBE77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3CB57-EBC6-435A-8263-368AAD42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D6D8C-EDBF-426C-873B-24114D39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6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F6965A-5B80-42E1-B32F-2244443D1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2D7FB6-5F4E-4D37-9F52-4CF4C82F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A7D2A-6272-451B-AF12-5370482C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1A326-5C29-41B1-9190-5CF2768A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B24F-21A4-4A5F-8100-788A85B4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24E82-B102-4181-B59A-6FB04F95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02D28-81A0-4704-8C17-A7EC02E1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EF40F-A9D7-40F7-9C31-242DB0C9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D310B-D3B5-4027-88B8-A079C15B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476A8-0C99-4458-8B1A-A59AB984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7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616D1-4072-4CA2-8E49-398E6C78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82A39-13BA-4D8A-A77C-302A44CB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25D30-765C-4D57-A4EA-02325B13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F45D2-CD40-4A08-801D-1272FE12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A1650-8A09-4900-91F8-4CF6312A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66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6903A-96B2-4A76-8E91-6D06AD69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E8109-2F5C-4E40-BDA5-AF95A1371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EA040-7460-42AE-93A3-A524DB3C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369E2-B627-4571-A04C-D53BB2F7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8C6EC-9BC6-49EA-B73F-84154F69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CE24A-02C7-4D3D-B482-553F3E2B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7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ED07F-ED3D-42AD-ABF7-CCCBD43E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BEC38-2A3F-4EFD-A6EB-58B049E2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B1752B-D41E-4A8E-911B-DE9E143B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8764D-C4D4-44EF-AAD4-10A10B2A9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840636-E577-4D62-BD92-6A5016681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D4CFD2-16B3-4887-8F49-420DBA6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BC4E5-197D-4BBE-B2E7-0FA6EF34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A64DB5-83B4-416E-A8EE-7049485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8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E16A6-7290-4D6E-86F5-32DDFDA0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75BDE1-8B34-4936-AA24-4852CEA3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0207BF-2AC7-4851-AF3F-1B650A3E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5F902A-478F-48F4-BDDB-92205FB4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4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06289D-0594-4D2F-BD9B-1EDD45D5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5131A1-05CC-4619-BB86-58BBB058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3C4FCC-77C7-4FD1-9E91-590FBA0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63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91A83-F6F5-4725-872E-54B9BA21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9703-6A45-4B8F-850D-4C29A9A8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8189E-8E7F-4EB9-BB1F-4DC0B249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B097C-7F06-4317-8BC1-E4BA81CF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31DB9-B1A1-4128-BD3A-54892215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04BBB-E98A-4D4B-8B69-7776FC09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0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BE8A6-CBDD-4254-8923-3D94D667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2EEEA7-C179-4647-B860-8BE79513C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127FB-5558-4D4D-AF6E-FCDA3302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0AE55-8499-4E47-A109-F80B4D7D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B03E9-7003-4488-ABDC-9863C2B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BC827-5E07-4AF4-A1A3-809CA2EB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1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A6099C-5B5E-47A7-B22F-8EF919D021AD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FDAD1F-E526-4376-9065-4553F768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DA5A6-C6DA-4360-AC8C-5AB6E889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50F2A-A2A6-43D4-B4AF-E0B80792F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AA81-92BA-4125-B15E-41F1971C2D02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17886-4EE6-49CB-A169-D6C03863C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C2B7D-CEAB-484F-BB77-295CA5638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5E25-0D0E-4D7E-B8DB-1FB425DB0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6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EAD8D8A-5511-485A-A6E8-7D5687EE5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 b="116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CFC90-E77E-407A-825E-48A69F04844A}"/>
              </a:ext>
            </a:extLst>
          </p:cNvPr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80A4CB-FE4E-472B-B715-B75A4E193745}"/>
              </a:ext>
            </a:extLst>
          </p:cNvPr>
          <p:cNvGrpSpPr/>
          <p:nvPr/>
        </p:nvGrpSpPr>
        <p:grpSpPr>
          <a:xfrm>
            <a:off x="4277004" y="2376273"/>
            <a:ext cx="4873260" cy="2489959"/>
            <a:chOff x="-551888" y="1361871"/>
            <a:chExt cx="2083976" cy="24899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0A7B78-8F00-43B7-A0A7-D9250FB18746}"/>
                </a:ext>
              </a:extLst>
            </p:cNvPr>
            <p:cNvSpPr txBox="1"/>
            <p:nvPr/>
          </p:nvSpPr>
          <p:spPr>
            <a:xfrm>
              <a:off x="-551888" y="1361871"/>
              <a:ext cx="20839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제 </a:t>
              </a:r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차 시험문제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DDE742-EC64-46A8-8461-2F7147C1E043}"/>
                </a:ext>
              </a:extLst>
            </p:cNvPr>
            <p:cNvSpPr txBox="1"/>
            <p:nvPr/>
          </p:nvSpPr>
          <p:spPr>
            <a:xfrm>
              <a:off x="-137760" y="3451720"/>
              <a:ext cx="861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Stack, Sort, Queue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60B8EA-63C1-42CB-A4A8-E7D6ED3B3FFF}"/>
              </a:ext>
            </a:extLst>
          </p:cNvPr>
          <p:cNvSpPr txBox="1"/>
          <p:nvPr/>
        </p:nvSpPr>
        <p:spPr>
          <a:xfrm>
            <a:off x="9795354" y="5242735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: 21712184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유태형</a:t>
            </a:r>
          </a:p>
        </p:txBody>
      </p:sp>
    </p:spTree>
    <p:extLst>
      <p:ext uri="{BB962C8B-B14F-4D97-AF65-F5344CB8AC3E}">
        <p14:creationId xmlns:p14="http://schemas.microsoft.com/office/powerpoint/2010/main" val="41174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5D7CB-86AC-4D09-A869-ABD7793B0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" b="100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E13D67-FB3D-4349-8B35-D5849F91E01F}"/>
              </a:ext>
            </a:extLst>
          </p:cNvPr>
          <p:cNvSpPr txBox="1"/>
          <p:nvPr/>
        </p:nvSpPr>
        <p:spPr>
          <a:xfrm>
            <a:off x="999461" y="3059668"/>
            <a:ext cx="167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BFA12-9298-4D8B-87EB-105C935E0A62}"/>
              </a:ext>
            </a:extLst>
          </p:cNvPr>
          <p:cNvSpPr txBox="1"/>
          <p:nvPr/>
        </p:nvSpPr>
        <p:spPr>
          <a:xfrm>
            <a:off x="999461" y="3429000"/>
            <a:ext cx="519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 정렬</a:t>
            </a:r>
          </a:p>
        </p:txBody>
      </p:sp>
    </p:spTree>
    <p:extLst>
      <p:ext uri="{BB962C8B-B14F-4D97-AF65-F5344CB8AC3E}">
        <p14:creationId xmlns:p14="http://schemas.microsoft.com/office/powerpoint/2010/main" val="292285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1310640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1310640" y="1835372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E3A2BD-FD0E-4256-8920-33A51629E641}"/>
              </a:ext>
            </a:extLst>
          </p:cNvPr>
          <p:cNvSpPr/>
          <p:nvPr/>
        </p:nvSpPr>
        <p:spPr>
          <a:xfrm>
            <a:off x="9586315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26C094-2640-4DBC-A635-85774F68FE9B}"/>
              </a:ext>
            </a:extLst>
          </p:cNvPr>
          <p:cNvSpPr/>
          <p:nvPr/>
        </p:nvSpPr>
        <p:spPr>
          <a:xfrm>
            <a:off x="4069198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11889A-FF0D-4054-8952-E318AAD2F39E}"/>
              </a:ext>
            </a:extLst>
          </p:cNvPr>
          <p:cNvSpPr/>
          <p:nvPr/>
        </p:nvSpPr>
        <p:spPr>
          <a:xfrm>
            <a:off x="6827756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13BCB7-684A-44DD-B1E2-969332DB1454}"/>
              </a:ext>
            </a:extLst>
          </p:cNvPr>
          <p:cNvSpPr txBox="1"/>
          <p:nvPr/>
        </p:nvSpPr>
        <p:spPr>
          <a:xfrm>
            <a:off x="3559840" y="39213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D1FBFD-1763-482A-8CEC-7E1ADD88DDAE}"/>
              </a:ext>
            </a:extLst>
          </p:cNvPr>
          <p:cNvSpPr txBox="1"/>
          <p:nvPr/>
        </p:nvSpPr>
        <p:spPr>
          <a:xfrm>
            <a:off x="6313662" y="39213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14D1FE-A854-4657-B947-91692C285BC6}"/>
              </a:ext>
            </a:extLst>
          </p:cNvPr>
          <p:cNvSpPr txBox="1"/>
          <p:nvPr/>
        </p:nvSpPr>
        <p:spPr>
          <a:xfrm>
            <a:off x="9067484" y="39213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846391" y="199098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41B5F3-741D-4860-9937-E91E6FC0B28F}"/>
              </a:ext>
            </a:extLst>
          </p:cNvPr>
          <p:cNvSpPr/>
          <p:nvPr/>
        </p:nvSpPr>
        <p:spPr>
          <a:xfrm>
            <a:off x="4069197" y="1835372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A0B98-A80C-4BFC-B396-2875380B36E5}"/>
              </a:ext>
            </a:extLst>
          </p:cNvPr>
          <p:cNvSpPr txBox="1"/>
          <p:nvPr/>
        </p:nvSpPr>
        <p:spPr>
          <a:xfrm>
            <a:off x="4628192" y="199098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9F4B1E-6FAA-40E3-BCF6-349B3F1A59D3}"/>
              </a:ext>
            </a:extLst>
          </p:cNvPr>
          <p:cNvSpPr/>
          <p:nvPr/>
        </p:nvSpPr>
        <p:spPr>
          <a:xfrm>
            <a:off x="6827754" y="1835372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D2767C-BBFF-4707-9E90-AD3702476666}"/>
              </a:ext>
            </a:extLst>
          </p:cNvPr>
          <p:cNvSpPr txBox="1"/>
          <p:nvPr/>
        </p:nvSpPr>
        <p:spPr>
          <a:xfrm>
            <a:off x="7387550" y="199098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85BC45-B208-455A-8180-AC68A697994A}"/>
              </a:ext>
            </a:extLst>
          </p:cNvPr>
          <p:cNvSpPr/>
          <p:nvPr/>
        </p:nvSpPr>
        <p:spPr>
          <a:xfrm>
            <a:off x="9586311" y="1835372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B0450D-B1F8-47FA-874F-0CD8630CF26B}"/>
              </a:ext>
            </a:extLst>
          </p:cNvPr>
          <p:cNvSpPr txBox="1"/>
          <p:nvPr/>
        </p:nvSpPr>
        <p:spPr>
          <a:xfrm>
            <a:off x="10137879" y="199098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FC38A-5897-4ABF-82B4-417C97410B3E}"/>
              </a:ext>
            </a:extLst>
          </p:cNvPr>
          <p:cNvSpPr txBox="1"/>
          <p:nvPr/>
        </p:nvSpPr>
        <p:spPr>
          <a:xfrm>
            <a:off x="4128963" y="3815923"/>
            <a:ext cx="1869855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값과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temp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비교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65F6F6-2C4C-4CFC-820F-BF7AB5AF0A46}"/>
              </a:ext>
            </a:extLst>
          </p:cNvPr>
          <p:cNvSpPr txBox="1"/>
          <p:nvPr/>
        </p:nvSpPr>
        <p:spPr>
          <a:xfrm>
            <a:off x="6936462" y="3815921"/>
            <a:ext cx="1841022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값이 더 크면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temp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push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130CFD-8F4C-4B51-8AC6-D05B300C77F7}"/>
              </a:ext>
            </a:extLst>
          </p:cNvPr>
          <p:cNvSpPr txBox="1"/>
          <p:nvPr/>
        </p:nvSpPr>
        <p:spPr>
          <a:xfrm>
            <a:off x="1454070" y="3815921"/>
            <a:ext cx="1754590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original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pop()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head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저장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D2CDC0-550E-4328-8F61-3C1CA2F1B73F}"/>
              </a:ext>
            </a:extLst>
          </p:cNvPr>
          <p:cNvSpPr txBox="1"/>
          <p:nvPr/>
        </p:nvSpPr>
        <p:spPr>
          <a:xfrm>
            <a:off x="9655612" y="3372724"/>
            <a:ext cx="1885600" cy="18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temp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스택의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크면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temp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작을 때 까지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temp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original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push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0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837536" y="3155512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837536" y="3755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837536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7536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792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5127052" y="2010902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837536" y="3755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837536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7536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4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5127052" y="2006842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837536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7536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70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837536" y="3755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5127052" y="2006842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837536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7536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017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837536" y="3755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837536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7536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97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5127052" y="224162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837536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7536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727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9413120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5127052" y="2192702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7536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837536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5127052" y="2192702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7536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710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D4775E6-E089-49DC-973F-95EF6EFE7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B1B2"/>
              </a:clrFrom>
              <a:clrTo>
                <a:srgbClr val="F3B1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2" t="4082" r="50000" b="11658"/>
          <a:stretch/>
        </p:blipFill>
        <p:spPr>
          <a:xfrm>
            <a:off x="8335926" y="0"/>
            <a:ext cx="3856074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1EFB23-86C5-4AE2-B53B-74C7501CB24F}"/>
              </a:ext>
            </a:extLst>
          </p:cNvPr>
          <p:cNvCxnSpPr/>
          <p:nvPr/>
        </p:nvCxnSpPr>
        <p:spPr>
          <a:xfrm>
            <a:off x="999460" y="1403498"/>
            <a:ext cx="1119254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955FEC-6FCA-4420-BFBB-E332B2874120}"/>
              </a:ext>
            </a:extLst>
          </p:cNvPr>
          <p:cNvSpPr txBox="1"/>
          <p:nvPr/>
        </p:nvSpPr>
        <p:spPr>
          <a:xfrm>
            <a:off x="999460" y="717091"/>
            <a:ext cx="4049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of contents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9E876-F79B-4E8E-BDBB-7F194E1E72B7}"/>
              </a:ext>
            </a:extLst>
          </p:cNvPr>
          <p:cNvSpPr txBox="1"/>
          <p:nvPr/>
        </p:nvSpPr>
        <p:spPr>
          <a:xfrm>
            <a:off x="1892595" y="211233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7D2AB-1298-4834-852B-B1988B5C5F33}"/>
              </a:ext>
            </a:extLst>
          </p:cNvPr>
          <p:cNvSpPr txBox="1"/>
          <p:nvPr/>
        </p:nvSpPr>
        <p:spPr>
          <a:xfrm>
            <a:off x="2523460" y="214311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5E06B-50CF-493E-BF87-00187615C6BD}"/>
              </a:ext>
            </a:extLst>
          </p:cNvPr>
          <p:cNvSpPr txBox="1"/>
          <p:nvPr/>
        </p:nvSpPr>
        <p:spPr>
          <a:xfrm>
            <a:off x="1892595" y="32701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34556-E883-4438-8653-932E5EA0457F}"/>
              </a:ext>
            </a:extLst>
          </p:cNvPr>
          <p:cNvSpPr txBox="1"/>
          <p:nvPr/>
        </p:nvSpPr>
        <p:spPr>
          <a:xfrm>
            <a:off x="2523460" y="3300930"/>
            <a:ext cx="14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main.cpp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B087-814E-451B-AF38-9401322B986A}"/>
              </a:ext>
            </a:extLst>
          </p:cNvPr>
          <p:cNvSpPr txBox="1"/>
          <p:nvPr/>
        </p:nvSpPr>
        <p:spPr>
          <a:xfrm>
            <a:off x="1892595" y="442797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83C9B-9E31-4BEB-9A11-75745397893A}"/>
              </a:ext>
            </a:extLst>
          </p:cNvPr>
          <p:cNvSpPr txBox="1"/>
          <p:nvPr/>
        </p:nvSpPr>
        <p:spPr>
          <a:xfrm>
            <a:off x="2523460" y="4458749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 정렬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04D8C-F1C2-4384-AE80-1F74341E1125}"/>
              </a:ext>
            </a:extLst>
          </p:cNvPr>
          <p:cNvSpPr txBox="1"/>
          <p:nvPr/>
        </p:nvSpPr>
        <p:spPr>
          <a:xfrm>
            <a:off x="1892595" y="55857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0BFAE-5223-47DA-8EDC-5D5957749809}"/>
              </a:ext>
            </a:extLst>
          </p:cNvPr>
          <p:cNvSpPr txBox="1"/>
          <p:nvPr/>
        </p:nvSpPr>
        <p:spPr>
          <a:xfrm>
            <a:off x="2523460" y="5616568"/>
            <a:ext cx="306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21712184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유태형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cpp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3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837536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837536" y="3755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5127052" y="2192702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7536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45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837536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837536" y="3755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7536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65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84162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9412469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9412469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5127050" y="212211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34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5127052" y="212211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9412469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9412469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9412469" y="3755449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85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5F9074-253C-44E1-8A5E-CBD5BE3EDFE1}"/>
              </a:ext>
            </a:extLst>
          </p:cNvPr>
          <p:cNvSpPr/>
          <p:nvPr/>
        </p:nvSpPr>
        <p:spPr>
          <a:xfrm>
            <a:off x="5127052" y="212211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839901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839901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9901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31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839901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839901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9901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90F5FB-FEDC-4036-A69D-2046A0E68815}"/>
              </a:ext>
            </a:extLst>
          </p:cNvPr>
          <p:cNvSpPr/>
          <p:nvPr/>
        </p:nvSpPr>
        <p:spPr>
          <a:xfrm>
            <a:off x="9412469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45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839901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5127052" y="212211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9901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C3305-1780-45A1-BC91-27D35F298ACA}"/>
              </a:ext>
            </a:extLst>
          </p:cNvPr>
          <p:cNvSpPr/>
          <p:nvPr/>
        </p:nvSpPr>
        <p:spPr>
          <a:xfrm>
            <a:off x="9412469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07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9412469" y="375557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9412469" y="435526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9412469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9412469" y="315576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C3305-1780-45A1-BC91-27D35F298ACA}"/>
              </a:ext>
            </a:extLst>
          </p:cNvPr>
          <p:cNvSpPr/>
          <p:nvPr/>
        </p:nvSpPr>
        <p:spPr>
          <a:xfrm>
            <a:off x="9412469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373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ED2DA-7886-4541-9549-019DB6F77D62}"/>
              </a:ext>
            </a:extLst>
          </p:cNvPr>
          <p:cNvSpPr/>
          <p:nvPr/>
        </p:nvSpPr>
        <p:spPr>
          <a:xfrm>
            <a:off x="755873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E512D-1991-4305-8E8F-2AD73152E3FB}"/>
              </a:ext>
            </a:extLst>
          </p:cNvPr>
          <p:cNvSpPr txBox="1"/>
          <p:nvPr/>
        </p:nvSpPr>
        <p:spPr>
          <a:xfrm>
            <a:off x="1310640" y="1462959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E901B6-C3F4-4CAB-822C-C8E0A5CD0151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39D12-E1EB-4DDE-9103-A172BF4EE83B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스택 정렬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414A-6DA6-4279-849F-935D4E99C73D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530A6D-C81F-49C9-8A71-9EFAE814B3F9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83436-00FE-4502-94F2-03C9C552B091}"/>
              </a:ext>
            </a:extLst>
          </p:cNvPr>
          <p:cNvSpPr/>
          <p:nvPr/>
        </p:nvSpPr>
        <p:spPr>
          <a:xfrm>
            <a:off x="9326714" y="1835372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1951C-7117-4A09-B5A7-91CA96F93C51}"/>
              </a:ext>
            </a:extLst>
          </p:cNvPr>
          <p:cNvSpPr/>
          <p:nvPr/>
        </p:nvSpPr>
        <p:spPr>
          <a:xfrm>
            <a:off x="839901" y="4954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2A7C4-9A88-4DD9-BE1C-30BEC13ACB82}"/>
              </a:ext>
            </a:extLst>
          </p:cNvPr>
          <p:cNvSpPr txBox="1"/>
          <p:nvPr/>
        </p:nvSpPr>
        <p:spPr>
          <a:xfrm>
            <a:off x="9996252" y="1462959"/>
            <a:ext cx="7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91F5A-2B7F-4C22-82B3-97C8339B958F}"/>
              </a:ext>
            </a:extLst>
          </p:cNvPr>
          <p:cNvSpPr txBox="1"/>
          <p:nvPr/>
        </p:nvSpPr>
        <p:spPr>
          <a:xfrm>
            <a:off x="5716413" y="146604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E926B3-38AF-48C4-ADF1-5C7E1F0D8C10}"/>
              </a:ext>
            </a:extLst>
          </p:cNvPr>
          <p:cNvSpPr/>
          <p:nvPr/>
        </p:nvSpPr>
        <p:spPr>
          <a:xfrm>
            <a:off x="839901" y="4355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2F8642-C3F5-4C5A-9C34-91D0200E79CF}"/>
              </a:ext>
            </a:extLst>
          </p:cNvPr>
          <p:cNvSpPr/>
          <p:nvPr/>
        </p:nvSpPr>
        <p:spPr>
          <a:xfrm>
            <a:off x="839901" y="3155512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2CC374-4D1B-4619-AA65-484E0C6848CC}"/>
              </a:ext>
            </a:extLst>
          </p:cNvPr>
          <p:cNvSpPr/>
          <p:nvPr/>
        </p:nvSpPr>
        <p:spPr>
          <a:xfrm>
            <a:off x="839901" y="5554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C3305-1780-45A1-BC91-27D35F298ACA}"/>
              </a:ext>
            </a:extLst>
          </p:cNvPr>
          <p:cNvSpPr/>
          <p:nvPr/>
        </p:nvSpPr>
        <p:spPr>
          <a:xfrm>
            <a:off x="839901" y="3755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03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5D7CB-86AC-4D09-A869-ABD7793B0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" b="100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E13D67-FB3D-4349-8B35-D5849F91E01F}"/>
              </a:ext>
            </a:extLst>
          </p:cNvPr>
          <p:cNvSpPr txBox="1"/>
          <p:nvPr/>
        </p:nvSpPr>
        <p:spPr>
          <a:xfrm>
            <a:off x="999461" y="3059668"/>
            <a:ext cx="167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BFA12-9298-4D8B-87EB-105C935E0A62}"/>
              </a:ext>
            </a:extLst>
          </p:cNvPr>
          <p:cNvSpPr txBox="1"/>
          <p:nvPr/>
        </p:nvSpPr>
        <p:spPr>
          <a:xfrm>
            <a:off x="999461" y="3429000"/>
            <a:ext cx="519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21712184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유태형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cpp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7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5D7CB-86AC-4D09-A869-ABD7793B0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" b="100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E13D67-FB3D-4349-8B35-D5849F91E01F}"/>
              </a:ext>
            </a:extLst>
          </p:cNvPr>
          <p:cNvSpPr txBox="1"/>
          <p:nvPr/>
        </p:nvSpPr>
        <p:spPr>
          <a:xfrm>
            <a:off x="999461" y="3059668"/>
            <a:ext cx="167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BFA12-9298-4D8B-87EB-105C935E0A62}"/>
              </a:ext>
            </a:extLst>
          </p:cNvPr>
          <p:cNvSpPr txBox="1"/>
          <p:nvPr/>
        </p:nvSpPr>
        <p:spPr>
          <a:xfrm>
            <a:off x="999461" y="3429000"/>
            <a:ext cx="519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요약</a:t>
            </a:r>
          </a:p>
        </p:txBody>
      </p:sp>
    </p:spTree>
    <p:extLst>
      <p:ext uri="{BB962C8B-B14F-4D97-AF65-F5344CB8AC3E}">
        <p14:creationId xmlns:p14="http://schemas.microsoft.com/office/powerpoint/2010/main" val="270423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68B27BAD-A969-4DAA-9CFC-1306BE431DEF}"/>
              </a:ext>
            </a:extLst>
          </p:cNvPr>
          <p:cNvSpPr/>
          <p:nvPr/>
        </p:nvSpPr>
        <p:spPr>
          <a:xfrm>
            <a:off x="6932401" y="141009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40B5420-2BC5-497C-8DEB-FFEBF5FE1583}"/>
              </a:ext>
            </a:extLst>
          </p:cNvPr>
          <p:cNvCxnSpPr/>
          <p:nvPr/>
        </p:nvCxnSpPr>
        <p:spPr>
          <a:xfrm>
            <a:off x="6098440" y="3325210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2893EE0-F506-49FC-876B-6D2653173413}"/>
              </a:ext>
            </a:extLst>
          </p:cNvPr>
          <p:cNvCxnSpPr/>
          <p:nvPr/>
        </p:nvCxnSpPr>
        <p:spPr>
          <a:xfrm flipH="1">
            <a:off x="4792403" y="4525376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8CFAD2D-FD9F-445B-A1A9-4A139A0DBAB6}"/>
              </a:ext>
            </a:extLst>
          </p:cNvPr>
          <p:cNvCxnSpPr/>
          <p:nvPr/>
        </p:nvCxnSpPr>
        <p:spPr>
          <a:xfrm>
            <a:off x="6127464" y="4525373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DF8FC2D-A180-48E1-84BE-5DCBE28DD72F}"/>
              </a:ext>
            </a:extLst>
          </p:cNvPr>
          <p:cNvSpPr/>
          <p:nvPr/>
        </p:nvSpPr>
        <p:spPr>
          <a:xfrm>
            <a:off x="3560349" y="4731731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3DCC3D3-FE96-4286-8472-554CCB3E2254}"/>
              </a:ext>
            </a:extLst>
          </p:cNvPr>
          <p:cNvSpPr/>
          <p:nvPr/>
        </p:nvSpPr>
        <p:spPr>
          <a:xfrm>
            <a:off x="5216617" y="1575598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20322C-8F21-4FCC-82C3-27BC5B9C792B}"/>
              </a:ext>
            </a:extLst>
          </p:cNvPr>
          <p:cNvSpPr/>
          <p:nvPr/>
        </p:nvSpPr>
        <p:spPr>
          <a:xfrm>
            <a:off x="6975383" y="4731731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FD5D4-6CF9-4050-AAF9-342C3C07775C}"/>
              </a:ext>
            </a:extLst>
          </p:cNvPr>
          <p:cNvSpPr txBox="1"/>
          <p:nvPr/>
        </p:nvSpPr>
        <p:spPr>
          <a:xfrm>
            <a:off x="5796428" y="2094724"/>
            <a:ext cx="5870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5DF6A7-3B3D-4C6C-8C1C-6F6A5B4640C7}"/>
              </a:ext>
            </a:extLst>
          </p:cNvPr>
          <p:cNvSpPr txBox="1"/>
          <p:nvPr/>
        </p:nvSpPr>
        <p:spPr>
          <a:xfrm>
            <a:off x="4153435" y="5260204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D4411-3297-4748-BF7D-1347A83A0D23}"/>
              </a:ext>
            </a:extLst>
          </p:cNvPr>
          <p:cNvSpPr txBox="1"/>
          <p:nvPr/>
        </p:nvSpPr>
        <p:spPr>
          <a:xfrm>
            <a:off x="7558050" y="5261900"/>
            <a:ext cx="593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32B931-57AD-423F-A125-9E287D593756}"/>
              </a:ext>
            </a:extLst>
          </p:cNvPr>
          <p:cNvGrpSpPr/>
          <p:nvPr/>
        </p:nvGrpSpPr>
        <p:grpSpPr>
          <a:xfrm>
            <a:off x="474868" y="4673478"/>
            <a:ext cx="2858426" cy="1512004"/>
            <a:chOff x="281014" y="4235821"/>
            <a:chExt cx="2858426" cy="151200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F9B70CD-13C1-41E6-9097-E1D8540754D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/>
                <a:t>main.cpp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stack</a:t>
              </a:r>
              <a:r>
                <a:rPr lang="ko-KR" altLang="en-US" sz="1400" dirty="0"/>
                <a:t>은 </a:t>
              </a:r>
              <a:r>
                <a:rPr lang="en-US" altLang="ko-KR" sz="1400" dirty="0"/>
                <a:t>static</a:t>
              </a:r>
              <a:r>
                <a:rPr lang="ko-KR" altLang="en-US" sz="1400" dirty="0"/>
                <a:t>으로 선언되어 다른 소스파일에서 </a:t>
              </a:r>
              <a:r>
                <a:rPr lang="en-US" altLang="ko-KR" sz="1400" dirty="0"/>
                <a:t>stack</a:t>
              </a:r>
              <a:r>
                <a:rPr lang="ko-KR" altLang="en-US" sz="1400" dirty="0"/>
                <a:t>에 직접적으로 데이터를 넣거나 뺄 수 없습니다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36696F-6DF7-49DA-AF0A-F8931AEFB1B4}"/>
                </a:ext>
              </a:extLst>
            </p:cNvPr>
            <p:cNvSpPr txBox="1"/>
            <p:nvPr/>
          </p:nvSpPr>
          <p:spPr>
            <a:xfrm>
              <a:off x="408455" y="4235821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static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선언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14DD606-070B-4D2F-85C1-A4939ACE6849}"/>
              </a:ext>
            </a:extLst>
          </p:cNvPr>
          <p:cNvGrpSpPr/>
          <p:nvPr/>
        </p:nvGrpSpPr>
        <p:grpSpPr>
          <a:xfrm>
            <a:off x="8961204" y="4639668"/>
            <a:ext cx="2858426" cy="1512004"/>
            <a:chOff x="281014" y="4235821"/>
            <a:chExt cx="2858426" cy="151200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8FCE910-75DA-41CF-8153-806D20A7E20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/>
                <a:t>my_pop</a:t>
              </a:r>
              <a:r>
                <a:rPr lang="en-US" altLang="ko-KR" sz="1400" dirty="0"/>
                <a:t>(), </a:t>
              </a:r>
              <a:r>
                <a:rPr lang="en-US" altLang="ko-KR" sz="1400" dirty="0" err="1"/>
                <a:t>my_push</a:t>
              </a:r>
              <a:r>
                <a:rPr lang="en-US" altLang="ko-KR" sz="1400" dirty="0"/>
                <a:t>()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hold</a:t>
              </a:r>
              <a:r>
                <a:rPr lang="ko-KR" altLang="en-US" sz="1400" dirty="0"/>
                <a:t>변수에 값을 반환하여 한 스택의 </a:t>
              </a:r>
              <a:r>
                <a:rPr lang="en-US" altLang="ko-KR" sz="1400" dirty="0"/>
                <a:t>top</a:t>
              </a:r>
              <a:r>
                <a:rPr lang="ko-KR" altLang="en-US" sz="1400" dirty="0"/>
                <a:t>만 </a:t>
              </a:r>
              <a:r>
                <a:rPr lang="ko-KR" altLang="en-US" sz="1400" dirty="0" err="1"/>
                <a:t>알수</a:t>
              </a:r>
              <a:r>
                <a:rPr lang="ko-KR" altLang="en-US" sz="1400" dirty="0"/>
                <a:t> 있으므로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개의 가용 스택을 이용하여야 정렬 가능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F94912-49F6-4144-834F-6CCF597A0778}"/>
                </a:ext>
              </a:extLst>
            </p:cNvPr>
            <p:cNvSpPr txBox="1"/>
            <p:nvPr/>
          </p:nvSpPr>
          <p:spPr>
            <a:xfrm>
              <a:off x="652914" y="4235821"/>
              <a:ext cx="1204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스택 정렬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44C61D-B543-4F0C-83A1-EB07C05F9FCA}"/>
              </a:ext>
            </a:extLst>
          </p:cNvPr>
          <p:cNvGrpSpPr/>
          <p:nvPr/>
        </p:nvGrpSpPr>
        <p:grpSpPr>
          <a:xfrm>
            <a:off x="7253476" y="1484496"/>
            <a:ext cx="2858426" cy="1512004"/>
            <a:chOff x="281014" y="4235821"/>
            <a:chExt cx="2858426" cy="151200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3B68B1-B491-41BB-BFD6-0CAB02B3E83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/>
                <a:t>stack</a:t>
              </a:r>
              <a:r>
                <a:rPr lang="ko-KR" altLang="en-US" sz="1400" dirty="0"/>
                <a:t>은 총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개로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차원 배열에 저장되어 있고 </a:t>
              </a:r>
              <a:r>
                <a:rPr lang="en-US" altLang="ko-KR" sz="1400" dirty="0" err="1"/>
                <a:t>sp</a:t>
              </a:r>
              <a:r>
                <a:rPr lang="en-US" altLang="ko-KR" sz="1400" dirty="0"/>
                <a:t>[]</a:t>
              </a:r>
              <a:r>
                <a:rPr lang="ko-KR" altLang="en-US" sz="1400" dirty="0"/>
                <a:t>로 관리 되지만 초기화시 </a:t>
              </a:r>
              <a:r>
                <a:rPr lang="en-US" altLang="ko-KR" sz="1400" dirty="0"/>
                <a:t>stack[0]</a:t>
              </a:r>
              <a:r>
                <a:rPr lang="ko-KR" altLang="en-US" sz="1400" dirty="0"/>
                <a:t>에만 임의의 값이 저장되어 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CFA672-BDA5-41F4-97EC-DF8B1F333457}"/>
                </a:ext>
              </a:extLst>
            </p:cNvPr>
            <p:cNvSpPr txBox="1"/>
            <p:nvPr/>
          </p:nvSpPr>
          <p:spPr>
            <a:xfrm>
              <a:off x="319486" y="4235821"/>
              <a:ext cx="1871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차원 스택 배열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23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48B54E12-11BE-4289-90E5-6B9D29F467D1}"/>
              </a:ext>
            </a:extLst>
          </p:cNvPr>
          <p:cNvSpPr/>
          <p:nvPr/>
        </p:nvSpPr>
        <p:spPr>
          <a:xfrm>
            <a:off x="2733040" y="2387600"/>
            <a:ext cx="6725920" cy="2082800"/>
          </a:xfrm>
          <a:prstGeom prst="bracketPair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71C50-ED9D-400A-86D2-A16CAFFABCC0}"/>
              </a:ext>
            </a:extLst>
          </p:cNvPr>
          <p:cNvSpPr txBox="1"/>
          <p:nvPr/>
        </p:nvSpPr>
        <p:spPr>
          <a:xfrm>
            <a:off x="3038111" y="2951946"/>
            <a:ext cx="6115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 err="1"/>
              <a:t>my_pop</a:t>
            </a:r>
            <a:r>
              <a:rPr lang="en-US" altLang="ko-KR" sz="2800" i="1" dirty="0"/>
              <a:t>(), </a:t>
            </a:r>
            <a:r>
              <a:rPr lang="en-US" altLang="ko-KR" sz="2800" i="1" dirty="0" err="1"/>
              <a:t>my_push</a:t>
            </a:r>
            <a:r>
              <a:rPr lang="en-US" altLang="ko-KR" sz="2800" i="1" dirty="0"/>
              <a:t>(),</a:t>
            </a:r>
            <a:r>
              <a:rPr lang="ko-KR" altLang="en-US" sz="2800" i="1" dirty="0"/>
              <a:t> </a:t>
            </a:r>
            <a:r>
              <a:rPr lang="en-US" altLang="ko-KR" sz="2800" i="1" dirty="0"/>
              <a:t>stack[0-1]</a:t>
            </a:r>
            <a:r>
              <a:rPr lang="ko-KR" altLang="en-US" sz="2800" i="1" dirty="0"/>
              <a:t>를 </a:t>
            </a:r>
            <a:endParaRPr lang="en-US" altLang="ko-KR" sz="2800" i="1" dirty="0"/>
          </a:p>
          <a:p>
            <a:r>
              <a:rPr lang="ko-KR" altLang="en-US" sz="2800" i="1" dirty="0"/>
              <a:t>사용하여 </a:t>
            </a:r>
            <a:r>
              <a:rPr lang="en-US" altLang="ko-KR" sz="2800" i="1" dirty="0"/>
              <a:t>stack[2-9]</a:t>
            </a:r>
            <a:r>
              <a:rPr lang="ko-KR" altLang="en-US" sz="2800" i="1" dirty="0"/>
              <a:t>에 정렬 하자</a:t>
            </a:r>
            <a:r>
              <a:rPr lang="en-US" altLang="ko-KR" sz="2800" i="1" dirty="0"/>
              <a:t>.</a:t>
            </a:r>
            <a:endParaRPr lang="ko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4846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218B4FD-59D6-495A-8E67-E20C5D707644}"/>
              </a:ext>
            </a:extLst>
          </p:cNvPr>
          <p:cNvCxnSpPr>
            <a:cxnSpLocks/>
          </p:cNvCxnSpPr>
          <p:nvPr/>
        </p:nvCxnSpPr>
        <p:spPr>
          <a:xfrm>
            <a:off x="1483360" y="3042797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C07EE4-5A49-4AE8-9A84-3086EDC89913}"/>
              </a:ext>
            </a:extLst>
          </p:cNvPr>
          <p:cNvCxnSpPr>
            <a:cxnSpLocks/>
          </p:cNvCxnSpPr>
          <p:nvPr/>
        </p:nvCxnSpPr>
        <p:spPr>
          <a:xfrm>
            <a:off x="1483360" y="489361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0F0EC8-E085-41B4-B007-A1DE2476D9F8}"/>
              </a:ext>
            </a:extLst>
          </p:cNvPr>
          <p:cNvGrpSpPr/>
          <p:nvPr/>
        </p:nvGrpSpPr>
        <p:grpSpPr>
          <a:xfrm>
            <a:off x="1521112" y="1396696"/>
            <a:ext cx="10533032" cy="1496357"/>
            <a:chOff x="1537048" y="1513659"/>
            <a:chExt cx="10533032" cy="14963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66AAC1-3D08-46D7-9145-F4B842F9A855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001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6CB578-CA86-49FF-B47F-37A3EB29C493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046280-F173-468F-9ED3-FCA59DF41359}"/>
                </a:ext>
              </a:extLst>
            </p:cNvPr>
            <p:cNvSpPr txBox="1"/>
            <p:nvPr/>
          </p:nvSpPr>
          <p:spPr>
            <a:xfrm>
              <a:off x="3076353" y="1513659"/>
              <a:ext cx="842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stack[0]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의 값을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stack[2-9]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에 배분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F87669-4575-4813-A4D7-FE502FAAAD8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stack[0]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 있는 정수를 값에 따라서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 – 127 : stack[2],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128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–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255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stack[3]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...... , 896 – 1023 : stack[9]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으로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my_push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 </a:t>
              </a:r>
              <a:r>
                <a:rPr lang="en-US" altLang="ko-KR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my_pop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사용하여 데이터를 배분 합니다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F36D4A7-BD88-4F39-8058-D94956AD7EE2}"/>
              </a:ext>
            </a:extLst>
          </p:cNvPr>
          <p:cNvGrpSpPr/>
          <p:nvPr/>
        </p:nvGrpSpPr>
        <p:grpSpPr>
          <a:xfrm>
            <a:off x="1521112" y="3217475"/>
            <a:ext cx="10533032" cy="1200891"/>
            <a:chOff x="1537048" y="1513659"/>
            <a:chExt cx="10533032" cy="120089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687DE0-3B2E-4A76-9AD7-EC29347EA40D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002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2321BF-4FDB-4BC4-AA07-D2DC195771B2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D47015-261C-4D09-98EA-C70D6A191EAE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스택 정렬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0D8B1D-4BCF-400D-A8B4-0BFEC359F4D7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5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stack[2]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부터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stack[9]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까지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stack[0], stack[1], </a:t>
              </a:r>
              <a:r>
                <a:rPr lang="en-US" altLang="ko-KR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my_push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(), </a:t>
              </a:r>
              <a:r>
                <a:rPr lang="en-US" altLang="ko-KR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my_pop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이용하여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각각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 – 127, 128 - 255, .... , 896 -1023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오름차순으로 정렬합니다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0EFA9C-5D96-43A7-B8BD-7AC568A898EF}"/>
              </a:ext>
            </a:extLst>
          </p:cNvPr>
          <p:cNvGrpSpPr/>
          <p:nvPr/>
        </p:nvGrpSpPr>
        <p:grpSpPr>
          <a:xfrm>
            <a:off x="1521112" y="5078894"/>
            <a:ext cx="10533032" cy="1496357"/>
            <a:chOff x="1537048" y="1513659"/>
            <a:chExt cx="10533032" cy="14963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44EE1A-2CFD-4C2B-A2DD-EAFACA3439FD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003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05F2EE-FD17-422E-9452-00CA60C109D8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27C617-53B1-46AE-B216-160E8D724F89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큐에 차례로 저장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506882F-54FA-4467-81B5-67C6B1B16238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stack[2]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부터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stack[9]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까지 차례로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queue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 입력하면 오름차순으로 정렬 되어있는 정수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 – 127(stack[2])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부터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896 – 1023(stack[9])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들이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오름차순으로 입력되므로 결국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0 - 1023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까지의 수들이 오름차순으로 입력됩니다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A66EF6-6A45-4EF5-ACAE-790A6495E3CC}"/>
              </a:ext>
            </a:extLst>
          </p:cNvPr>
          <p:cNvSpPr txBox="1"/>
          <p:nvPr/>
        </p:nvSpPr>
        <p:spPr>
          <a:xfrm>
            <a:off x="1930689" y="1267036"/>
            <a:ext cx="7939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000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F861DB1-4822-40AB-AA52-3533801F7C11}"/>
              </a:ext>
            </a:extLst>
          </p:cNvPr>
          <p:cNvSpPr/>
          <p:nvPr/>
        </p:nvSpPr>
        <p:spPr>
          <a:xfrm>
            <a:off x="459849" y="2939538"/>
            <a:ext cx="1121364" cy="3587520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8DABA95-E5C7-4618-8C8E-E1DF9F9BAD00}"/>
              </a:ext>
            </a:extLst>
          </p:cNvPr>
          <p:cNvSpPr/>
          <p:nvPr/>
        </p:nvSpPr>
        <p:spPr>
          <a:xfrm>
            <a:off x="1581213" y="5678702"/>
            <a:ext cx="1121364" cy="848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0FD1FE6-F7E8-47D5-B2AB-730F7E4B2371}"/>
              </a:ext>
            </a:extLst>
          </p:cNvPr>
          <p:cNvSpPr/>
          <p:nvPr/>
        </p:nvSpPr>
        <p:spPr>
          <a:xfrm>
            <a:off x="2702576" y="5678702"/>
            <a:ext cx="1121364" cy="848355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FB12CF-3AF8-407E-A742-790043CF1345}"/>
              </a:ext>
            </a:extLst>
          </p:cNvPr>
          <p:cNvSpPr/>
          <p:nvPr/>
        </p:nvSpPr>
        <p:spPr>
          <a:xfrm>
            <a:off x="3823940" y="5678702"/>
            <a:ext cx="1121364" cy="848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stack[3]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9A21F0-9245-4BEC-B26F-71C1DA571FE2}"/>
              </a:ext>
            </a:extLst>
          </p:cNvPr>
          <p:cNvSpPr/>
          <p:nvPr/>
        </p:nvSpPr>
        <p:spPr>
          <a:xfrm>
            <a:off x="4945303" y="5678702"/>
            <a:ext cx="1121364" cy="848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stack[4]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1074D1-3585-4901-9806-86E3D2E6CDA3}"/>
              </a:ext>
            </a:extLst>
          </p:cNvPr>
          <p:cNvSpPr/>
          <p:nvPr/>
        </p:nvSpPr>
        <p:spPr>
          <a:xfrm>
            <a:off x="6066667" y="5678702"/>
            <a:ext cx="1121364" cy="848355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stack[5]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1EA934A-90AB-46EF-B95B-D323B25FC0A3}"/>
              </a:ext>
            </a:extLst>
          </p:cNvPr>
          <p:cNvSpPr/>
          <p:nvPr/>
        </p:nvSpPr>
        <p:spPr>
          <a:xfrm>
            <a:off x="7188031" y="5678702"/>
            <a:ext cx="1121364" cy="848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stack[6]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76A2D31-0F74-44D2-9E86-EB198A601DEC}"/>
              </a:ext>
            </a:extLst>
          </p:cNvPr>
          <p:cNvSpPr/>
          <p:nvPr/>
        </p:nvSpPr>
        <p:spPr>
          <a:xfrm>
            <a:off x="8309394" y="5678702"/>
            <a:ext cx="1121364" cy="848355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stack[7]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A45C84-E70F-4028-AF5C-3AC43B07EC14}"/>
              </a:ext>
            </a:extLst>
          </p:cNvPr>
          <p:cNvSpPr/>
          <p:nvPr/>
        </p:nvSpPr>
        <p:spPr>
          <a:xfrm>
            <a:off x="9430758" y="5678702"/>
            <a:ext cx="1121364" cy="848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stack[8]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3606B2C-8D23-4110-B23D-43CF3064D8FF}"/>
              </a:ext>
            </a:extLst>
          </p:cNvPr>
          <p:cNvSpPr/>
          <p:nvPr/>
        </p:nvSpPr>
        <p:spPr>
          <a:xfrm>
            <a:off x="10552121" y="5678702"/>
            <a:ext cx="1121364" cy="848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stack[9]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F11D7-8AF8-4E20-9A77-A1306785377A}"/>
              </a:ext>
            </a:extLst>
          </p:cNvPr>
          <p:cNvSpPr txBox="1"/>
          <p:nvPr/>
        </p:nvSpPr>
        <p:spPr>
          <a:xfrm>
            <a:off x="210065" y="2570205"/>
            <a:ext cx="66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4EDAF-AE9E-4BFC-BF6A-A6AF6B773AC9}"/>
              </a:ext>
            </a:extLst>
          </p:cNvPr>
          <p:cNvSpPr txBox="1"/>
          <p:nvPr/>
        </p:nvSpPr>
        <p:spPr>
          <a:xfrm>
            <a:off x="146942" y="5309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38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A66EF6-6A45-4EF5-ACAE-790A6495E3CC}"/>
              </a:ext>
            </a:extLst>
          </p:cNvPr>
          <p:cNvSpPr txBox="1"/>
          <p:nvPr/>
        </p:nvSpPr>
        <p:spPr>
          <a:xfrm>
            <a:off x="2073356" y="1267036"/>
            <a:ext cx="765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F861DB1-4822-40AB-AA52-3533801F7C11}"/>
              </a:ext>
            </a:extLst>
          </p:cNvPr>
          <p:cNvSpPr/>
          <p:nvPr/>
        </p:nvSpPr>
        <p:spPr>
          <a:xfrm>
            <a:off x="459849" y="5678702"/>
            <a:ext cx="1121364" cy="848355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8DABA95-E5C7-4618-8C8E-E1DF9F9BAD00}"/>
              </a:ext>
            </a:extLst>
          </p:cNvPr>
          <p:cNvSpPr/>
          <p:nvPr/>
        </p:nvSpPr>
        <p:spPr>
          <a:xfrm>
            <a:off x="1581213" y="5678702"/>
            <a:ext cx="1121364" cy="848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0FD1FE6-F7E8-47D5-B2AB-730F7E4B2371}"/>
              </a:ext>
            </a:extLst>
          </p:cNvPr>
          <p:cNvSpPr/>
          <p:nvPr/>
        </p:nvSpPr>
        <p:spPr>
          <a:xfrm>
            <a:off x="2702576" y="4883080"/>
            <a:ext cx="1121364" cy="164397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stack[2]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0-127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FB12CF-3AF8-407E-A742-790043CF1345}"/>
              </a:ext>
            </a:extLst>
          </p:cNvPr>
          <p:cNvSpPr/>
          <p:nvPr/>
        </p:nvSpPr>
        <p:spPr>
          <a:xfrm>
            <a:off x="3823940" y="4883080"/>
            <a:ext cx="1121364" cy="164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stack[3]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128-255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9A21F0-9245-4BEC-B26F-71C1DA571FE2}"/>
              </a:ext>
            </a:extLst>
          </p:cNvPr>
          <p:cNvSpPr/>
          <p:nvPr/>
        </p:nvSpPr>
        <p:spPr>
          <a:xfrm>
            <a:off x="4945303" y="4883080"/>
            <a:ext cx="1121364" cy="1643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stack[4]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256-383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1074D1-3585-4901-9806-86E3D2E6CDA3}"/>
              </a:ext>
            </a:extLst>
          </p:cNvPr>
          <p:cNvSpPr/>
          <p:nvPr/>
        </p:nvSpPr>
        <p:spPr>
          <a:xfrm>
            <a:off x="6066667" y="4883080"/>
            <a:ext cx="1121364" cy="1643978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stack[5]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384-511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1EA934A-90AB-46EF-B95B-D323B25FC0A3}"/>
              </a:ext>
            </a:extLst>
          </p:cNvPr>
          <p:cNvSpPr/>
          <p:nvPr/>
        </p:nvSpPr>
        <p:spPr>
          <a:xfrm>
            <a:off x="7188031" y="4883080"/>
            <a:ext cx="1121364" cy="1643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stack[6]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512-639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76A2D31-0F74-44D2-9E86-EB198A601DEC}"/>
              </a:ext>
            </a:extLst>
          </p:cNvPr>
          <p:cNvSpPr/>
          <p:nvPr/>
        </p:nvSpPr>
        <p:spPr>
          <a:xfrm>
            <a:off x="8309394" y="4883080"/>
            <a:ext cx="1121364" cy="164397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stack[7]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640-767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A45C84-E70F-4028-AF5C-3AC43B07EC14}"/>
              </a:ext>
            </a:extLst>
          </p:cNvPr>
          <p:cNvSpPr/>
          <p:nvPr/>
        </p:nvSpPr>
        <p:spPr>
          <a:xfrm>
            <a:off x="9430758" y="4883080"/>
            <a:ext cx="1121364" cy="164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stack[8]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768-895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3606B2C-8D23-4110-B23D-43CF3064D8FF}"/>
              </a:ext>
            </a:extLst>
          </p:cNvPr>
          <p:cNvSpPr/>
          <p:nvPr/>
        </p:nvSpPr>
        <p:spPr>
          <a:xfrm>
            <a:off x="10552121" y="4883080"/>
            <a:ext cx="1121364" cy="1643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stack[9]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896-1023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F11D7-8AF8-4E20-9A77-A1306785377A}"/>
              </a:ext>
            </a:extLst>
          </p:cNvPr>
          <p:cNvSpPr txBox="1"/>
          <p:nvPr/>
        </p:nvSpPr>
        <p:spPr>
          <a:xfrm>
            <a:off x="210065" y="2570205"/>
            <a:ext cx="66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9CE11-46E5-495C-9512-23C066E42BCE}"/>
              </a:ext>
            </a:extLst>
          </p:cNvPr>
          <p:cNvSpPr txBox="1"/>
          <p:nvPr/>
        </p:nvSpPr>
        <p:spPr>
          <a:xfrm>
            <a:off x="146942" y="5309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9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193775" y="1910427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CE7CF21-1CF0-410E-A86D-6567BA036E08}"/>
              </a:ext>
            </a:extLst>
          </p:cNvPr>
          <p:cNvSpPr/>
          <p:nvPr/>
        </p:nvSpPr>
        <p:spPr>
          <a:xfrm>
            <a:off x="9702853" y="3608512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647712-2EAA-4A48-A990-47AF45C0485D}"/>
              </a:ext>
            </a:extLst>
          </p:cNvPr>
          <p:cNvSpPr/>
          <p:nvPr/>
        </p:nvSpPr>
        <p:spPr>
          <a:xfrm>
            <a:off x="9702853" y="4208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FAC97D5-0738-49D4-82E3-A95AB12894BB}"/>
              </a:ext>
            </a:extLst>
          </p:cNvPr>
          <p:cNvSpPr/>
          <p:nvPr/>
        </p:nvSpPr>
        <p:spPr>
          <a:xfrm>
            <a:off x="9694143" y="4808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88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CE7CF21-1CF0-410E-A86D-6567BA036E08}"/>
              </a:ext>
            </a:extLst>
          </p:cNvPr>
          <p:cNvSpPr/>
          <p:nvPr/>
        </p:nvSpPr>
        <p:spPr>
          <a:xfrm>
            <a:off x="2792318" y="302156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647712-2EAA-4A48-A990-47AF45C0485D}"/>
              </a:ext>
            </a:extLst>
          </p:cNvPr>
          <p:cNvSpPr/>
          <p:nvPr/>
        </p:nvSpPr>
        <p:spPr>
          <a:xfrm>
            <a:off x="7334141" y="302156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FAC97D5-0738-49D4-82E3-A95AB12894BB}"/>
              </a:ext>
            </a:extLst>
          </p:cNvPr>
          <p:cNvSpPr/>
          <p:nvPr/>
        </p:nvSpPr>
        <p:spPr>
          <a:xfrm>
            <a:off x="9694143" y="4808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C5DE4E-697F-4F77-A4EF-B43B594F4FE1}"/>
              </a:ext>
            </a:extLst>
          </p:cNvPr>
          <p:cNvSpPr/>
          <p:nvPr/>
        </p:nvSpPr>
        <p:spPr>
          <a:xfrm>
            <a:off x="619208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BF342B-268E-44C8-8C4A-1061093ACAB6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81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647712-2EAA-4A48-A990-47AF45C0485D}"/>
              </a:ext>
            </a:extLst>
          </p:cNvPr>
          <p:cNvSpPr/>
          <p:nvPr/>
        </p:nvSpPr>
        <p:spPr>
          <a:xfrm>
            <a:off x="7334141" y="302156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FAC97D5-0738-49D4-82E3-A95AB12894BB}"/>
              </a:ext>
            </a:extLst>
          </p:cNvPr>
          <p:cNvSpPr/>
          <p:nvPr/>
        </p:nvSpPr>
        <p:spPr>
          <a:xfrm>
            <a:off x="9694143" y="4808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C5DE4E-697F-4F77-A4EF-B43B594F4FE1}"/>
              </a:ext>
            </a:extLst>
          </p:cNvPr>
          <p:cNvSpPr/>
          <p:nvPr/>
        </p:nvSpPr>
        <p:spPr>
          <a:xfrm>
            <a:off x="9694143" y="4208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BF342B-268E-44C8-8C4A-1061093ACAB6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90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647712-2EAA-4A48-A990-47AF45C0485D}"/>
              </a:ext>
            </a:extLst>
          </p:cNvPr>
          <p:cNvSpPr/>
          <p:nvPr/>
        </p:nvSpPr>
        <p:spPr>
          <a:xfrm>
            <a:off x="2792318" y="302156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FAC97D5-0738-49D4-82E3-A95AB12894BB}"/>
              </a:ext>
            </a:extLst>
          </p:cNvPr>
          <p:cNvSpPr/>
          <p:nvPr/>
        </p:nvSpPr>
        <p:spPr>
          <a:xfrm>
            <a:off x="9694143" y="4808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C5DE4E-697F-4F77-A4EF-B43B594F4FE1}"/>
              </a:ext>
            </a:extLst>
          </p:cNvPr>
          <p:cNvSpPr/>
          <p:nvPr/>
        </p:nvSpPr>
        <p:spPr>
          <a:xfrm>
            <a:off x="9694143" y="4208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BF342B-268E-44C8-8C4A-1061093ACAB6}"/>
              </a:ext>
            </a:extLst>
          </p:cNvPr>
          <p:cNvSpPr/>
          <p:nvPr/>
        </p:nvSpPr>
        <p:spPr>
          <a:xfrm>
            <a:off x="619208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870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FAC97D5-0738-49D4-82E3-A95AB12894BB}"/>
              </a:ext>
            </a:extLst>
          </p:cNvPr>
          <p:cNvSpPr/>
          <p:nvPr/>
        </p:nvSpPr>
        <p:spPr>
          <a:xfrm>
            <a:off x="9694143" y="4808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C5DE4E-697F-4F77-A4EF-B43B594F4FE1}"/>
              </a:ext>
            </a:extLst>
          </p:cNvPr>
          <p:cNvSpPr/>
          <p:nvPr/>
        </p:nvSpPr>
        <p:spPr>
          <a:xfrm>
            <a:off x="7334141" y="302156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BF342B-268E-44C8-8C4A-1061093ACAB6}"/>
              </a:ext>
            </a:extLst>
          </p:cNvPr>
          <p:cNvSpPr/>
          <p:nvPr/>
        </p:nvSpPr>
        <p:spPr>
          <a:xfrm>
            <a:off x="2792318" y="302156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1E3CB2-74BE-4643-B4AA-35F386523B49}"/>
              </a:ext>
            </a:extLst>
          </p:cNvPr>
          <p:cNvSpPr/>
          <p:nvPr/>
        </p:nvSpPr>
        <p:spPr>
          <a:xfrm>
            <a:off x="619208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4C6CBC-4363-4847-B328-C4B5399DB37D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6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58062-7F76-41CC-816B-AF2FB06E44A2}"/>
              </a:ext>
            </a:extLst>
          </p:cNvPr>
          <p:cNvSpPr/>
          <p:nvPr/>
        </p:nvSpPr>
        <p:spPr>
          <a:xfrm>
            <a:off x="1688785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BA3DF0-4922-4827-B9BD-1415E698B722}"/>
              </a:ext>
            </a:extLst>
          </p:cNvPr>
          <p:cNvSpPr/>
          <p:nvPr/>
        </p:nvSpPr>
        <p:spPr>
          <a:xfrm>
            <a:off x="3098485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EDE2C-E129-4030-92D4-3227A4D22977}"/>
              </a:ext>
            </a:extLst>
          </p:cNvPr>
          <p:cNvSpPr txBox="1"/>
          <p:nvPr/>
        </p:nvSpPr>
        <p:spPr>
          <a:xfrm>
            <a:off x="2024145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2B0B7E-2AA4-4458-8110-22CEE62E7FA2}"/>
              </a:ext>
            </a:extLst>
          </p:cNvPr>
          <p:cNvSpPr txBox="1"/>
          <p:nvPr/>
        </p:nvSpPr>
        <p:spPr>
          <a:xfrm>
            <a:off x="3355579" y="2243014"/>
            <a:ext cx="591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stack[]</a:t>
            </a:r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에</a:t>
            </a:r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저장된 임의의 값을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A9D249-6D3F-4BE5-93E0-668F22C54718}"/>
              </a:ext>
            </a:extLst>
          </p:cNvPr>
          <p:cNvSpPr/>
          <p:nvPr/>
        </p:nvSpPr>
        <p:spPr>
          <a:xfrm>
            <a:off x="1688785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9EE469-1F8B-49C0-84E0-8F1B37045B04}"/>
              </a:ext>
            </a:extLst>
          </p:cNvPr>
          <p:cNvSpPr/>
          <p:nvPr/>
        </p:nvSpPr>
        <p:spPr>
          <a:xfrm>
            <a:off x="3098485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902633-F040-49C2-8102-9737493AA9C2}"/>
              </a:ext>
            </a:extLst>
          </p:cNvPr>
          <p:cNvSpPr txBox="1"/>
          <p:nvPr/>
        </p:nvSpPr>
        <p:spPr>
          <a:xfrm>
            <a:off x="2034779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CFD735-978A-4F18-968E-062DDA82352F}"/>
              </a:ext>
            </a:extLst>
          </p:cNvPr>
          <p:cNvSpPr txBox="1"/>
          <p:nvPr/>
        </p:nvSpPr>
        <p:spPr>
          <a:xfrm>
            <a:off x="3355579" y="3541252"/>
            <a:ext cx="678262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my_pop</a:t>
            </a:r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(), </a:t>
            </a:r>
            <a:r>
              <a:rPr lang="en-US" altLang="ko-KR" sz="36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my_push</a:t>
            </a:r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활용하여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6242AF-EC8F-41FF-9487-77F1C5AF049E}"/>
              </a:ext>
            </a:extLst>
          </p:cNvPr>
          <p:cNvSpPr/>
          <p:nvPr/>
        </p:nvSpPr>
        <p:spPr>
          <a:xfrm>
            <a:off x="1688785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055427-5B9E-4033-994B-670877D154D7}"/>
              </a:ext>
            </a:extLst>
          </p:cNvPr>
          <p:cNvSpPr/>
          <p:nvPr/>
        </p:nvSpPr>
        <p:spPr>
          <a:xfrm>
            <a:off x="3098485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74651-8E18-410F-AA9F-9D4011A291B8}"/>
              </a:ext>
            </a:extLst>
          </p:cNvPr>
          <p:cNvSpPr txBox="1"/>
          <p:nvPr/>
        </p:nvSpPr>
        <p:spPr>
          <a:xfrm>
            <a:off x="2034779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2DDA53-DA90-4FCD-B96C-BAB652E0D12C}"/>
              </a:ext>
            </a:extLst>
          </p:cNvPr>
          <p:cNvSpPr txBox="1"/>
          <p:nvPr/>
        </p:nvSpPr>
        <p:spPr>
          <a:xfrm>
            <a:off x="3355579" y="4860753"/>
            <a:ext cx="698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queue[]</a:t>
            </a:r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에 오름차순으로 정렬하자</a:t>
            </a:r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2FDE7A0-8015-458C-A8AD-D5AE71CFE6F4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9D04D5-D029-46DD-A950-E76D7182143F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 요약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6DC136-8FBF-4569-8A60-584D7DB7D571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2BC250-5BEA-4CE7-B4E7-FE7A07620926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9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FAC97D5-0738-49D4-82E3-A95AB12894BB}"/>
              </a:ext>
            </a:extLst>
          </p:cNvPr>
          <p:cNvSpPr/>
          <p:nvPr/>
        </p:nvSpPr>
        <p:spPr>
          <a:xfrm>
            <a:off x="9694143" y="4808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C5DE4E-697F-4F77-A4EF-B43B594F4FE1}"/>
              </a:ext>
            </a:extLst>
          </p:cNvPr>
          <p:cNvSpPr/>
          <p:nvPr/>
        </p:nvSpPr>
        <p:spPr>
          <a:xfrm>
            <a:off x="2792318" y="296681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1E3CB2-74BE-4643-B4AA-35F386523B49}"/>
              </a:ext>
            </a:extLst>
          </p:cNvPr>
          <p:cNvSpPr/>
          <p:nvPr/>
        </p:nvSpPr>
        <p:spPr>
          <a:xfrm>
            <a:off x="619208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4C6CBC-4363-4847-B328-C4B5399DB37D}"/>
              </a:ext>
            </a:extLst>
          </p:cNvPr>
          <p:cNvSpPr/>
          <p:nvPr/>
        </p:nvSpPr>
        <p:spPr>
          <a:xfrm>
            <a:off x="619208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71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1E3CB2-74BE-4643-B4AA-35F386523B49}"/>
              </a:ext>
            </a:extLst>
          </p:cNvPr>
          <p:cNvSpPr/>
          <p:nvPr/>
        </p:nvSpPr>
        <p:spPr>
          <a:xfrm>
            <a:off x="619208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4C6CBC-4363-4847-B328-C4B5399DB37D}"/>
              </a:ext>
            </a:extLst>
          </p:cNvPr>
          <p:cNvSpPr/>
          <p:nvPr/>
        </p:nvSpPr>
        <p:spPr>
          <a:xfrm>
            <a:off x="2792318" y="302156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63652C-52EC-457F-8569-FBF042365F04}"/>
              </a:ext>
            </a:extLst>
          </p:cNvPr>
          <p:cNvSpPr/>
          <p:nvPr/>
        </p:nvSpPr>
        <p:spPr>
          <a:xfrm>
            <a:off x="619208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D720A6-0B35-4DFE-9A3B-4B8DD0D278DE}"/>
              </a:ext>
            </a:extLst>
          </p:cNvPr>
          <p:cNvSpPr/>
          <p:nvPr/>
        </p:nvSpPr>
        <p:spPr>
          <a:xfrm>
            <a:off x="7334141" y="30225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833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1E3CB2-74BE-4643-B4AA-35F386523B49}"/>
              </a:ext>
            </a:extLst>
          </p:cNvPr>
          <p:cNvSpPr/>
          <p:nvPr/>
        </p:nvSpPr>
        <p:spPr>
          <a:xfrm>
            <a:off x="619208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4C6CBC-4363-4847-B328-C4B5399DB37D}"/>
              </a:ext>
            </a:extLst>
          </p:cNvPr>
          <p:cNvSpPr/>
          <p:nvPr/>
        </p:nvSpPr>
        <p:spPr>
          <a:xfrm>
            <a:off x="2792318" y="302156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63652C-52EC-457F-8569-FBF042365F04}"/>
              </a:ext>
            </a:extLst>
          </p:cNvPr>
          <p:cNvSpPr/>
          <p:nvPr/>
        </p:nvSpPr>
        <p:spPr>
          <a:xfrm>
            <a:off x="619208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D720A6-0B35-4DFE-9A3B-4B8DD0D278DE}"/>
              </a:ext>
            </a:extLst>
          </p:cNvPr>
          <p:cNvSpPr/>
          <p:nvPr/>
        </p:nvSpPr>
        <p:spPr>
          <a:xfrm>
            <a:off x="7334141" y="30225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29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1E3CB2-74BE-4643-B4AA-35F386523B49}"/>
              </a:ext>
            </a:extLst>
          </p:cNvPr>
          <p:cNvSpPr/>
          <p:nvPr/>
        </p:nvSpPr>
        <p:spPr>
          <a:xfrm>
            <a:off x="619208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63652C-52EC-457F-8569-FBF042365F04}"/>
              </a:ext>
            </a:extLst>
          </p:cNvPr>
          <p:cNvSpPr/>
          <p:nvPr/>
        </p:nvSpPr>
        <p:spPr>
          <a:xfrm>
            <a:off x="9694143" y="4808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D720A6-0B35-4DFE-9A3B-4B8DD0D278DE}"/>
              </a:ext>
            </a:extLst>
          </p:cNvPr>
          <p:cNvSpPr/>
          <p:nvPr/>
        </p:nvSpPr>
        <p:spPr>
          <a:xfrm>
            <a:off x="7334141" y="30225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2E6EF3-498A-4C15-98A7-4512D13329EB}"/>
              </a:ext>
            </a:extLst>
          </p:cNvPr>
          <p:cNvSpPr/>
          <p:nvPr/>
        </p:nvSpPr>
        <p:spPr>
          <a:xfrm>
            <a:off x="2792318" y="30225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11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1E3CB2-74BE-4643-B4AA-35F386523B49}"/>
              </a:ext>
            </a:extLst>
          </p:cNvPr>
          <p:cNvSpPr/>
          <p:nvPr/>
        </p:nvSpPr>
        <p:spPr>
          <a:xfrm>
            <a:off x="2792318" y="30225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63652C-52EC-457F-8569-FBF042365F04}"/>
              </a:ext>
            </a:extLst>
          </p:cNvPr>
          <p:cNvSpPr/>
          <p:nvPr/>
        </p:nvSpPr>
        <p:spPr>
          <a:xfrm>
            <a:off x="9694143" y="4808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D720A6-0B35-4DFE-9A3B-4B8DD0D278DE}"/>
              </a:ext>
            </a:extLst>
          </p:cNvPr>
          <p:cNvSpPr/>
          <p:nvPr/>
        </p:nvSpPr>
        <p:spPr>
          <a:xfrm>
            <a:off x="7334141" y="30225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2CFA32-A724-4549-8390-144CFDB588C2}"/>
              </a:ext>
            </a:extLst>
          </p:cNvPr>
          <p:cNvSpPr/>
          <p:nvPr/>
        </p:nvSpPr>
        <p:spPr>
          <a:xfrm>
            <a:off x="9702853" y="4208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87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63652C-52EC-457F-8569-FBF042365F04}"/>
              </a:ext>
            </a:extLst>
          </p:cNvPr>
          <p:cNvSpPr/>
          <p:nvPr/>
        </p:nvSpPr>
        <p:spPr>
          <a:xfrm>
            <a:off x="9694143" y="4808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D720A6-0B35-4DFE-9A3B-4B8DD0D278DE}"/>
              </a:ext>
            </a:extLst>
          </p:cNvPr>
          <p:cNvSpPr/>
          <p:nvPr/>
        </p:nvSpPr>
        <p:spPr>
          <a:xfrm>
            <a:off x="2792318" y="29854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627919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2CFA32-A724-4549-8390-144CFDB588C2}"/>
              </a:ext>
            </a:extLst>
          </p:cNvPr>
          <p:cNvSpPr/>
          <p:nvPr/>
        </p:nvSpPr>
        <p:spPr>
          <a:xfrm>
            <a:off x="9702853" y="420832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9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63652C-52EC-457F-8569-FBF042365F04}"/>
              </a:ext>
            </a:extLst>
          </p:cNvPr>
          <p:cNvSpPr/>
          <p:nvPr/>
        </p:nvSpPr>
        <p:spPr>
          <a:xfrm>
            <a:off x="9694143" y="480813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D720A6-0B35-4DFE-9A3B-4B8DD0D278DE}"/>
              </a:ext>
            </a:extLst>
          </p:cNvPr>
          <p:cNvSpPr/>
          <p:nvPr/>
        </p:nvSpPr>
        <p:spPr>
          <a:xfrm>
            <a:off x="2792318" y="29854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627919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2CFA32-A724-4549-8390-144CFDB588C2}"/>
              </a:ext>
            </a:extLst>
          </p:cNvPr>
          <p:cNvSpPr/>
          <p:nvPr/>
        </p:nvSpPr>
        <p:spPr>
          <a:xfrm>
            <a:off x="7334141" y="29854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4CDF0E-21F8-4AB9-97F1-2D28739D1D6B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53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9702853" y="540794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63652C-52EC-457F-8569-FBF042365F04}"/>
              </a:ext>
            </a:extLst>
          </p:cNvPr>
          <p:cNvSpPr/>
          <p:nvPr/>
        </p:nvSpPr>
        <p:spPr>
          <a:xfrm>
            <a:off x="7334141" y="292974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627919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2CFA32-A724-4549-8390-144CFDB588C2}"/>
              </a:ext>
            </a:extLst>
          </p:cNvPr>
          <p:cNvSpPr/>
          <p:nvPr/>
        </p:nvSpPr>
        <p:spPr>
          <a:xfrm>
            <a:off x="2792318" y="292974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4CDF0E-21F8-4AB9-97F1-2D28739D1D6B}"/>
              </a:ext>
            </a:extLst>
          </p:cNvPr>
          <p:cNvSpPr/>
          <p:nvPr/>
        </p:nvSpPr>
        <p:spPr>
          <a:xfrm>
            <a:off x="614989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D71775-1E77-4A3D-B0BE-2DC541A15EB2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623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7334141" y="302241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63652C-52EC-457F-8569-FBF042365F04}"/>
              </a:ext>
            </a:extLst>
          </p:cNvPr>
          <p:cNvSpPr/>
          <p:nvPr/>
        </p:nvSpPr>
        <p:spPr>
          <a:xfrm>
            <a:off x="2792318" y="302241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627919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4CDF0E-21F8-4AB9-97F1-2D28739D1D6B}"/>
              </a:ext>
            </a:extLst>
          </p:cNvPr>
          <p:cNvSpPr/>
          <p:nvPr/>
        </p:nvSpPr>
        <p:spPr>
          <a:xfrm>
            <a:off x="614989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D71775-1E77-4A3D-B0BE-2DC541A15EB2}"/>
              </a:ext>
            </a:extLst>
          </p:cNvPr>
          <p:cNvSpPr/>
          <p:nvPr/>
        </p:nvSpPr>
        <p:spPr>
          <a:xfrm>
            <a:off x="608223" y="480635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EB3604-80E8-4893-95A3-CA4801A2046C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78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2792318" y="307184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627919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4CDF0E-21F8-4AB9-97F1-2D28739D1D6B}"/>
              </a:ext>
            </a:extLst>
          </p:cNvPr>
          <p:cNvSpPr/>
          <p:nvPr/>
        </p:nvSpPr>
        <p:spPr>
          <a:xfrm>
            <a:off x="614989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D71775-1E77-4A3D-B0BE-2DC541A15EB2}"/>
              </a:ext>
            </a:extLst>
          </p:cNvPr>
          <p:cNvSpPr/>
          <p:nvPr/>
        </p:nvSpPr>
        <p:spPr>
          <a:xfrm>
            <a:off x="608223" y="480635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EB3604-80E8-4893-95A3-CA4801A2046C}"/>
              </a:ext>
            </a:extLst>
          </p:cNvPr>
          <p:cNvSpPr/>
          <p:nvPr/>
        </p:nvSpPr>
        <p:spPr>
          <a:xfrm>
            <a:off x="614989" y="420564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565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9EE469-1F8B-49C0-84E0-8F1B37045B04}"/>
              </a:ext>
            </a:extLst>
          </p:cNvPr>
          <p:cNvSpPr/>
          <p:nvPr/>
        </p:nvSpPr>
        <p:spPr>
          <a:xfrm>
            <a:off x="1211785" y="3407487"/>
            <a:ext cx="10071100" cy="2737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임의의 값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055427-5B9E-4033-994B-670877D154D7}"/>
              </a:ext>
            </a:extLst>
          </p:cNvPr>
          <p:cNvSpPr/>
          <p:nvPr/>
        </p:nvSpPr>
        <p:spPr>
          <a:xfrm>
            <a:off x="3337148" y="1375337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오름 차순으로 정렬된 값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2FDE7A0-8015-458C-A8AD-D5AE71CFE6F4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9D04D5-D029-46DD-A950-E76D7182143F}"/>
              </a:ext>
            </a:extLst>
          </p:cNvPr>
          <p:cNvSpPr txBox="1"/>
          <p:nvPr/>
        </p:nvSpPr>
        <p:spPr>
          <a:xfrm>
            <a:off x="1310640" y="149562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 요약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6DC136-8FBF-4569-8A60-584D7DB7D571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2BC250-5BEA-4CE7-B4E7-FE7A07620926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3CA8F-D44C-4B36-B631-54D1E0C1F1A8}"/>
              </a:ext>
            </a:extLst>
          </p:cNvPr>
          <p:cNvSpPr txBox="1"/>
          <p:nvPr/>
        </p:nvSpPr>
        <p:spPr>
          <a:xfrm>
            <a:off x="5844654" y="620629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stack[0-9]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6DF56-88ED-4301-BF0F-398B93698213}"/>
              </a:ext>
            </a:extLst>
          </p:cNvPr>
          <p:cNvSpPr txBox="1"/>
          <p:nvPr/>
        </p:nvSpPr>
        <p:spPr>
          <a:xfrm>
            <a:off x="2224216" y="1712671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queue[]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56F11B1-F963-47BC-8F8A-E83B746EE400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rot="5400000" flipH="1" flipV="1">
            <a:off x="6358741" y="2307931"/>
            <a:ext cx="988150" cy="1210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8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7334141" y="307184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32C8C8-9356-463C-9891-6E70549DC9A9}"/>
              </a:ext>
            </a:extLst>
          </p:cNvPr>
          <p:cNvSpPr/>
          <p:nvPr/>
        </p:nvSpPr>
        <p:spPr>
          <a:xfrm>
            <a:off x="2792318" y="307184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627919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4CDF0E-21F8-4AB9-97F1-2D28739D1D6B}"/>
              </a:ext>
            </a:extLst>
          </p:cNvPr>
          <p:cNvSpPr/>
          <p:nvPr/>
        </p:nvSpPr>
        <p:spPr>
          <a:xfrm>
            <a:off x="614989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D71775-1E77-4A3D-B0BE-2DC541A15EB2}"/>
              </a:ext>
            </a:extLst>
          </p:cNvPr>
          <p:cNvSpPr/>
          <p:nvPr/>
        </p:nvSpPr>
        <p:spPr>
          <a:xfrm>
            <a:off x="608223" y="480635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EB3604-80E8-4893-95A3-CA4801A2046C}"/>
              </a:ext>
            </a:extLst>
          </p:cNvPr>
          <p:cNvSpPr/>
          <p:nvPr/>
        </p:nvSpPr>
        <p:spPr>
          <a:xfrm>
            <a:off x="614989" y="420564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0206F9-9C58-4E52-9970-288BAFABB941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7334141" y="307184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627919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4CDF0E-21F8-4AB9-97F1-2D28739D1D6B}"/>
              </a:ext>
            </a:extLst>
          </p:cNvPr>
          <p:cNvSpPr/>
          <p:nvPr/>
        </p:nvSpPr>
        <p:spPr>
          <a:xfrm>
            <a:off x="9692751" y="480635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D71775-1E77-4A3D-B0BE-2DC541A15EB2}"/>
              </a:ext>
            </a:extLst>
          </p:cNvPr>
          <p:cNvSpPr/>
          <p:nvPr/>
        </p:nvSpPr>
        <p:spPr>
          <a:xfrm>
            <a:off x="9692751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EB3604-80E8-4893-95A3-CA4801A2046C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0206F9-9C58-4E52-9970-288BAFABB941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6577EF-C354-42DA-B97E-0B4287931346}"/>
              </a:ext>
            </a:extLst>
          </p:cNvPr>
          <p:cNvSpPr/>
          <p:nvPr/>
        </p:nvSpPr>
        <p:spPr>
          <a:xfrm>
            <a:off x="2792318" y="2969201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10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257F09-468E-48F4-B0F8-05C2F7D8BFEE}"/>
              </a:ext>
            </a:extLst>
          </p:cNvPr>
          <p:cNvSpPr/>
          <p:nvPr/>
        </p:nvSpPr>
        <p:spPr>
          <a:xfrm>
            <a:off x="2792318" y="306566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627919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4CDF0E-21F8-4AB9-97F1-2D28739D1D6B}"/>
              </a:ext>
            </a:extLst>
          </p:cNvPr>
          <p:cNvSpPr/>
          <p:nvPr/>
        </p:nvSpPr>
        <p:spPr>
          <a:xfrm>
            <a:off x="7338248" y="306566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D71775-1E77-4A3D-B0BE-2DC541A15EB2}"/>
              </a:ext>
            </a:extLst>
          </p:cNvPr>
          <p:cNvSpPr/>
          <p:nvPr/>
        </p:nvSpPr>
        <p:spPr>
          <a:xfrm>
            <a:off x="9692751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EB3604-80E8-4893-95A3-CA4801A2046C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0206F9-9C58-4E52-9970-288BAFABB941}"/>
              </a:ext>
            </a:extLst>
          </p:cNvPr>
          <p:cNvSpPr/>
          <p:nvPr/>
        </p:nvSpPr>
        <p:spPr>
          <a:xfrm>
            <a:off x="619208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961979-4429-4715-A6A1-5F9210AC3506}"/>
              </a:ext>
            </a:extLst>
          </p:cNvPr>
          <p:cNvSpPr/>
          <p:nvPr/>
        </p:nvSpPr>
        <p:spPr>
          <a:xfrm>
            <a:off x="4965427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04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627919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4CDF0E-21F8-4AB9-97F1-2D28739D1D6B}"/>
              </a:ext>
            </a:extLst>
          </p:cNvPr>
          <p:cNvSpPr/>
          <p:nvPr/>
        </p:nvSpPr>
        <p:spPr>
          <a:xfrm>
            <a:off x="619208" y="480635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D71775-1E77-4A3D-B0BE-2DC541A15EB2}"/>
              </a:ext>
            </a:extLst>
          </p:cNvPr>
          <p:cNvSpPr/>
          <p:nvPr/>
        </p:nvSpPr>
        <p:spPr>
          <a:xfrm>
            <a:off x="619208" y="4201075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EB3604-80E8-4893-95A3-CA4801A2046C}"/>
              </a:ext>
            </a:extLst>
          </p:cNvPr>
          <p:cNvSpPr/>
          <p:nvPr/>
        </p:nvSpPr>
        <p:spPr>
          <a:xfrm>
            <a:off x="619208" y="3600372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0206F9-9C58-4E52-9970-288BAFABB941}"/>
              </a:ext>
            </a:extLst>
          </p:cNvPr>
          <p:cNvSpPr/>
          <p:nvPr/>
        </p:nvSpPr>
        <p:spPr>
          <a:xfrm>
            <a:off x="619208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AFD7AB-C0A7-4154-8D43-BFB9704C5583}"/>
              </a:ext>
            </a:extLst>
          </p:cNvPr>
          <p:cNvSpPr/>
          <p:nvPr/>
        </p:nvSpPr>
        <p:spPr>
          <a:xfrm>
            <a:off x="2792318" y="305707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90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9C64-931B-43FF-9A7A-AC108C3BC103}"/>
              </a:ext>
            </a:extLst>
          </p:cNvPr>
          <p:cNvSpPr txBox="1"/>
          <p:nvPr/>
        </p:nvSpPr>
        <p:spPr>
          <a:xfrm>
            <a:off x="2073357" y="1267036"/>
            <a:ext cx="76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4498A-1433-4628-ADD3-66CD96BA1D94}"/>
              </a:ext>
            </a:extLst>
          </p:cNvPr>
          <p:cNvSpPr/>
          <p:nvPr/>
        </p:nvSpPr>
        <p:spPr>
          <a:xfrm>
            <a:off x="53345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E700D-7EC9-4E72-B898-416071BBC786}"/>
              </a:ext>
            </a:extLst>
          </p:cNvPr>
          <p:cNvSpPr txBox="1"/>
          <p:nvPr/>
        </p:nvSpPr>
        <p:spPr>
          <a:xfrm>
            <a:off x="1006012" y="19104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stack[0]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D9F812-D74C-4539-B672-E68BBC87F665}"/>
              </a:ext>
            </a:extLst>
          </p:cNvPr>
          <p:cNvSpPr/>
          <p:nvPr/>
        </p:nvSpPr>
        <p:spPr>
          <a:xfrm>
            <a:off x="4879672" y="2267097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DC83E-4081-4189-B01D-B4F0DB2CA2AA}"/>
              </a:ext>
            </a:extLst>
          </p:cNvPr>
          <p:cNvSpPr txBox="1"/>
          <p:nvPr/>
        </p:nvSpPr>
        <p:spPr>
          <a:xfrm>
            <a:off x="5412923" y="19136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17AE55-6A8C-4E4A-8D5D-499226AC3D31}"/>
              </a:ext>
            </a:extLst>
          </p:cNvPr>
          <p:cNvSpPr/>
          <p:nvPr/>
        </p:nvSpPr>
        <p:spPr>
          <a:xfrm>
            <a:off x="9617097" y="2267096"/>
            <a:ext cx="2041451" cy="4366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D42CAC-53F0-4B45-B0C5-84569549DA8C}"/>
              </a:ext>
            </a:extLst>
          </p:cNvPr>
          <p:cNvSpPr txBox="1"/>
          <p:nvPr/>
        </p:nvSpPr>
        <p:spPr>
          <a:xfrm>
            <a:off x="10044536" y="191042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stack[2-9]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B6BC5-F71A-4C14-A40B-C8AFD2AB350B}"/>
              </a:ext>
            </a:extLst>
          </p:cNvPr>
          <p:cNvSpPr txBox="1"/>
          <p:nvPr/>
        </p:nvSpPr>
        <p:spPr>
          <a:xfrm>
            <a:off x="3457855" y="2539314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C08A-9119-4E4A-83DA-45C0DD399994}"/>
              </a:ext>
            </a:extLst>
          </p:cNvPr>
          <p:cNvSpPr txBox="1"/>
          <p:nvPr/>
        </p:nvSpPr>
        <p:spPr>
          <a:xfrm>
            <a:off x="7909877" y="25393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435E7-923D-468C-99DC-120D20ECE84B}"/>
              </a:ext>
            </a:extLst>
          </p:cNvPr>
          <p:cNvSpPr/>
          <p:nvPr/>
        </p:nvSpPr>
        <p:spPr>
          <a:xfrm>
            <a:off x="9694248" y="3610494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4CDF0E-21F8-4AB9-97F1-2D28739D1D6B}"/>
              </a:ext>
            </a:extLst>
          </p:cNvPr>
          <p:cNvSpPr/>
          <p:nvPr/>
        </p:nvSpPr>
        <p:spPr>
          <a:xfrm>
            <a:off x="9702853" y="4811900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D71775-1E77-4A3D-B0BE-2DC541A15EB2}"/>
              </a:ext>
            </a:extLst>
          </p:cNvPr>
          <p:cNvSpPr/>
          <p:nvPr/>
        </p:nvSpPr>
        <p:spPr>
          <a:xfrm>
            <a:off x="9694143" y="5407053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EB3604-80E8-4893-95A3-CA4801A2046C}"/>
              </a:ext>
            </a:extLst>
          </p:cNvPr>
          <p:cNvSpPr/>
          <p:nvPr/>
        </p:nvSpPr>
        <p:spPr>
          <a:xfrm>
            <a:off x="9694143" y="6007756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0206F9-9C58-4E52-9970-288BAFABB941}"/>
              </a:ext>
            </a:extLst>
          </p:cNvPr>
          <p:cNvSpPr/>
          <p:nvPr/>
        </p:nvSpPr>
        <p:spPr>
          <a:xfrm>
            <a:off x="9694143" y="4211197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472B2B-C34F-4D2C-950F-CBF215279E57}"/>
              </a:ext>
            </a:extLst>
          </p:cNvPr>
          <p:cNvSpPr/>
          <p:nvPr/>
        </p:nvSpPr>
        <p:spPr>
          <a:xfrm>
            <a:off x="7334141" y="3157351"/>
            <a:ext cx="1869938" cy="543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354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21712184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유태형</a:t>
            </a:r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36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A66EF6-6A45-4EF5-ACAE-790A6495E3CC}"/>
              </a:ext>
            </a:extLst>
          </p:cNvPr>
          <p:cNvSpPr txBox="1"/>
          <p:nvPr/>
        </p:nvSpPr>
        <p:spPr>
          <a:xfrm>
            <a:off x="2073356" y="1267036"/>
            <a:ext cx="765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54F4D"/>
                </a:solidFill>
              </a:rPr>
              <a:t>stack[10][SIZE] </a:t>
            </a:r>
            <a:r>
              <a:rPr lang="ko-KR" altLang="en-US" sz="4000" dirty="0">
                <a:solidFill>
                  <a:srgbClr val="554F4D"/>
                </a:solidFill>
              </a:rPr>
              <a:t>처리 과정 </a:t>
            </a:r>
            <a:r>
              <a:rPr lang="en-US" altLang="ko-KR" sz="4000" dirty="0">
                <a:solidFill>
                  <a:srgbClr val="554F4D"/>
                </a:solidFill>
              </a:rPr>
              <a:t>&lt;&lt; 003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F861DB1-4822-40AB-AA52-3533801F7C11}"/>
              </a:ext>
            </a:extLst>
          </p:cNvPr>
          <p:cNvSpPr/>
          <p:nvPr/>
        </p:nvSpPr>
        <p:spPr>
          <a:xfrm>
            <a:off x="459849" y="5678702"/>
            <a:ext cx="1121364" cy="848355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8DABA95-E5C7-4618-8C8E-E1DF9F9BAD00}"/>
              </a:ext>
            </a:extLst>
          </p:cNvPr>
          <p:cNvSpPr/>
          <p:nvPr/>
        </p:nvSpPr>
        <p:spPr>
          <a:xfrm>
            <a:off x="1581213" y="5678702"/>
            <a:ext cx="1121364" cy="848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0FD1FE6-F7E8-47D5-B2AB-730F7E4B2371}"/>
              </a:ext>
            </a:extLst>
          </p:cNvPr>
          <p:cNvSpPr/>
          <p:nvPr/>
        </p:nvSpPr>
        <p:spPr>
          <a:xfrm>
            <a:off x="2702576" y="4883080"/>
            <a:ext cx="1121364" cy="164397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stack[2]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0-127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FB12CF-3AF8-407E-A742-790043CF1345}"/>
              </a:ext>
            </a:extLst>
          </p:cNvPr>
          <p:cNvSpPr/>
          <p:nvPr/>
        </p:nvSpPr>
        <p:spPr>
          <a:xfrm>
            <a:off x="3823940" y="4883080"/>
            <a:ext cx="1121364" cy="164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stack[3]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128-255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9A21F0-9245-4BEC-B26F-71C1DA571FE2}"/>
              </a:ext>
            </a:extLst>
          </p:cNvPr>
          <p:cNvSpPr/>
          <p:nvPr/>
        </p:nvSpPr>
        <p:spPr>
          <a:xfrm>
            <a:off x="4945303" y="4883080"/>
            <a:ext cx="1121364" cy="1643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stack[4]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256-383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1074D1-3585-4901-9806-86E3D2E6CDA3}"/>
              </a:ext>
            </a:extLst>
          </p:cNvPr>
          <p:cNvSpPr/>
          <p:nvPr/>
        </p:nvSpPr>
        <p:spPr>
          <a:xfrm>
            <a:off x="6066667" y="4883080"/>
            <a:ext cx="1121364" cy="1643978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stack[5]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384-511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1EA934A-90AB-46EF-B95B-D323B25FC0A3}"/>
              </a:ext>
            </a:extLst>
          </p:cNvPr>
          <p:cNvSpPr/>
          <p:nvPr/>
        </p:nvSpPr>
        <p:spPr>
          <a:xfrm>
            <a:off x="7188031" y="4883080"/>
            <a:ext cx="1121364" cy="1643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stack[6]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512-639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76A2D31-0F74-44D2-9E86-EB198A601DEC}"/>
              </a:ext>
            </a:extLst>
          </p:cNvPr>
          <p:cNvSpPr/>
          <p:nvPr/>
        </p:nvSpPr>
        <p:spPr>
          <a:xfrm>
            <a:off x="8309394" y="4883080"/>
            <a:ext cx="1121364" cy="1643978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stack[7]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640-767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A45C84-E70F-4028-AF5C-3AC43B07EC14}"/>
              </a:ext>
            </a:extLst>
          </p:cNvPr>
          <p:cNvSpPr/>
          <p:nvPr/>
        </p:nvSpPr>
        <p:spPr>
          <a:xfrm>
            <a:off x="9430758" y="4883080"/>
            <a:ext cx="1121364" cy="164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stack[8]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768-895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3606B2C-8D23-4110-B23D-43CF3064D8FF}"/>
              </a:ext>
            </a:extLst>
          </p:cNvPr>
          <p:cNvSpPr/>
          <p:nvPr/>
        </p:nvSpPr>
        <p:spPr>
          <a:xfrm>
            <a:off x="10552121" y="4883080"/>
            <a:ext cx="1121364" cy="1643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stack[9]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896-1023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C106AA-8616-4BD2-865B-30C0CDDEE64F}"/>
              </a:ext>
            </a:extLst>
          </p:cNvPr>
          <p:cNvGrpSpPr/>
          <p:nvPr/>
        </p:nvGrpSpPr>
        <p:grpSpPr>
          <a:xfrm>
            <a:off x="2702576" y="2441315"/>
            <a:ext cx="8970909" cy="658457"/>
            <a:chOff x="2651090" y="3428999"/>
            <a:chExt cx="8970909" cy="6584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8ED35F-85B7-43F3-ADBC-133DC2E8426D}"/>
                </a:ext>
              </a:extLst>
            </p:cNvPr>
            <p:cNvSpPr/>
            <p:nvPr/>
          </p:nvSpPr>
          <p:spPr>
            <a:xfrm>
              <a:off x="2651090" y="3428999"/>
              <a:ext cx="1121364" cy="658457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0-127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9877FE-476F-42F9-B0C2-215D0E7C7837}"/>
                </a:ext>
              </a:extLst>
            </p:cNvPr>
            <p:cNvSpPr/>
            <p:nvPr/>
          </p:nvSpPr>
          <p:spPr>
            <a:xfrm>
              <a:off x="3772454" y="3428999"/>
              <a:ext cx="1121364" cy="6584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128-255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5005909-D3D7-445F-9775-FD167C082C4C}"/>
                </a:ext>
              </a:extLst>
            </p:cNvPr>
            <p:cNvSpPr/>
            <p:nvPr/>
          </p:nvSpPr>
          <p:spPr>
            <a:xfrm>
              <a:off x="4893817" y="3428999"/>
              <a:ext cx="1121364" cy="6584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256-383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92404E-9BEA-4B55-BCF2-F89B30B3F5CC}"/>
                </a:ext>
              </a:extLst>
            </p:cNvPr>
            <p:cNvSpPr/>
            <p:nvPr/>
          </p:nvSpPr>
          <p:spPr>
            <a:xfrm>
              <a:off x="6015181" y="3428999"/>
              <a:ext cx="1121364" cy="65845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384-511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92CF61-116E-4907-A116-1CECC52318CE}"/>
                </a:ext>
              </a:extLst>
            </p:cNvPr>
            <p:cNvSpPr/>
            <p:nvPr/>
          </p:nvSpPr>
          <p:spPr>
            <a:xfrm>
              <a:off x="7136545" y="3428999"/>
              <a:ext cx="1121364" cy="6584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512-639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58E9BC7-919E-4FA6-AF9A-861C45CE3C97}"/>
                </a:ext>
              </a:extLst>
            </p:cNvPr>
            <p:cNvSpPr/>
            <p:nvPr/>
          </p:nvSpPr>
          <p:spPr>
            <a:xfrm>
              <a:off x="8257908" y="3428999"/>
              <a:ext cx="1121364" cy="658457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640-767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719B72-4C48-49BF-B3A5-F3C1254A7A38}"/>
                </a:ext>
              </a:extLst>
            </p:cNvPr>
            <p:cNvSpPr/>
            <p:nvPr/>
          </p:nvSpPr>
          <p:spPr>
            <a:xfrm>
              <a:off x="9379272" y="3428999"/>
              <a:ext cx="1121364" cy="6584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768-895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383A832-B989-490E-8523-4DDE1B57B105}"/>
                </a:ext>
              </a:extLst>
            </p:cNvPr>
            <p:cNvSpPr/>
            <p:nvPr/>
          </p:nvSpPr>
          <p:spPr>
            <a:xfrm>
              <a:off x="10500635" y="3428999"/>
              <a:ext cx="1121364" cy="6584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896-1023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EFEF36-AAD4-4228-B007-CE1FA8AA21AF}"/>
              </a:ext>
            </a:extLst>
          </p:cNvPr>
          <p:cNvSpPr txBox="1"/>
          <p:nvPr/>
        </p:nvSpPr>
        <p:spPr>
          <a:xfrm>
            <a:off x="1878375" y="2585877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72D23F2-7636-48D3-BDDB-0BD52AFF8BE3}"/>
              </a:ext>
            </a:extLst>
          </p:cNvPr>
          <p:cNvCxnSpPr>
            <a:stCxn id="76" idx="0"/>
            <a:endCxn id="19" idx="2"/>
          </p:cNvCxnSpPr>
          <p:nvPr/>
        </p:nvCxnSpPr>
        <p:spPr>
          <a:xfrm flipV="1">
            <a:off x="3263258" y="3099772"/>
            <a:ext cx="0" cy="1783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C3AB18-6526-4421-9FA1-13666D7E4E29}"/>
              </a:ext>
            </a:extLst>
          </p:cNvPr>
          <p:cNvCxnSpPr>
            <a:stCxn id="53" idx="0"/>
            <a:endCxn id="20" idx="2"/>
          </p:cNvCxnSpPr>
          <p:nvPr/>
        </p:nvCxnSpPr>
        <p:spPr>
          <a:xfrm flipV="1">
            <a:off x="4384622" y="3099772"/>
            <a:ext cx="0" cy="1783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5EED3C-B691-40EE-97CD-A4A40494A49B}"/>
              </a:ext>
            </a:extLst>
          </p:cNvPr>
          <p:cNvCxnSpPr>
            <a:stCxn id="54" idx="0"/>
            <a:endCxn id="21" idx="2"/>
          </p:cNvCxnSpPr>
          <p:nvPr/>
        </p:nvCxnSpPr>
        <p:spPr>
          <a:xfrm flipV="1">
            <a:off x="5505985" y="3099772"/>
            <a:ext cx="0" cy="1783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56BF1E-1FA2-44F1-A7C8-5BF97196A8C6}"/>
              </a:ext>
            </a:extLst>
          </p:cNvPr>
          <p:cNvCxnSpPr>
            <a:stCxn id="86" idx="0"/>
            <a:endCxn id="22" idx="2"/>
          </p:cNvCxnSpPr>
          <p:nvPr/>
        </p:nvCxnSpPr>
        <p:spPr>
          <a:xfrm flipV="1">
            <a:off x="6627349" y="3099772"/>
            <a:ext cx="0" cy="1783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EE9338-39FC-403D-86E6-D129384855A9}"/>
              </a:ext>
            </a:extLst>
          </p:cNvPr>
          <p:cNvCxnSpPr>
            <a:stCxn id="87" idx="0"/>
            <a:endCxn id="23" idx="2"/>
          </p:cNvCxnSpPr>
          <p:nvPr/>
        </p:nvCxnSpPr>
        <p:spPr>
          <a:xfrm flipV="1">
            <a:off x="7748713" y="3099772"/>
            <a:ext cx="0" cy="1783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0531192-D192-4B03-B865-9E0C218D5E23}"/>
              </a:ext>
            </a:extLst>
          </p:cNvPr>
          <p:cNvCxnSpPr>
            <a:stCxn id="88" idx="0"/>
            <a:endCxn id="24" idx="2"/>
          </p:cNvCxnSpPr>
          <p:nvPr/>
        </p:nvCxnSpPr>
        <p:spPr>
          <a:xfrm flipV="1">
            <a:off x="8870076" y="3099772"/>
            <a:ext cx="0" cy="1783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BD1A4E-3B75-4057-8BFC-C730B04B8895}"/>
              </a:ext>
            </a:extLst>
          </p:cNvPr>
          <p:cNvCxnSpPr>
            <a:stCxn id="89" idx="0"/>
            <a:endCxn id="25" idx="2"/>
          </p:cNvCxnSpPr>
          <p:nvPr/>
        </p:nvCxnSpPr>
        <p:spPr>
          <a:xfrm flipV="1">
            <a:off x="9991440" y="3099772"/>
            <a:ext cx="0" cy="1783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3702105-82EC-4D07-9A8D-4B71481CA8C4}"/>
              </a:ext>
            </a:extLst>
          </p:cNvPr>
          <p:cNvCxnSpPr>
            <a:stCxn id="90" idx="0"/>
            <a:endCxn id="26" idx="2"/>
          </p:cNvCxnSpPr>
          <p:nvPr/>
        </p:nvCxnSpPr>
        <p:spPr>
          <a:xfrm flipV="1">
            <a:off x="11112803" y="3099772"/>
            <a:ext cx="0" cy="1783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379FCE-46D7-4703-86A3-ACDEA753EBAC}"/>
              </a:ext>
            </a:extLst>
          </p:cNvPr>
          <p:cNvSpPr txBox="1"/>
          <p:nvPr/>
        </p:nvSpPr>
        <p:spPr>
          <a:xfrm>
            <a:off x="3181865" y="34574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C6F40F-171D-4FFC-BBBD-78971B6934FA}"/>
              </a:ext>
            </a:extLst>
          </p:cNvPr>
          <p:cNvSpPr txBox="1"/>
          <p:nvPr/>
        </p:nvSpPr>
        <p:spPr>
          <a:xfrm>
            <a:off x="4384621" y="34574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2FF057-3630-4DC7-91F8-AB5CC979ED78}"/>
              </a:ext>
            </a:extLst>
          </p:cNvPr>
          <p:cNvSpPr txBox="1"/>
          <p:nvPr/>
        </p:nvSpPr>
        <p:spPr>
          <a:xfrm>
            <a:off x="5505983" y="34574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F2233-A078-4FAF-BF9B-B844D352B274}"/>
              </a:ext>
            </a:extLst>
          </p:cNvPr>
          <p:cNvSpPr txBox="1"/>
          <p:nvPr/>
        </p:nvSpPr>
        <p:spPr>
          <a:xfrm>
            <a:off x="6627345" y="34629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A241A8-0A69-4612-9EDA-21F987395BFB}"/>
              </a:ext>
            </a:extLst>
          </p:cNvPr>
          <p:cNvSpPr txBox="1"/>
          <p:nvPr/>
        </p:nvSpPr>
        <p:spPr>
          <a:xfrm>
            <a:off x="7748707" y="34574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CBD87C-C3F8-4EB5-8B1D-A1E9BE95A6D9}"/>
              </a:ext>
            </a:extLst>
          </p:cNvPr>
          <p:cNvSpPr txBox="1"/>
          <p:nvPr/>
        </p:nvSpPr>
        <p:spPr>
          <a:xfrm>
            <a:off x="8870064" y="34574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F03BA3-003B-4F83-A018-6D4588A8FF47}"/>
              </a:ext>
            </a:extLst>
          </p:cNvPr>
          <p:cNvSpPr txBox="1"/>
          <p:nvPr/>
        </p:nvSpPr>
        <p:spPr>
          <a:xfrm>
            <a:off x="9991426" y="34574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BC601C-0536-4492-9E86-8EAEFA172F2B}"/>
              </a:ext>
            </a:extLst>
          </p:cNvPr>
          <p:cNvSpPr txBox="1"/>
          <p:nvPr/>
        </p:nvSpPr>
        <p:spPr>
          <a:xfrm>
            <a:off x="11112789" y="34267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3A5368-48EC-4CF7-933B-34C0BD5955CE}"/>
              </a:ext>
            </a:extLst>
          </p:cNvPr>
          <p:cNvCxnSpPr>
            <a:cxnSpLocks/>
          </p:cNvCxnSpPr>
          <p:nvPr/>
        </p:nvCxnSpPr>
        <p:spPr>
          <a:xfrm>
            <a:off x="2702575" y="2075935"/>
            <a:ext cx="8004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F0FED56-D7D3-4F7E-A239-8F7DFD87A703}"/>
              </a:ext>
            </a:extLst>
          </p:cNvPr>
          <p:cNvSpPr txBox="1"/>
          <p:nvPr/>
        </p:nvSpPr>
        <p:spPr>
          <a:xfrm>
            <a:off x="10707130" y="18969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오름차순</a:t>
            </a:r>
          </a:p>
        </p:txBody>
      </p:sp>
    </p:spTree>
    <p:extLst>
      <p:ext uri="{BB962C8B-B14F-4D97-AF65-F5344CB8AC3E}">
        <p14:creationId xmlns:p14="http://schemas.microsoft.com/office/powerpoint/2010/main" val="183517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5C3FAC-D0F7-44F4-A103-2F940B48EECC}"/>
              </a:ext>
            </a:extLst>
          </p:cNvPr>
          <p:cNvSpPr txBox="1"/>
          <p:nvPr/>
        </p:nvSpPr>
        <p:spPr>
          <a:xfrm>
            <a:off x="4837482" y="3075057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992C2-80F5-4A93-A237-DF18CD39821F}"/>
              </a:ext>
            </a:extLst>
          </p:cNvPr>
          <p:cNvSpPr txBox="1"/>
          <p:nvPr/>
        </p:nvSpPr>
        <p:spPr>
          <a:xfrm>
            <a:off x="9001897" y="5974492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제출일 </a:t>
            </a:r>
            <a:r>
              <a:rPr lang="en-US" altLang="ko-KR" dirty="0"/>
              <a:t>: 2020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94621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5D7CB-86AC-4D09-A869-ABD7793B0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" b="100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E13D67-FB3D-4349-8B35-D5849F91E01F}"/>
              </a:ext>
            </a:extLst>
          </p:cNvPr>
          <p:cNvSpPr txBox="1"/>
          <p:nvPr/>
        </p:nvSpPr>
        <p:spPr>
          <a:xfrm>
            <a:off x="999461" y="3059668"/>
            <a:ext cx="167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BFA12-9298-4D8B-87EB-105C935E0A62}"/>
              </a:ext>
            </a:extLst>
          </p:cNvPr>
          <p:cNvSpPr txBox="1"/>
          <p:nvPr/>
        </p:nvSpPr>
        <p:spPr>
          <a:xfrm>
            <a:off x="999461" y="3429000"/>
            <a:ext cx="519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main.cpp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6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main.cpp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57D3E1-E018-4D59-AAFA-116B182E550C}"/>
              </a:ext>
            </a:extLst>
          </p:cNvPr>
          <p:cNvSpPr/>
          <p:nvPr/>
        </p:nvSpPr>
        <p:spPr>
          <a:xfrm>
            <a:off x="983185" y="2449788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5D399B7-1694-47CF-85E1-33AB6215FEA5}"/>
              </a:ext>
            </a:extLst>
          </p:cNvPr>
          <p:cNvSpPr/>
          <p:nvPr/>
        </p:nvSpPr>
        <p:spPr>
          <a:xfrm>
            <a:off x="4686852" y="2449788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773A503-581F-4205-8FEE-A2B229194B6F}"/>
              </a:ext>
            </a:extLst>
          </p:cNvPr>
          <p:cNvSpPr/>
          <p:nvPr/>
        </p:nvSpPr>
        <p:spPr>
          <a:xfrm>
            <a:off x="8390519" y="2449788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7CFAD8-8FA7-4100-808E-0AA77F7A68E8}"/>
              </a:ext>
            </a:extLst>
          </p:cNvPr>
          <p:cNvCxnSpPr/>
          <p:nvPr/>
        </p:nvCxnSpPr>
        <p:spPr>
          <a:xfrm>
            <a:off x="9637080" y="5907992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1B65A6-677C-4202-8323-E027BAC5574D}"/>
              </a:ext>
            </a:extLst>
          </p:cNvPr>
          <p:cNvSpPr txBox="1"/>
          <p:nvPr/>
        </p:nvSpPr>
        <p:spPr>
          <a:xfrm>
            <a:off x="8856795" y="6121670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hold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는 어떤 역할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CB5828D-75A2-4619-99AB-486C3B69741C}"/>
              </a:ext>
            </a:extLst>
          </p:cNvPr>
          <p:cNvCxnSpPr/>
          <p:nvPr/>
        </p:nvCxnSpPr>
        <p:spPr>
          <a:xfrm>
            <a:off x="5927987" y="5907992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A5DC5B-071F-4B79-892A-8C54BE193586}"/>
              </a:ext>
            </a:extLst>
          </p:cNvPr>
          <p:cNvSpPr txBox="1"/>
          <p:nvPr/>
        </p:nvSpPr>
        <p:spPr>
          <a:xfrm>
            <a:off x="5186970" y="6121670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push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pop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E0DB5C2-AB3F-4BD2-909D-B44207781030}"/>
              </a:ext>
            </a:extLst>
          </p:cNvPr>
          <p:cNvCxnSpPr/>
          <p:nvPr/>
        </p:nvCxnSpPr>
        <p:spPr>
          <a:xfrm>
            <a:off x="2229558" y="5907992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7F6107F-B24E-44E2-933B-28D5240906D6}"/>
              </a:ext>
            </a:extLst>
          </p:cNvPr>
          <p:cNvSpPr txBox="1"/>
          <p:nvPr/>
        </p:nvSpPr>
        <p:spPr>
          <a:xfrm>
            <a:off x="1482129" y="6121670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stack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queue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" name="그래픽 7" descr="온라인 네트워크">
            <a:extLst>
              <a:ext uri="{FF2B5EF4-FFF2-40B4-BE49-F238E27FC236}">
                <a16:creationId xmlns:a16="http://schemas.microsoft.com/office/drawing/2014/main" id="{ED6A5713-EED6-4A50-8E57-188B486FADFA}"/>
              </a:ext>
            </a:extLst>
          </p:cNvPr>
          <p:cNvGrpSpPr/>
          <p:nvPr/>
        </p:nvGrpSpPr>
        <p:grpSpPr>
          <a:xfrm>
            <a:off x="1567557" y="3024041"/>
            <a:ext cx="1839622" cy="1839622"/>
            <a:chOff x="1895012" y="2516559"/>
            <a:chExt cx="1839622" cy="1839622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67C7382-E35E-40A0-B693-FCAE6E9767C1}"/>
                </a:ext>
              </a:extLst>
            </p:cNvPr>
            <p:cNvSpPr/>
            <p:nvPr/>
          </p:nvSpPr>
          <p:spPr>
            <a:xfrm>
              <a:off x="2316592" y="2554884"/>
              <a:ext cx="996461" cy="1762971"/>
            </a:xfrm>
            <a:custGeom>
              <a:avLst/>
              <a:gdLst>
                <a:gd name="connsiteX0" fmla="*/ 919811 w 996461"/>
                <a:gd name="connsiteY0" fmla="*/ 0 h 1762971"/>
                <a:gd name="connsiteX1" fmla="*/ 76651 w 996461"/>
                <a:gd name="connsiteY1" fmla="*/ 0 h 1762971"/>
                <a:gd name="connsiteX2" fmla="*/ 0 w 996461"/>
                <a:gd name="connsiteY2" fmla="*/ 76651 h 1762971"/>
                <a:gd name="connsiteX3" fmla="*/ 0 w 996461"/>
                <a:gd name="connsiteY3" fmla="*/ 1686320 h 1762971"/>
                <a:gd name="connsiteX4" fmla="*/ 76651 w 996461"/>
                <a:gd name="connsiteY4" fmla="*/ 1762971 h 1762971"/>
                <a:gd name="connsiteX5" fmla="*/ 919811 w 996461"/>
                <a:gd name="connsiteY5" fmla="*/ 1762971 h 1762971"/>
                <a:gd name="connsiteX6" fmla="*/ 996462 w 996461"/>
                <a:gd name="connsiteY6" fmla="*/ 1686320 h 1762971"/>
                <a:gd name="connsiteX7" fmla="*/ 996462 w 996461"/>
                <a:gd name="connsiteY7" fmla="*/ 76651 h 1762971"/>
                <a:gd name="connsiteX8" fmla="*/ 919811 w 996461"/>
                <a:gd name="connsiteY8" fmla="*/ 0 h 1762971"/>
                <a:gd name="connsiteX9" fmla="*/ 431161 w 996461"/>
                <a:gd name="connsiteY9" fmla="*/ 76651 h 1762971"/>
                <a:gd name="connsiteX10" fmla="*/ 565301 w 996461"/>
                <a:gd name="connsiteY10" fmla="*/ 76651 h 1762971"/>
                <a:gd name="connsiteX11" fmla="*/ 594045 w 996461"/>
                <a:gd name="connsiteY11" fmla="*/ 105395 h 1762971"/>
                <a:gd name="connsiteX12" fmla="*/ 565301 w 996461"/>
                <a:gd name="connsiteY12" fmla="*/ 134139 h 1762971"/>
                <a:gd name="connsiteX13" fmla="*/ 431161 w 996461"/>
                <a:gd name="connsiteY13" fmla="*/ 134139 h 1762971"/>
                <a:gd name="connsiteX14" fmla="*/ 402417 w 996461"/>
                <a:gd name="connsiteY14" fmla="*/ 105395 h 1762971"/>
                <a:gd name="connsiteX15" fmla="*/ 431161 w 996461"/>
                <a:gd name="connsiteY15" fmla="*/ 76651 h 1762971"/>
                <a:gd name="connsiteX16" fmla="*/ 919811 w 996461"/>
                <a:gd name="connsiteY16" fmla="*/ 1552181 h 1762971"/>
                <a:gd name="connsiteX17" fmla="*/ 76651 w 996461"/>
                <a:gd name="connsiteY17" fmla="*/ 1552181 h 1762971"/>
                <a:gd name="connsiteX18" fmla="*/ 76651 w 996461"/>
                <a:gd name="connsiteY18" fmla="*/ 210790 h 1762971"/>
                <a:gd name="connsiteX19" fmla="*/ 919811 w 996461"/>
                <a:gd name="connsiteY19" fmla="*/ 210790 h 176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6461" h="1762971">
                  <a:moveTo>
                    <a:pt x="919811" y="0"/>
                  </a:moveTo>
                  <a:lnTo>
                    <a:pt x="76651" y="0"/>
                  </a:lnTo>
                  <a:cubicBezTo>
                    <a:pt x="34370" y="126"/>
                    <a:pt x="126" y="34370"/>
                    <a:pt x="0" y="76651"/>
                  </a:cubicBezTo>
                  <a:lnTo>
                    <a:pt x="0" y="1686320"/>
                  </a:lnTo>
                  <a:cubicBezTo>
                    <a:pt x="126" y="1728601"/>
                    <a:pt x="34370" y="1762845"/>
                    <a:pt x="76651" y="1762971"/>
                  </a:cubicBezTo>
                  <a:lnTo>
                    <a:pt x="919811" y="1762971"/>
                  </a:lnTo>
                  <a:cubicBezTo>
                    <a:pt x="962092" y="1762845"/>
                    <a:pt x="996335" y="1728601"/>
                    <a:pt x="996462" y="1686320"/>
                  </a:cubicBezTo>
                  <a:lnTo>
                    <a:pt x="996462" y="76651"/>
                  </a:lnTo>
                  <a:cubicBezTo>
                    <a:pt x="996335" y="34370"/>
                    <a:pt x="962092" y="126"/>
                    <a:pt x="919811" y="0"/>
                  </a:cubicBezTo>
                  <a:close/>
                  <a:moveTo>
                    <a:pt x="431161" y="76651"/>
                  </a:moveTo>
                  <a:lnTo>
                    <a:pt x="565301" y="76651"/>
                  </a:lnTo>
                  <a:cubicBezTo>
                    <a:pt x="581175" y="76651"/>
                    <a:pt x="594045" y="89520"/>
                    <a:pt x="594045" y="105395"/>
                  </a:cubicBezTo>
                  <a:cubicBezTo>
                    <a:pt x="594045" y="121270"/>
                    <a:pt x="581175" y="134139"/>
                    <a:pt x="565301" y="134139"/>
                  </a:cubicBezTo>
                  <a:lnTo>
                    <a:pt x="431161" y="134139"/>
                  </a:lnTo>
                  <a:cubicBezTo>
                    <a:pt x="415287" y="134139"/>
                    <a:pt x="402417" y="121270"/>
                    <a:pt x="402417" y="105395"/>
                  </a:cubicBezTo>
                  <a:cubicBezTo>
                    <a:pt x="402417" y="89520"/>
                    <a:pt x="415287" y="76651"/>
                    <a:pt x="431161" y="76651"/>
                  </a:cubicBezTo>
                  <a:close/>
                  <a:moveTo>
                    <a:pt x="919811" y="1552181"/>
                  </a:moveTo>
                  <a:lnTo>
                    <a:pt x="76651" y="1552181"/>
                  </a:lnTo>
                  <a:lnTo>
                    <a:pt x="76651" y="210790"/>
                  </a:lnTo>
                  <a:lnTo>
                    <a:pt x="919811" y="2107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CB14CF3-7381-4FB2-A7D6-F2A3D52F5C30}"/>
                </a:ext>
              </a:extLst>
            </p:cNvPr>
            <p:cNvSpPr/>
            <p:nvPr/>
          </p:nvSpPr>
          <p:spPr>
            <a:xfrm>
              <a:off x="2546544" y="2976464"/>
              <a:ext cx="306603" cy="306603"/>
            </a:xfrm>
            <a:custGeom>
              <a:avLst/>
              <a:gdLst>
                <a:gd name="connsiteX0" fmla="*/ 153302 w 306603"/>
                <a:gd name="connsiteY0" fmla="*/ 306604 h 306603"/>
                <a:gd name="connsiteX1" fmla="*/ 306604 w 306603"/>
                <a:gd name="connsiteY1" fmla="*/ 153302 h 306603"/>
                <a:gd name="connsiteX2" fmla="*/ 153302 w 306603"/>
                <a:gd name="connsiteY2" fmla="*/ 0 h 306603"/>
                <a:gd name="connsiteX3" fmla="*/ 0 w 306603"/>
                <a:gd name="connsiteY3" fmla="*/ 153302 h 306603"/>
                <a:gd name="connsiteX4" fmla="*/ 153302 w 306603"/>
                <a:gd name="connsiteY4" fmla="*/ 306604 h 306603"/>
                <a:gd name="connsiteX5" fmla="*/ 152976 w 306603"/>
                <a:gd name="connsiteY5" fmla="*/ 59174 h 306603"/>
                <a:gd name="connsiteX6" fmla="*/ 195939 w 306603"/>
                <a:gd name="connsiteY6" fmla="*/ 102137 h 306603"/>
                <a:gd name="connsiteX7" fmla="*/ 152976 w 306603"/>
                <a:gd name="connsiteY7" fmla="*/ 145100 h 306603"/>
                <a:gd name="connsiteX8" fmla="*/ 110013 w 306603"/>
                <a:gd name="connsiteY8" fmla="*/ 102137 h 306603"/>
                <a:gd name="connsiteX9" fmla="*/ 152976 w 306603"/>
                <a:gd name="connsiteY9" fmla="*/ 59174 h 306603"/>
                <a:gd name="connsiteX10" fmla="*/ 67070 w 306603"/>
                <a:gd name="connsiteY10" fmla="*/ 198794 h 306603"/>
                <a:gd name="connsiteX11" fmla="*/ 75654 w 306603"/>
                <a:gd name="connsiteY11" fmla="*/ 181548 h 306603"/>
                <a:gd name="connsiteX12" fmla="*/ 117544 w 306603"/>
                <a:gd name="connsiteY12" fmla="*/ 161139 h 306603"/>
                <a:gd name="connsiteX13" fmla="*/ 152995 w 306603"/>
                <a:gd name="connsiteY13" fmla="*/ 155774 h 306603"/>
                <a:gd name="connsiteX14" fmla="*/ 188427 w 306603"/>
                <a:gd name="connsiteY14" fmla="*/ 161139 h 306603"/>
                <a:gd name="connsiteX15" fmla="*/ 230317 w 306603"/>
                <a:gd name="connsiteY15" fmla="*/ 181548 h 306603"/>
                <a:gd name="connsiteX16" fmla="*/ 238921 w 306603"/>
                <a:gd name="connsiteY16" fmla="*/ 198794 h 306603"/>
                <a:gd name="connsiteX17" fmla="*/ 238921 w 306603"/>
                <a:gd name="connsiteY17" fmla="*/ 231620 h 306603"/>
                <a:gd name="connsiteX18" fmla="*/ 67070 w 306603"/>
                <a:gd name="connsiteY18" fmla="*/ 231620 h 30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6603" h="306603">
                  <a:moveTo>
                    <a:pt x="153302" y="306604"/>
                  </a:moveTo>
                  <a:cubicBezTo>
                    <a:pt x="237969" y="306604"/>
                    <a:pt x="306604" y="237969"/>
                    <a:pt x="306604" y="153302"/>
                  </a:cubicBezTo>
                  <a:cubicBezTo>
                    <a:pt x="306604" y="68635"/>
                    <a:pt x="237969" y="0"/>
                    <a:pt x="153302" y="0"/>
                  </a:cubicBezTo>
                  <a:cubicBezTo>
                    <a:pt x="68635" y="0"/>
                    <a:pt x="0" y="68635"/>
                    <a:pt x="0" y="153302"/>
                  </a:cubicBezTo>
                  <a:cubicBezTo>
                    <a:pt x="0" y="237969"/>
                    <a:pt x="68635" y="306604"/>
                    <a:pt x="153302" y="306604"/>
                  </a:cubicBezTo>
                  <a:close/>
                  <a:moveTo>
                    <a:pt x="152976" y="59174"/>
                  </a:moveTo>
                  <a:cubicBezTo>
                    <a:pt x="176703" y="59174"/>
                    <a:pt x="195939" y="78410"/>
                    <a:pt x="195939" y="102137"/>
                  </a:cubicBezTo>
                  <a:cubicBezTo>
                    <a:pt x="195939" y="125865"/>
                    <a:pt x="176703" y="145100"/>
                    <a:pt x="152976" y="145100"/>
                  </a:cubicBezTo>
                  <a:cubicBezTo>
                    <a:pt x="129249" y="145100"/>
                    <a:pt x="110013" y="125865"/>
                    <a:pt x="110013" y="102137"/>
                  </a:cubicBezTo>
                  <a:cubicBezTo>
                    <a:pt x="110076" y="78435"/>
                    <a:pt x="129274" y="59238"/>
                    <a:pt x="152976" y="59174"/>
                  </a:cubicBezTo>
                  <a:close/>
                  <a:moveTo>
                    <a:pt x="67070" y="198794"/>
                  </a:moveTo>
                  <a:cubicBezTo>
                    <a:pt x="67186" y="192045"/>
                    <a:pt x="70341" y="185710"/>
                    <a:pt x="75654" y="181548"/>
                  </a:cubicBezTo>
                  <a:cubicBezTo>
                    <a:pt x="88356" y="172413"/>
                    <a:pt x="102523" y="165512"/>
                    <a:pt x="117544" y="161139"/>
                  </a:cubicBezTo>
                  <a:cubicBezTo>
                    <a:pt x="129071" y="157786"/>
                    <a:pt x="140992" y="155981"/>
                    <a:pt x="152995" y="155774"/>
                  </a:cubicBezTo>
                  <a:cubicBezTo>
                    <a:pt x="165004" y="155818"/>
                    <a:pt x="176943" y="157625"/>
                    <a:pt x="188427" y="161139"/>
                  </a:cubicBezTo>
                  <a:cubicBezTo>
                    <a:pt x="203619" y="165062"/>
                    <a:pt x="217865" y="172003"/>
                    <a:pt x="230317" y="181548"/>
                  </a:cubicBezTo>
                  <a:cubicBezTo>
                    <a:pt x="235636" y="185708"/>
                    <a:pt x="238796" y="192043"/>
                    <a:pt x="238921" y="198794"/>
                  </a:cubicBezTo>
                  <a:lnTo>
                    <a:pt x="238921" y="231620"/>
                  </a:lnTo>
                  <a:lnTo>
                    <a:pt x="67070" y="2316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8931BBD-218B-4FA6-B8D5-6D12516E2562}"/>
                </a:ext>
              </a:extLst>
            </p:cNvPr>
            <p:cNvSpPr/>
            <p:nvPr/>
          </p:nvSpPr>
          <p:spPr>
            <a:xfrm>
              <a:off x="2749343" y="3567730"/>
              <a:ext cx="141555" cy="116873"/>
            </a:xfrm>
            <a:custGeom>
              <a:avLst/>
              <a:gdLst>
                <a:gd name="connsiteX0" fmla="*/ 0 w 141555"/>
                <a:gd name="connsiteY0" fmla="*/ 66016 h 116873"/>
                <a:gd name="connsiteX1" fmla="*/ 26962 w 141555"/>
                <a:gd name="connsiteY1" fmla="*/ 116873 h 116873"/>
                <a:gd name="connsiteX2" fmla="*/ 141555 w 141555"/>
                <a:gd name="connsiteY2" fmla="*/ 48118 h 116873"/>
                <a:gd name="connsiteX3" fmla="*/ 110052 w 141555"/>
                <a:gd name="connsiteY3" fmla="*/ 0 h 1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5" h="116873">
                  <a:moveTo>
                    <a:pt x="0" y="66016"/>
                  </a:moveTo>
                  <a:cubicBezTo>
                    <a:pt x="11638" y="81424"/>
                    <a:pt x="20740" y="98594"/>
                    <a:pt x="26962" y="116873"/>
                  </a:cubicBezTo>
                  <a:lnTo>
                    <a:pt x="141555" y="48118"/>
                  </a:lnTo>
                  <a:cubicBezTo>
                    <a:pt x="128580" y="33843"/>
                    <a:pt x="117947" y="17603"/>
                    <a:pt x="11005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790FD79-8BAC-4536-BE78-78768993E877}"/>
                </a:ext>
              </a:extLst>
            </p:cNvPr>
            <p:cNvSpPr/>
            <p:nvPr/>
          </p:nvSpPr>
          <p:spPr>
            <a:xfrm>
              <a:off x="2790735" y="3250913"/>
              <a:ext cx="129060" cy="135576"/>
            </a:xfrm>
            <a:custGeom>
              <a:avLst/>
              <a:gdLst>
                <a:gd name="connsiteX0" fmla="*/ 0 w 129060"/>
                <a:gd name="connsiteY0" fmla="*/ 36352 h 135576"/>
                <a:gd name="connsiteX1" fmla="*/ 88149 w 129060"/>
                <a:gd name="connsiteY1" fmla="*/ 135576 h 135576"/>
                <a:gd name="connsiteX2" fmla="*/ 129061 w 129060"/>
                <a:gd name="connsiteY2" fmla="*/ 95066 h 135576"/>
                <a:gd name="connsiteX3" fmla="*/ 44553 w 129060"/>
                <a:gd name="connsiteY3" fmla="*/ 0 h 135576"/>
                <a:gd name="connsiteX4" fmla="*/ 0 w 129060"/>
                <a:gd name="connsiteY4" fmla="*/ 36352 h 13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60" h="135576">
                  <a:moveTo>
                    <a:pt x="0" y="36352"/>
                  </a:moveTo>
                  <a:lnTo>
                    <a:pt x="88149" y="135576"/>
                  </a:lnTo>
                  <a:cubicBezTo>
                    <a:pt x="99554" y="119991"/>
                    <a:pt x="113365" y="106319"/>
                    <a:pt x="129061" y="95066"/>
                  </a:cubicBezTo>
                  <a:lnTo>
                    <a:pt x="44553" y="0"/>
                  </a:lnTo>
                  <a:cubicBezTo>
                    <a:pt x="31703" y="14382"/>
                    <a:pt x="16668" y="26650"/>
                    <a:pt x="0" y="363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75CA762-20A0-41D7-A405-C85D7A6D6ED3}"/>
                </a:ext>
              </a:extLst>
            </p:cNvPr>
            <p:cNvSpPr/>
            <p:nvPr/>
          </p:nvSpPr>
          <p:spPr>
            <a:xfrm>
              <a:off x="2872311" y="3340556"/>
              <a:ext cx="306603" cy="306603"/>
            </a:xfrm>
            <a:custGeom>
              <a:avLst/>
              <a:gdLst>
                <a:gd name="connsiteX0" fmla="*/ 153302 w 306603"/>
                <a:gd name="connsiteY0" fmla="*/ 0 h 306603"/>
                <a:gd name="connsiteX1" fmla="*/ 0 w 306603"/>
                <a:gd name="connsiteY1" fmla="*/ 153302 h 306603"/>
                <a:gd name="connsiteX2" fmla="*/ 153302 w 306603"/>
                <a:gd name="connsiteY2" fmla="*/ 306604 h 306603"/>
                <a:gd name="connsiteX3" fmla="*/ 306604 w 306603"/>
                <a:gd name="connsiteY3" fmla="*/ 153302 h 306603"/>
                <a:gd name="connsiteX4" fmla="*/ 153302 w 306603"/>
                <a:gd name="connsiteY4" fmla="*/ 0 h 306603"/>
                <a:gd name="connsiteX5" fmla="*/ 152976 w 306603"/>
                <a:gd name="connsiteY5" fmla="*/ 59175 h 306603"/>
                <a:gd name="connsiteX6" fmla="*/ 195939 w 306603"/>
                <a:gd name="connsiteY6" fmla="*/ 102137 h 306603"/>
                <a:gd name="connsiteX7" fmla="*/ 152976 w 306603"/>
                <a:gd name="connsiteY7" fmla="*/ 145100 h 306603"/>
                <a:gd name="connsiteX8" fmla="*/ 110013 w 306603"/>
                <a:gd name="connsiteY8" fmla="*/ 102137 h 306603"/>
                <a:gd name="connsiteX9" fmla="*/ 152976 w 306603"/>
                <a:gd name="connsiteY9" fmla="*/ 59175 h 306603"/>
                <a:gd name="connsiteX10" fmla="*/ 238902 w 306603"/>
                <a:gd name="connsiteY10" fmla="*/ 231639 h 306603"/>
                <a:gd name="connsiteX11" fmla="*/ 67070 w 306603"/>
                <a:gd name="connsiteY11" fmla="*/ 231639 h 306603"/>
                <a:gd name="connsiteX12" fmla="*/ 67070 w 306603"/>
                <a:gd name="connsiteY12" fmla="*/ 198794 h 306603"/>
                <a:gd name="connsiteX13" fmla="*/ 75654 w 306603"/>
                <a:gd name="connsiteY13" fmla="*/ 181548 h 306603"/>
                <a:gd name="connsiteX14" fmla="*/ 117544 w 306603"/>
                <a:gd name="connsiteY14" fmla="*/ 161139 h 306603"/>
                <a:gd name="connsiteX15" fmla="*/ 152995 w 306603"/>
                <a:gd name="connsiteY15" fmla="*/ 155774 h 306603"/>
                <a:gd name="connsiteX16" fmla="*/ 188427 w 306603"/>
                <a:gd name="connsiteY16" fmla="*/ 161139 h 306603"/>
                <a:gd name="connsiteX17" fmla="*/ 230317 w 306603"/>
                <a:gd name="connsiteY17" fmla="*/ 181548 h 306603"/>
                <a:gd name="connsiteX18" fmla="*/ 238921 w 306603"/>
                <a:gd name="connsiteY18" fmla="*/ 198794 h 30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6603" h="306603">
                  <a:moveTo>
                    <a:pt x="153302" y="0"/>
                  </a:moveTo>
                  <a:cubicBezTo>
                    <a:pt x="68635" y="0"/>
                    <a:pt x="0" y="68635"/>
                    <a:pt x="0" y="153302"/>
                  </a:cubicBezTo>
                  <a:cubicBezTo>
                    <a:pt x="0" y="237969"/>
                    <a:pt x="68635" y="306604"/>
                    <a:pt x="153302" y="306604"/>
                  </a:cubicBezTo>
                  <a:cubicBezTo>
                    <a:pt x="237969" y="306604"/>
                    <a:pt x="306604" y="237969"/>
                    <a:pt x="306604" y="153302"/>
                  </a:cubicBezTo>
                  <a:cubicBezTo>
                    <a:pt x="306604" y="68635"/>
                    <a:pt x="237969" y="0"/>
                    <a:pt x="153302" y="0"/>
                  </a:cubicBezTo>
                  <a:close/>
                  <a:moveTo>
                    <a:pt x="152976" y="59175"/>
                  </a:moveTo>
                  <a:cubicBezTo>
                    <a:pt x="176703" y="59175"/>
                    <a:pt x="195939" y="78410"/>
                    <a:pt x="195939" y="102137"/>
                  </a:cubicBezTo>
                  <a:cubicBezTo>
                    <a:pt x="195939" y="125865"/>
                    <a:pt x="176703" y="145100"/>
                    <a:pt x="152976" y="145100"/>
                  </a:cubicBezTo>
                  <a:cubicBezTo>
                    <a:pt x="129249" y="145100"/>
                    <a:pt x="110013" y="125865"/>
                    <a:pt x="110013" y="102137"/>
                  </a:cubicBezTo>
                  <a:cubicBezTo>
                    <a:pt x="110076" y="78435"/>
                    <a:pt x="129274" y="59238"/>
                    <a:pt x="152976" y="59175"/>
                  </a:cubicBezTo>
                  <a:close/>
                  <a:moveTo>
                    <a:pt x="238902" y="231639"/>
                  </a:moveTo>
                  <a:lnTo>
                    <a:pt x="67070" y="231639"/>
                  </a:lnTo>
                  <a:lnTo>
                    <a:pt x="67070" y="198794"/>
                  </a:lnTo>
                  <a:cubicBezTo>
                    <a:pt x="67186" y="192045"/>
                    <a:pt x="70341" y="185710"/>
                    <a:pt x="75654" y="181548"/>
                  </a:cubicBezTo>
                  <a:cubicBezTo>
                    <a:pt x="88356" y="172413"/>
                    <a:pt x="102523" y="165512"/>
                    <a:pt x="117544" y="161139"/>
                  </a:cubicBezTo>
                  <a:cubicBezTo>
                    <a:pt x="129071" y="157786"/>
                    <a:pt x="140992" y="155981"/>
                    <a:pt x="152995" y="155774"/>
                  </a:cubicBezTo>
                  <a:cubicBezTo>
                    <a:pt x="165004" y="155818"/>
                    <a:pt x="176943" y="157625"/>
                    <a:pt x="188427" y="161139"/>
                  </a:cubicBezTo>
                  <a:cubicBezTo>
                    <a:pt x="203619" y="165062"/>
                    <a:pt x="217865" y="172003"/>
                    <a:pt x="230317" y="181548"/>
                  </a:cubicBezTo>
                  <a:cubicBezTo>
                    <a:pt x="235636" y="185708"/>
                    <a:pt x="238796" y="192043"/>
                    <a:pt x="238921" y="1987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BF25AD1-1653-4025-B4D0-87433F6820FB}"/>
                </a:ext>
              </a:extLst>
            </p:cNvPr>
            <p:cNvSpPr/>
            <p:nvPr/>
          </p:nvSpPr>
          <p:spPr>
            <a:xfrm>
              <a:off x="2608517" y="3302863"/>
              <a:ext cx="92038" cy="268833"/>
            </a:xfrm>
            <a:custGeom>
              <a:avLst/>
              <a:gdLst>
                <a:gd name="connsiteX0" fmla="*/ 35221 w 92038"/>
                <a:gd name="connsiteY0" fmla="*/ 0 h 268833"/>
                <a:gd name="connsiteX1" fmla="*/ 0 w 92038"/>
                <a:gd name="connsiteY1" fmla="*/ 258294 h 268833"/>
                <a:gd name="connsiteX2" fmla="*/ 56588 w 92038"/>
                <a:gd name="connsiteY2" fmla="*/ 268834 h 268833"/>
                <a:gd name="connsiteX3" fmla="*/ 92039 w 92038"/>
                <a:gd name="connsiteY3" fmla="*/ 8949 h 268833"/>
                <a:gd name="connsiteX4" fmla="*/ 91330 w 92038"/>
                <a:gd name="connsiteY4" fmla="*/ 8949 h 268833"/>
                <a:gd name="connsiteX5" fmla="*/ 35221 w 92038"/>
                <a:gd name="connsiteY5" fmla="*/ 0 h 26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038" h="268833">
                  <a:moveTo>
                    <a:pt x="35221" y="0"/>
                  </a:moveTo>
                  <a:lnTo>
                    <a:pt x="0" y="258294"/>
                  </a:lnTo>
                  <a:cubicBezTo>
                    <a:pt x="19305" y="258754"/>
                    <a:pt x="38412" y="262313"/>
                    <a:pt x="56588" y="268834"/>
                  </a:cubicBezTo>
                  <a:lnTo>
                    <a:pt x="92039" y="8949"/>
                  </a:lnTo>
                  <a:lnTo>
                    <a:pt x="91330" y="8949"/>
                  </a:lnTo>
                  <a:cubicBezTo>
                    <a:pt x="72272" y="8934"/>
                    <a:pt x="53337" y="5914"/>
                    <a:pt x="352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7573F28-B6F4-4DC1-B693-82FE5F7240F8}"/>
                </a:ext>
              </a:extLst>
            </p:cNvPr>
            <p:cNvSpPr/>
            <p:nvPr/>
          </p:nvSpPr>
          <p:spPr>
            <a:xfrm>
              <a:off x="2450731" y="3589671"/>
              <a:ext cx="306603" cy="306603"/>
            </a:xfrm>
            <a:custGeom>
              <a:avLst/>
              <a:gdLst>
                <a:gd name="connsiteX0" fmla="*/ 306604 w 306603"/>
                <a:gd name="connsiteY0" fmla="*/ 153302 h 306603"/>
                <a:gd name="connsiteX1" fmla="*/ 153302 w 306603"/>
                <a:gd name="connsiteY1" fmla="*/ 0 h 306603"/>
                <a:gd name="connsiteX2" fmla="*/ 0 w 306603"/>
                <a:gd name="connsiteY2" fmla="*/ 153302 h 306603"/>
                <a:gd name="connsiteX3" fmla="*/ 153302 w 306603"/>
                <a:gd name="connsiteY3" fmla="*/ 306604 h 306603"/>
                <a:gd name="connsiteX4" fmla="*/ 306604 w 306603"/>
                <a:gd name="connsiteY4" fmla="*/ 153302 h 306603"/>
                <a:gd name="connsiteX5" fmla="*/ 152976 w 306603"/>
                <a:gd name="connsiteY5" fmla="*/ 59175 h 306603"/>
                <a:gd name="connsiteX6" fmla="*/ 195939 w 306603"/>
                <a:gd name="connsiteY6" fmla="*/ 102137 h 306603"/>
                <a:gd name="connsiteX7" fmla="*/ 152976 w 306603"/>
                <a:gd name="connsiteY7" fmla="*/ 145100 h 306603"/>
                <a:gd name="connsiteX8" fmla="*/ 110013 w 306603"/>
                <a:gd name="connsiteY8" fmla="*/ 102137 h 306603"/>
                <a:gd name="connsiteX9" fmla="*/ 152976 w 306603"/>
                <a:gd name="connsiteY9" fmla="*/ 59175 h 306603"/>
                <a:gd name="connsiteX10" fmla="*/ 238883 w 306603"/>
                <a:gd name="connsiteY10" fmla="*/ 231639 h 306603"/>
                <a:gd name="connsiteX11" fmla="*/ 67070 w 306603"/>
                <a:gd name="connsiteY11" fmla="*/ 231639 h 306603"/>
                <a:gd name="connsiteX12" fmla="*/ 67070 w 306603"/>
                <a:gd name="connsiteY12" fmla="*/ 198794 h 306603"/>
                <a:gd name="connsiteX13" fmla="*/ 75654 w 306603"/>
                <a:gd name="connsiteY13" fmla="*/ 181548 h 306603"/>
                <a:gd name="connsiteX14" fmla="*/ 117544 w 306603"/>
                <a:gd name="connsiteY14" fmla="*/ 161139 h 306603"/>
                <a:gd name="connsiteX15" fmla="*/ 152995 w 306603"/>
                <a:gd name="connsiteY15" fmla="*/ 155755 h 306603"/>
                <a:gd name="connsiteX16" fmla="*/ 188427 w 306603"/>
                <a:gd name="connsiteY16" fmla="*/ 161139 h 306603"/>
                <a:gd name="connsiteX17" fmla="*/ 230317 w 306603"/>
                <a:gd name="connsiteY17" fmla="*/ 181548 h 306603"/>
                <a:gd name="connsiteX18" fmla="*/ 238902 w 306603"/>
                <a:gd name="connsiteY18" fmla="*/ 198794 h 30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6603" h="306603">
                  <a:moveTo>
                    <a:pt x="306604" y="153302"/>
                  </a:moveTo>
                  <a:cubicBezTo>
                    <a:pt x="306604" y="68635"/>
                    <a:pt x="237969" y="0"/>
                    <a:pt x="153302" y="0"/>
                  </a:cubicBezTo>
                  <a:cubicBezTo>
                    <a:pt x="68635" y="0"/>
                    <a:pt x="0" y="68635"/>
                    <a:pt x="0" y="153302"/>
                  </a:cubicBezTo>
                  <a:cubicBezTo>
                    <a:pt x="0" y="237968"/>
                    <a:pt x="68635" y="306604"/>
                    <a:pt x="153302" y="306604"/>
                  </a:cubicBezTo>
                  <a:cubicBezTo>
                    <a:pt x="237969" y="306604"/>
                    <a:pt x="306604" y="237968"/>
                    <a:pt x="306604" y="153302"/>
                  </a:cubicBezTo>
                  <a:close/>
                  <a:moveTo>
                    <a:pt x="152976" y="59175"/>
                  </a:moveTo>
                  <a:cubicBezTo>
                    <a:pt x="176703" y="59175"/>
                    <a:pt x="195939" y="78410"/>
                    <a:pt x="195939" y="102137"/>
                  </a:cubicBezTo>
                  <a:cubicBezTo>
                    <a:pt x="195939" y="125865"/>
                    <a:pt x="176703" y="145100"/>
                    <a:pt x="152976" y="145100"/>
                  </a:cubicBezTo>
                  <a:cubicBezTo>
                    <a:pt x="129249" y="145100"/>
                    <a:pt x="110013" y="125865"/>
                    <a:pt x="110013" y="102137"/>
                  </a:cubicBezTo>
                  <a:cubicBezTo>
                    <a:pt x="110076" y="78435"/>
                    <a:pt x="129274" y="59238"/>
                    <a:pt x="152976" y="59175"/>
                  </a:cubicBezTo>
                  <a:close/>
                  <a:moveTo>
                    <a:pt x="238883" y="231639"/>
                  </a:moveTo>
                  <a:lnTo>
                    <a:pt x="67070" y="231639"/>
                  </a:lnTo>
                  <a:lnTo>
                    <a:pt x="67070" y="198794"/>
                  </a:lnTo>
                  <a:cubicBezTo>
                    <a:pt x="67186" y="192045"/>
                    <a:pt x="70341" y="185710"/>
                    <a:pt x="75654" y="181548"/>
                  </a:cubicBezTo>
                  <a:cubicBezTo>
                    <a:pt x="88359" y="172419"/>
                    <a:pt x="102524" y="165518"/>
                    <a:pt x="117544" y="161139"/>
                  </a:cubicBezTo>
                  <a:cubicBezTo>
                    <a:pt x="129069" y="157778"/>
                    <a:pt x="140992" y="155967"/>
                    <a:pt x="152995" y="155755"/>
                  </a:cubicBezTo>
                  <a:cubicBezTo>
                    <a:pt x="165006" y="155804"/>
                    <a:pt x="176945" y="157619"/>
                    <a:pt x="188427" y="161139"/>
                  </a:cubicBezTo>
                  <a:cubicBezTo>
                    <a:pt x="203619" y="165062"/>
                    <a:pt x="217865" y="172003"/>
                    <a:pt x="230317" y="181548"/>
                  </a:cubicBezTo>
                  <a:cubicBezTo>
                    <a:pt x="235631" y="185710"/>
                    <a:pt x="238785" y="192045"/>
                    <a:pt x="238902" y="1987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8" name="그래픽 17" descr="로봇">
            <a:extLst>
              <a:ext uri="{FF2B5EF4-FFF2-40B4-BE49-F238E27FC236}">
                <a16:creationId xmlns:a16="http://schemas.microsoft.com/office/drawing/2014/main" id="{59A9BE82-C4E3-4175-A18A-A06739AD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0597" y="2998453"/>
            <a:ext cx="1890798" cy="1890798"/>
          </a:xfrm>
          <a:prstGeom prst="rect">
            <a:avLst/>
          </a:prstGeom>
        </p:spPr>
      </p:pic>
      <p:pic>
        <p:nvPicPr>
          <p:cNvPr id="20" name="그래픽 19" descr="셀카">
            <a:extLst>
              <a:ext uri="{FF2B5EF4-FFF2-40B4-BE49-F238E27FC236}">
                <a16:creationId xmlns:a16="http://schemas.microsoft.com/office/drawing/2014/main" id="{29F02442-E24F-492E-A409-67701D93D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2234" y="2976413"/>
            <a:ext cx="1934878" cy="1934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25ADF5-B63F-4523-A657-EC7F104834E9}"/>
              </a:ext>
            </a:extLst>
          </p:cNvPr>
          <p:cNvSpPr txBox="1"/>
          <p:nvPr/>
        </p:nvSpPr>
        <p:spPr>
          <a:xfrm>
            <a:off x="4067239" y="1392976"/>
            <a:ext cx="405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한번 떠올려 보기</a:t>
            </a:r>
          </a:p>
        </p:txBody>
      </p:sp>
    </p:spTree>
    <p:extLst>
      <p:ext uri="{BB962C8B-B14F-4D97-AF65-F5344CB8AC3E}">
        <p14:creationId xmlns:p14="http://schemas.microsoft.com/office/powerpoint/2010/main" val="331024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C1110-00AA-450F-AA65-6310CC047923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2C2105-67BA-41E4-9D51-32A39FE1006D}"/>
              </a:ext>
            </a:extLst>
          </p:cNvPr>
          <p:cNvSpPr txBox="1"/>
          <p:nvPr/>
        </p:nvSpPr>
        <p:spPr>
          <a:xfrm>
            <a:off x="1310640" y="14956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main.cpp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22767-4314-46F1-AEDF-07C8F739EFEE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E5DF-D4E0-4D01-BCC0-AB8C09F53FB4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462E48A-2050-438B-AB53-EA435600B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21583"/>
              </p:ext>
            </p:extLst>
          </p:nvPr>
        </p:nvGraphicFramePr>
        <p:xfrm>
          <a:off x="1921339" y="1700023"/>
          <a:ext cx="10215056" cy="4289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stack[][]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</a:t>
                      </a:r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queue[]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[10][SIZE]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[0]=</a:t>
                      </a:r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임의 데이터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[0]=SIZE, [1-9]=0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데이터를 정렬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스택의 </a:t>
                      </a: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</a:t>
                      </a:r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위치 저장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오름차순 저장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my_push</a:t>
                      </a: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(),</a:t>
                      </a:r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my_pop</a:t>
                      </a: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데이터 임시 저장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7D0B79-0696-4EF0-82A1-B71FC9C8E11A}"/>
              </a:ext>
            </a:extLst>
          </p:cNvPr>
          <p:cNvSpPr txBox="1"/>
          <p:nvPr/>
        </p:nvSpPr>
        <p:spPr>
          <a:xfrm>
            <a:off x="828315" y="1894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F6497-C867-4BF5-9E8A-65E7C0A7EEA5}"/>
              </a:ext>
            </a:extLst>
          </p:cNvPr>
          <p:cNvSpPr txBox="1"/>
          <p:nvPr/>
        </p:nvSpPr>
        <p:spPr>
          <a:xfrm>
            <a:off x="828315" y="25538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45426-772C-4BDC-85FE-7127EF25F4A8}"/>
              </a:ext>
            </a:extLst>
          </p:cNvPr>
          <p:cNvSpPr txBox="1"/>
          <p:nvPr/>
        </p:nvSpPr>
        <p:spPr>
          <a:xfrm>
            <a:off x="583056" y="33111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D8C2F-776A-4B55-9967-ADA10D8AF0B4}"/>
              </a:ext>
            </a:extLst>
          </p:cNvPr>
          <p:cNvSpPr txBox="1"/>
          <p:nvPr/>
        </p:nvSpPr>
        <p:spPr>
          <a:xfrm>
            <a:off x="829139" y="53971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F0932-7039-4EB7-884E-E4A7420BD007}"/>
              </a:ext>
            </a:extLst>
          </p:cNvPr>
          <p:cNvSpPr txBox="1"/>
          <p:nvPr/>
        </p:nvSpPr>
        <p:spPr>
          <a:xfrm>
            <a:off x="597483" y="4727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C365F-012A-40D7-9BE2-ED7717F3EC74}"/>
              </a:ext>
            </a:extLst>
          </p:cNvPr>
          <p:cNvSpPr txBox="1"/>
          <p:nvPr/>
        </p:nvSpPr>
        <p:spPr>
          <a:xfrm>
            <a:off x="1921339" y="6325265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SIZE=10000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63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BA3DF0-4922-4827-B9BD-1415E698B722}"/>
              </a:ext>
            </a:extLst>
          </p:cNvPr>
          <p:cNvSpPr/>
          <p:nvPr/>
        </p:nvSpPr>
        <p:spPr>
          <a:xfrm>
            <a:off x="1876625" y="3384577"/>
            <a:ext cx="884858" cy="2737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임의 데이터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9EE469-1F8B-49C0-84E0-8F1B37045B04}"/>
              </a:ext>
            </a:extLst>
          </p:cNvPr>
          <p:cNvSpPr/>
          <p:nvPr/>
        </p:nvSpPr>
        <p:spPr>
          <a:xfrm>
            <a:off x="2761483" y="3384577"/>
            <a:ext cx="4490857" cy="2737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빈 스택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055427-5B9E-4033-994B-670877D154D7}"/>
              </a:ext>
            </a:extLst>
          </p:cNvPr>
          <p:cNvSpPr/>
          <p:nvPr/>
        </p:nvSpPr>
        <p:spPr>
          <a:xfrm>
            <a:off x="6598508" y="1375337"/>
            <a:ext cx="4980939" cy="852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오름 차순으로 정렬된 값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2FDE7A0-8015-458C-A8AD-D5AE71CFE6F4}"/>
              </a:ext>
            </a:extLst>
          </p:cNvPr>
          <p:cNvCxnSpPr>
            <a:cxnSpLocks/>
          </p:cNvCxnSpPr>
          <p:nvPr/>
        </p:nvCxnSpPr>
        <p:spPr>
          <a:xfrm>
            <a:off x="1310640" y="1179298"/>
            <a:ext cx="1088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9D04D5-D029-46DD-A950-E76D7182143F}"/>
              </a:ext>
            </a:extLst>
          </p:cNvPr>
          <p:cNvSpPr txBox="1"/>
          <p:nvPr/>
        </p:nvSpPr>
        <p:spPr>
          <a:xfrm>
            <a:off x="1310640" y="14956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main.cpp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6DC136-8FBF-4569-8A60-584D7DB7D571}"/>
              </a:ext>
            </a:extLst>
          </p:cNvPr>
          <p:cNvSpPr txBox="1"/>
          <p:nvPr/>
        </p:nvSpPr>
        <p:spPr>
          <a:xfrm>
            <a:off x="95692" y="124661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2BC250-5BEA-4CE7-B4E7-FE7A07620926}"/>
              </a:ext>
            </a:extLst>
          </p:cNvPr>
          <p:cNvSpPr/>
          <p:nvPr/>
        </p:nvSpPr>
        <p:spPr>
          <a:xfrm>
            <a:off x="1" y="1091561"/>
            <a:ext cx="131064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10676-4BD3-4953-8A25-364515CA8526}"/>
              </a:ext>
            </a:extLst>
          </p:cNvPr>
          <p:cNvSpPr txBox="1"/>
          <p:nvPr/>
        </p:nvSpPr>
        <p:spPr>
          <a:xfrm>
            <a:off x="1811543" y="618338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stack[0]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3CA8F-D44C-4B36-B631-54D1E0C1F1A8}"/>
              </a:ext>
            </a:extLst>
          </p:cNvPr>
          <p:cNvSpPr txBox="1"/>
          <p:nvPr/>
        </p:nvSpPr>
        <p:spPr>
          <a:xfrm>
            <a:off x="4365605" y="618338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stack[1-9]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6DF56-88ED-4301-BF0F-398B93698213}"/>
              </a:ext>
            </a:extLst>
          </p:cNvPr>
          <p:cNvSpPr txBox="1"/>
          <p:nvPr/>
        </p:nvSpPr>
        <p:spPr>
          <a:xfrm>
            <a:off x="5584148" y="1593789"/>
            <a:ext cx="9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queue[]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E6A48-E3B2-4AB5-8122-C19552513268}"/>
              </a:ext>
            </a:extLst>
          </p:cNvPr>
          <p:cNvSpPr txBox="1"/>
          <p:nvPr/>
        </p:nvSpPr>
        <p:spPr>
          <a:xfrm>
            <a:off x="2007943" y="1710018"/>
            <a:ext cx="62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73F6A1B-74AA-4B9C-B32D-8161F0E93EEA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2319054" y="2079350"/>
            <a:ext cx="0" cy="1305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0385771A-BAA3-4E85-85A2-6B386BA28F89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3174642" y="1864253"/>
            <a:ext cx="664736" cy="23759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970FB0-249D-49B5-859E-727FC77FFE81}"/>
              </a:ext>
            </a:extLst>
          </p:cNvPr>
          <p:cNvSpPr txBox="1"/>
          <p:nvPr/>
        </p:nvSpPr>
        <p:spPr>
          <a:xfrm>
            <a:off x="1310640" y="3206262"/>
            <a:ext cx="66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E82B4-5A07-4369-A5B7-928F2A5897D2}"/>
              </a:ext>
            </a:extLst>
          </p:cNvPr>
          <p:cNvSpPr txBox="1"/>
          <p:nvPr/>
        </p:nvSpPr>
        <p:spPr>
          <a:xfrm>
            <a:off x="1563719" y="5936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66E11F-81B2-4AD8-ABE9-93DBE09F141B}"/>
              </a:ext>
            </a:extLst>
          </p:cNvPr>
          <p:cNvSpPr/>
          <p:nvPr/>
        </p:nvSpPr>
        <p:spPr>
          <a:xfrm>
            <a:off x="10413900" y="3601754"/>
            <a:ext cx="632256" cy="23026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1F6D5-702E-4C40-AA2B-B5D9749F8103}"/>
              </a:ext>
            </a:extLst>
          </p:cNvPr>
          <p:cNvSpPr txBox="1"/>
          <p:nvPr/>
        </p:nvSpPr>
        <p:spPr>
          <a:xfrm>
            <a:off x="10448893" y="5925434"/>
            <a:ext cx="56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</a:t>
            </a:r>
            <a:r>
              <a:rPr lang="en-US" altLang="ko-KR" dirty="0"/>
              <a:t>[]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145C044-F299-4747-8247-4A01E1766959}"/>
              </a:ext>
            </a:extLst>
          </p:cNvPr>
          <p:cNvCxnSpPr>
            <a:stCxn id="20" idx="1"/>
            <a:endCxn id="25" idx="3"/>
          </p:cNvCxnSpPr>
          <p:nvPr/>
        </p:nvCxnSpPr>
        <p:spPr>
          <a:xfrm flipH="1">
            <a:off x="7252340" y="4753088"/>
            <a:ext cx="3161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B5B6E2-6032-45EA-84EE-FC0CF930FC40}"/>
              </a:ext>
            </a:extLst>
          </p:cNvPr>
          <p:cNvSpPr txBox="1"/>
          <p:nvPr/>
        </p:nvSpPr>
        <p:spPr>
          <a:xfrm>
            <a:off x="4701317" y="253517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hold</a:t>
            </a:r>
            <a:endParaRPr lang="ko-KR" altLang="en-US" dirty="0"/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8227570-0772-4898-9B9C-FD8B570033AE}"/>
              </a:ext>
            </a:extLst>
          </p:cNvPr>
          <p:cNvCxnSpPr>
            <a:cxnSpLocks/>
            <a:endCxn id="25" idx="0"/>
          </p:cNvCxnSpPr>
          <p:nvPr/>
        </p:nvCxnSpPr>
        <p:spPr>
          <a:xfrm rot="5400000">
            <a:off x="4766877" y="3144542"/>
            <a:ext cx="480070" cy="12700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E548E7A0-1950-4DD8-AA62-FE5072538B7F}"/>
              </a:ext>
            </a:extLst>
          </p:cNvPr>
          <p:cNvCxnSpPr>
            <a:stCxn id="23" idx="3"/>
            <a:endCxn id="29" idx="2"/>
          </p:cNvCxnSpPr>
          <p:nvPr/>
        </p:nvCxnSpPr>
        <p:spPr>
          <a:xfrm flipV="1">
            <a:off x="5325206" y="2227920"/>
            <a:ext cx="3763772" cy="49192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5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08">
      <a:dk1>
        <a:sysClr val="windowText" lastClr="000000"/>
      </a:dk1>
      <a:lt1>
        <a:sysClr val="window" lastClr="FFFFFF"/>
      </a:lt1>
      <a:dk2>
        <a:srgbClr val="333F4F"/>
      </a:dk2>
      <a:lt2>
        <a:srgbClr val="E7E6E6"/>
      </a:lt2>
      <a:accent1>
        <a:srgbClr val="FBC0BC"/>
      </a:accent1>
      <a:accent2>
        <a:srgbClr val="BEE5E0"/>
      </a:accent2>
      <a:accent3>
        <a:srgbClr val="FFE4CD"/>
      </a:accent3>
      <a:accent4>
        <a:srgbClr val="97C0D4"/>
      </a:accent4>
      <a:accent5>
        <a:srgbClr val="D9CECF"/>
      </a:accent5>
      <a:accent6>
        <a:srgbClr val="616F85"/>
      </a:accent6>
      <a:hlink>
        <a:srgbClr val="262F3B"/>
      </a:hlink>
      <a:folHlink>
        <a:srgbClr val="262F3B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1736</Words>
  <Application>Microsoft Office PowerPoint</Application>
  <PresentationFormat>와이드스크린</PresentationFormat>
  <Paragraphs>671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YTH</cp:lastModifiedBy>
  <cp:revision>58</cp:revision>
  <dcterms:created xsi:type="dcterms:W3CDTF">2020-06-08T00:43:32Z</dcterms:created>
  <dcterms:modified xsi:type="dcterms:W3CDTF">2020-06-08T13:07:02Z</dcterms:modified>
</cp:coreProperties>
</file>