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1324610"/>
            <a:ext cx="3009900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30" y="2807335"/>
            <a:ext cx="3091180" cy="1242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05" y="2141220"/>
            <a:ext cx="3638550" cy="2124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7755" y="4775835"/>
            <a:ext cx="166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node</a:t>
            </a:r>
            <a:r>
              <a:rPr lang="en-US" altLang="zh-CN" sz="3600"/>
              <a:t>.js</a:t>
            </a:r>
            <a:endParaRPr lang="en-US" altLang="zh-CN" sz="3600"/>
          </a:p>
        </p:txBody>
      </p:sp>
      <p:sp>
        <p:nvSpPr>
          <p:cNvPr id="10" name="文本框 9"/>
          <p:cNvSpPr txBox="1"/>
          <p:nvPr/>
        </p:nvSpPr>
        <p:spPr>
          <a:xfrm>
            <a:off x="5380990" y="4775835"/>
            <a:ext cx="166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NPM</a:t>
            </a:r>
            <a:endParaRPr lang="en-US" altLang="zh-CN" sz="3600"/>
          </a:p>
        </p:txBody>
      </p:sp>
      <p:sp>
        <p:nvSpPr>
          <p:cNvPr id="11" name="文本框 10"/>
          <p:cNvSpPr txBox="1"/>
          <p:nvPr/>
        </p:nvSpPr>
        <p:spPr>
          <a:xfrm>
            <a:off x="9020175" y="4775835"/>
            <a:ext cx="166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vscode</a:t>
            </a:r>
            <a:endParaRPr lang="en-US" altLang="zh-CN" sz="360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24790" y="79375"/>
            <a:ext cx="6634480" cy="826135"/>
          </a:xfrm>
        </p:spPr>
        <p:txBody>
          <a:bodyPr>
            <a:normAutofit/>
          </a:bodyPr>
          <a:p>
            <a:pPr algn="l"/>
            <a:r>
              <a:rPr lang="zh-CN" altLang="en-US" sz="4000"/>
              <a:t>安装开发环境</a:t>
            </a:r>
            <a:endParaRPr lang="zh-CN" altLang="en-US" sz="400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20" y="127705"/>
            <a:ext cx="10969200" cy="705600"/>
          </a:xfrm>
        </p:spPr>
        <p:txBody>
          <a:bodyPr/>
          <a:p>
            <a:r>
              <a:rPr lang="zh-CN" altLang="en-US"/>
              <a:t>初始化项目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320" y="1294765"/>
            <a:ext cx="3007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运行命令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31165" y="1717675"/>
            <a:ext cx="31216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$ npx create-react-app  study-3d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$ npm i sass-node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$ npm i three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yzl</cp:lastModifiedBy>
  <cp:revision>152</cp:revision>
  <dcterms:created xsi:type="dcterms:W3CDTF">2019-06-19T02:08:00Z</dcterms:created>
  <dcterms:modified xsi:type="dcterms:W3CDTF">2020-11-12T13:33:48Z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