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8120" y="170180"/>
            <a:ext cx="2468245" cy="800100"/>
          </a:xfrm>
        </p:spPr>
        <p:txBody>
          <a:bodyPr>
            <a:normAutofit fontScale="90000"/>
          </a:bodyPr>
          <a:p>
            <a:r>
              <a:rPr lang="zh-CN" altLang="zh-CN" sz="4445"/>
              <a:t>魔方宇宙</a:t>
            </a:r>
            <a:endParaRPr lang="zh-CN" altLang="zh-CN" sz="4445"/>
          </a:p>
        </p:txBody>
      </p:sp>
      <p:sp>
        <p:nvSpPr>
          <p:cNvPr id="4" name="文本框 3"/>
          <p:cNvSpPr txBox="1"/>
          <p:nvPr/>
        </p:nvSpPr>
        <p:spPr>
          <a:xfrm>
            <a:off x="300355" y="1141095"/>
            <a:ext cx="2379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</a:t>
            </a:r>
            <a:r>
              <a:rPr lang="zh-CN" altLang="en-US"/>
              <a:t>点击屏幕生成立方体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</a:t>
            </a:r>
            <a:r>
              <a:rPr lang="zh-CN" altLang="en-US"/>
              <a:t>随机位置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00355" y="2914650"/>
            <a:ext cx="146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</a:t>
            </a:r>
            <a:r>
              <a:rPr lang="zh-CN" altLang="en-US"/>
              <a:t>随机的颜色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0355" y="4038600"/>
            <a:ext cx="146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</a:t>
            </a:r>
            <a:r>
              <a:rPr lang="zh-CN" altLang="en-US"/>
              <a:t>随机的材质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10" y="785495"/>
            <a:ext cx="7549515" cy="46272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11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常见材质类型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yzl</cp:lastModifiedBy>
  <cp:revision>158</cp:revision>
  <dcterms:created xsi:type="dcterms:W3CDTF">2019-06-19T02:08:00Z</dcterms:created>
  <dcterms:modified xsi:type="dcterms:W3CDTF">2020-11-27T12:49:27Z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