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sldIdLst>
    <p:sldId id="256" r:id="rId2"/>
    <p:sldId id="257" r:id="rId3"/>
    <p:sldId id="258" r:id="rId4"/>
    <p:sldId id="264" r:id="rId5"/>
    <p:sldId id="265" r:id="rId6"/>
    <p:sldId id="266" r:id="rId7"/>
    <p:sldId id="260" r:id="rId8"/>
    <p:sldId id="261" r:id="rId9"/>
    <p:sldId id="267" r:id="rId10"/>
    <p:sldId id="268" r:id="rId11"/>
    <p:sldId id="262" r:id="rId12"/>
    <p:sldId id="263" r:id="rId13"/>
  </p:sldIdLst>
  <p:sldSz cx="9144000" cy="6858000" type="screen4x3"/>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E8F2276-D8C8-4E81-AF59-17D98D6B7FB7}">
          <p14:sldIdLst>
            <p14:sldId id="256"/>
            <p14:sldId id="257"/>
            <p14:sldId id="258"/>
            <p14:sldId id="264"/>
            <p14:sldId id="265"/>
            <p14:sldId id="266"/>
            <p14:sldId id="260"/>
            <p14:sldId id="261"/>
            <p14:sldId id="267"/>
            <p14:sldId id="268"/>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5" autoAdjust="0"/>
  </p:normalViewPr>
  <p:slideViewPr>
    <p:cSldViewPr>
      <p:cViewPr varScale="1">
        <p:scale>
          <a:sx n="69" d="100"/>
          <a:sy n="69" d="100"/>
        </p:scale>
        <p:origin x="-141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7B8E696-D3B9-4CAE-939C-D3AD6CD24500}" type="slidenum">
              <a:rPr kumimoji="1" lang="ja-JP" altLang="en-US" smtClean="0"/>
              <a:t>‹#›</a:t>
            </a:fld>
            <a:endParaRPr kumimoji="1" lang="ja-JP" alt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
        <p:nvSpPr>
          <p:cNvPr id="11" name="Title 10"/>
          <p:cNvSpPr>
            <a:spLocks noGrp="1"/>
          </p:cNvSpPr>
          <p:nvPr>
            <p:ph type="title"/>
          </p:nvPr>
        </p:nvSpPr>
        <p:spPr/>
        <p:txBody>
          <a:bodyPr/>
          <a:lstStyle/>
          <a:p>
            <a:r>
              <a:rPr lang="ja-JP" altLang="en-US" smtClean="0"/>
              <a:t>マスター タイトルの書式設定</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
        <p:nvSpPr>
          <p:cNvPr id="12" name="Title 1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ja-JP" altLang="en-US" smtClean="0"/>
              <a:t>マスター タイトルの書式設定</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761C6F4-A0F9-4422-9F56-FD6EDE7EE696}" type="datetimeFigureOut">
              <a:rPr kumimoji="1" lang="ja-JP" altLang="en-US" smtClean="0"/>
              <a:t>2020/11/10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B8E696-D3B9-4CAE-939C-D3AD6CD24500}"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761C6F4-A0F9-4422-9F56-FD6EDE7EE696}" type="datetimeFigureOut">
              <a:rPr kumimoji="1" lang="ja-JP" altLang="en-US" smtClean="0"/>
              <a:t>2020/11/10</a:t>
            </a:fld>
            <a:endParaRPr kumimoji="1" lang="ja-JP" alt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7B8E696-D3B9-4CAE-939C-D3AD6CD24500}"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defTabSz="914400" rtl="0" eaLnBrk="1" latinLnBrk="0" hangingPunct="1">
        <a:spcBef>
          <a:spcPct val="0"/>
        </a:spcBef>
        <a:buNone/>
        <a:defRPr kumimoji="1" sz="540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kumimoji="1"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kumimoji="1"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kumimoji="1"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kumimoji="1"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kumimoji="1"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en-US" altLang="ja-JP" sz="8000" b="1" dirty="0" smtClean="0"/>
              <a:t>BLACKJACK</a:t>
            </a:r>
            <a:endParaRPr kumimoji="1" lang="ja-JP" altLang="en-US" sz="8000" b="1" dirty="0"/>
          </a:p>
        </p:txBody>
      </p:sp>
      <p:sp>
        <p:nvSpPr>
          <p:cNvPr id="3" name="サブタイトル 2"/>
          <p:cNvSpPr>
            <a:spLocks noGrp="1"/>
          </p:cNvSpPr>
          <p:nvPr>
            <p:ph type="subTitle" idx="1"/>
          </p:nvPr>
        </p:nvSpPr>
        <p:spPr/>
        <p:txBody>
          <a:bodyPr/>
          <a:lstStyle/>
          <a:p>
            <a:r>
              <a:rPr kumimoji="1" lang="ja-JP" altLang="en-US" dirty="0" smtClean="0">
                <a:solidFill>
                  <a:schemeClr val="tx1"/>
                </a:solidFill>
              </a:rPr>
              <a:t>篠崎　大生</a:t>
            </a:r>
            <a:endParaRPr kumimoji="1" lang="ja-JP" altLang="en-US" dirty="0">
              <a:solidFill>
                <a:schemeClr val="tx1"/>
              </a:solidFill>
            </a:endParaRPr>
          </a:p>
        </p:txBody>
      </p:sp>
    </p:spTree>
    <p:extLst>
      <p:ext uri="{BB962C8B-B14F-4D97-AF65-F5344CB8AC3E}">
        <p14:creationId xmlns:p14="http://schemas.microsoft.com/office/powerpoint/2010/main" val="63868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mtClean="0"/>
              <a:t>クラス、継承を用いてトランプを管理し、ブラックジャックだけでなく、ほかのトランプゲームにも使用できるよう汎用性を意識してコード作りしました。</a:t>
            </a:r>
            <a:endParaRPr kumimoji="1" lang="ja-JP" altLang="en-US"/>
          </a:p>
        </p:txBody>
      </p:sp>
      <p:sp>
        <p:nvSpPr>
          <p:cNvPr id="3" name="タイトル 2"/>
          <p:cNvSpPr>
            <a:spLocks noGrp="1"/>
          </p:cNvSpPr>
          <p:nvPr>
            <p:ph type="title"/>
          </p:nvPr>
        </p:nvSpPr>
        <p:spPr/>
        <p:txBody>
          <a:bodyPr/>
          <a:lstStyle/>
          <a:p>
            <a:r>
              <a:rPr lang="ja-JP" altLang="en-US" dirty="0" smtClean="0"/>
              <a:t>クラス図</a:t>
            </a:r>
            <a:r>
              <a:rPr lang="en-US" altLang="ja-JP" dirty="0" smtClean="0"/>
              <a:t>(2/2)</a:t>
            </a:r>
            <a:br>
              <a:rPr lang="en-US" altLang="ja-JP" dirty="0" smtClean="0"/>
            </a:br>
            <a:r>
              <a:rPr lang="ja-JP" altLang="en-US" sz="2400" dirty="0"/>
              <a:t>トランプ管理</a:t>
            </a:r>
            <a:endParaRPr kumimoji="1" lang="ja-JP" altLang="en-US" sz="2400" dirty="0"/>
          </a:p>
        </p:txBody>
      </p:sp>
      <p:pic>
        <p:nvPicPr>
          <p:cNvPr id="2051" name="Picture 3" descr="C:\Users\202004game\Desktop\UnityProject\Blackjack\out\plantuml\BlackjackAllclass\Tru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 y="1696050"/>
            <a:ext cx="911542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463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メイン画面作成</a:t>
            </a:r>
            <a:endParaRPr lang="en-US" altLang="ja-JP" dirty="0" smtClean="0"/>
          </a:p>
          <a:p>
            <a:r>
              <a:rPr lang="ja-JP" altLang="en-US" dirty="0" smtClean="0"/>
              <a:t>トランプの管理クラス作成</a:t>
            </a:r>
            <a:endParaRPr lang="en-US" altLang="ja-JP" dirty="0" smtClean="0"/>
          </a:p>
          <a:p>
            <a:r>
              <a:rPr kumimoji="1" lang="ja-JP" altLang="en-US" dirty="0" smtClean="0"/>
              <a:t>カードの配置、表示確認</a:t>
            </a:r>
            <a:endParaRPr kumimoji="1" lang="en-US" altLang="ja-JP" dirty="0" smtClean="0"/>
          </a:p>
          <a:p>
            <a:r>
              <a:rPr kumimoji="1" lang="ja-JP" altLang="en-US" dirty="0" smtClean="0"/>
              <a:t>トランプの数字の計算機能追加</a:t>
            </a:r>
            <a:endParaRPr kumimoji="1" lang="en-US" altLang="ja-JP" dirty="0" smtClean="0"/>
          </a:p>
          <a:p>
            <a:r>
              <a:rPr kumimoji="1" lang="ja-JP" altLang="en-US" dirty="0" smtClean="0"/>
              <a:t>ボタン管理クラス作成</a:t>
            </a:r>
            <a:endParaRPr kumimoji="1" lang="en-US" altLang="ja-JP" dirty="0" smtClean="0"/>
          </a:p>
          <a:p>
            <a:r>
              <a:rPr kumimoji="1" lang="ja-JP" altLang="en-US" dirty="0" smtClean="0"/>
              <a:t>ボタン押下時の各メソッド追加</a:t>
            </a:r>
            <a:endParaRPr kumimoji="1" lang="en-US" altLang="ja-JP" dirty="0" smtClean="0"/>
          </a:p>
          <a:p>
            <a:r>
              <a:rPr lang="ja-JP" altLang="en-US" dirty="0" smtClean="0"/>
              <a:t>勝敗判定機能、掛け金機能、</a:t>
            </a:r>
            <a:r>
              <a:rPr lang="en-US" altLang="ja-JP" dirty="0" smtClean="0"/>
              <a:t>UI</a:t>
            </a:r>
            <a:r>
              <a:rPr lang="ja-JP" altLang="en-US" dirty="0" smtClean="0"/>
              <a:t>の追加</a:t>
            </a:r>
            <a:endParaRPr lang="en-US" altLang="ja-JP" dirty="0" smtClean="0"/>
          </a:p>
          <a:p>
            <a:r>
              <a:rPr kumimoji="1" lang="ja-JP" altLang="en-US" dirty="0" smtClean="0"/>
              <a:t>ゲームクリア、ゲームオーバー条件の追加</a:t>
            </a:r>
            <a:endParaRPr kumimoji="1" lang="ja-JP" altLang="en-US" dirty="0"/>
          </a:p>
        </p:txBody>
      </p:sp>
      <p:sp>
        <p:nvSpPr>
          <p:cNvPr id="3" name="タイトル 2"/>
          <p:cNvSpPr>
            <a:spLocks noGrp="1"/>
          </p:cNvSpPr>
          <p:nvPr>
            <p:ph type="title"/>
          </p:nvPr>
        </p:nvSpPr>
        <p:spPr/>
        <p:txBody>
          <a:bodyPr/>
          <a:lstStyle/>
          <a:p>
            <a:r>
              <a:rPr lang="ja-JP" altLang="en-US" dirty="0"/>
              <a:t>制作経緯</a:t>
            </a:r>
            <a:endParaRPr kumimoji="1" lang="ja-JP" altLang="en-US" dirty="0"/>
          </a:p>
        </p:txBody>
      </p:sp>
    </p:spTree>
    <p:extLst>
      <p:ext uri="{BB962C8B-B14F-4D97-AF65-F5344CB8AC3E}">
        <p14:creationId xmlns:p14="http://schemas.microsoft.com/office/powerpoint/2010/main" val="1632308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半年前はパソコンすらあまり触ったことがなかった自分が</a:t>
            </a:r>
            <a:r>
              <a:rPr kumimoji="1" lang="en-US" altLang="ja-JP" dirty="0" smtClean="0"/>
              <a:t>2</a:t>
            </a:r>
            <a:r>
              <a:rPr kumimoji="1" lang="ja-JP" altLang="en-US" dirty="0" smtClean="0"/>
              <a:t>か月弱勉強し、フォームアプリで</a:t>
            </a:r>
            <a:r>
              <a:rPr lang="ja-JP" altLang="en-US" dirty="0" smtClean="0"/>
              <a:t>ブラックジャックを作成することが出来ました。ただまとまりはなく、修正しようとすると様々な箇所を同時に修正しないといけないものでした。</a:t>
            </a:r>
            <a:endParaRPr kumimoji="1" lang="ja-JP" altLang="en-US" dirty="0"/>
          </a:p>
        </p:txBody>
      </p:sp>
      <p:sp>
        <p:nvSpPr>
          <p:cNvPr id="3" name="タイトル 2"/>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010228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lnSpcReduction="10000"/>
          </a:bodyPr>
          <a:lstStyle/>
          <a:p>
            <a:r>
              <a:rPr kumimoji="1" lang="ja-JP" altLang="en-US" dirty="0" smtClean="0"/>
              <a:t>テーマ</a:t>
            </a:r>
            <a:endParaRPr kumimoji="1" lang="en-US" altLang="ja-JP" dirty="0" smtClean="0"/>
          </a:p>
          <a:p>
            <a:r>
              <a:rPr lang="ja-JP" altLang="en-US" dirty="0" smtClean="0"/>
              <a:t>ゲーム</a:t>
            </a:r>
            <a:r>
              <a:rPr lang="ja-JP" altLang="en-US" dirty="0" smtClean="0"/>
              <a:t>説明</a:t>
            </a:r>
            <a:r>
              <a:rPr lang="en-US" altLang="ja-JP" dirty="0" smtClean="0"/>
              <a:t>(1/2)</a:t>
            </a:r>
          </a:p>
          <a:p>
            <a:r>
              <a:rPr lang="ja-JP" altLang="en-US" dirty="0" smtClean="0"/>
              <a:t>ゲーム説明</a:t>
            </a:r>
            <a:r>
              <a:rPr lang="en-US" altLang="ja-JP" dirty="0" smtClean="0"/>
              <a:t>(2/2)</a:t>
            </a:r>
            <a:endParaRPr lang="en-US" altLang="ja-JP" dirty="0" smtClean="0"/>
          </a:p>
          <a:p>
            <a:r>
              <a:rPr kumimoji="1" lang="ja-JP" altLang="en-US" dirty="0" smtClean="0"/>
              <a:t>独自性（こだわり）</a:t>
            </a:r>
            <a:endParaRPr kumimoji="1" lang="en-US" altLang="ja-JP" dirty="0" smtClean="0"/>
          </a:p>
          <a:p>
            <a:r>
              <a:rPr lang="ja-JP" altLang="en-US" dirty="0" smtClean="0"/>
              <a:t>プログラミング技術</a:t>
            </a:r>
            <a:r>
              <a:rPr lang="en-US" altLang="ja-JP" dirty="0" smtClean="0"/>
              <a:t>(</a:t>
            </a:r>
            <a:r>
              <a:rPr lang="ja-JP" altLang="en-US" dirty="0" smtClean="0"/>
              <a:t>機能・デザイン</a:t>
            </a:r>
            <a:r>
              <a:rPr lang="ja-JP" altLang="en-US" dirty="0" smtClean="0"/>
              <a:t>）</a:t>
            </a:r>
            <a:endParaRPr lang="en-US" altLang="ja-JP" dirty="0" smtClean="0"/>
          </a:p>
          <a:p>
            <a:r>
              <a:rPr lang="ja-JP" altLang="en-US" dirty="0" smtClean="0"/>
              <a:t>クラス図</a:t>
            </a:r>
            <a:r>
              <a:rPr lang="en-US" altLang="ja-JP" dirty="0" smtClean="0"/>
              <a:t>(1/2)</a:t>
            </a:r>
          </a:p>
          <a:p>
            <a:r>
              <a:rPr lang="ja-JP" altLang="en-US" dirty="0" smtClean="0"/>
              <a:t>クラス図</a:t>
            </a:r>
            <a:r>
              <a:rPr lang="en-US" altLang="ja-JP" dirty="0" smtClean="0"/>
              <a:t>(2/2)</a:t>
            </a:r>
            <a:endParaRPr lang="en-US" altLang="ja-JP" dirty="0" smtClean="0"/>
          </a:p>
          <a:p>
            <a:r>
              <a:rPr kumimoji="1" lang="ja-JP" altLang="en-US" dirty="0" smtClean="0"/>
              <a:t>制作経緯</a:t>
            </a:r>
            <a:r>
              <a:rPr kumimoji="1" lang="en-US" altLang="ja-JP" dirty="0" smtClean="0"/>
              <a:t>(</a:t>
            </a:r>
            <a:r>
              <a:rPr kumimoji="1" lang="ja-JP" altLang="en-US" dirty="0" smtClean="0"/>
              <a:t>開発スケジュール）</a:t>
            </a:r>
            <a:endParaRPr kumimoji="1" lang="en-US" altLang="ja-JP" dirty="0" smtClean="0"/>
          </a:p>
          <a:p>
            <a:r>
              <a:rPr kumimoji="1" lang="ja-JP" altLang="en-US" dirty="0" smtClean="0"/>
              <a:t>まとめ</a:t>
            </a:r>
            <a:endParaRPr kumimoji="1" lang="ja-JP" altLang="en-US" dirty="0"/>
          </a:p>
        </p:txBody>
      </p:sp>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Tree>
    <p:extLst>
      <p:ext uri="{BB962C8B-B14F-4D97-AF65-F5344CB8AC3E}">
        <p14:creationId xmlns:p14="http://schemas.microsoft.com/office/powerpoint/2010/main" val="3416099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Windows</a:t>
            </a:r>
            <a:r>
              <a:rPr lang="ja-JP" altLang="en-US" dirty="0"/>
              <a:t>フォームアプリで制作</a:t>
            </a:r>
            <a:r>
              <a:rPr lang="ja-JP" altLang="en-US" dirty="0" smtClean="0"/>
              <a:t>した</a:t>
            </a:r>
            <a:r>
              <a:rPr lang="en-US" altLang="ja-JP" dirty="0" smtClean="0"/>
              <a:t>BLACKJACK</a:t>
            </a:r>
            <a:r>
              <a:rPr lang="ja-JP" altLang="en-US" dirty="0" smtClean="0"/>
              <a:t>を</a:t>
            </a:r>
            <a:r>
              <a:rPr lang="en-US" altLang="ja-JP" dirty="0" smtClean="0"/>
              <a:t>Unity</a:t>
            </a:r>
            <a:r>
              <a:rPr lang="ja-JP" altLang="en-US" dirty="0"/>
              <a:t>に移植する</a:t>
            </a:r>
            <a:r>
              <a:rPr lang="ja-JP" altLang="en-US" dirty="0" smtClean="0"/>
              <a:t>。</a:t>
            </a:r>
            <a:endParaRPr lang="en-US" altLang="ja-JP" dirty="0" smtClean="0"/>
          </a:p>
          <a:p>
            <a:endParaRPr lang="en-US" altLang="ja-JP" dirty="0"/>
          </a:p>
          <a:p>
            <a:r>
              <a:rPr lang="ja-JP" altLang="en-US" dirty="0" smtClean="0"/>
              <a:t>半年間学んで自分なりに吸収できたことを最大限表現できるポートフォリオとして作成する。</a:t>
            </a:r>
            <a:endParaRPr lang="en-US" altLang="ja-JP" dirty="0"/>
          </a:p>
          <a:p>
            <a:pPr marL="0" indent="0">
              <a:buNone/>
            </a:pPr>
            <a:endParaRPr lang="en-US" altLang="ja-JP" dirty="0" smtClean="0"/>
          </a:p>
          <a:p>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テーマ</a:t>
            </a:r>
            <a:endParaRPr kumimoji="1" lang="ja-JP" altLang="en-US" dirty="0"/>
          </a:p>
        </p:txBody>
      </p:sp>
    </p:spTree>
    <p:extLst>
      <p:ext uri="{BB962C8B-B14F-4D97-AF65-F5344CB8AC3E}">
        <p14:creationId xmlns:p14="http://schemas.microsoft.com/office/powerpoint/2010/main" val="598416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ディーラーと</a:t>
            </a:r>
            <a:r>
              <a:rPr kumimoji="1" lang="en-US" altLang="ja-JP" dirty="0" smtClean="0"/>
              <a:t>1</a:t>
            </a:r>
            <a:r>
              <a:rPr kumimoji="1" lang="ja-JP" altLang="en-US" dirty="0" smtClean="0"/>
              <a:t>対</a:t>
            </a:r>
            <a:r>
              <a:rPr kumimoji="1" lang="en-US" altLang="ja-JP" dirty="0" smtClean="0"/>
              <a:t>1</a:t>
            </a:r>
            <a:r>
              <a:rPr lang="ja-JP" altLang="en-US" dirty="0" smtClean="0"/>
              <a:t>で、いかに手札を</a:t>
            </a:r>
            <a:r>
              <a:rPr lang="en-US" altLang="ja-JP" dirty="0"/>
              <a:t>21</a:t>
            </a:r>
            <a:r>
              <a:rPr lang="ja-JP" altLang="en-US" dirty="0" smtClean="0"/>
              <a:t>近い数字にするかで勝敗が決まります。</a:t>
            </a:r>
            <a:endParaRPr lang="en-US" altLang="ja-JP" dirty="0" smtClean="0"/>
          </a:p>
          <a:p>
            <a:r>
              <a:rPr lang="en-US" altLang="ja-JP" dirty="0"/>
              <a:t>A</a:t>
            </a:r>
            <a:r>
              <a:rPr lang="ja-JP" altLang="en-US" dirty="0"/>
              <a:t>は</a:t>
            </a:r>
            <a:r>
              <a:rPr lang="en-US" altLang="ja-JP" dirty="0"/>
              <a:t>1</a:t>
            </a:r>
            <a:r>
              <a:rPr lang="ja-JP" altLang="en-US" dirty="0"/>
              <a:t>又は</a:t>
            </a:r>
            <a:r>
              <a:rPr lang="en-US" altLang="ja-JP" dirty="0"/>
              <a:t>11</a:t>
            </a:r>
            <a:r>
              <a:rPr lang="ja-JP" altLang="en-US" dirty="0"/>
              <a:t>として数え、絵札</a:t>
            </a:r>
            <a:r>
              <a:rPr lang="en-US" altLang="ja-JP" dirty="0"/>
              <a:t>(J,Q,K)</a:t>
            </a:r>
            <a:r>
              <a:rPr lang="ja-JP" altLang="en-US" dirty="0"/>
              <a:t>は全て</a:t>
            </a:r>
            <a:r>
              <a:rPr lang="en-US" altLang="ja-JP" dirty="0"/>
              <a:t>10</a:t>
            </a:r>
            <a:r>
              <a:rPr lang="ja-JP" altLang="en-US" dirty="0"/>
              <a:t>として</a:t>
            </a:r>
            <a:endParaRPr lang="en-US" altLang="ja-JP" dirty="0"/>
          </a:p>
          <a:p>
            <a:pPr marL="0" indent="0">
              <a:buNone/>
            </a:pPr>
            <a:r>
              <a:rPr lang="ja-JP" altLang="en-US" dirty="0"/>
              <a:t>　数えます</a:t>
            </a:r>
            <a:r>
              <a:rPr lang="ja-JP" altLang="en-US" dirty="0" smtClean="0"/>
              <a:t>。</a:t>
            </a:r>
            <a:endParaRPr lang="en-US" altLang="ja-JP" dirty="0"/>
          </a:p>
          <a:p>
            <a:r>
              <a:rPr lang="ja-JP" altLang="en-US" dirty="0"/>
              <a:t>最初</a:t>
            </a:r>
            <a:r>
              <a:rPr lang="ja-JP" altLang="en-US" dirty="0" smtClean="0"/>
              <a:t>に</a:t>
            </a:r>
            <a:r>
              <a:rPr lang="en-US" altLang="ja-JP" dirty="0" smtClean="0"/>
              <a:t>BET</a:t>
            </a:r>
            <a:r>
              <a:rPr lang="ja-JP" altLang="en-US" dirty="0" smtClean="0"/>
              <a:t>する金額を決め、</a:t>
            </a:r>
            <a:r>
              <a:rPr lang="en-US" altLang="ja-JP" dirty="0" smtClean="0"/>
              <a:t>2</a:t>
            </a:r>
            <a:r>
              <a:rPr lang="ja-JP" altLang="en-US" dirty="0"/>
              <a:t>枚のカードが配られます。その時点</a:t>
            </a:r>
            <a:r>
              <a:rPr lang="ja-JP" altLang="en-US" dirty="0" smtClean="0"/>
              <a:t>で</a:t>
            </a:r>
            <a:r>
              <a:rPr lang="en-US" altLang="ja-JP" dirty="0" smtClean="0"/>
              <a:t>21</a:t>
            </a:r>
            <a:r>
              <a:rPr lang="ja-JP" altLang="en-US" dirty="0"/>
              <a:t>（</a:t>
            </a:r>
            <a:r>
              <a:rPr lang="en-US" altLang="ja-JP" dirty="0"/>
              <a:t>A</a:t>
            </a:r>
            <a:r>
              <a:rPr lang="ja-JP" altLang="en-US" dirty="0"/>
              <a:t>と</a:t>
            </a:r>
            <a:r>
              <a:rPr lang="en-US" altLang="ja-JP" dirty="0"/>
              <a:t>10</a:t>
            </a:r>
            <a:r>
              <a:rPr lang="ja-JP" altLang="en-US" dirty="0"/>
              <a:t>又は、絵札の</a:t>
            </a:r>
            <a:r>
              <a:rPr lang="ja-JP" altLang="en-US" dirty="0" smtClean="0"/>
              <a:t>組み合わせ</a:t>
            </a:r>
            <a:r>
              <a:rPr lang="en-US" altLang="ja-JP" dirty="0" smtClean="0"/>
              <a:t>)</a:t>
            </a:r>
            <a:r>
              <a:rPr lang="ja-JP" altLang="en-US" dirty="0" smtClean="0"/>
              <a:t>だと</a:t>
            </a:r>
            <a:r>
              <a:rPr lang="ja-JP" altLang="en-US" dirty="0" smtClean="0"/>
              <a:t>、一番</a:t>
            </a:r>
            <a:r>
              <a:rPr lang="ja-JP" altLang="en-US" dirty="0"/>
              <a:t>強い役（</a:t>
            </a:r>
            <a:r>
              <a:rPr lang="en-US" altLang="ja-JP" dirty="0"/>
              <a:t>BLACKJACK)</a:t>
            </a:r>
            <a:r>
              <a:rPr lang="ja-JP" altLang="en-US" dirty="0"/>
              <a:t>となります</a:t>
            </a:r>
            <a:r>
              <a:rPr lang="ja-JP" altLang="en-US" dirty="0" smtClean="0"/>
              <a:t>。</a:t>
            </a:r>
            <a:endParaRPr lang="en-US" altLang="ja-JP" dirty="0" smtClean="0"/>
          </a:p>
          <a:p>
            <a:r>
              <a:rPr lang="ja-JP" altLang="en-US" dirty="0" smtClean="0"/>
              <a:t>配当金は、</a:t>
            </a:r>
            <a:r>
              <a:rPr lang="en-US" altLang="ja-JP" dirty="0" smtClean="0"/>
              <a:t>BET</a:t>
            </a:r>
            <a:r>
              <a:rPr lang="ja-JP" altLang="en-US" dirty="0" smtClean="0"/>
              <a:t>額　</a:t>
            </a:r>
            <a:r>
              <a:rPr lang="en-US" altLang="ja-JP" dirty="0" smtClean="0"/>
              <a:t>×</a:t>
            </a:r>
            <a:r>
              <a:rPr lang="ja-JP" altLang="en-US" dirty="0" smtClean="0"/>
              <a:t>　　</a:t>
            </a:r>
            <a:endParaRPr lang="en-US" altLang="ja-JP" dirty="0" smtClean="0"/>
          </a:p>
          <a:p>
            <a:pPr marL="0" indent="0">
              <a:buNone/>
            </a:pPr>
            <a:r>
              <a:rPr lang="ja-JP" altLang="en-US" dirty="0"/>
              <a:t>　勝利</a:t>
            </a:r>
            <a:r>
              <a:rPr lang="ja-JP" altLang="en-US" dirty="0" smtClean="0"/>
              <a:t>：</a:t>
            </a:r>
            <a:r>
              <a:rPr lang="en-US" altLang="ja-JP" dirty="0" smtClean="0"/>
              <a:t>2</a:t>
            </a:r>
            <a:r>
              <a:rPr lang="ja-JP" altLang="en-US" dirty="0" smtClean="0"/>
              <a:t>倍　引き分け：</a:t>
            </a:r>
            <a:r>
              <a:rPr lang="en-US" altLang="ja-JP" dirty="0" smtClean="0"/>
              <a:t>1</a:t>
            </a:r>
            <a:r>
              <a:rPr lang="ja-JP" altLang="en-US" dirty="0" smtClean="0"/>
              <a:t>倍　敗北：０</a:t>
            </a:r>
            <a:endParaRPr lang="en-US" altLang="ja-JP" dirty="0" smtClean="0"/>
          </a:p>
          <a:p>
            <a:pPr marL="0" indent="0">
              <a:buNone/>
            </a:pPr>
            <a:r>
              <a:rPr lang="ja-JP" altLang="en-US" dirty="0" smtClean="0"/>
              <a:t>　ブラックジャックで勝利すると</a:t>
            </a:r>
            <a:r>
              <a:rPr lang="en-US" altLang="ja-JP" dirty="0" smtClean="0"/>
              <a:t>2.5</a:t>
            </a:r>
            <a:r>
              <a:rPr lang="ja-JP" altLang="en-US" dirty="0" smtClean="0"/>
              <a:t>倍</a:t>
            </a:r>
            <a:endParaRPr lang="en-US" altLang="ja-JP" dirty="0"/>
          </a:p>
          <a:p>
            <a:pPr marL="0" indent="0">
              <a:buNone/>
            </a:pPr>
            <a:endParaRPr lang="en-US" altLang="ja-JP" dirty="0" smtClean="0"/>
          </a:p>
          <a:p>
            <a:endParaRPr lang="en-US" altLang="ja-JP" dirty="0" smtClean="0"/>
          </a:p>
        </p:txBody>
      </p:sp>
      <p:sp>
        <p:nvSpPr>
          <p:cNvPr id="3" name="タイトル 2"/>
          <p:cNvSpPr>
            <a:spLocks noGrp="1"/>
          </p:cNvSpPr>
          <p:nvPr>
            <p:ph type="title"/>
          </p:nvPr>
        </p:nvSpPr>
        <p:spPr/>
        <p:txBody>
          <a:bodyPr/>
          <a:lstStyle/>
          <a:p>
            <a:r>
              <a:rPr lang="ja-JP" altLang="en-US" dirty="0"/>
              <a:t>ゲーム</a:t>
            </a:r>
            <a:r>
              <a:rPr lang="ja-JP" altLang="en-US" dirty="0" smtClean="0"/>
              <a:t>説明</a:t>
            </a:r>
            <a:r>
              <a:rPr lang="en-US" altLang="ja-JP" dirty="0" smtClean="0"/>
              <a:t>(1/2</a:t>
            </a:r>
            <a:r>
              <a:rPr lang="en-US" altLang="ja-JP" dirty="0" smtClean="0"/>
              <a:t>)</a:t>
            </a:r>
            <a:r>
              <a:rPr lang="en-US" altLang="ja-JP" dirty="0"/>
              <a:t/>
            </a:r>
            <a:br>
              <a:rPr lang="en-US" altLang="ja-JP" dirty="0"/>
            </a:br>
            <a:r>
              <a:rPr lang="ja-JP" altLang="en-US" sz="2400" dirty="0" smtClean="0"/>
              <a:t>ブラックジャックの基本ルール</a:t>
            </a:r>
            <a:endParaRPr kumimoji="1" lang="ja-JP" altLang="en-US" sz="2400" dirty="0"/>
          </a:p>
        </p:txBody>
      </p:sp>
    </p:spTree>
    <p:extLst>
      <p:ext uri="{BB962C8B-B14F-4D97-AF65-F5344CB8AC3E}">
        <p14:creationId xmlns:p14="http://schemas.microsoft.com/office/powerpoint/2010/main" val="263687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a:bodyPr>
          <a:lstStyle/>
          <a:p>
            <a:r>
              <a:rPr lang="ja-JP" altLang="en-US" dirty="0"/>
              <a:t>プレイヤーの</a:t>
            </a:r>
            <a:r>
              <a:rPr lang="ja-JP" altLang="en-US" dirty="0" smtClean="0"/>
              <a:t>行動</a:t>
            </a:r>
            <a:endParaRPr lang="en-US" altLang="ja-JP" dirty="0"/>
          </a:p>
          <a:p>
            <a:pPr marL="0" indent="0">
              <a:buNone/>
            </a:pPr>
            <a:r>
              <a:rPr lang="ja-JP" altLang="en-US" dirty="0"/>
              <a:t>　</a:t>
            </a:r>
            <a:r>
              <a:rPr lang="ja-JP" altLang="en-US" dirty="0" smtClean="0"/>
              <a:t>・</a:t>
            </a:r>
            <a:r>
              <a:rPr lang="en-US" altLang="ja-JP" dirty="0" smtClean="0"/>
              <a:t>HIT(</a:t>
            </a:r>
            <a:r>
              <a:rPr lang="ja-JP" altLang="en-US" dirty="0" smtClean="0"/>
              <a:t>カード</a:t>
            </a:r>
            <a:r>
              <a:rPr lang="ja-JP" altLang="en-US" dirty="0"/>
              <a:t>を</a:t>
            </a:r>
            <a:r>
              <a:rPr lang="ja-JP" altLang="en-US" dirty="0" smtClean="0"/>
              <a:t>引く</a:t>
            </a:r>
            <a:r>
              <a:rPr lang="en-US" altLang="ja-JP" dirty="0" smtClean="0"/>
              <a:t>)</a:t>
            </a:r>
          </a:p>
          <a:p>
            <a:pPr marL="0" indent="0">
              <a:buNone/>
            </a:pPr>
            <a:r>
              <a:rPr lang="en-US" altLang="ja-JP" dirty="0"/>
              <a:t> </a:t>
            </a:r>
            <a:r>
              <a:rPr lang="en-US" altLang="ja-JP" dirty="0" smtClean="0"/>
              <a:t>   </a:t>
            </a:r>
            <a:r>
              <a:rPr lang="ja-JP" altLang="en-US" dirty="0" smtClean="0"/>
              <a:t>・</a:t>
            </a:r>
            <a:r>
              <a:rPr lang="en-US" altLang="ja-JP" dirty="0" smtClean="0"/>
              <a:t>SURRENDER(</a:t>
            </a:r>
            <a:r>
              <a:rPr lang="ja-JP" altLang="en-US" dirty="0" smtClean="0"/>
              <a:t>ゲームを降り、</a:t>
            </a:r>
            <a:r>
              <a:rPr lang="en-US" altLang="ja-JP" dirty="0" smtClean="0"/>
              <a:t>BET</a:t>
            </a:r>
            <a:r>
              <a:rPr lang="ja-JP" altLang="en-US" dirty="0" smtClean="0"/>
              <a:t>額の半分が返金</a:t>
            </a:r>
            <a:r>
              <a:rPr lang="en-US" altLang="ja-JP" dirty="0" smtClean="0"/>
              <a:t>)</a:t>
            </a:r>
          </a:p>
          <a:p>
            <a:pPr marL="0" indent="0">
              <a:buNone/>
            </a:pPr>
            <a:r>
              <a:rPr lang="ja-JP" altLang="en-US" dirty="0"/>
              <a:t>　</a:t>
            </a:r>
            <a:r>
              <a:rPr lang="ja-JP" altLang="en-US" dirty="0" smtClean="0"/>
              <a:t>・</a:t>
            </a:r>
            <a:r>
              <a:rPr lang="en-US" altLang="ja-JP" dirty="0" smtClean="0"/>
              <a:t>STAND</a:t>
            </a:r>
            <a:r>
              <a:rPr lang="en-US" altLang="ja-JP" dirty="0"/>
              <a:t>(</a:t>
            </a:r>
            <a:r>
              <a:rPr lang="ja-JP" altLang="en-US" dirty="0"/>
              <a:t>自分のターンを終える</a:t>
            </a:r>
            <a:r>
              <a:rPr lang="en-US" altLang="ja-JP" dirty="0" smtClean="0"/>
              <a:t>)</a:t>
            </a:r>
            <a:endParaRPr lang="en-US" altLang="ja-JP" dirty="0"/>
          </a:p>
          <a:p>
            <a:pPr marL="0" indent="0">
              <a:buNone/>
            </a:pPr>
            <a:r>
              <a:rPr lang="ja-JP" altLang="en-US" dirty="0" smtClean="0"/>
              <a:t>    ・</a:t>
            </a:r>
            <a:r>
              <a:rPr lang="en-US" altLang="ja-JP" dirty="0" smtClean="0"/>
              <a:t>DOUBLEDOWN(BET</a:t>
            </a:r>
            <a:r>
              <a:rPr lang="ja-JP" altLang="en-US" dirty="0" smtClean="0"/>
              <a:t>額を倍にして、カードを一枚引</a:t>
            </a:r>
            <a:endParaRPr lang="en-US" altLang="ja-JP" dirty="0" smtClean="0"/>
          </a:p>
          <a:p>
            <a:pPr marL="0" indent="0">
              <a:buNone/>
            </a:pPr>
            <a:r>
              <a:rPr lang="ja-JP" altLang="en-US" dirty="0"/>
              <a:t>　</a:t>
            </a:r>
            <a:r>
              <a:rPr lang="ja-JP" altLang="en-US" dirty="0" smtClean="0"/>
              <a:t>　いて、自分のターンを</a:t>
            </a:r>
            <a:r>
              <a:rPr lang="ja-JP" altLang="en-US" dirty="0"/>
              <a:t>終える</a:t>
            </a:r>
            <a:r>
              <a:rPr lang="en-US" altLang="ja-JP" dirty="0" smtClean="0"/>
              <a:t>)</a:t>
            </a:r>
            <a:endParaRPr lang="en-US" altLang="ja-JP" dirty="0"/>
          </a:p>
          <a:p>
            <a:r>
              <a:rPr lang="en-US" altLang="ja-JP" dirty="0" smtClean="0"/>
              <a:t>MONEY</a:t>
            </a:r>
            <a:r>
              <a:rPr lang="ja-JP" altLang="en-US" dirty="0"/>
              <a:t>が、＄</a:t>
            </a:r>
            <a:r>
              <a:rPr lang="en-US" altLang="ja-JP" dirty="0"/>
              <a:t>10,000</a:t>
            </a:r>
            <a:r>
              <a:rPr lang="ja-JP" altLang="en-US" dirty="0"/>
              <a:t>を超えたらゲームクリア</a:t>
            </a:r>
            <a:r>
              <a:rPr lang="ja-JP" altLang="en-US" dirty="0" smtClean="0"/>
              <a:t>。</a:t>
            </a:r>
            <a:endParaRPr lang="en-US" altLang="ja-JP" dirty="0" smtClean="0"/>
          </a:p>
          <a:p>
            <a:r>
              <a:rPr lang="en-US" altLang="ja-JP" dirty="0"/>
              <a:t>MONEY</a:t>
            </a:r>
            <a:r>
              <a:rPr lang="ja-JP" altLang="en-US" dirty="0"/>
              <a:t>が、</a:t>
            </a:r>
            <a:r>
              <a:rPr lang="en-US" altLang="ja-JP" dirty="0"/>
              <a:t>BET</a:t>
            </a:r>
            <a:r>
              <a:rPr lang="ja-JP" altLang="en-US" dirty="0"/>
              <a:t>の最低額を支払えなくなったらゲームオーバー</a:t>
            </a:r>
            <a:r>
              <a:rPr lang="ja-JP" altLang="en-US" dirty="0" smtClean="0"/>
              <a:t>。</a:t>
            </a:r>
            <a:endParaRPr lang="en-US" altLang="ja-JP" dirty="0" smtClean="0"/>
          </a:p>
          <a:p>
            <a:pPr marL="0" indent="0">
              <a:buNone/>
            </a:pPr>
            <a:endParaRPr lang="en-US" altLang="ja-JP" dirty="0"/>
          </a:p>
          <a:p>
            <a:endParaRPr lang="en-US" altLang="ja-JP" dirty="0"/>
          </a:p>
          <a:p>
            <a:pPr marL="0" indent="0">
              <a:buNone/>
            </a:pPr>
            <a:endParaRPr lang="en-US" altLang="ja-JP" dirty="0" smtClean="0"/>
          </a:p>
        </p:txBody>
      </p:sp>
      <p:sp>
        <p:nvSpPr>
          <p:cNvPr id="3" name="タイトル 2"/>
          <p:cNvSpPr>
            <a:spLocks noGrp="1"/>
          </p:cNvSpPr>
          <p:nvPr>
            <p:ph type="title"/>
          </p:nvPr>
        </p:nvSpPr>
        <p:spPr/>
        <p:txBody>
          <a:bodyPr/>
          <a:lstStyle/>
          <a:p>
            <a:r>
              <a:rPr lang="ja-JP" altLang="en-US" dirty="0"/>
              <a:t>ゲーム</a:t>
            </a:r>
            <a:r>
              <a:rPr lang="ja-JP" altLang="en-US" dirty="0" smtClean="0"/>
              <a:t>説明</a:t>
            </a:r>
            <a:r>
              <a:rPr lang="en-US" altLang="ja-JP" dirty="0" smtClean="0"/>
              <a:t>(2/2</a:t>
            </a:r>
            <a:r>
              <a:rPr lang="en-US" altLang="ja-JP" dirty="0" smtClean="0"/>
              <a:t>)</a:t>
            </a:r>
            <a:br>
              <a:rPr lang="en-US" altLang="ja-JP" dirty="0" smtClean="0"/>
            </a:br>
            <a:r>
              <a:rPr lang="ja-JP" altLang="en-US" sz="2400" dirty="0" smtClean="0"/>
              <a:t>本アプリのゲーム仕様</a:t>
            </a:r>
            <a:endParaRPr kumimoji="1" lang="ja-JP" altLang="en-US" sz="2400" dirty="0"/>
          </a:p>
        </p:txBody>
      </p:sp>
    </p:spTree>
    <p:extLst>
      <p:ext uri="{BB962C8B-B14F-4D97-AF65-F5344CB8AC3E}">
        <p14:creationId xmlns:p14="http://schemas.microsoft.com/office/powerpoint/2010/main" val="81290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smtClean="0"/>
              <a:t>一般的なブラックジャックのルールを採用。</a:t>
            </a:r>
            <a:endParaRPr lang="en-US" altLang="ja-JP" dirty="0" smtClean="0"/>
          </a:p>
          <a:p>
            <a:r>
              <a:rPr lang="en-US" altLang="ja-JP" dirty="0" smtClean="0"/>
              <a:t>MONEY</a:t>
            </a:r>
            <a:r>
              <a:rPr lang="ja-JP" altLang="en-US" dirty="0" smtClean="0"/>
              <a:t>が、＄</a:t>
            </a:r>
            <a:r>
              <a:rPr lang="en-US" altLang="ja-JP" dirty="0" smtClean="0"/>
              <a:t>10,000</a:t>
            </a:r>
            <a:r>
              <a:rPr lang="ja-JP" altLang="en-US" dirty="0" smtClean="0"/>
              <a:t>を超えたらゲームクリア。</a:t>
            </a:r>
            <a:endParaRPr lang="en-US" altLang="ja-JP" dirty="0"/>
          </a:p>
          <a:p>
            <a:r>
              <a:rPr lang="en-US" altLang="ja-JP" dirty="0" smtClean="0"/>
              <a:t>MONEY</a:t>
            </a:r>
            <a:r>
              <a:rPr lang="ja-JP" altLang="en-US" dirty="0" smtClean="0"/>
              <a:t>が、</a:t>
            </a:r>
            <a:r>
              <a:rPr lang="en-US" altLang="ja-JP" dirty="0" smtClean="0"/>
              <a:t>BET</a:t>
            </a:r>
            <a:r>
              <a:rPr lang="ja-JP" altLang="en-US" dirty="0" smtClean="0"/>
              <a:t>の最低額を支払えなくなったらゲームオーバー。</a:t>
            </a:r>
            <a:endParaRPr lang="en-US" altLang="ja-JP" dirty="0" smtClean="0"/>
          </a:p>
          <a:p>
            <a:r>
              <a:rPr lang="ja-JP" altLang="en-US" dirty="0" smtClean="0"/>
              <a:t>ゲームクリア後は、ボーナスステージで、勝利する度に</a:t>
            </a:r>
            <a:r>
              <a:rPr lang="en-US" altLang="ja-JP" dirty="0" smtClean="0"/>
              <a:t>BET</a:t>
            </a:r>
            <a:r>
              <a:rPr lang="ja-JP" altLang="en-US" dirty="0" smtClean="0"/>
              <a:t>の最低額が勝利時の</a:t>
            </a:r>
            <a:r>
              <a:rPr lang="en-US" altLang="ja-JP" dirty="0" smtClean="0"/>
              <a:t>BET</a:t>
            </a:r>
            <a:r>
              <a:rPr lang="ja-JP" altLang="en-US" dirty="0" smtClean="0"/>
              <a:t>額に変わる。</a:t>
            </a:r>
            <a:endParaRPr lang="en-US" altLang="ja-JP" dirty="0" smtClean="0"/>
          </a:p>
        </p:txBody>
      </p:sp>
      <p:sp>
        <p:nvSpPr>
          <p:cNvPr id="3" name="タイトル 2"/>
          <p:cNvSpPr>
            <a:spLocks noGrp="1"/>
          </p:cNvSpPr>
          <p:nvPr>
            <p:ph type="title"/>
          </p:nvPr>
        </p:nvSpPr>
        <p:spPr/>
        <p:txBody>
          <a:bodyPr/>
          <a:lstStyle/>
          <a:p>
            <a:r>
              <a:rPr lang="ja-JP" altLang="en-US" dirty="0" smtClean="0"/>
              <a:t>ゲーム画面</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650238" cy="484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770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ゲーム性</a:t>
            </a:r>
            <a:endParaRPr lang="en-US" altLang="ja-JP" dirty="0" smtClean="0"/>
          </a:p>
          <a:p>
            <a:pPr marL="0" indent="0">
              <a:buNone/>
            </a:pPr>
            <a:r>
              <a:rPr lang="ja-JP" altLang="en-US" dirty="0"/>
              <a:t>ゲームクリア後は、ボーナスステージとして勝利する度に</a:t>
            </a:r>
            <a:r>
              <a:rPr lang="en-US" altLang="ja-JP" dirty="0"/>
              <a:t>BET</a:t>
            </a:r>
            <a:r>
              <a:rPr lang="ja-JP" altLang="en-US" dirty="0"/>
              <a:t>の最低額が勝利時の</a:t>
            </a:r>
            <a:r>
              <a:rPr lang="en-US" altLang="ja-JP" dirty="0"/>
              <a:t>BET</a:t>
            </a:r>
            <a:r>
              <a:rPr lang="ja-JP" altLang="en-US" dirty="0"/>
              <a:t>額に変わる、よりハイリスクハイリターンな設定を楽しめるようにしました</a:t>
            </a:r>
            <a:r>
              <a:rPr lang="ja-JP" altLang="en-US" dirty="0" smtClean="0"/>
              <a:t>。</a:t>
            </a:r>
            <a:endParaRPr lang="en-US" altLang="ja-JP" dirty="0" smtClean="0"/>
          </a:p>
          <a:p>
            <a:pPr marL="0" indent="0">
              <a:buNone/>
            </a:pPr>
            <a:endParaRPr lang="en-US" altLang="ja-JP" dirty="0" smtClean="0"/>
          </a:p>
          <a:p>
            <a:r>
              <a:rPr lang="ja-JP" altLang="en-US" dirty="0" smtClean="0"/>
              <a:t>プログラミング</a:t>
            </a:r>
            <a:endParaRPr lang="en-US" altLang="ja-JP" dirty="0" smtClean="0"/>
          </a:p>
          <a:p>
            <a:pPr marL="0" indent="0">
              <a:buNone/>
            </a:pPr>
            <a:r>
              <a:rPr kumimoji="1" lang="ja-JP" altLang="en-US" dirty="0"/>
              <a:t>トランプ</a:t>
            </a:r>
            <a:r>
              <a:rPr kumimoji="1" lang="ja-JP" altLang="en-US" dirty="0" smtClean="0"/>
              <a:t>の管理を、ブラックジャック以外のトランゲームでも使用できるように作成し、汎用性を持たせました。</a:t>
            </a:r>
            <a:endParaRPr kumimoji="1" lang="ja-JP" altLang="en-US" dirty="0"/>
          </a:p>
        </p:txBody>
      </p:sp>
      <p:sp>
        <p:nvSpPr>
          <p:cNvPr id="3" name="タイトル 2"/>
          <p:cNvSpPr>
            <a:spLocks noGrp="1"/>
          </p:cNvSpPr>
          <p:nvPr>
            <p:ph type="title"/>
          </p:nvPr>
        </p:nvSpPr>
        <p:spPr/>
        <p:txBody>
          <a:bodyPr/>
          <a:lstStyle/>
          <a:p>
            <a:r>
              <a:rPr lang="ja-JP" altLang="en-US" dirty="0" smtClean="0"/>
              <a:t>独自性</a:t>
            </a:r>
            <a:endParaRPr kumimoji="1" lang="ja-JP" altLang="en-US" dirty="0"/>
          </a:p>
        </p:txBody>
      </p:sp>
    </p:spTree>
    <p:extLst>
      <p:ext uri="{BB962C8B-B14F-4D97-AF65-F5344CB8AC3E}">
        <p14:creationId xmlns:p14="http://schemas.microsoft.com/office/powerpoint/2010/main" val="2772623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トランプの</a:t>
            </a:r>
            <a:r>
              <a:rPr lang="ja-JP" altLang="en-US" dirty="0" smtClean="0"/>
              <a:t>管理、プレイヤー、ディーラーの行動の管理をクラス、継承を用いて簡略化しました。</a:t>
            </a:r>
            <a:endParaRPr lang="en-US" altLang="ja-JP" dirty="0" smtClean="0"/>
          </a:p>
          <a:p>
            <a:endParaRPr kumimoji="1" lang="en-US" altLang="ja-JP" dirty="0" smtClean="0"/>
          </a:p>
          <a:p>
            <a:r>
              <a:rPr kumimoji="1" lang="ja-JP" altLang="en-US" dirty="0" smtClean="0"/>
              <a:t>勝敗の管理と、ノーマルステージ、ボーナスステージの管理を</a:t>
            </a:r>
            <a:r>
              <a:rPr kumimoji="1" lang="en-US" altLang="ja-JP" dirty="0" err="1" smtClean="0"/>
              <a:t>enum</a:t>
            </a:r>
            <a:r>
              <a:rPr kumimoji="1" lang="ja-JP" altLang="en-US" dirty="0" smtClean="0"/>
              <a:t>を用いて管理しました。</a:t>
            </a:r>
            <a:endParaRPr kumimoji="1" lang="en-US" altLang="ja-JP" dirty="0" smtClean="0"/>
          </a:p>
          <a:p>
            <a:endParaRPr kumimoji="1" lang="en-US" altLang="ja-JP" dirty="0" smtClean="0"/>
          </a:p>
          <a:p>
            <a:r>
              <a:rPr lang="ja-JP" altLang="en-US" dirty="0" smtClean="0"/>
              <a:t>コマンドの</a:t>
            </a:r>
            <a:r>
              <a:rPr lang="en-US" altLang="ja-JP" dirty="0" smtClean="0"/>
              <a:t>HIT(</a:t>
            </a:r>
            <a:r>
              <a:rPr lang="ja-JP" altLang="en-US" dirty="0" smtClean="0"/>
              <a:t>カードを追加</a:t>
            </a:r>
            <a:r>
              <a:rPr lang="en-US" altLang="ja-JP" dirty="0" smtClean="0"/>
              <a:t>)</a:t>
            </a:r>
            <a:r>
              <a:rPr lang="ja-JP" altLang="en-US" dirty="0" smtClean="0"/>
              <a:t>押下時のカードの追加表示でゲームオブジェクトの親子の関係に苦戦しました。</a:t>
            </a:r>
            <a:endParaRPr kumimoji="1"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smtClean="0"/>
              <a:t>プログラミング技術</a:t>
            </a:r>
            <a:endParaRPr kumimoji="1" lang="ja-JP" altLang="en-US" dirty="0"/>
          </a:p>
        </p:txBody>
      </p:sp>
    </p:spTree>
    <p:extLst>
      <p:ext uri="{BB962C8B-B14F-4D97-AF65-F5344CB8AC3E}">
        <p14:creationId xmlns:p14="http://schemas.microsoft.com/office/powerpoint/2010/main" val="2210016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dirty="0"/>
          </a:p>
        </p:txBody>
      </p:sp>
      <p:sp>
        <p:nvSpPr>
          <p:cNvPr id="3" name="タイトル 2"/>
          <p:cNvSpPr>
            <a:spLocks noGrp="1"/>
          </p:cNvSpPr>
          <p:nvPr>
            <p:ph type="title"/>
          </p:nvPr>
        </p:nvSpPr>
        <p:spPr/>
        <p:txBody>
          <a:bodyPr/>
          <a:lstStyle/>
          <a:p>
            <a:r>
              <a:rPr lang="ja-JP" altLang="en-US" dirty="0" smtClean="0"/>
              <a:t>クラス図</a:t>
            </a:r>
            <a:r>
              <a:rPr lang="en-US" altLang="ja-JP" dirty="0" smtClean="0"/>
              <a:t>(1/2)</a:t>
            </a:r>
            <a:br>
              <a:rPr lang="en-US" altLang="ja-JP" dirty="0" smtClean="0"/>
            </a:br>
            <a:r>
              <a:rPr lang="ja-JP" altLang="en-US" sz="2400" dirty="0" smtClean="0"/>
              <a:t>ゲーム管理</a:t>
            </a:r>
            <a:endParaRPr kumimoji="1" lang="ja-JP" altLang="en-US" sz="2400" dirty="0"/>
          </a:p>
        </p:txBody>
      </p:sp>
      <p:pic>
        <p:nvPicPr>
          <p:cNvPr id="1027" name="Picture 3" descr="C:\Users\202004game\Desktop\UnityProject\Blackjack\out\plantuml\BlackjackAllclass\gameC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3561"/>
            <a:ext cx="9144000" cy="516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948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ハードカバー">
  <a:themeElements>
    <a:clrScheme name="ハードカバー">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ハードカバー">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566</TotalTime>
  <Words>439</Words>
  <Application>Microsoft Office PowerPoint</Application>
  <PresentationFormat>画面に合わせる (4:3)</PresentationFormat>
  <Paragraphs>66</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ハードカバー</vt:lpstr>
      <vt:lpstr>BLACKJACK</vt:lpstr>
      <vt:lpstr>目次</vt:lpstr>
      <vt:lpstr>テーマ</vt:lpstr>
      <vt:lpstr>ゲーム説明(1/2) ブラックジャックの基本ルール</vt:lpstr>
      <vt:lpstr>ゲーム説明(2/2) 本アプリのゲーム仕様</vt:lpstr>
      <vt:lpstr>ゲーム画面</vt:lpstr>
      <vt:lpstr>独自性</vt:lpstr>
      <vt:lpstr>プログラミング技術</vt:lpstr>
      <vt:lpstr>クラス図(1/2) ゲーム管理</vt:lpstr>
      <vt:lpstr>クラス図(2/2) トランプ管理</vt:lpstr>
      <vt:lpstr>制作経緯</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BLACKJACK</dc:title>
  <dc:creator>202004game</dc:creator>
  <cp:lastModifiedBy>202004game</cp:lastModifiedBy>
  <cp:revision>26</cp:revision>
  <cp:lastPrinted>2020-11-10T08:30:05Z</cp:lastPrinted>
  <dcterms:created xsi:type="dcterms:W3CDTF">2020-11-09T09:16:47Z</dcterms:created>
  <dcterms:modified xsi:type="dcterms:W3CDTF">2020-11-10T10:25:05Z</dcterms:modified>
</cp:coreProperties>
</file>