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00" r:id="rId1"/>
  </p:sldMasterIdLst>
  <p:sldIdLst>
    <p:sldId id="256" r:id="rId2"/>
    <p:sldId id="257" r:id="rId3"/>
    <p:sldId id="258" r:id="rId4"/>
    <p:sldId id="264" r:id="rId5"/>
    <p:sldId id="265" r:id="rId6"/>
    <p:sldId id="266" r:id="rId7"/>
    <p:sldId id="260" r:id="rId8"/>
    <p:sldId id="261" r:id="rId9"/>
    <p:sldId id="269" r:id="rId10"/>
    <p:sldId id="270" r:id="rId11"/>
    <p:sldId id="267" r:id="rId12"/>
    <p:sldId id="268" r:id="rId13"/>
    <p:sldId id="262" r:id="rId14"/>
    <p:sldId id="263" r:id="rId15"/>
  </p:sldIdLst>
  <p:sldSz cx="9144000" cy="6858000" type="screen4x3"/>
  <p:notesSz cx="7104063" cy="102346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BE8F2276-D8C8-4E81-AF59-17D98D6B7FB7}">
          <p14:sldIdLst>
            <p14:sldId id="256"/>
            <p14:sldId id="257"/>
            <p14:sldId id="258"/>
            <p14:sldId id="264"/>
            <p14:sldId id="265"/>
            <p14:sldId id="266"/>
            <p14:sldId id="260"/>
            <p14:sldId id="261"/>
            <p14:sldId id="269"/>
            <p14:sldId id="270"/>
            <p14:sldId id="267"/>
            <p14:sldId id="268"/>
            <p14:sldId id="262"/>
            <p14:sldId id="263"/>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595" autoAdjust="0"/>
  </p:normalViewPr>
  <p:slideViewPr>
    <p:cSldViewPr>
      <p:cViewPr varScale="1">
        <p:scale>
          <a:sx n="69" d="100"/>
          <a:sy n="69" d="100"/>
        </p:scale>
        <p:origin x="-1416" y="-9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bg>
      <p:bgRef idx="1003">
        <a:schemeClr val="bg2"/>
      </p:bgRef>
    </p:bg>
    <p:spTree>
      <p:nvGrpSpPr>
        <p:cNvPr id="1" name=""/>
        <p:cNvGrpSpPr/>
        <p:nvPr/>
      </p:nvGrpSpPr>
      <p:grpSpPr>
        <a:xfrm>
          <a:off x="0" y="0"/>
          <a:ext cx="0" cy="0"/>
          <a:chOff x="0" y="0"/>
          <a:chExt cx="0" cy="0"/>
        </a:xfrm>
      </p:grpSpPr>
      <p:pic>
        <p:nvPicPr>
          <p:cNvPr id="7" name="Picture 6" descr="CoverOverlay.png"/>
          <p:cNvPicPr>
            <a:picLocks noChangeAspect="1"/>
          </p:cNvPicPr>
          <p:nvPr/>
        </p:nvPicPr>
        <p:blipFill>
          <a:blip r:embed="rId2" cstate="print"/>
          <a:stretch>
            <a:fillRect/>
          </a:stretch>
        </p:blipFill>
        <p:spPr>
          <a:xfrm>
            <a:off x="0" y="0"/>
            <a:ext cx="9144000" cy="6858000"/>
          </a:xfrm>
          <a:prstGeom prst="rect">
            <a:avLst/>
          </a:prstGeom>
        </p:spPr>
      </p:pic>
      <p:sp>
        <p:nvSpPr>
          <p:cNvPr id="4" name="Date Placeholder 3"/>
          <p:cNvSpPr>
            <a:spLocks noGrp="1"/>
          </p:cNvSpPr>
          <p:nvPr>
            <p:ph type="dt" sz="half" idx="10"/>
          </p:nvPr>
        </p:nvSpPr>
        <p:spPr/>
        <p:txBody>
          <a:bodyPr/>
          <a:lstStyle>
            <a:lvl1pPr>
              <a:defRPr>
                <a:solidFill>
                  <a:schemeClr val="tx2"/>
                </a:solidFill>
              </a:defRPr>
            </a:lvl1pPr>
          </a:lstStyle>
          <a:p>
            <a:fld id="{F761C6F4-A0F9-4422-9F56-FD6EDE7EE696}" type="datetimeFigureOut">
              <a:rPr kumimoji="1" lang="ja-JP" altLang="en-US" smtClean="0"/>
              <a:t>2020/11/10</a:t>
            </a:fld>
            <a:endParaRPr kumimoji="1" lang="ja-JP" altLang="en-US"/>
          </a:p>
        </p:txBody>
      </p:sp>
      <p:sp>
        <p:nvSpPr>
          <p:cNvPr id="5" name="Footer Placeholder 4"/>
          <p:cNvSpPr>
            <a:spLocks noGrp="1"/>
          </p:cNvSpPr>
          <p:nvPr>
            <p:ph type="ftr" sz="quarter" idx="11"/>
          </p:nvPr>
        </p:nvSpPr>
        <p:spPr/>
        <p:txBody>
          <a:bodyPr/>
          <a:lstStyle>
            <a:lvl1pPr>
              <a:defRPr>
                <a:solidFill>
                  <a:schemeClr val="tx2"/>
                </a:solidFill>
              </a:defRPr>
            </a:lvl1pPr>
          </a:lstStyle>
          <a:p>
            <a:endParaRPr kumimoji="1" lang="ja-JP" alt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E7B8E696-D3B9-4CAE-939C-D3AD6CD24500}" type="slidenum">
              <a:rPr kumimoji="1" lang="ja-JP" altLang="en-US" smtClean="0"/>
              <a:t>‹#›</a:t>
            </a:fld>
            <a:endParaRPr kumimoji="1" lang="ja-JP" altLang="en-US"/>
          </a:p>
        </p:txBody>
      </p:sp>
      <p:grpSp>
        <p:nvGrpSpPr>
          <p:cNvPr id="8" name="Group 7"/>
          <p:cNvGrpSpPr/>
          <p:nvPr/>
        </p:nvGrpSpPr>
        <p:grpSpPr>
          <a:xfrm>
            <a:off x="1194101" y="2887530"/>
            <a:ext cx="6779110" cy="923330"/>
            <a:chOff x="1172584" y="1381459"/>
            <a:chExt cx="6779110" cy="923330"/>
          </a:xfrm>
          <a:effectLst>
            <a:outerShdw blurRad="38100" dist="12700" dir="16200000" rotWithShape="0">
              <a:prstClr val="black">
                <a:alpha val="30000"/>
              </a:prstClr>
            </a:outerShdw>
          </a:effectLst>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smtClean="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rPr>
                <a:t></a:t>
              </a:r>
              <a:endParaRPr lang="en-US" sz="5400" dirty="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endParaRPr>
            </a:p>
          </p:txBody>
        </p:sp>
        <p:cxnSp>
          <p:nvCxnSpPr>
            <p:cNvPr id="10" name="Straight Connector 9"/>
            <p:cNvCxnSpPr/>
            <p:nvPr/>
          </p:nvCxnSpPr>
          <p:spPr>
            <a:xfrm rot="10800000">
              <a:off x="1172584" y="192562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293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183341" y="1387737"/>
            <a:ext cx="6777318" cy="1731982"/>
          </a:xfrm>
        </p:spPr>
        <p:txBody>
          <a:bodyPr anchor="b"/>
          <a:lstStyle>
            <a:lvl1pPr>
              <a:defRPr>
                <a:ln w="3175">
                  <a:solidFill>
                    <a:schemeClr val="tx1">
                      <a:alpha val="65000"/>
                    </a:schemeClr>
                  </a:solidFill>
                </a:ln>
                <a:solidFill>
                  <a:schemeClr val="tx1"/>
                </a:solidFill>
                <a:effectLst>
                  <a:outerShdw blurRad="25400" dist="12700" dir="14220000" rotWithShape="0">
                    <a:prstClr val="black">
                      <a:alpha val="50000"/>
                    </a:prstClr>
                  </a:outerShdw>
                </a:effectLst>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371600" y="3767862"/>
            <a:ext cx="6400800" cy="1752600"/>
          </a:xfrm>
        </p:spPr>
        <p:txBody>
          <a:bodyPr/>
          <a:lstStyle>
            <a:lvl1pPr marL="0" indent="0" algn="ctr">
              <a:buNone/>
              <a:defRPr>
                <a:solidFill>
                  <a:schemeClr val="tx1"/>
                </a:solidFill>
                <a:effectLst>
                  <a:outerShdw blurRad="34925" dist="12700" dir="14400000" rotWithShape="0">
                    <a:prstClr val="black">
                      <a:alpha val="21000"/>
                    </a:prst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マスター サブタイトルの書式設定</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Vertical Text Placeholder 2"/>
          <p:cNvSpPr>
            <a:spLocks noGrp="1"/>
          </p:cNvSpPr>
          <p:nvPr>
            <p:ph type="body" orient="vert" idx="1"/>
          </p:nvPr>
        </p:nvSpPr>
        <p:spPr/>
        <p:txBody>
          <a:bodyPr vert="eaVert" anchor="ct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fld id="{F761C6F4-A0F9-4422-9F56-FD6EDE7EE696}" type="datetimeFigureOut">
              <a:rPr kumimoji="1" lang="ja-JP" altLang="en-US" smtClean="0"/>
              <a:t>2020/11/10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B8E696-D3B9-4CAE-939C-D3AD6CD24500}" type="slidenum">
              <a:rPr kumimoji="1" lang="ja-JP" altLang="en-US" smtClean="0"/>
              <a:t>‹#›</a:t>
            </a:fld>
            <a:endParaRPr kumimoji="1" lang="ja-JP" altLang="en-US"/>
          </a:p>
        </p:txBody>
      </p:sp>
      <p:grpSp>
        <p:nvGrpSpPr>
          <p:cNvPr id="11" name="Group 10"/>
          <p:cNvGrpSpPr/>
          <p:nvPr/>
        </p:nvGrpSpPr>
        <p:grpSpPr>
          <a:xfrm>
            <a:off x="1172584" y="1392217"/>
            <a:ext cx="6779110" cy="923330"/>
            <a:chOff x="1172584" y="1381459"/>
            <a:chExt cx="6779110" cy="923330"/>
          </a:xfrm>
        </p:grpSpPr>
        <p:sp>
          <p:nvSpPr>
            <p:cNvPr id="15" name="TextBox 14"/>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6" name="Straight Connector 15"/>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6560" y="559398"/>
            <a:ext cx="1678193" cy="5566765"/>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88488" y="849854"/>
            <a:ext cx="5507917" cy="5023821"/>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fld id="{F761C6F4-A0F9-4422-9F56-FD6EDE7EE696}" type="datetimeFigureOut">
              <a:rPr kumimoji="1" lang="ja-JP" altLang="en-US" smtClean="0"/>
              <a:t>2020/11/10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B8E696-D3B9-4CAE-939C-D3AD6CD24500}" type="slidenum">
              <a:rPr kumimoji="1" lang="ja-JP" altLang="en-US" smtClean="0"/>
              <a:t>‹#›</a:t>
            </a:fld>
            <a:endParaRPr kumimoji="1" lang="ja-JP" altLang="en-US"/>
          </a:p>
        </p:txBody>
      </p:sp>
      <p:grpSp>
        <p:nvGrpSpPr>
          <p:cNvPr id="11" name="Group 10"/>
          <p:cNvGrpSpPr/>
          <p:nvPr/>
        </p:nvGrpSpPr>
        <p:grpSpPr>
          <a:xfrm rot="5400000">
            <a:off x="3909050" y="2880823"/>
            <a:ext cx="5480154" cy="923330"/>
            <a:chOff x="1815339" y="1381459"/>
            <a:chExt cx="5480154" cy="923330"/>
          </a:xfrm>
        </p:grpSpPr>
        <p:sp>
          <p:nvSpPr>
            <p:cNvPr id="12" name="TextBox 11"/>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3" name="Straight Connector 12"/>
            <p:cNvCxnSpPr/>
            <p:nvPr/>
          </p:nvCxnSpPr>
          <p:spPr>
            <a:xfrm flipH="1" flipV="1">
              <a:off x="1815339" y="1924709"/>
              <a:ext cx="2468880" cy="2505"/>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4826613" y="1927417"/>
              <a:ext cx="2468880"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fld id="{F761C6F4-A0F9-4422-9F56-FD6EDE7EE696}" type="datetimeFigureOut">
              <a:rPr kumimoji="1" lang="ja-JP" altLang="en-US" smtClean="0"/>
              <a:t>2020/11/10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B8E696-D3B9-4CAE-939C-D3AD6CD24500}" type="slidenum">
              <a:rPr kumimoji="1" lang="ja-JP" altLang="en-US" smtClean="0"/>
              <a:t>‹#›</a:t>
            </a:fld>
            <a:endParaRPr kumimoji="1" lang="ja-JP" altLang="en-US"/>
          </a:p>
        </p:txBody>
      </p:sp>
      <p:sp>
        <p:nvSpPr>
          <p:cNvPr id="11" name="Title 10"/>
          <p:cNvSpPr>
            <a:spLocks noGrp="1"/>
          </p:cNvSpPr>
          <p:nvPr>
            <p:ph type="title"/>
          </p:nvPr>
        </p:nvSpPr>
        <p:spPr/>
        <p:txBody>
          <a:bodyPr/>
          <a:lstStyle/>
          <a:p>
            <a:r>
              <a:rPr lang="ja-JP" altLang="en-US" smtClean="0"/>
              <a:t>マスター タイトルの書式設定</a:t>
            </a:r>
            <a:endParaRPr lang="en-US"/>
          </a:p>
        </p:txBody>
      </p:sp>
      <p:grpSp>
        <p:nvGrpSpPr>
          <p:cNvPr id="12" name="Group 11"/>
          <p:cNvGrpSpPr/>
          <p:nvPr/>
        </p:nvGrpSpPr>
        <p:grpSpPr>
          <a:xfrm>
            <a:off x="1172584" y="1392217"/>
            <a:ext cx="6779110" cy="923330"/>
            <a:chOff x="1172584" y="1381459"/>
            <a:chExt cx="6779110" cy="923330"/>
          </a:xfrm>
        </p:grpSpPr>
        <p:sp>
          <p:nvSpPr>
            <p:cNvPr id="13" name="TextBox 12"/>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4" name="Straight Connector 13"/>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bg>
      <p:bgRef idx="1002">
        <a:schemeClr val="bg2"/>
      </p:bgRef>
    </p:bg>
    <p:spTree>
      <p:nvGrpSpPr>
        <p:cNvPr id="1" name=""/>
        <p:cNvGrpSpPr/>
        <p:nvPr/>
      </p:nvGrpSpPr>
      <p:grpSpPr>
        <a:xfrm>
          <a:off x="0" y="0"/>
          <a:ext cx="0" cy="0"/>
          <a:chOff x="0" y="0"/>
          <a:chExt cx="0" cy="0"/>
        </a:xfrm>
      </p:grpSpPr>
      <p:pic>
        <p:nvPicPr>
          <p:cNvPr id="12" name="Picture 11" descr="CoverOverlay.png"/>
          <p:cNvPicPr>
            <a:picLocks noChangeAspect="1"/>
          </p:cNvPicPr>
          <p:nvPr/>
        </p:nvPicPr>
        <p:blipFill>
          <a:blip r:embed="rId2" cstate="print">
            <a:lum/>
          </a:blip>
          <a:stretch>
            <a:fillRect/>
          </a:stretch>
        </p:blipFill>
        <p:spPr>
          <a:xfrm>
            <a:off x="0" y="0"/>
            <a:ext cx="9144000" cy="6858000"/>
          </a:xfrm>
          <a:prstGeom prst="rect">
            <a:avLst/>
          </a:prstGeom>
        </p:spPr>
      </p:pic>
      <p:grpSp>
        <p:nvGrpSpPr>
          <p:cNvPr id="7" name="Group 7"/>
          <p:cNvGrpSpPr/>
          <p:nvPr/>
        </p:nvGrpSpPr>
        <p:grpSpPr>
          <a:xfrm>
            <a:off x="1172584" y="2887579"/>
            <a:ext cx="6779110" cy="923330"/>
            <a:chOff x="1172584" y="1381459"/>
            <a:chExt cx="6779110" cy="923330"/>
          </a:xfrm>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0" name="Straight Connector 9"/>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7412"/>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690040" y="1204857"/>
            <a:ext cx="7754713" cy="1910716"/>
          </a:xfrm>
        </p:spPr>
        <p:txBody>
          <a:bodyPr anchor="b"/>
          <a:lstStyle>
            <a:lvl1pPr algn="ctr">
              <a:defRPr sz="5400" b="0" cap="none" baseline="0">
                <a:solidFill>
                  <a:schemeClr val="tx2"/>
                </a:solidFill>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99248" y="3767316"/>
            <a:ext cx="7734747" cy="1500187"/>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F761C6F4-A0F9-4422-9F56-FD6EDE7EE696}" type="datetimeFigureOut">
              <a:rPr kumimoji="1" lang="ja-JP" altLang="en-US" smtClean="0"/>
              <a:t>2020/11/10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B8E696-D3B9-4CAE-939C-D3AD6CD24500}" type="slidenum">
              <a:rPr kumimoji="1" lang="ja-JP" altLang="en-US" smtClean="0"/>
              <a:t>‹#›</a:t>
            </a:fld>
            <a:endParaRPr kumimoji="1" lang="ja-JP"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F761C6F4-A0F9-4422-9F56-FD6EDE7EE696}" type="datetimeFigureOut">
              <a:rPr kumimoji="1" lang="ja-JP" altLang="en-US" smtClean="0"/>
              <a:t>2020/11/10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7B8E696-D3B9-4CAE-939C-D3AD6CD24500}" type="slidenum">
              <a:rPr kumimoji="1" lang="ja-JP" altLang="en-US" smtClean="0"/>
              <a:t>‹#›</a:t>
            </a:fld>
            <a:endParaRPr kumimoji="1" lang="ja-JP" altLang="en-US"/>
          </a:p>
        </p:txBody>
      </p:sp>
      <p:sp>
        <p:nvSpPr>
          <p:cNvPr id="12" name="Title 11"/>
          <p:cNvSpPr>
            <a:spLocks noGrp="1"/>
          </p:cNvSpPr>
          <p:nvPr>
            <p:ph type="title"/>
          </p:nvPr>
        </p:nvSpPr>
        <p:spPr/>
        <p:txBody>
          <a:bodyPr/>
          <a:lstStyle>
            <a:lvl1pPr>
              <a:defRPr>
                <a:solidFill>
                  <a:schemeClr val="tx2"/>
                </a:solidFill>
              </a:defRPr>
            </a:lvl1pPr>
          </a:lstStyle>
          <a:p>
            <a:r>
              <a:rPr lang="ja-JP" altLang="en-US" smtClean="0"/>
              <a:t>マスター タイトルの書式設定</a:t>
            </a:r>
            <a:endParaRPr lang="en-US" dirty="0"/>
          </a:p>
        </p:txBody>
      </p:sp>
      <p:grpSp>
        <p:nvGrpSpPr>
          <p:cNvPr id="13" name="Group 12"/>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8" name="Content Placeholder 7"/>
          <p:cNvSpPr>
            <a:spLocks noGrp="1"/>
          </p:cNvSpPr>
          <p:nvPr>
            <p:ph sz="quarter" idx="13"/>
          </p:nvPr>
        </p:nvSpPr>
        <p:spPr>
          <a:xfrm>
            <a:off x="685800" y="2240280"/>
            <a:ext cx="3803904" cy="3877056"/>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10" name="Content Placeholder 9"/>
          <p:cNvSpPr>
            <a:spLocks noGrp="1"/>
          </p:cNvSpPr>
          <p:nvPr>
            <p:ph sz="quarter" idx="14"/>
          </p:nvPr>
        </p:nvSpPr>
        <p:spPr>
          <a:xfrm>
            <a:off x="4645151" y="2240280"/>
            <a:ext cx="3803904" cy="3877056"/>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smtClean="0"/>
              <a:t>マスター タイトルの書式設定</a:t>
            </a:r>
            <a:endParaRPr lang="en-US"/>
          </a:p>
        </p:txBody>
      </p:sp>
      <p:sp>
        <p:nvSpPr>
          <p:cNvPr id="3" name="Text Placeholder 2"/>
          <p:cNvSpPr>
            <a:spLocks noGrp="1"/>
          </p:cNvSpPr>
          <p:nvPr>
            <p:ph type="body" idx="1"/>
          </p:nvPr>
        </p:nvSpPr>
        <p:spPr>
          <a:xfrm>
            <a:off x="1051560" y="2240280"/>
            <a:ext cx="3442446"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88488" y="2947595"/>
            <a:ext cx="3803904"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5002306" y="2240280"/>
            <a:ext cx="3447288"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45026" y="2944368"/>
            <a:ext cx="3799728"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F761C6F4-A0F9-4422-9F56-FD6EDE7EE696}" type="datetimeFigureOut">
              <a:rPr kumimoji="1" lang="ja-JP" altLang="en-US" smtClean="0"/>
              <a:t>2020/11/10</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E7B8E696-D3B9-4CAE-939C-D3AD6CD24500}" type="slidenum">
              <a:rPr kumimoji="1" lang="ja-JP" altLang="en-US" smtClean="0"/>
              <a:t>‹#›</a:t>
            </a:fld>
            <a:endParaRPr kumimoji="1" lang="ja-JP" altLang="en-US"/>
          </a:p>
        </p:txBody>
      </p:sp>
      <p:grpSp>
        <p:nvGrpSpPr>
          <p:cNvPr id="14" name="Group 13"/>
          <p:cNvGrpSpPr/>
          <p:nvPr/>
        </p:nvGrpSpPr>
        <p:grpSpPr>
          <a:xfrm>
            <a:off x="1172584" y="1392217"/>
            <a:ext cx="6779110" cy="923330"/>
            <a:chOff x="1172584" y="1381459"/>
            <a:chExt cx="6779110" cy="923330"/>
          </a:xfrm>
        </p:grpSpPr>
        <p:sp>
          <p:nvSpPr>
            <p:cNvPr id="16" name="TextBox 15"/>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7" name="Straight Connector 16"/>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F761C6F4-A0F9-4422-9F56-FD6EDE7EE696}" type="datetimeFigureOut">
              <a:rPr kumimoji="1" lang="ja-JP" altLang="en-US" smtClean="0"/>
              <a:t>2020/11/10</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E7B8E696-D3B9-4CAE-939C-D3AD6CD24500}" type="slidenum">
              <a:rPr kumimoji="1" lang="ja-JP" altLang="en-US" smtClean="0"/>
              <a:t>‹#›</a:t>
            </a:fld>
            <a:endParaRPr kumimoji="1" lang="ja-JP" altLang="en-US"/>
          </a:p>
        </p:txBody>
      </p:sp>
      <p:grpSp>
        <p:nvGrpSpPr>
          <p:cNvPr id="10" name="Group 9"/>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61C6F4-A0F9-4422-9F56-FD6EDE7EE696}" type="datetimeFigureOut">
              <a:rPr kumimoji="1" lang="ja-JP" altLang="en-US" smtClean="0"/>
              <a:t>2020/11/10</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E7B8E696-D3B9-4CAE-939C-D3AD6CD24500}"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5034579" y="1678195"/>
            <a:ext cx="3422483" cy="1886921"/>
          </a:xfrm>
        </p:spPr>
        <p:txBody>
          <a:bodyPr anchor="b"/>
          <a:lstStyle>
            <a:lvl1pPr algn="l">
              <a:defRPr sz="2800" b="0"/>
            </a:lvl1pPr>
          </a:lstStyle>
          <a:p>
            <a:r>
              <a:rPr lang="ja-JP" altLang="en-US" smtClean="0"/>
              <a:t>マスター タイトルの書式設定</a:t>
            </a:r>
            <a:endParaRPr lang="en-US"/>
          </a:p>
        </p:txBody>
      </p:sp>
      <p:sp>
        <p:nvSpPr>
          <p:cNvPr id="3" name="Content Placeholder 2"/>
          <p:cNvSpPr>
            <a:spLocks noGrp="1"/>
          </p:cNvSpPr>
          <p:nvPr>
            <p:ph idx="1"/>
          </p:nvPr>
        </p:nvSpPr>
        <p:spPr>
          <a:xfrm>
            <a:off x="692001" y="559398"/>
            <a:ext cx="4116667" cy="5566765"/>
          </a:xfrm>
        </p:spPr>
        <p:txBody>
          <a:bodyPr anchor="ct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5034579" y="3603812"/>
            <a:ext cx="3411725" cy="2517289"/>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F761C6F4-A0F9-4422-9F56-FD6EDE7EE696}" type="datetimeFigureOut">
              <a:rPr kumimoji="1" lang="ja-JP" altLang="en-US" smtClean="0"/>
              <a:t>2020/11/10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7B8E696-D3B9-4CAE-939C-D3AD6CD24500}" type="slidenum">
              <a:rPr kumimoji="1" lang="ja-JP" altLang="en-US" smtClean="0"/>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77731" y="4668818"/>
            <a:ext cx="7767021" cy="644729"/>
          </a:xfrm>
        </p:spPr>
        <p:txBody>
          <a:bodyPr anchor="b"/>
          <a:lstStyle>
            <a:lvl1pPr algn="ctr">
              <a:defRPr sz="2800" b="0"/>
            </a:lvl1pPr>
          </a:lstStyle>
          <a:p>
            <a:r>
              <a:rPr lang="ja-JP" altLang="en-US" smtClean="0"/>
              <a:t>マスター タイトルの書式設定</a:t>
            </a:r>
            <a:endParaRPr lang="en-US"/>
          </a:p>
        </p:txBody>
      </p:sp>
      <p:sp>
        <p:nvSpPr>
          <p:cNvPr id="3" name="Picture Placeholder 2"/>
          <p:cNvSpPr>
            <a:spLocks noGrp="1"/>
          </p:cNvSpPr>
          <p:nvPr>
            <p:ph type="pic" idx="1"/>
          </p:nvPr>
        </p:nvSpPr>
        <p:spPr>
          <a:xfrm rot="240000">
            <a:off x="2183792" y="666965"/>
            <a:ext cx="4772156" cy="3598016"/>
          </a:xfrm>
          <a:solidFill>
            <a:srgbClr val="FFFFFF">
              <a:shade val="85000"/>
            </a:srgbClr>
          </a:solidFill>
          <a:ln w="190500" cap="sq">
            <a:solidFill>
              <a:srgbClr val="FFFFFF"/>
            </a:solidFill>
            <a:miter lim="800000"/>
          </a:ln>
          <a:effectLst>
            <a:outerShdw blurRad="65000" dist="50800" dir="12900000" kx="195000" ky="145000" algn="tl" rotWithShape="0">
              <a:srgbClr val="000000">
                <a:alpha val="24000"/>
              </a:srgbClr>
            </a:outerShdw>
          </a:effectLst>
          <a:scene3d>
            <a:camera prst="orthographicFront">
              <a:rot lat="0" lon="0" rev="360000"/>
            </a:camera>
            <a:lightRig rig="twoPt" dir="t">
              <a:rot lat="0" lon="0" rev="7200000"/>
            </a:lightRig>
          </a:scene3d>
          <a:sp3d contourW="12700">
            <a:bevelT w="25400" h="19050"/>
            <a:contourClr>
              <a:srgbClr val="969696"/>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アイコンをクリックして図を追加</a:t>
            </a:r>
            <a:endParaRPr lang="en-US" dirty="0"/>
          </a:p>
        </p:txBody>
      </p:sp>
      <p:sp>
        <p:nvSpPr>
          <p:cNvPr id="4" name="Text Placeholder 3"/>
          <p:cNvSpPr>
            <a:spLocks noGrp="1"/>
          </p:cNvSpPr>
          <p:nvPr>
            <p:ph type="body" sz="half" idx="2"/>
          </p:nvPr>
        </p:nvSpPr>
        <p:spPr>
          <a:xfrm>
            <a:off x="688489" y="5324306"/>
            <a:ext cx="7756264" cy="804862"/>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F761C6F4-A0F9-4422-9F56-FD6EDE7EE696}" type="datetimeFigureOut">
              <a:rPr kumimoji="1" lang="ja-JP" altLang="en-US" smtClean="0"/>
              <a:t>2020/11/10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7B8E696-D3B9-4CAE-939C-D3AD6CD24500}" type="slidenum">
              <a:rPr kumimoji="1" lang="ja-JP" altLang="en-US" smtClean="0"/>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gradFill flip="none" rotWithShape="1">
            <a:gsLst>
              <a:gs pos="83000">
                <a:schemeClr val="bg1">
                  <a:alpha val="11000"/>
                </a:schemeClr>
              </a:gs>
              <a:gs pos="100000">
                <a:schemeClr val="bg2">
                  <a:lumMod val="75000"/>
                  <a:alpha val="23000"/>
                </a:schemeClr>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88490" y="570156"/>
            <a:ext cx="7756263" cy="1054250"/>
          </a:xfrm>
          <a:prstGeom prst="rect">
            <a:avLst/>
          </a:prstGeom>
        </p:spPr>
        <p:txBody>
          <a:bodyPr vert="horz" lIns="91440" tIns="45720" rIns="91440" bIns="45720" rtlCol="0" anchor="ctr">
            <a:no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99247" y="2248347"/>
            <a:ext cx="7745505" cy="3877815"/>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360378" y="6161442"/>
            <a:ext cx="2133600" cy="365125"/>
          </a:xfrm>
          <a:prstGeom prst="rect">
            <a:avLst/>
          </a:prstGeom>
        </p:spPr>
        <p:txBody>
          <a:bodyPr vert="horz" lIns="91440" tIns="45720" rIns="91440" bIns="45720" rtlCol="0" anchor="ctr"/>
          <a:lstStyle>
            <a:lvl1pPr algn="l">
              <a:defRPr sz="1200">
                <a:solidFill>
                  <a:schemeClr val="tx2"/>
                </a:solidFill>
              </a:defRPr>
            </a:lvl1pPr>
          </a:lstStyle>
          <a:p>
            <a:fld id="{F761C6F4-A0F9-4422-9F56-FD6EDE7EE696}" type="datetimeFigureOut">
              <a:rPr kumimoji="1" lang="ja-JP" altLang="en-US" smtClean="0"/>
              <a:t>2020/11/10</a:t>
            </a:fld>
            <a:endParaRPr kumimoji="1" lang="ja-JP" altLang="en-US"/>
          </a:p>
        </p:txBody>
      </p:sp>
      <p:sp>
        <p:nvSpPr>
          <p:cNvPr id="5" name="Footer Placeholder 4"/>
          <p:cNvSpPr>
            <a:spLocks noGrp="1"/>
          </p:cNvSpPr>
          <p:nvPr>
            <p:ph type="ftr" sz="quarter" idx="3"/>
          </p:nvPr>
        </p:nvSpPr>
        <p:spPr>
          <a:xfrm>
            <a:off x="3124200" y="6161442"/>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kumimoji="1" lang="ja-JP" altLang="en-US"/>
          </a:p>
        </p:txBody>
      </p:sp>
      <p:sp>
        <p:nvSpPr>
          <p:cNvPr id="6" name="Slide Number Placeholder 5"/>
          <p:cNvSpPr>
            <a:spLocks noGrp="1"/>
          </p:cNvSpPr>
          <p:nvPr>
            <p:ph type="sldNum" sz="quarter" idx="4"/>
          </p:nvPr>
        </p:nvSpPr>
        <p:spPr>
          <a:xfrm>
            <a:off x="6639264" y="6161442"/>
            <a:ext cx="2133600" cy="365125"/>
          </a:xfrm>
          <a:prstGeom prst="rect">
            <a:avLst/>
          </a:prstGeom>
        </p:spPr>
        <p:txBody>
          <a:bodyPr vert="horz" lIns="91440" tIns="45720" rIns="91440" bIns="45720" rtlCol="0" anchor="ctr"/>
          <a:lstStyle>
            <a:lvl1pPr algn="r">
              <a:defRPr sz="1200">
                <a:solidFill>
                  <a:schemeClr val="tx2"/>
                </a:solidFill>
              </a:defRPr>
            </a:lvl1pPr>
          </a:lstStyle>
          <a:p>
            <a:fld id="{E7B8E696-D3B9-4CAE-939C-D3AD6CD24500}" type="slidenum">
              <a:rPr kumimoji="1" lang="ja-JP" altLang="en-US" smtClean="0"/>
              <a:t>‹#›</a:t>
            </a:fld>
            <a:endParaRPr kumimoji="1" lang="ja-JP" altLang="en-US"/>
          </a:p>
        </p:txBody>
      </p:sp>
    </p:spTree>
  </p:cSld>
  <p:clrMap bg1="lt1" tx1="dk1" bg2="lt2" tx2="dk2" accent1="accent1" accent2="accent2" accent3="accent3" accent4="accent4" accent5="accent5" accent6="accent6" hlink="hlink" folHlink="folHlink"/>
  <p:sldLayoutIdLst>
    <p:sldLayoutId id="2147484201" r:id="rId1"/>
    <p:sldLayoutId id="2147484202" r:id="rId2"/>
    <p:sldLayoutId id="2147484203" r:id="rId3"/>
    <p:sldLayoutId id="2147484204" r:id="rId4"/>
    <p:sldLayoutId id="2147484205" r:id="rId5"/>
    <p:sldLayoutId id="2147484206" r:id="rId6"/>
    <p:sldLayoutId id="2147484207" r:id="rId7"/>
    <p:sldLayoutId id="2147484208" r:id="rId8"/>
    <p:sldLayoutId id="2147484209" r:id="rId9"/>
    <p:sldLayoutId id="2147484210" r:id="rId10"/>
    <p:sldLayoutId id="2147484211" r:id="rId11"/>
  </p:sldLayoutIdLst>
  <p:txStyles>
    <p:titleStyle>
      <a:lvl1pPr algn="ctr" defTabSz="914400" rtl="0" eaLnBrk="1" latinLnBrk="0" hangingPunct="1">
        <a:spcBef>
          <a:spcPct val="0"/>
        </a:spcBef>
        <a:buNone/>
        <a:defRPr kumimoji="1" sz="5400" kern="1200">
          <a:solidFill>
            <a:schemeClr val="tx2"/>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65760" indent="-365760" algn="l" defTabSz="914400" rtl="0" eaLnBrk="1" latinLnBrk="0" hangingPunct="1">
        <a:spcBef>
          <a:spcPct val="20000"/>
        </a:spcBef>
        <a:buClr>
          <a:schemeClr val="accent1"/>
        </a:buClr>
        <a:buFont typeface="Wingdings" pitchFamily="2" charset="2"/>
        <a:buChar char=""/>
        <a:defRPr kumimoji="1" sz="2400" kern="1200">
          <a:solidFill>
            <a:schemeClr val="tx1">
              <a:lumMod val="85000"/>
              <a:lumOff val="15000"/>
            </a:schemeClr>
          </a:solidFill>
          <a:latin typeface="+mn-lt"/>
          <a:ea typeface="+mn-ea"/>
          <a:cs typeface="+mn-cs"/>
        </a:defRPr>
      </a:lvl1pPr>
      <a:lvl2pPr marL="777240" indent="-365760" algn="l" defTabSz="914400" rtl="0" eaLnBrk="1" latinLnBrk="0" hangingPunct="1">
        <a:spcBef>
          <a:spcPct val="20000"/>
        </a:spcBef>
        <a:buClr>
          <a:schemeClr val="accent1"/>
        </a:buClr>
        <a:buFont typeface="Wingdings" pitchFamily="2" charset="2"/>
        <a:buChar char=""/>
        <a:defRPr kumimoji="1" sz="2200" kern="1200">
          <a:solidFill>
            <a:schemeClr val="tx1">
              <a:lumMod val="85000"/>
              <a:lumOff val="15000"/>
            </a:schemeClr>
          </a:solidFill>
          <a:latin typeface="+mn-lt"/>
          <a:ea typeface="+mn-ea"/>
          <a:cs typeface="+mn-cs"/>
        </a:defRPr>
      </a:lvl2pPr>
      <a:lvl3pPr marL="1143000" indent="-365760" algn="l" defTabSz="914400" rtl="0" eaLnBrk="1" latinLnBrk="0" hangingPunct="1">
        <a:spcBef>
          <a:spcPct val="20000"/>
        </a:spcBef>
        <a:buClr>
          <a:schemeClr val="accent1"/>
        </a:buClr>
        <a:buFont typeface="Wingdings" pitchFamily="2" charset="2"/>
        <a:buChar char=""/>
        <a:defRPr kumimoji="1" sz="2000" kern="1200">
          <a:solidFill>
            <a:schemeClr val="tx1">
              <a:lumMod val="85000"/>
              <a:lumOff val="15000"/>
            </a:schemeClr>
          </a:solidFill>
          <a:latin typeface="+mn-lt"/>
          <a:ea typeface="+mn-ea"/>
          <a:cs typeface="+mn-cs"/>
        </a:defRPr>
      </a:lvl3pPr>
      <a:lvl4pPr marL="1508760" indent="-320040" algn="l" defTabSz="914400" rtl="0" eaLnBrk="1" latinLnBrk="0" hangingPunct="1">
        <a:spcBef>
          <a:spcPct val="20000"/>
        </a:spcBef>
        <a:buClr>
          <a:schemeClr val="accent1"/>
        </a:buClr>
        <a:buFont typeface="Wingdings" pitchFamily="2" charset="2"/>
        <a:buChar char=""/>
        <a:defRPr kumimoji="1" sz="1800" kern="1200">
          <a:solidFill>
            <a:schemeClr val="tx1">
              <a:lumMod val="85000"/>
              <a:lumOff val="15000"/>
            </a:schemeClr>
          </a:solidFill>
          <a:latin typeface="+mn-lt"/>
          <a:ea typeface="+mn-ea"/>
          <a:cs typeface="+mn-cs"/>
        </a:defRPr>
      </a:lvl4pPr>
      <a:lvl5pPr marL="1828800" indent="-320040" algn="l" defTabSz="914400" rtl="0" eaLnBrk="1" latinLnBrk="0" hangingPunct="1">
        <a:spcBef>
          <a:spcPct val="20000"/>
        </a:spcBef>
        <a:buClr>
          <a:schemeClr val="accent1"/>
        </a:buClr>
        <a:buFont typeface="Wingdings" pitchFamily="2" charset="2"/>
        <a:buChar char=""/>
        <a:defRPr kumimoji="1" sz="1600" kern="1200">
          <a:solidFill>
            <a:schemeClr val="tx1">
              <a:lumMod val="85000"/>
              <a:lumOff val="15000"/>
            </a:schemeClr>
          </a:solidFill>
          <a:latin typeface="+mn-lt"/>
          <a:ea typeface="+mn-ea"/>
          <a:cs typeface="+mn-cs"/>
        </a:defRPr>
      </a:lvl5pPr>
      <a:lvl6pPr marL="2148840" indent="-274320" algn="l" defTabSz="914400" rtl="0" eaLnBrk="1" latinLnBrk="0" hangingPunct="1">
        <a:spcBef>
          <a:spcPts val="400"/>
        </a:spcBef>
        <a:buClr>
          <a:schemeClr val="accent1"/>
        </a:buClr>
        <a:buFont typeface="Wingdings" pitchFamily="2" charset="2"/>
        <a:buChar char=""/>
        <a:defRPr kumimoji="1"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itchFamily="2" charset="2"/>
        <a:buChar char=""/>
        <a:defRPr kumimoji="1"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itchFamily="2" charset="2"/>
        <a:buChar char=""/>
        <a:defRPr kumimoji="1"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itchFamily="2" charset="2"/>
        <a:buChar char=""/>
        <a:defRPr kumimoji="1" sz="14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Autofit/>
          </a:bodyPr>
          <a:lstStyle/>
          <a:p>
            <a:r>
              <a:rPr kumimoji="1" lang="en-US" altLang="ja-JP" sz="8000" b="1" dirty="0" smtClean="0"/>
              <a:t>BLACKJACK</a:t>
            </a:r>
            <a:endParaRPr kumimoji="1" lang="ja-JP" altLang="en-US" sz="8000" b="1" dirty="0"/>
          </a:p>
        </p:txBody>
      </p:sp>
      <p:sp>
        <p:nvSpPr>
          <p:cNvPr id="3" name="サブタイトル 2"/>
          <p:cNvSpPr>
            <a:spLocks noGrp="1"/>
          </p:cNvSpPr>
          <p:nvPr>
            <p:ph type="subTitle" idx="1"/>
          </p:nvPr>
        </p:nvSpPr>
        <p:spPr/>
        <p:txBody>
          <a:bodyPr/>
          <a:lstStyle/>
          <a:p>
            <a:r>
              <a:rPr kumimoji="1" lang="ja-JP" altLang="en-US" dirty="0" smtClean="0">
                <a:solidFill>
                  <a:schemeClr val="tx1"/>
                </a:solidFill>
              </a:rPr>
              <a:t>篠崎　大生</a:t>
            </a:r>
            <a:endParaRPr kumimoji="1" lang="ja-JP" altLang="en-US" dirty="0">
              <a:solidFill>
                <a:schemeClr val="tx1"/>
              </a:solidFill>
            </a:endParaRPr>
          </a:p>
        </p:txBody>
      </p:sp>
    </p:spTree>
    <p:extLst>
      <p:ext uri="{BB962C8B-B14F-4D97-AF65-F5344CB8AC3E}">
        <p14:creationId xmlns:p14="http://schemas.microsoft.com/office/powerpoint/2010/main" val="6386848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noAutofit/>
          </a:bodyPr>
          <a:lstStyle/>
          <a:p>
            <a:r>
              <a:rPr lang="ja-JP" altLang="en-US" sz="1800" dirty="0" smtClean="0"/>
              <a:t>プレイヤー、ディーラーの管理</a:t>
            </a:r>
            <a:endParaRPr lang="en-US" altLang="ja-JP" sz="1800" dirty="0" smtClean="0"/>
          </a:p>
          <a:p>
            <a:pPr marL="0" indent="0">
              <a:buNone/>
            </a:pPr>
            <a:r>
              <a:rPr lang="ja-JP" altLang="en-US" sz="1800" dirty="0" smtClean="0"/>
              <a:t>フォームアプリ</a:t>
            </a:r>
            <a:endParaRPr lang="en-US" altLang="ja-JP" sz="1800" dirty="0" smtClean="0"/>
          </a:p>
          <a:p>
            <a:pPr marL="0" indent="0">
              <a:buNone/>
            </a:pPr>
            <a:r>
              <a:rPr lang="ja-JP" altLang="en-US" sz="1800" dirty="0" smtClean="0"/>
              <a:t>　→　変数のみ全てを管理</a:t>
            </a:r>
            <a:endParaRPr lang="en-US" altLang="ja-JP" sz="1800" dirty="0" smtClean="0"/>
          </a:p>
          <a:p>
            <a:pPr marL="0" indent="0">
              <a:buNone/>
            </a:pPr>
            <a:r>
              <a:rPr lang="en-US" altLang="ja-JP" sz="1800" dirty="0" smtClean="0"/>
              <a:t>Unity</a:t>
            </a:r>
          </a:p>
          <a:p>
            <a:pPr marL="0" indent="0">
              <a:buNone/>
            </a:pPr>
            <a:r>
              <a:rPr lang="ja-JP" altLang="en-US" sz="1800" dirty="0" smtClean="0"/>
              <a:t>　→　親クラスを作り、継承を用いてそれぞれで管理</a:t>
            </a:r>
            <a:endParaRPr lang="en-US" altLang="ja-JP" sz="1800" dirty="0" smtClean="0"/>
          </a:p>
          <a:p>
            <a:endParaRPr kumimoji="1" lang="en-US" altLang="ja-JP" sz="1800" dirty="0" smtClean="0"/>
          </a:p>
          <a:p>
            <a:r>
              <a:rPr lang="ja-JP" altLang="en-US" sz="1800" dirty="0" smtClean="0"/>
              <a:t>独自性</a:t>
            </a:r>
            <a:endParaRPr kumimoji="1" lang="en-US" altLang="ja-JP" sz="1800" dirty="0" smtClean="0"/>
          </a:p>
          <a:p>
            <a:pPr marL="0" indent="0">
              <a:buNone/>
            </a:pPr>
            <a:r>
              <a:rPr lang="ja-JP" altLang="en-US" sz="1800" dirty="0" smtClean="0"/>
              <a:t>フォームアプリ</a:t>
            </a:r>
            <a:endParaRPr lang="en-US" altLang="ja-JP" sz="1800" dirty="0" smtClean="0"/>
          </a:p>
          <a:p>
            <a:pPr marL="0" indent="0">
              <a:buNone/>
            </a:pPr>
            <a:r>
              <a:rPr lang="ja-JP" altLang="en-US" sz="1800" dirty="0"/>
              <a:t>　</a:t>
            </a:r>
            <a:r>
              <a:rPr lang="ja-JP" altLang="en-US" sz="1800" dirty="0" smtClean="0"/>
              <a:t>→　</a:t>
            </a:r>
            <a:r>
              <a:rPr lang="ja-JP" altLang="en-US" sz="1800" dirty="0"/>
              <a:t>ディーラー</a:t>
            </a:r>
            <a:r>
              <a:rPr lang="ja-JP" altLang="en-US" sz="1800" dirty="0" smtClean="0"/>
              <a:t>の性格機能を追加</a:t>
            </a:r>
            <a:endParaRPr lang="en-US" altLang="ja-JP" sz="1800" dirty="0" smtClean="0"/>
          </a:p>
          <a:p>
            <a:pPr marL="0" indent="0">
              <a:buNone/>
            </a:pPr>
            <a:r>
              <a:rPr lang="en-US" altLang="ja-JP" sz="1800" dirty="0"/>
              <a:t> </a:t>
            </a:r>
            <a:r>
              <a:rPr lang="en-US" altLang="ja-JP" sz="1800" dirty="0" smtClean="0"/>
              <a:t>           (</a:t>
            </a:r>
            <a:r>
              <a:rPr lang="ja-JP" altLang="en-US" sz="1800" dirty="0" smtClean="0"/>
              <a:t>性格によってカードを引く数字の値を変化</a:t>
            </a:r>
            <a:r>
              <a:rPr lang="en-US" altLang="ja-JP" sz="1800" dirty="0" smtClean="0"/>
              <a:t>)</a:t>
            </a:r>
          </a:p>
          <a:p>
            <a:pPr marL="0" indent="0">
              <a:buNone/>
            </a:pPr>
            <a:r>
              <a:rPr kumimoji="1" lang="en-US" altLang="ja-JP" sz="1800" dirty="0" smtClean="0"/>
              <a:t>Unity</a:t>
            </a:r>
          </a:p>
          <a:p>
            <a:pPr marL="0" indent="0">
              <a:buNone/>
            </a:pPr>
            <a:r>
              <a:rPr kumimoji="1" lang="ja-JP" altLang="en-US" sz="1800" dirty="0" smtClean="0"/>
              <a:t>　→</a:t>
            </a:r>
            <a:r>
              <a:rPr lang="ja-JP" altLang="en-US" sz="1800" dirty="0"/>
              <a:t>　</a:t>
            </a:r>
            <a:r>
              <a:rPr lang="en-US" altLang="ja-JP" sz="1800" dirty="0" err="1" smtClean="0"/>
              <a:t>VIPRoom</a:t>
            </a:r>
            <a:r>
              <a:rPr lang="ja-JP" altLang="en-US" sz="1800" dirty="0" smtClean="0"/>
              <a:t>機能を追加</a:t>
            </a:r>
            <a:endParaRPr lang="en-US" altLang="ja-JP" sz="1800" dirty="0" smtClean="0"/>
          </a:p>
          <a:p>
            <a:pPr marL="0" indent="0">
              <a:buNone/>
            </a:pPr>
            <a:r>
              <a:rPr kumimoji="1" lang="ja-JP" altLang="en-US" sz="1800" dirty="0"/>
              <a:t>　</a:t>
            </a:r>
            <a:r>
              <a:rPr kumimoji="1" lang="ja-JP" altLang="en-US" sz="1800" dirty="0" smtClean="0"/>
              <a:t>　　</a:t>
            </a:r>
            <a:r>
              <a:rPr kumimoji="1" lang="en-US" altLang="ja-JP" sz="1800" smtClean="0"/>
              <a:t>(</a:t>
            </a:r>
            <a:r>
              <a:rPr kumimoji="1" lang="ja-JP" altLang="en-US" sz="1800" smtClean="0"/>
              <a:t>ハイリスクハイリターンな設定</a:t>
            </a:r>
            <a:r>
              <a:rPr kumimoji="1" lang="ja-JP" altLang="en-US" sz="1800" dirty="0" smtClean="0"/>
              <a:t>に変化</a:t>
            </a:r>
            <a:r>
              <a:rPr kumimoji="1" lang="en-US" altLang="ja-JP" sz="1800" dirty="0" smtClean="0"/>
              <a:t>)</a:t>
            </a:r>
            <a:endParaRPr kumimoji="1" lang="en-US" altLang="ja-JP" sz="1800" dirty="0" smtClean="0"/>
          </a:p>
        </p:txBody>
      </p:sp>
      <p:sp>
        <p:nvSpPr>
          <p:cNvPr id="3" name="タイトル 2"/>
          <p:cNvSpPr>
            <a:spLocks noGrp="1"/>
          </p:cNvSpPr>
          <p:nvPr>
            <p:ph type="title"/>
          </p:nvPr>
        </p:nvSpPr>
        <p:spPr/>
        <p:txBody>
          <a:bodyPr/>
          <a:lstStyle/>
          <a:p>
            <a:r>
              <a:rPr lang="ja-JP" altLang="en-US" sz="4800" dirty="0" smtClean="0"/>
              <a:t>プログラミング</a:t>
            </a:r>
            <a:r>
              <a:rPr lang="ja-JP" altLang="en-US" sz="4800" dirty="0" smtClean="0"/>
              <a:t>技術</a:t>
            </a:r>
            <a:r>
              <a:rPr lang="en-US" altLang="ja-JP" sz="4800" dirty="0" smtClean="0"/>
              <a:t>(3/3)</a:t>
            </a:r>
            <a:br>
              <a:rPr lang="en-US" altLang="ja-JP" sz="4800" dirty="0" smtClean="0"/>
            </a:br>
            <a:r>
              <a:rPr lang="ja-JP" altLang="en-US" sz="2400" dirty="0" smtClean="0"/>
              <a:t>フォームアプリからの変更点</a:t>
            </a:r>
            <a:endParaRPr kumimoji="1" lang="ja-JP" altLang="en-US" sz="2400" dirty="0"/>
          </a:p>
        </p:txBody>
      </p:sp>
    </p:spTree>
    <p:extLst>
      <p:ext uri="{BB962C8B-B14F-4D97-AF65-F5344CB8AC3E}">
        <p14:creationId xmlns:p14="http://schemas.microsoft.com/office/powerpoint/2010/main" val="17109649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endParaRPr kumimoji="1" lang="ja-JP" altLang="en-US" dirty="0"/>
          </a:p>
        </p:txBody>
      </p:sp>
      <p:sp>
        <p:nvSpPr>
          <p:cNvPr id="3" name="タイトル 2"/>
          <p:cNvSpPr>
            <a:spLocks noGrp="1"/>
          </p:cNvSpPr>
          <p:nvPr>
            <p:ph type="title"/>
          </p:nvPr>
        </p:nvSpPr>
        <p:spPr/>
        <p:txBody>
          <a:bodyPr/>
          <a:lstStyle/>
          <a:p>
            <a:r>
              <a:rPr lang="ja-JP" altLang="en-US" dirty="0" smtClean="0"/>
              <a:t>クラス図</a:t>
            </a:r>
            <a:r>
              <a:rPr lang="en-US" altLang="ja-JP" dirty="0" smtClean="0"/>
              <a:t>(1/2)</a:t>
            </a:r>
            <a:br>
              <a:rPr lang="en-US" altLang="ja-JP" dirty="0" smtClean="0"/>
            </a:br>
            <a:r>
              <a:rPr lang="ja-JP" altLang="en-US" sz="2400" dirty="0" smtClean="0"/>
              <a:t>ゲーム管理</a:t>
            </a:r>
            <a:endParaRPr kumimoji="1" lang="ja-JP" altLang="en-US" sz="2400" dirty="0"/>
          </a:p>
        </p:txBody>
      </p:sp>
      <p:pic>
        <p:nvPicPr>
          <p:cNvPr id="1027" name="Picture 3" descr="C:\Users\202004game\Desktop\UnityProject\Blackjack\out\plantuml\BlackjackAllclass\gameCor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713561"/>
            <a:ext cx="9144000" cy="5161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0948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kumimoji="1" lang="ja-JP" altLang="en-US" smtClean="0"/>
              <a:t>クラス、継承を用いてトランプを管理し、ブラックジャックだけでなく、ほかのトランプゲームにも使用できるよう汎用性を意識してコード作りしました。</a:t>
            </a:r>
            <a:endParaRPr kumimoji="1" lang="ja-JP" altLang="en-US"/>
          </a:p>
        </p:txBody>
      </p:sp>
      <p:sp>
        <p:nvSpPr>
          <p:cNvPr id="3" name="タイトル 2"/>
          <p:cNvSpPr>
            <a:spLocks noGrp="1"/>
          </p:cNvSpPr>
          <p:nvPr>
            <p:ph type="title"/>
          </p:nvPr>
        </p:nvSpPr>
        <p:spPr/>
        <p:txBody>
          <a:bodyPr/>
          <a:lstStyle/>
          <a:p>
            <a:r>
              <a:rPr lang="ja-JP" altLang="en-US" dirty="0" smtClean="0"/>
              <a:t>クラス図</a:t>
            </a:r>
            <a:r>
              <a:rPr lang="en-US" altLang="ja-JP" dirty="0" smtClean="0"/>
              <a:t>(2/2)</a:t>
            </a:r>
            <a:br>
              <a:rPr lang="en-US" altLang="ja-JP" dirty="0" smtClean="0"/>
            </a:br>
            <a:r>
              <a:rPr lang="ja-JP" altLang="en-US" sz="2400" dirty="0"/>
              <a:t>トランプ管理</a:t>
            </a:r>
            <a:endParaRPr kumimoji="1" lang="ja-JP" altLang="en-US" sz="2400" dirty="0"/>
          </a:p>
        </p:txBody>
      </p:sp>
      <p:pic>
        <p:nvPicPr>
          <p:cNvPr id="2051" name="Picture 3" descr="C:\Users\202004game\Desktop\UnityProject\Blackjack\out\plantuml\BlackjackAllclass\Trump.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2" y="1696050"/>
            <a:ext cx="9115425" cy="5067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04632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lang="ja-JP" altLang="en-US" dirty="0" smtClean="0"/>
              <a:t>メイン画面作成</a:t>
            </a:r>
            <a:endParaRPr lang="en-US" altLang="ja-JP" dirty="0" smtClean="0"/>
          </a:p>
          <a:p>
            <a:r>
              <a:rPr lang="ja-JP" altLang="en-US" dirty="0" smtClean="0"/>
              <a:t>トランプの管理クラス作成</a:t>
            </a:r>
            <a:endParaRPr lang="en-US" altLang="ja-JP" dirty="0" smtClean="0"/>
          </a:p>
          <a:p>
            <a:r>
              <a:rPr kumimoji="1" lang="ja-JP" altLang="en-US" dirty="0" smtClean="0"/>
              <a:t>カードの配置、表示確認</a:t>
            </a:r>
            <a:endParaRPr kumimoji="1" lang="en-US" altLang="ja-JP" dirty="0" smtClean="0"/>
          </a:p>
          <a:p>
            <a:r>
              <a:rPr kumimoji="1" lang="ja-JP" altLang="en-US" dirty="0" smtClean="0"/>
              <a:t>トランプの数字の計算機能追加</a:t>
            </a:r>
            <a:endParaRPr kumimoji="1" lang="en-US" altLang="ja-JP" dirty="0" smtClean="0"/>
          </a:p>
          <a:p>
            <a:r>
              <a:rPr kumimoji="1" lang="ja-JP" altLang="en-US" dirty="0" smtClean="0"/>
              <a:t>ボタン管理クラス作成</a:t>
            </a:r>
            <a:endParaRPr kumimoji="1" lang="en-US" altLang="ja-JP" dirty="0" smtClean="0"/>
          </a:p>
          <a:p>
            <a:r>
              <a:rPr kumimoji="1" lang="ja-JP" altLang="en-US" dirty="0" smtClean="0"/>
              <a:t>ボタン押下時の各メソッド追加</a:t>
            </a:r>
            <a:endParaRPr kumimoji="1" lang="en-US" altLang="ja-JP" dirty="0" smtClean="0"/>
          </a:p>
          <a:p>
            <a:r>
              <a:rPr lang="ja-JP" altLang="en-US" dirty="0" smtClean="0"/>
              <a:t>勝敗判定機能、掛け金機能、</a:t>
            </a:r>
            <a:r>
              <a:rPr lang="en-US" altLang="ja-JP" dirty="0" smtClean="0"/>
              <a:t>UI</a:t>
            </a:r>
            <a:r>
              <a:rPr lang="ja-JP" altLang="en-US" dirty="0" smtClean="0"/>
              <a:t>の追加</a:t>
            </a:r>
            <a:endParaRPr lang="en-US" altLang="ja-JP" dirty="0" smtClean="0"/>
          </a:p>
          <a:p>
            <a:r>
              <a:rPr kumimoji="1" lang="ja-JP" altLang="en-US" dirty="0" smtClean="0"/>
              <a:t>ゲームクリア、ゲームオーバー条件の追加</a:t>
            </a:r>
            <a:endParaRPr kumimoji="1" lang="ja-JP" altLang="en-US" dirty="0"/>
          </a:p>
        </p:txBody>
      </p:sp>
      <p:sp>
        <p:nvSpPr>
          <p:cNvPr id="3" name="タイトル 2"/>
          <p:cNvSpPr>
            <a:spLocks noGrp="1"/>
          </p:cNvSpPr>
          <p:nvPr>
            <p:ph type="title"/>
          </p:nvPr>
        </p:nvSpPr>
        <p:spPr/>
        <p:txBody>
          <a:bodyPr/>
          <a:lstStyle/>
          <a:p>
            <a:r>
              <a:rPr lang="ja-JP" altLang="en-US" dirty="0"/>
              <a:t>制作経緯</a:t>
            </a:r>
            <a:endParaRPr kumimoji="1" lang="ja-JP" altLang="en-US" dirty="0"/>
          </a:p>
        </p:txBody>
      </p:sp>
    </p:spTree>
    <p:extLst>
      <p:ext uri="{BB962C8B-B14F-4D97-AF65-F5344CB8AC3E}">
        <p14:creationId xmlns:p14="http://schemas.microsoft.com/office/powerpoint/2010/main" val="16323086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kumimoji="1" lang="ja-JP" altLang="en-US" dirty="0" smtClean="0"/>
              <a:t>半年前はパソコンすらあまり触ったことが</a:t>
            </a:r>
            <a:r>
              <a:rPr kumimoji="1" lang="ja-JP" altLang="en-US" dirty="0" smtClean="0"/>
              <a:t>なかった状態から</a:t>
            </a:r>
            <a:r>
              <a:rPr kumimoji="1" lang="en-US" altLang="ja-JP" dirty="0" smtClean="0"/>
              <a:t>2</a:t>
            </a:r>
            <a:r>
              <a:rPr kumimoji="1" lang="ja-JP" altLang="en-US" dirty="0" smtClean="0"/>
              <a:t>か月弱勉強し、フォームアプリで</a:t>
            </a:r>
            <a:r>
              <a:rPr lang="ja-JP" altLang="en-US" dirty="0" smtClean="0"/>
              <a:t>ブラックジャックを作成することが出来ました。ただまとまりはなく、修正しようとすると様々な箇所を同時に修正しないといけないものでした。</a:t>
            </a:r>
            <a:endParaRPr kumimoji="1" lang="ja-JP" altLang="en-US" dirty="0"/>
          </a:p>
        </p:txBody>
      </p:sp>
      <p:sp>
        <p:nvSpPr>
          <p:cNvPr id="3" name="タイトル 2"/>
          <p:cNvSpPr>
            <a:spLocks noGrp="1"/>
          </p:cNvSpPr>
          <p:nvPr>
            <p:ph type="title"/>
          </p:nvPr>
        </p:nvSpPr>
        <p:spPr/>
        <p:txBody>
          <a:bodyPr/>
          <a:lstStyle/>
          <a:p>
            <a:r>
              <a:rPr lang="ja-JP" altLang="en-US" dirty="0"/>
              <a:t>まとめ</a:t>
            </a:r>
            <a:endParaRPr kumimoji="1" lang="ja-JP" altLang="en-US" dirty="0"/>
          </a:p>
        </p:txBody>
      </p:sp>
    </p:spTree>
    <p:extLst>
      <p:ext uri="{BB962C8B-B14F-4D97-AF65-F5344CB8AC3E}">
        <p14:creationId xmlns:p14="http://schemas.microsoft.com/office/powerpoint/2010/main" val="40102287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normAutofit lnSpcReduction="10000"/>
          </a:bodyPr>
          <a:lstStyle/>
          <a:p>
            <a:r>
              <a:rPr kumimoji="1" lang="ja-JP" altLang="en-US" dirty="0" smtClean="0"/>
              <a:t>テーマ</a:t>
            </a:r>
            <a:endParaRPr kumimoji="1" lang="en-US" altLang="ja-JP" dirty="0" smtClean="0"/>
          </a:p>
          <a:p>
            <a:r>
              <a:rPr lang="ja-JP" altLang="en-US" dirty="0" smtClean="0"/>
              <a:t>ゲーム説明</a:t>
            </a:r>
            <a:r>
              <a:rPr lang="en-US" altLang="ja-JP" dirty="0" smtClean="0"/>
              <a:t>(1/2)</a:t>
            </a:r>
          </a:p>
          <a:p>
            <a:r>
              <a:rPr lang="ja-JP" altLang="en-US" dirty="0" smtClean="0"/>
              <a:t>ゲーム説明</a:t>
            </a:r>
            <a:r>
              <a:rPr lang="en-US" altLang="ja-JP" dirty="0" smtClean="0"/>
              <a:t>(2/2)</a:t>
            </a:r>
          </a:p>
          <a:p>
            <a:r>
              <a:rPr kumimoji="1" lang="ja-JP" altLang="en-US" dirty="0" smtClean="0"/>
              <a:t>独自性（こだわり）</a:t>
            </a:r>
            <a:endParaRPr kumimoji="1" lang="en-US" altLang="ja-JP" dirty="0" smtClean="0"/>
          </a:p>
          <a:p>
            <a:r>
              <a:rPr lang="ja-JP" altLang="en-US" dirty="0" smtClean="0"/>
              <a:t>プログラミング技術</a:t>
            </a:r>
            <a:r>
              <a:rPr lang="en-US" altLang="ja-JP" dirty="0" smtClean="0"/>
              <a:t>(</a:t>
            </a:r>
            <a:r>
              <a:rPr lang="ja-JP" altLang="en-US" dirty="0" smtClean="0"/>
              <a:t>機能・デザイン）</a:t>
            </a:r>
            <a:endParaRPr lang="en-US" altLang="ja-JP" dirty="0" smtClean="0"/>
          </a:p>
          <a:p>
            <a:r>
              <a:rPr lang="ja-JP" altLang="en-US" dirty="0" smtClean="0"/>
              <a:t>クラス図</a:t>
            </a:r>
            <a:r>
              <a:rPr lang="en-US" altLang="ja-JP" dirty="0" smtClean="0"/>
              <a:t>(1/2)</a:t>
            </a:r>
          </a:p>
          <a:p>
            <a:r>
              <a:rPr lang="ja-JP" altLang="en-US" dirty="0" smtClean="0"/>
              <a:t>クラス図</a:t>
            </a:r>
            <a:r>
              <a:rPr lang="en-US" altLang="ja-JP" dirty="0" smtClean="0"/>
              <a:t>(2/2)</a:t>
            </a:r>
          </a:p>
          <a:p>
            <a:r>
              <a:rPr kumimoji="1" lang="ja-JP" altLang="en-US" dirty="0" smtClean="0"/>
              <a:t>制作経緯</a:t>
            </a:r>
            <a:r>
              <a:rPr kumimoji="1" lang="en-US" altLang="ja-JP" dirty="0" smtClean="0"/>
              <a:t>(</a:t>
            </a:r>
            <a:r>
              <a:rPr kumimoji="1" lang="ja-JP" altLang="en-US" dirty="0" smtClean="0"/>
              <a:t>開発スケジュール）</a:t>
            </a:r>
            <a:endParaRPr kumimoji="1" lang="en-US" altLang="ja-JP" dirty="0" smtClean="0"/>
          </a:p>
          <a:p>
            <a:r>
              <a:rPr kumimoji="1" lang="ja-JP" altLang="en-US" dirty="0" smtClean="0"/>
              <a:t>まとめ</a:t>
            </a:r>
            <a:endParaRPr kumimoji="1" lang="ja-JP" altLang="en-US" dirty="0"/>
          </a:p>
        </p:txBody>
      </p:sp>
      <p:sp>
        <p:nvSpPr>
          <p:cNvPr id="2" name="タイトル 1"/>
          <p:cNvSpPr>
            <a:spLocks noGrp="1"/>
          </p:cNvSpPr>
          <p:nvPr>
            <p:ph type="title"/>
          </p:nvPr>
        </p:nvSpPr>
        <p:spPr/>
        <p:txBody>
          <a:bodyPr/>
          <a:lstStyle/>
          <a:p>
            <a:r>
              <a:rPr kumimoji="1" lang="ja-JP" altLang="en-US" dirty="0" smtClean="0"/>
              <a:t>目次</a:t>
            </a:r>
            <a:endParaRPr kumimoji="1" lang="ja-JP" altLang="en-US" dirty="0"/>
          </a:p>
        </p:txBody>
      </p:sp>
    </p:spTree>
    <p:extLst>
      <p:ext uri="{BB962C8B-B14F-4D97-AF65-F5344CB8AC3E}">
        <p14:creationId xmlns:p14="http://schemas.microsoft.com/office/powerpoint/2010/main" val="34160995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normAutofit/>
          </a:bodyPr>
          <a:lstStyle/>
          <a:p>
            <a:r>
              <a:rPr lang="ja-JP" altLang="en-US" dirty="0" smtClean="0"/>
              <a:t>自分</a:t>
            </a:r>
            <a:r>
              <a:rPr lang="ja-JP" altLang="en-US" dirty="0"/>
              <a:t>なりに吸収できたことを最大限表現できるポートフォリオとして作成する。</a:t>
            </a:r>
            <a:endParaRPr lang="en-US" altLang="ja-JP" dirty="0"/>
          </a:p>
          <a:p>
            <a:pPr marL="0" indent="0">
              <a:buNone/>
            </a:pPr>
            <a:endParaRPr lang="en-US" altLang="ja-JP" dirty="0" smtClean="0"/>
          </a:p>
          <a:p>
            <a:r>
              <a:rPr lang="ja-JP" altLang="en-US" dirty="0" smtClean="0"/>
              <a:t>サンプルコードを使わず、自作で既存のゲームの動きを実現させる。</a:t>
            </a:r>
            <a:endParaRPr lang="en-US" altLang="ja-JP" dirty="0" smtClean="0"/>
          </a:p>
          <a:p>
            <a:endParaRPr lang="en-US" altLang="ja-JP" dirty="0"/>
          </a:p>
          <a:p>
            <a:r>
              <a:rPr lang="en-US" altLang="ja-JP" dirty="0" smtClean="0"/>
              <a:t> </a:t>
            </a:r>
            <a:r>
              <a:rPr lang="ja-JP" altLang="en-US" dirty="0" smtClean="0"/>
              <a:t>さらに上記をもとに</a:t>
            </a:r>
            <a:r>
              <a:rPr lang="en-US" altLang="ja-JP" dirty="0" smtClean="0"/>
              <a:t>Windows</a:t>
            </a:r>
            <a:r>
              <a:rPr lang="ja-JP" altLang="en-US" dirty="0"/>
              <a:t>フォームアプリで制作した</a:t>
            </a:r>
            <a:r>
              <a:rPr lang="en-US" altLang="ja-JP" dirty="0"/>
              <a:t>BLACKJACK</a:t>
            </a:r>
            <a:r>
              <a:rPr lang="ja-JP" altLang="en-US" dirty="0"/>
              <a:t>を</a:t>
            </a:r>
            <a:r>
              <a:rPr lang="en-US" altLang="ja-JP" dirty="0"/>
              <a:t>Unity</a:t>
            </a:r>
            <a:r>
              <a:rPr lang="ja-JP" altLang="en-US" dirty="0"/>
              <a:t>に移植する。</a:t>
            </a:r>
            <a:endParaRPr lang="en-US" altLang="ja-JP" dirty="0"/>
          </a:p>
          <a:p>
            <a:pPr marL="0" indent="0">
              <a:buNone/>
            </a:pPr>
            <a:endParaRPr lang="en-US" altLang="ja-JP" dirty="0" smtClean="0"/>
          </a:p>
          <a:p>
            <a:endParaRPr lang="en-US" altLang="ja-JP" dirty="0" smtClean="0"/>
          </a:p>
          <a:p>
            <a:endParaRPr kumimoji="1" lang="ja-JP" altLang="en-US" dirty="0"/>
          </a:p>
        </p:txBody>
      </p:sp>
      <p:sp>
        <p:nvSpPr>
          <p:cNvPr id="3" name="タイトル 2"/>
          <p:cNvSpPr>
            <a:spLocks noGrp="1"/>
          </p:cNvSpPr>
          <p:nvPr>
            <p:ph type="title"/>
          </p:nvPr>
        </p:nvSpPr>
        <p:spPr/>
        <p:txBody>
          <a:bodyPr/>
          <a:lstStyle/>
          <a:p>
            <a:r>
              <a:rPr kumimoji="1" lang="ja-JP" altLang="en-US" dirty="0" smtClean="0"/>
              <a:t>テーマ</a:t>
            </a:r>
            <a:endParaRPr kumimoji="1" lang="ja-JP" altLang="en-US" dirty="0"/>
          </a:p>
        </p:txBody>
      </p:sp>
    </p:spTree>
    <p:extLst>
      <p:ext uri="{BB962C8B-B14F-4D97-AF65-F5344CB8AC3E}">
        <p14:creationId xmlns:p14="http://schemas.microsoft.com/office/powerpoint/2010/main" val="5984168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normAutofit lnSpcReduction="10000"/>
          </a:bodyPr>
          <a:lstStyle/>
          <a:p>
            <a:r>
              <a:rPr kumimoji="1" lang="ja-JP" altLang="en-US" dirty="0" smtClean="0"/>
              <a:t>ディーラーと</a:t>
            </a:r>
            <a:r>
              <a:rPr kumimoji="1" lang="en-US" altLang="ja-JP" dirty="0" smtClean="0"/>
              <a:t>1</a:t>
            </a:r>
            <a:r>
              <a:rPr kumimoji="1" lang="ja-JP" altLang="en-US" dirty="0" smtClean="0"/>
              <a:t>対</a:t>
            </a:r>
            <a:r>
              <a:rPr kumimoji="1" lang="en-US" altLang="ja-JP" dirty="0" smtClean="0"/>
              <a:t>1</a:t>
            </a:r>
            <a:r>
              <a:rPr lang="ja-JP" altLang="en-US" dirty="0" smtClean="0"/>
              <a:t>で、いかに手札を</a:t>
            </a:r>
            <a:r>
              <a:rPr lang="en-US" altLang="ja-JP" dirty="0"/>
              <a:t>21</a:t>
            </a:r>
            <a:r>
              <a:rPr lang="ja-JP" altLang="en-US" dirty="0" smtClean="0"/>
              <a:t>近い数字にするかで勝敗が決まります。</a:t>
            </a:r>
            <a:endParaRPr lang="en-US" altLang="ja-JP" dirty="0" smtClean="0"/>
          </a:p>
          <a:p>
            <a:r>
              <a:rPr lang="en-US" altLang="ja-JP" dirty="0"/>
              <a:t>A</a:t>
            </a:r>
            <a:r>
              <a:rPr lang="ja-JP" altLang="en-US" dirty="0"/>
              <a:t>は</a:t>
            </a:r>
            <a:r>
              <a:rPr lang="en-US" altLang="ja-JP" dirty="0"/>
              <a:t>1</a:t>
            </a:r>
            <a:r>
              <a:rPr lang="ja-JP" altLang="en-US" dirty="0"/>
              <a:t>又は</a:t>
            </a:r>
            <a:r>
              <a:rPr lang="en-US" altLang="ja-JP" dirty="0"/>
              <a:t>11</a:t>
            </a:r>
            <a:r>
              <a:rPr lang="ja-JP" altLang="en-US" dirty="0"/>
              <a:t>として数え、絵札</a:t>
            </a:r>
            <a:r>
              <a:rPr lang="en-US" altLang="ja-JP" dirty="0"/>
              <a:t>(J,Q,K)</a:t>
            </a:r>
            <a:r>
              <a:rPr lang="ja-JP" altLang="en-US" dirty="0"/>
              <a:t>は全て</a:t>
            </a:r>
            <a:r>
              <a:rPr lang="en-US" altLang="ja-JP" dirty="0"/>
              <a:t>10</a:t>
            </a:r>
            <a:r>
              <a:rPr lang="ja-JP" altLang="en-US" dirty="0"/>
              <a:t>として</a:t>
            </a:r>
            <a:endParaRPr lang="en-US" altLang="ja-JP" dirty="0"/>
          </a:p>
          <a:p>
            <a:pPr marL="0" indent="0">
              <a:buNone/>
            </a:pPr>
            <a:r>
              <a:rPr lang="ja-JP" altLang="en-US" dirty="0"/>
              <a:t>　数えます</a:t>
            </a:r>
            <a:r>
              <a:rPr lang="ja-JP" altLang="en-US" dirty="0" smtClean="0"/>
              <a:t>。</a:t>
            </a:r>
            <a:endParaRPr lang="en-US" altLang="ja-JP" dirty="0"/>
          </a:p>
          <a:p>
            <a:r>
              <a:rPr lang="ja-JP" altLang="en-US" dirty="0"/>
              <a:t>最初</a:t>
            </a:r>
            <a:r>
              <a:rPr lang="ja-JP" altLang="en-US" dirty="0" smtClean="0"/>
              <a:t>に</a:t>
            </a:r>
            <a:r>
              <a:rPr lang="en-US" altLang="ja-JP" dirty="0" smtClean="0"/>
              <a:t>BET</a:t>
            </a:r>
            <a:r>
              <a:rPr lang="ja-JP" altLang="en-US" dirty="0" smtClean="0"/>
              <a:t>する金額を決め、</a:t>
            </a:r>
            <a:r>
              <a:rPr lang="en-US" altLang="ja-JP" dirty="0" smtClean="0"/>
              <a:t>2</a:t>
            </a:r>
            <a:r>
              <a:rPr lang="ja-JP" altLang="en-US" dirty="0"/>
              <a:t>枚のカードが配られます。その時点</a:t>
            </a:r>
            <a:r>
              <a:rPr lang="ja-JP" altLang="en-US" dirty="0" smtClean="0"/>
              <a:t>で</a:t>
            </a:r>
            <a:r>
              <a:rPr lang="en-US" altLang="ja-JP" dirty="0" smtClean="0"/>
              <a:t>21</a:t>
            </a:r>
            <a:r>
              <a:rPr lang="ja-JP" altLang="en-US" dirty="0"/>
              <a:t>（</a:t>
            </a:r>
            <a:r>
              <a:rPr lang="en-US" altLang="ja-JP" dirty="0"/>
              <a:t>A</a:t>
            </a:r>
            <a:r>
              <a:rPr lang="ja-JP" altLang="en-US" dirty="0"/>
              <a:t>と</a:t>
            </a:r>
            <a:r>
              <a:rPr lang="en-US" altLang="ja-JP" dirty="0"/>
              <a:t>10</a:t>
            </a:r>
            <a:r>
              <a:rPr lang="ja-JP" altLang="en-US" dirty="0"/>
              <a:t>又は、絵札の</a:t>
            </a:r>
            <a:r>
              <a:rPr lang="ja-JP" altLang="en-US" dirty="0" smtClean="0"/>
              <a:t>組み合わせ</a:t>
            </a:r>
            <a:r>
              <a:rPr lang="en-US" altLang="ja-JP" dirty="0" smtClean="0"/>
              <a:t>)</a:t>
            </a:r>
            <a:r>
              <a:rPr lang="ja-JP" altLang="en-US" dirty="0" smtClean="0"/>
              <a:t>だと、一番</a:t>
            </a:r>
            <a:r>
              <a:rPr lang="ja-JP" altLang="en-US" dirty="0"/>
              <a:t>強い役（</a:t>
            </a:r>
            <a:r>
              <a:rPr lang="en-US" altLang="ja-JP" dirty="0"/>
              <a:t>BLACKJACK)</a:t>
            </a:r>
            <a:r>
              <a:rPr lang="ja-JP" altLang="en-US" dirty="0"/>
              <a:t>となります</a:t>
            </a:r>
            <a:r>
              <a:rPr lang="ja-JP" altLang="en-US" dirty="0" smtClean="0"/>
              <a:t>。</a:t>
            </a:r>
            <a:endParaRPr lang="en-US" altLang="ja-JP" dirty="0" smtClean="0"/>
          </a:p>
          <a:p>
            <a:r>
              <a:rPr lang="ja-JP" altLang="en-US" dirty="0" smtClean="0"/>
              <a:t>配当金は、</a:t>
            </a:r>
            <a:r>
              <a:rPr lang="en-US" altLang="ja-JP" dirty="0" smtClean="0"/>
              <a:t>BET</a:t>
            </a:r>
            <a:r>
              <a:rPr lang="ja-JP" altLang="en-US" dirty="0" smtClean="0"/>
              <a:t>額　</a:t>
            </a:r>
            <a:r>
              <a:rPr lang="en-US" altLang="ja-JP" dirty="0" smtClean="0"/>
              <a:t>×</a:t>
            </a:r>
            <a:r>
              <a:rPr lang="ja-JP" altLang="en-US" dirty="0" smtClean="0"/>
              <a:t>　　</a:t>
            </a:r>
            <a:endParaRPr lang="en-US" altLang="ja-JP" dirty="0" smtClean="0"/>
          </a:p>
          <a:p>
            <a:pPr marL="0" indent="0">
              <a:buNone/>
            </a:pPr>
            <a:r>
              <a:rPr lang="ja-JP" altLang="en-US" dirty="0"/>
              <a:t>　勝利</a:t>
            </a:r>
            <a:r>
              <a:rPr lang="ja-JP" altLang="en-US" dirty="0" smtClean="0"/>
              <a:t>：</a:t>
            </a:r>
            <a:r>
              <a:rPr lang="en-US" altLang="ja-JP" dirty="0" smtClean="0"/>
              <a:t>2</a:t>
            </a:r>
            <a:r>
              <a:rPr lang="ja-JP" altLang="en-US" dirty="0" smtClean="0"/>
              <a:t>倍　引き分け：</a:t>
            </a:r>
            <a:r>
              <a:rPr lang="en-US" altLang="ja-JP" dirty="0" smtClean="0"/>
              <a:t>1</a:t>
            </a:r>
            <a:r>
              <a:rPr lang="ja-JP" altLang="en-US" dirty="0" smtClean="0"/>
              <a:t>倍　敗北：０</a:t>
            </a:r>
            <a:endParaRPr lang="en-US" altLang="ja-JP" dirty="0" smtClean="0"/>
          </a:p>
          <a:p>
            <a:pPr marL="0" indent="0">
              <a:buNone/>
            </a:pPr>
            <a:r>
              <a:rPr lang="ja-JP" altLang="en-US" dirty="0" smtClean="0"/>
              <a:t>　ブラックジャックで勝利すると</a:t>
            </a:r>
            <a:r>
              <a:rPr lang="en-US" altLang="ja-JP" dirty="0" smtClean="0"/>
              <a:t>2.5</a:t>
            </a:r>
            <a:r>
              <a:rPr lang="ja-JP" altLang="en-US" dirty="0" smtClean="0"/>
              <a:t>倍</a:t>
            </a:r>
            <a:endParaRPr lang="en-US" altLang="ja-JP" dirty="0"/>
          </a:p>
          <a:p>
            <a:pPr marL="0" indent="0">
              <a:buNone/>
            </a:pPr>
            <a:endParaRPr lang="en-US" altLang="ja-JP" dirty="0" smtClean="0"/>
          </a:p>
          <a:p>
            <a:endParaRPr lang="en-US" altLang="ja-JP" dirty="0" smtClean="0"/>
          </a:p>
        </p:txBody>
      </p:sp>
      <p:sp>
        <p:nvSpPr>
          <p:cNvPr id="3" name="タイトル 2"/>
          <p:cNvSpPr>
            <a:spLocks noGrp="1"/>
          </p:cNvSpPr>
          <p:nvPr>
            <p:ph type="title"/>
          </p:nvPr>
        </p:nvSpPr>
        <p:spPr/>
        <p:txBody>
          <a:bodyPr/>
          <a:lstStyle/>
          <a:p>
            <a:r>
              <a:rPr lang="ja-JP" altLang="en-US" dirty="0"/>
              <a:t>ゲーム</a:t>
            </a:r>
            <a:r>
              <a:rPr lang="ja-JP" altLang="en-US" dirty="0" smtClean="0"/>
              <a:t>説明</a:t>
            </a:r>
            <a:r>
              <a:rPr lang="en-US" altLang="ja-JP" dirty="0" smtClean="0"/>
              <a:t>(1/2)</a:t>
            </a:r>
            <a:r>
              <a:rPr lang="en-US" altLang="ja-JP" dirty="0"/>
              <a:t/>
            </a:r>
            <a:br>
              <a:rPr lang="en-US" altLang="ja-JP" dirty="0"/>
            </a:br>
            <a:r>
              <a:rPr lang="ja-JP" altLang="en-US" sz="2400" dirty="0" smtClean="0"/>
              <a:t>ブラックジャックの基本ルール</a:t>
            </a:r>
            <a:endParaRPr kumimoji="1" lang="ja-JP" altLang="en-US" sz="2400" dirty="0"/>
          </a:p>
        </p:txBody>
      </p:sp>
    </p:spTree>
    <p:extLst>
      <p:ext uri="{BB962C8B-B14F-4D97-AF65-F5344CB8AC3E}">
        <p14:creationId xmlns:p14="http://schemas.microsoft.com/office/powerpoint/2010/main" val="2636870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normAutofit fontScale="92500"/>
          </a:bodyPr>
          <a:lstStyle/>
          <a:p>
            <a:r>
              <a:rPr lang="ja-JP" altLang="en-US" dirty="0"/>
              <a:t>プレイヤーの</a:t>
            </a:r>
            <a:r>
              <a:rPr lang="ja-JP" altLang="en-US" dirty="0" smtClean="0"/>
              <a:t>行動</a:t>
            </a:r>
            <a:endParaRPr lang="en-US" altLang="ja-JP" dirty="0"/>
          </a:p>
          <a:p>
            <a:pPr marL="0" indent="0">
              <a:buNone/>
            </a:pPr>
            <a:r>
              <a:rPr lang="ja-JP" altLang="en-US" dirty="0"/>
              <a:t>　</a:t>
            </a:r>
            <a:r>
              <a:rPr lang="ja-JP" altLang="en-US" dirty="0" smtClean="0"/>
              <a:t>・</a:t>
            </a:r>
            <a:r>
              <a:rPr lang="en-US" altLang="ja-JP" dirty="0" smtClean="0"/>
              <a:t>HIT(</a:t>
            </a:r>
            <a:r>
              <a:rPr lang="ja-JP" altLang="en-US" dirty="0" smtClean="0"/>
              <a:t>カード</a:t>
            </a:r>
            <a:r>
              <a:rPr lang="ja-JP" altLang="en-US" dirty="0"/>
              <a:t>を</a:t>
            </a:r>
            <a:r>
              <a:rPr lang="ja-JP" altLang="en-US" dirty="0" smtClean="0"/>
              <a:t>引く</a:t>
            </a:r>
            <a:r>
              <a:rPr lang="en-US" altLang="ja-JP" dirty="0" smtClean="0"/>
              <a:t>)</a:t>
            </a:r>
          </a:p>
          <a:p>
            <a:pPr marL="0" indent="0">
              <a:buNone/>
            </a:pPr>
            <a:r>
              <a:rPr lang="en-US" altLang="ja-JP" dirty="0"/>
              <a:t> </a:t>
            </a:r>
            <a:r>
              <a:rPr lang="en-US" altLang="ja-JP" dirty="0" smtClean="0"/>
              <a:t>   </a:t>
            </a:r>
            <a:r>
              <a:rPr lang="ja-JP" altLang="en-US" dirty="0" smtClean="0"/>
              <a:t>・</a:t>
            </a:r>
            <a:r>
              <a:rPr lang="en-US" altLang="ja-JP" dirty="0" smtClean="0"/>
              <a:t>SURRENDER(</a:t>
            </a:r>
            <a:r>
              <a:rPr lang="ja-JP" altLang="en-US" dirty="0" smtClean="0"/>
              <a:t>ゲームを降り、</a:t>
            </a:r>
            <a:r>
              <a:rPr lang="en-US" altLang="ja-JP" dirty="0" smtClean="0"/>
              <a:t>BET</a:t>
            </a:r>
            <a:r>
              <a:rPr lang="ja-JP" altLang="en-US" dirty="0" smtClean="0"/>
              <a:t>額の半分が返金</a:t>
            </a:r>
            <a:r>
              <a:rPr lang="en-US" altLang="ja-JP" dirty="0" smtClean="0"/>
              <a:t>)</a:t>
            </a:r>
          </a:p>
          <a:p>
            <a:pPr marL="0" indent="0">
              <a:buNone/>
            </a:pPr>
            <a:r>
              <a:rPr lang="ja-JP" altLang="en-US" dirty="0"/>
              <a:t>　</a:t>
            </a:r>
            <a:r>
              <a:rPr lang="ja-JP" altLang="en-US" dirty="0" smtClean="0"/>
              <a:t>・</a:t>
            </a:r>
            <a:r>
              <a:rPr lang="en-US" altLang="ja-JP" dirty="0" smtClean="0"/>
              <a:t>STAND</a:t>
            </a:r>
            <a:r>
              <a:rPr lang="en-US" altLang="ja-JP" dirty="0"/>
              <a:t>(</a:t>
            </a:r>
            <a:r>
              <a:rPr lang="ja-JP" altLang="en-US" dirty="0"/>
              <a:t>自分のターンを終える</a:t>
            </a:r>
            <a:r>
              <a:rPr lang="en-US" altLang="ja-JP" dirty="0" smtClean="0"/>
              <a:t>)</a:t>
            </a:r>
            <a:endParaRPr lang="en-US" altLang="ja-JP" dirty="0"/>
          </a:p>
          <a:p>
            <a:pPr marL="0" indent="0">
              <a:buNone/>
            </a:pPr>
            <a:r>
              <a:rPr lang="ja-JP" altLang="en-US" dirty="0" smtClean="0"/>
              <a:t>    ・</a:t>
            </a:r>
            <a:r>
              <a:rPr lang="en-US" altLang="ja-JP" dirty="0" smtClean="0"/>
              <a:t>DOUBLEDOWN(BET</a:t>
            </a:r>
            <a:r>
              <a:rPr lang="ja-JP" altLang="en-US" dirty="0" smtClean="0"/>
              <a:t>額を倍にして、カードを一枚引</a:t>
            </a:r>
            <a:endParaRPr lang="en-US" altLang="ja-JP" dirty="0" smtClean="0"/>
          </a:p>
          <a:p>
            <a:pPr marL="0" indent="0">
              <a:buNone/>
            </a:pPr>
            <a:r>
              <a:rPr lang="ja-JP" altLang="en-US" dirty="0"/>
              <a:t>　</a:t>
            </a:r>
            <a:r>
              <a:rPr lang="ja-JP" altLang="en-US" dirty="0" smtClean="0"/>
              <a:t>　いて、自分のターンを</a:t>
            </a:r>
            <a:r>
              <a:rPr lang="ja-JP" altLang="en-US" dirty="0"/>
              <a:t>終える</a:t>
            </a:r>
            <a:r>
              <a:rPr lang="en-US" altLang="ja-JP" dirty="0" smtClean="0"/>
              <a:t>)</a:t>
            </a:r>
            <a:endParaRPr lang="en-US" altLang="ja-JP" dirty="0"/>
          </a:p>
          <a:p>
            <a:r>
              <a:rPr lang="en-US" altLang="ja-JP" dirty="0" smtClean="0"/>
              <a:t>MONEY</a:t>
            </a:r>
            <a:r>
              <a:rPr lang="ja-JP" altLang="en-US" dirty="0"/>
              <a:t>が、＄</a:t>
            </a:r>
            <a:r>
              <a:rPr lang="en-US" altLang="ja-JP" dirty="0"/>
              <a:t>10,000</a:t>
            </a:r>
            <a:r>
              <a:rPr lang="ja-JP" altLang="en-US" dirty="0"/>
              <a:t>を超えたらゲームクリア</a:t>
            </a:r>
            <a:r>
              <a:rPr lang="ja-JP" altLang="en-US" dirty="0" smtClean="0"/>
              <a:t>。</a:t>
            </a:r>
            <a:endParaRPr lang="en-US" altLang="ja-JP" dirty="0" smtClean="0"/>
          </a:p>
          <a:p>
            <a:r>
              <a:rPr lang="en-US" altLang="ja-JP" dirty="0"/>
              <a:t>MONEY</a:t>
            </a:r>
            <a:r>
              <a:rPr lang="ja-JP" altLang="en-US" dirty="0"/>
              <a:t>が、</a:t>
            </a:r>
            <a:r>
              <a:rPr lang="en-US" altLang="ja-JP" dirty="0"/>
              <a:t>BET</a:t>
            </a:r>
            <a:r>
              <a:rPr lang="ja-JP" altLang="en-US" dirty="0"/>
              <a:t>の最低額を支払えなくなったらゲームオーバー</a:t>
            </a:r>
            <a:r>
              <a:rPr lang="ja-JP" altLang="en-US" dirty="0" smtClean="0"/>
              <a:t>。</a:t>
            </a:r>
            <a:endParaRPr lang="en-US" altLang="ja-JP" dirty="0" smtClean="0"/>
          </a:p>
          <a:p>
            <a:pPr marL="0" indent="0">
              <a:buNone/>
            </a:pPr>
            <a:endParaRPr lang="en-US" altLang="ja-JP" dirty="0"/>
          </a:p>
          <a:p>
            <a:endParaRPr lang="en-US" altLang="ja-JP" dirty="0"/>
          </a:p>
          <a:p>
            <a:pPr marL="0" indent="0">
              <a:buNone/>
            </a:pPr>
            <a:endParaRPr lang="en-US" altLang="ja-JP" dirty="0" smtClean="0"/>
          </a:p>
        </p:txBody>
      </p:sp>
      <p:sp>
        <p:nvSpPr>
          <p:cNvPr id="3" name="タイトル 2"/>
          <p:cNvSpPr>
            <a:spLocks noGrp="1"/>
          </p:cNvSpPr>
          <p:nvPr>
            <p:ph type="title"/>
          </p:nvPr>
        </p:nvSpPr>
        <p:spPr/>
        <p:txBody>
          <a:bodyPr/>
          <a:lstStyle/>
          <a:p>
            <a:r>
              <a:rPr lang="ja-JP" altLang="en-US" dirty="0"/>
              <a:t>ゲーム</a:t>
            </a:r>
            <a:r>
              <a:rPr lang="ja-JP" altLang="en-US" dirty="0" smtClean="0"/>
              <a:t>説明</a:t>
            </a:r>
            <a:r>
              <a:rPr lang="en-US" altLang="ja-JP" dirty="0" smtClean="0"/>
              <a:t>(2/2)</a:t>
            </a:r>
            <a:br>
              <a:rPr lang="en-US" altLang="ja-JP" dirty="0" smtClean="0"/>
            </a:br>
            <a:r>
              <a:rPr lang="ja-JP" altLang="en-US" sz="2400" dirty="0" smtClean="0"/>
              <a:t>本アプリのゲーム仕様</a:t>
            </a:r>
            <a:endParaRPr kumimoji="1" lang="ja-JP" altLang="en-US" sz="2400" dirty="0"/>
          </a:p>
        </p:txBody>
      </p:sp>
    </p:spTree>
    <p:extLst>
      <p:ext uri="{BB962C8B-B14F-4D97-AF65-F5344CB8AC3E}">
        <p14:creationId xmlns:p14="http://schemas.microsoft.com/office/powerpoint/2010/main" val="8129045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normAutofit/>
          </a:bodyPr>
          <a:lstStyle/>
          <a:p>
            <a:r>
              <a:rPr lang="ja-JP" altLang="en-US" dirty="0" smtClean="0"/>
              <a:t>一般的なブラックジャックのルールを採用。</a:t>
            </a:r>
            <a:endParaRPr lang="en-US" altLang="ja-JP" dirty="0" smtClean="0"/>
          </a:p>
          <a:p>
            <a:r>
              <a:rPr lang="en-US" altLang="ja-JP" dirty="0" smtClean="0"/>
              <a:t>MONEY</a:t>
            </a:r>
            <a:r>
              <a:rPr lang="ja-JP" altLang="en-US" dirty="0" smtClean="0"/>
              <a:t>が、＄</a:t>
            </a:r>
            <a:r>
              <a:rPr lang="en-US" altLang="ja-JP" dirty="0" smtClean="0"/>
              <a:t>10,000</a:t>
            </a:r>
            <a:r>
              <a:rPr lang="ja-JP" altLang="en-US" dirty="0" smtClean="0"/>
              <a:t>を超えたらゲームクリア。</a:t>
            </a:r>
            <a:endParaRPr lang="en-US" altLang="ja-JP" dirty="0"/>
          </a:p>
          <a:p>
            <a:r>
              <a:rPr lang="en-US" altLang="ja-JP" dirty="0" smtClean="0"/>
              <a:t>MONEY</a:t>
            </a:r>
            <a:r>
              <a:rPr lang="ja-JP" altLang="en-US" dirty="0" smtClean="0"/>
              <a:t>が、</a:t>
            </a:r>
            <a:r>
              <a:rPr lang="en-US" altLang="ja-JP" dirty="0" smtClean="0"/>
              <a:t>BET</a:t>
            </a:r>
            <a:r>
              <a:rPr lang="ja-JP" altLang="en-US" dirty="0" smtClean="0"/>
              <a:t>の最低額を支払えなくなったらゲームオーバー。</a:t>
            </a:r>
            <a:endParaRPr lang="en-US" altLang="ja-JP" dirty="0" smtClean="0"/>
          </a:p>
          <a:p>
            <a:r>
              <a:rPr lang="ja-JP" altLang="en-US" dirty="0" smtClean="0"/>
              <a:t>ゲームクリア後は、ボーナスステージで、勝利する度に</a:t>
            </a:r>
            <a:r>
              <a:rPr lang="en-US" altLang="ja-JP" dirty="0" smtClean="0"/>
              <a:t>BET</a:t>
            </a:r>
            <a:r>
              <a:rPr lang="ja-JP" altLang="en-US" dirty="0" smtClean="0"/>
              <a:t>の最低額が勝利時の</a:t>
            </a:r>
            <a:r>
              <a:rPr lang="en-US" altLang="ja-JP" dirty="0" smtClean="0"/>
              <a:t>BET</a:t>
            </a:r>
            <a:r>
              <a:rPr lang="ja-JP" altLang="en-US" dirty="0" smtClean="0"/>
              <a:t>額に変わる。</a:t>
            </a:r>
            <a:endParaRPr lang="en-US" altLang="ja-JP" dirty="0" smtClean="0"/>
          </a:p>
        </p:txBody>
      </p:sp>
      <p:sp>
        <p:nvSpPr>
          <p:cNvPr id="3" name="タイトル 2"/>
          <p:cNvSpPr>
            <a:spLocks noGrp="1"/>
          </p:cNvSpPr>
          <p:nvPr>
            <p:ph type="title"/>
          </p:nvPr>
        </p:nvSpPr>
        <p:spPr/>
        <p:txBody>
          <a:bodyPr/>
          <a:lstStyle/>
          <a:p>
            <a:r>
              <a:rPr lang="ja-JP" altLang="en-US" dirty="0" smtClean="0"/>
              <a:t>ゲーム画面</a:t>
            </a:r>
            <a:endParaRPr kumimoji="1" lang="ja-JP"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628800"/>
            <a:ext cx="8650238" cy="48466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887702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lang="ja-JP" altLang="en-US" dirty="0" smtClean="0"/>
              <a:t>ゲーム性</a:t>
            </a:r>
            <a:endParaRPr lang="en-US" altLang="ja-JP" dirty="0" smtClean="0"/>
          </a:p>
          <a:p>
            <a:pPr marL="0" indent="0">
              <a:buNone/>
            </a:pPr>
            <a:r>
              <a:rPr lang="ja-JP" altLang="en-US" dirty="0"/>
              <a:t>ゲームクリア後は、ボーナスステージとして勝利する度に</a:t>
            </a:r>
            <a:r>
              <a:rPr lang="en-US" altLang="ja-JP" dirty="0"/>
              <a:t>BET</a:t>
            </a:r>
            <a:r>
              <a:rPr lang="ja-JP" altLang="en-US" dirty="0"/>
              <a:t>の最低額が勝利時の</a:t>
            </a:r>
            <a:r>
              <a:rPr lang="en-US" altLang="ja-JP" dirty="0"/>
              <a:t>BET</a:t>
            </a:r>
            <a:r>
              <a:rPr lang="ja-JP" altLang="en-US" dirty="0"/>
              <a:t>額に変わる、よりハイリスクハイリターンな設定を楽しめるようにしました</a:t>
            </a:r>
            <a:r>
              <a:rPr lang="ja-JP" altLang="en-US" dirty="0" smtClean="0"/>
              <a:t>。</a:t>
            </a:r>
            <a:endParaRPr lang="en-US" altLang="ja-JP" dirty="0" smtClean="0"/>
          </a:p>
          <a:p>
            <a:pPr marL="0" indent="0">
              <a:buNone/>
            </a:pPr>
            <a:endParaRPr lang="en-US" altLang="ja-JP" dirty="0" smtClean="0"/>
          </a:p>
          <a:p>
            <a:r>
              <a:rPr lang="ja-JP" altLang="en-US" dirty="0" smtClean="0"/>
              <a:t>プログラミング</a:t>
            </a:r>
            <a:endParaRPr lang="en-US" altLang="ja-JP" dirty="0" smtClean="0"/>
          </a:p>
          <a:p>
            <a:pPr marL="0" indent="0">
              <a:buNone/>
            </a:pPr>
            <a:r>
              <a:rPr kumimoji="1" lang="ja-JP" altLang="en-US" dirty="0"/>
              <a:t>トランプ</a:t>
            </a:r>
            <a:r>
              <a:rPr kumimoji="1" lang="ja-JP" altLang="en-US" dirty="0" smtClean="0"/>
              <a:t>の管理を、ブラックジャック以外のトランゲームでも使用できるように作成し、汎用性を持たせました。</a:t>
            </a:r>
            <a:endParaRPr kumimoji="1" lang="ja-JP" altLang="en-US" dirty="0"/>
          </a:p>
        </p:txBody>
      </p:sp>
      <p:sp>
        <p:nvSpPr>
          <p:cNvPr id="3" name="タイトル 2"/>
          <p:cNvSpPr>
            <a:spLocks noGrp="1"/>
          </p:cNvSpPr>
          <p:nvPr>
            <p:ph type="title"/>
          </p:nvPr>
        </p:nvSpPr>
        <p:spPr/>
        <p:txBody>
          <a:bodyPr/>
          <a:lstStyle/>
          <a:p>
            <a:r>
              <a:rPr lang="ja-JP" altLang="en-US" dirty="0" smtClean="0"/>
              <a:t>独自性</a:t>
            </a:r>
            <a:endParaRPr kumimoji="1" lang="ja-JP" altLang="en-US" dirty="0"/>
          </a:p>
        </p:txBody>
      </p:sp>
    </p:spTree>
    <p:extLst>
      <p:ext uri="{BB962C8B-B14F-4D97-AF65-F5344CB8AC3E}">
        <p14:creationId xmlns:p14="http://schemas.microsoft.com/office/powerpoint/2010/main" val="27726234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normAutofit/>
          </a:bodyPr>
          <a:lstStyle/>
          <a:p>
            <a:r>
              <a:rPr lang="ja-JP" altLang="en-US" dirty="0"/>
              <a:t>トランプの</a:t>
            </a:r>
            <a:r>
              <a:rPr lang="ja-JP" altLang="en-US" dirty="0" smtClean="0"/>
              <a:t>管理、プレイヤー、ディーラーの行動の管理をクラス、継承を</a:t>
            </a:r>
            <a:r>
              <a:rPr lang="ja-JP" altLang="en-US" dirty="0" smtClean="0"/>
              <a:t>用いて</a:t>
            </a:r>
            <a:r>
              <a:rPr lang="ja-JP" altLang="en-US" dirty="0"/>
              <a:t>オブジェクト指向で設計</a:t>
            </a:r>
            <a:r>
              <a:rPr lang="ja-JP" altLang="en-US" dirty="0" smtClean="0"/>
              <a:t>しました。</a:t>
            </a:r>
            <a:endParaRPr lang="en-US" altLang="ja-JP" dirty="0" smtClean="0"/>
          </a:p>
          <a:p>
            <a:endParaRPr kumimoji="1" lang="en-US" altLang="ja-JP" dirty="0" smtClean="0"/>
          </a:p>
          <a:p>
            <a:r>
              <a:rPr kumimoji="1" lang="ja-JP" altLang="en-US" dirty="0" smtClean="0"/>
              <a:t>勝敗の管理と、ノーマルステージ、ボーナスステージの管理</a:t>
            </a:r>
            <a:r>
              <a:rPr kumimoji="1" lang="ja-JP" altLang="en-US" dirty="0" smtClean="0"/>
              <a:t>を</a:t>
            </a:r>
            <a:r>
              <a:rPr lang="ja-JP" altLang="en-US" dirty="0" smtClean="0"/>
              <a:t>列挙型</a:t>
            </a:r>
            <a:r>
              <a:rPr lang="ja-JP" altLang="en-US" dirty="0"/>
              <a:t>を使うことで、コードを見易く</a:t>
            </a:r>
            <a:r>
              <a:rPr lang="ja-JP" altLang="en-US" dirty="0" smtClean="0"/>
              <a:t>しました。</a:t>
            </a:r>
            <a:endParaRPr kumimoji="1" lang="en-US" altLang="ja-JP" dirty="0" smtClean="0"/>
          </a:p>
          <a:p>
            <a:pPr marL="0" indent="0">
              <a:buNone/>
            </a:pPr>
            <a:endParaRPr kumimoji="1" lang="en-US" altLang="ja-JP" dirty="0" smtClean="0"/>
          </a:p>
        </p:txBody>
      </p:sp>
      <p:sp>
        <p:nvSpPr>
          <p:cNvPr id="3" name="タイトル 2"/>
          <p:cNvSpPr>
            <a:spLocks noGrp="1"/>
          </p:cNvSpPr>
          <p:nvPr>
            <p:ph type="title"/>
          </p:nvPr>
        </p:nvSpPr>
        <p:spPr/>
        <p:txBody>
          <a:bodyPr/>
          <a:lstStyle/>
          <a:p>
            <a:r>
              <a:rPr lang="ja-JP" altLang="en-US" sz="4800" dirty="0" smtClean="0"/>
              <a:t>プログラミング</a:t>
            </a:r>
            <a:r>
              <a:rPr lang="ja-JP" altLang="en-US" sz="4800" dirty="0" smtClean="0"/>
              <a:t>技術</a:t>
            </a:r>
            <a:r>
              <a:rPr lang="en-US" altLang="ja-JP" sz="4800" dirty="0" smtClean="0"/>
              <a:t>(1/3)</a:t>
            </a:r>
            <a:br>
              <a:rPr lang="en-US" altLang="ja-JP" sz="4800" dirty="0" smtClean="0"/>
            </a:br>
            <a:r>
              <a:rPr lang="ja-JP" altLang="en-US" sz="2400" dirty="0" smtClean="0"/>
              <a:t>プログラミングに</a:t>
            </a:r>
            <a:r>
              <a:rPr lang="ja-JP" altLang="en-US" sz="2400" dirty="0" smtClean="0"/>
              <a:t>用いた手法等</a:t>
            </a:r>
            <a:endParaRPr kumimoji="1" lang="ja-JP" altLang="en-US" sz="2400" dirty="0"/>
          </a:p>
        </p:txBody>
      </p:sp>
    </p:spTree>
    <p:extLst>
      <p:ext uri="{BB962C8B-B14F-4D97-AF65-F5344CB8AC3E}">
        <p14:creationId xmlns:p14="http://schemas.microsoft.com/office/powerpoint/2010/main" val="22100164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normAutofit fontScale="92500" lnSpcReduction="20000"/>
          </a:bodyPr>
          <a:lstStyle/>
          <a:p>
            <a:r>
              <a:rPr lang="ja-JP" altLang="en-US" dirty="0"/>
              <a:t>トランプの</a:t>
            </a:r>
            <a:r>
              <a:rPr lang="ja-JP" altLang="en-US" dirty="0" smtClean="0"/>
              <a:t>管理</a:t>
            </a:r>
            <a:endParaRPr lang="en-US" altLang="ja-JP" dirty="0" smtClean="0"/>
          </a:p>
          <a:p>
            <a:pPr marL="0" indent="0">
              <a:buNone/>
            </a:pPr>
            <a:r>
              <a:rPr lang="ja-JP" altLang="en-US" dirty="0" smtClean="0"/>
              <a:t>フォームアプリ</a:t>
            </a:r>
            <a:endParaRPr lang="en-US" altLang="ja-JP" dirty="0"/>
          </a:p>
          <a:p>
            <a:pPr marL="0" indent="0">
              <a:buNone/>
            </a:pPr>
            <a:r>
              <a:rPr lang="ja-JP" altLang="en-US" dirty="0" smtClean="0"/>
              <a:t>　→　数字、トランプの絵</a:t>
            </a:r>
            <a:endParaRPr lang="en-US" altLang="ja-JP" dirty="0"/>
          </a:p>
          <a:p>
            <a:pPr marL="0" indent="0">
              <a:buNone/>
            </a:pPr>
            <a:r>
              <a:rPr lang="en-US" altLang="ja-JP" dirty="0" smtClean="0"/>
              <a:t>Unity</a:t>
            </a:r>
          </a:p>
          <a:p>
            <a:pPr marL="0" indent="0">
              <a:buNone/>
            </a:pPr>
            <a:r>
              <a:rPr lang="ja-JP" altLang="en-US" dirty="0"/>
              <a:t>　</a:t>
            </a:r>
            <a:r>
              <a:rPr lang="ja-JP" altLang="en-US" dirty="0" smtClean="0"/>
              <a:t>→　数字、トランプの絵、スーツ</a:t>
            </a:r>
            <a:r>
              <a:rPr lang="en-US" altLang="ja-JP" dirty="0"/>
              <a:t>(</a:t>
            </a:r>
            <a:r>
              <a:rPr lang="ja-JP" altLang="en-US" dirty="0"/>
              <a:t>♠♥♦♣</a:t>
            </a:r>
            <a:r>
              <a:rPr lang="en-US" altLang="ja-JP" dirty="0" smtClean="0"/>
              <a:t>)</a:t>
            </a:r>
            <a:endParaRPr lang="en-US" altLang="ja-JP" dirty="0" smtClean="0"/>
          </a:p>
          <a:p>
            <a:endParaRPr kumimoji="1" lang="en-US" altLang="ja-JP" dirty="0" smtClean="0"/>
          </a:p>
          <a:p>
            <a:r>
              <a:rPr kumimoji="1" lang="ja-JP" altLang="en-US" dirty="0" smtClean="0"/>
              <a:t>勝敗の管理</a:t>
            </a:r>
            <a:endParaRPr kumimoji="1" lang="en-US" altLang="ja-JP" dirty="0" smtClean="0"/>
          </a:p>
          <a:p>
            <a:pPr marL="0" indent="0">
              <a:buNone/>
            </a:pPr>
            <a:r>
              <a:rPr lang="ja-JP" altLang="en-US" dirty="0" smtClean="0"/>
              <a:t>フォームアプリ</a:t>
            </a:r>
            <a:endParaRPr lang="en-US" altLang="ja-JP" dirty="0" smtClean="0"/>
          </a:p>
          <a:p>
            <a:pPr marL="0" indent="0">
              <a:buNone/>
            </a:pPr>
            <a:r>
              <a:rPr lang="ja-JP" altLang="en-US" dirty="0" smtClean="0"/>
              <a:t>　→　</a:t>
            </a:r>
            <a:r>
              <a:rPr lang="en-US" altLang="ja-JP" dirty="0" smtClean="0"/>
              <a:t>if</a:t>
            </a:r>
            <a:r>
              <a:rPr lang="ja-JP" altLang="en-US" dirty="0" smtClean="0"/>
              <a:t>文内に勝敗決定時の行動を全て記述。</a:t>
            </a:r>
            <a:endParaRPr lang="en-US" altLang="ja-JP" dirty="0" smtClean="0"/>
          </a:p>
          <a:p>
            <a:pPr marL="0" indent="0">
              <a:buNone/>
            </a:pPr>
            <a:r>
              <a:rPr kumimoji="1" lang="en-US" altLang="ja-JP" dirty="0" smtClean="0"/>
              <a:t>Unity</a:t>
            </a:r>
          </a:p>
          <a:p>
            <a:pPr marL="0" indent="0">
              <a:buNone/>
            </a:pPr>
            <a:r>
              <a:rPr kumimoji="1" lang="ja-JP" altLang="en-US" dirty="0" smtClean="0"/>
              <a:t>　→</a:t>
            </a:r>
            <a:r>
              <a:rPr lang="ja-JP" altLang="en-US" dirty="0" smtClean="0"/>
              <a:t>　メソッドで行動を分け、見易くした。</a:t>
            </a:r>
            <a:endParaRPr kumimoji="1" lang="en-US" altLang="ja-JP" dirty="0" smtClean="0"/>
          </a:p>
        </p:txBody>
      </p:sp>
      <p:sp>
        <p:nvSpPr>
          <p:cNvPr id="3" name="タイトル 2"/>
          <p:cNvSpPr>
            <a:spLocks noGrp="1"/>
          </p:cNvSpPr>
          <p:nvPr>
            <p:ph type="title"/>
          </p:nvPr>
        </p:nvSpPr>
        <p:spPr/>
        <p:txBody>
          <a:bodyPr/>
          <a:lstStyle/>
          <a:p>
            <a:r>
              <a:rPr lang="ja-JP" altLang="en-US" sz="4800" dirty="0" smtClean="0"/>
              <a:t>プログラミング</a:t>
            </a:r>
            <a:r>
              <a:rPr lang="ja-JP" altLang="en-US" sz="4800" dirty="0" smtClean="0"/>
              <a:t>技術</a:t>
            </a:r>
            <a:r>
              <a:rPr lang="en-US" altLang="ja-JP" sz="4800" dirty="0" smtClean="0"/>
              <a:t>(2/3)</a:t>
            </a:r>
            <a:br>
              <a:rPr lang="en-US" altLang="ja-JP" sz="4800" dirty="0" smtClean="0"/>
            </a:br>
            <a:r>
              <a:rPr lang="ja-JP" altLang="en-US" sz="2400" dirty="0" smtClean="0"/>
              <a:t>フォームアプリからの変更点</a:t>
            </a:r>
            <a:endParaRPr kumimoji="1" lang="ja-JP" altLang="en-US" sz="2400" dirty="0"/>
          </a:p>
        </p:txBody>
      </p:sp>
    </p:spTree>
    <p:extLst>
      <p:ext uri="{BB962C8B-B14F-4D97-AF65-F5344CB8AC3E}">
        <p14:creationId xmlns:p14="http://schemas.microsoft.com/office/powerpoint/2010/main" val="326038024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ハードカバー">
  <a:themeElements>
    <a:clrScheme name="ハードカバー">
      <a:dk1>
        <a:sysClr val="windowText" lastClr="000000"/>
      </a:dk1>
      <a:lt1>
        <a:sysClr val="window" lastClr="FFFFFF"/>
      </a:lt1>
      <a:dk2>
        <a:srgbClr val="895D1D"/>
      </a:dk2>
      <a:lt2>
        <a:srgbClr val="ECE9C6"/>
      </a:lt2>
      <a:accent1>
        <a:srgbClr val="873624"/>
      </a:accent1>
      <a:accent2>
        <a:srgbClr val="D6862D"/>
      </a:accent2>
      <a:accent3>
        <a:srgbClr val="D0BE40"/>
      </a:accent3>
      <a:accent4>
        <a:srgbClr val="877F6C"/>
      </a:accent4>
      <a:accent5>
        <a:srgbClr val="972109"/>
      </a:accent5>
      <a:accent6>
        <a:srgbClr val="AEB795"/>
      </a:accent6>
      <a:hlink>
        <a:srgbClr val="CC9900"/>
      </a:hlink>
      <a:folHlink>
        <a:srgbClr val="B2B2B2"/>
      </a:folHlink>
    </a:clrScheme>
    <a:fontScheme name="ハードカバー">
      <a:majorFont>
        <a:latin typeface="Book Antiqua"/>
        <a:ea typeface=""/>
        <a:cs typeface=""/>
        <a:font script="Grek" typeface="Times New Roman"/>
        <a:font script="Cyrl" typeface="Times New Roman"/>
        <a:font script="Jpan" typeface="HGS明朝E"/>
        <a:font script="Hang" typeface="궁서"/>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Book Antiqua"/>
        <a:ea typeface=""/>
        <a:cs typeface=""/>
        <a:font script="Grek" typeface="Times New Roman"/>
        <a:font script="Cyrl" typeface="Times New Roman"/>
        <a:font script="Jpan" typeface="HGS明朝E"/>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tint val="96000"/>
            <a:lumMod val="110000"/>
          </a:schemeClr>
        </a:solidFill>
        <a:blipFill rotWithShape="1">
          <a:blip xmlns:r="http://schemas.openxmlformats.org/officeDocument/2006/relationships" r:embed="rId1">
            <a:duotone>
              <a:schemeClr val="phClr">
                <a:tint val="93000"/>
                <a:shade val="20000"/>
              </a:schemeClr>
              <a:schemeClr val="phClr">
                <a:tint val="90000"/>
                <a:shade val="85000"/>
                <a:satMod val="115000"/>
              </a:schemeClr>
            </a:duotone>
          </a:blip>
          <a:tile tx="0" ty="0" sx="60000" sy="60000" flip="none" algn="tl"/>
        </a:blipFill>
        <a:blipFill rotWithShape="1">
          <a:blip xmlns:r="http://schemas.openxmlformats.org/officeDocument/2006/relationships" r:embed="rId2">
            <a:duotone>
              <a:schemeClr val="phClr">
                <a:shade val="50000"/>
                <a:satMod val="340000"/>
                <a:lumMod val="40000"/>
              </a:schemeClr>
              <a:schemeClr val="phClr">
                <a:tint val="92000"/>
                <a:shade val="94000"/>
                <a:hueMod val="110000"/>
                <a:satMod val="236000"/>
                <a:lumMod val="12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Hardcover</Template>
  <TotalTime>630</TotalTime>
  <Words>464</Words>
  <Application>Microsoft Office PowerPoint</Application>
  <PresentationFormat>画面に合わせる (4:3)</PresentationFormat>
  <Paragraphs>92</Paragraphs>
  <Slides>14</Slides>
  <Notes>0</Notes>
  <HiddenSlides>0</HiddenSlides>
  <MMClips>0</MMClips>
  <ScaleCrop>false</ScaleCrop>
  <HeadingPairs>
    <vt:vector size="4" baseType="variant">
      <vt:variant>
        <vt:lpstr>テーマ</vt:lpstr>
      </vt:variant>
      <vt:variant>
        <vt:i4>1</vt:i4>
      </vt:variant>
      <vt:variant>
        <vt:lpstr>スライド タイトル</vt:lpstr>
      </vt:variant>
      <vt:variant>
        <vt:i4>14</vt:i4>
      </vt:variant>
    </vt:vector>
  </HeadingPairs>
  <TitlesOfParts>
    <vt:vector size="15" baseType="lpstr">
      <vt:lpstr>ハードカバー</vt:lpstr>
      <vt:lpstr>BLACKJACK</vt:lpstr>
      <vt:lpstr>目次</vt:lpstr>
      <vt:lpstr>テーマ</vt:lpstr>
      <vt:lpstr>ゲーム説明(1/2) ブラックジャックの基本ルール</vt:lpstr>
      <vt:lpstr>ゲーム説明(2/2) 本アプリのゲーム仕様</vt:lpstr>
      <vt:lpstr>ゲーム画面</vt:lpstr>
      <vt:lpstr>独自性</vt:lpstr>
      <vt:lpstr>プログラミング技術(1/3) プログラミングに用いた手法等</vt:lpstr>
      <vt:lpstr>プログラミング技術(2/3) フォームアプリからの変更点</vt:lpstr>
      <vt:lpstr>プログラミング技術(3/3) フォームアプリからの変更点</vt:lpstr>
      <vt:lpstr>クラス図(1/2) ゲーム管理</vt:lpstr>
      <vt:lpstr>クラス図(2/2) トランプ管理</vt:lpstr>
      <vt:lpstr>制作経緯</vt:lpstr>
      <vt:lpstr>まとめ</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BLACKJACK</dc:title>
  <dc:creator>202004game</dc:creator>
  <cp:lastModifiedBy>202004game</cp:lastModifiedBy>
  <cp:revision>34</cp:revision>
  <cp:lastPrinted>2020-11-10T08:30:05Z</cp:lastPrinted>
  <dcterms:created xsi:type="dcterms:W3CDTF">2020-11-09T09:16:47Z</dcterms:created>
  <dcterms:modified xsi:type="dcterms:W3CDTF">2020-11-10T11:37:11Z</dcterms:modified>
</cp:coreProperties>
</file>