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0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0" r:id="rId8"/>
    <p:sldId id="261" r:id="rId9"/>
    <p:sldId id="269" r:id="rId10"/>
    <p:sldId id="270" r:id="rId11"/>
    <p:sldId id="267" r:id="rId12"/>
    <p:sldId id="268" r:id="rId13"/>
    <p:sldId id="262" r:id="rId14"/>
    <p:sldId id="263" r:id="rId15"/>
    <p:sldId id="271" r:id="rId16"/>
  </p:sldIdLst>
  <p:sldSz cx="9144000" cy="6858000" type="screen4x3"/>
  <p:notesSz cx="7104063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BE8F2276-D8C8-4E81-AF59-17D98D6B7FB7}">
          <p14:sldIdLst>
            <p14:sldId id="256"/>
            <p14:sldId id="257"/>
            <p14:sldId id="258"/>
            <p14:sldId id="264"/>
            <p14:sldId id="265"/>
            <p14:sldId id="266"/>
            <p14:sldId id="260"/>
            <p14:sldId id="261"/>
            <p14:sldId id="269"/>
            <p14:sldId id="270"/>
            <p14:sldId id="267"/>
            <p14:sldId id="268"/>
            <p14:sldId id="262"/>
            <p14:sldId id="263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5" autoAdjust="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61C6F4-A0F9-4422-9F56-FD6EDE7EE696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761C6F4-A0F9-4422-9F56-FD6EDE7EE696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kumimoji="1"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8000" b="1" dirty="0" smtClean="0"/>
              <a:t>BLACKJACK</a:t>
            </a:r>
            <a:endParaRPr kumimoji="1" lang="ja-JP" altLang="en-US" sz="8000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篠崎　大生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68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1800" dirty="0" smtClean="0"/>
              <a:t>ゲームの独自性の変更点</a:t>
            </a:r>
            <a:endParaRPr kumimoji="1"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・</a:t>
            </a:r>
            <a:r>
              <a:rPr lang="en-US" altLang="ja-JP" sz="1800" dirty="0"/>
              <a:t>Windows</a:t>
            </a:r>
            <a:r>
              <a:rPr lang="ja-JP" altLang="en-US" sz="1800" dirty="0"/>
              <a:t>アプリとして制作時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→　</a:t>
            </a:r>
            <a:r>
              <a:rPr lang="ja-JP" altLang="en-US" sz="1800" dirty="0"/>
              <a:t>ディーラー</a:t>
            </a:r>
            <a:r>
              <a:rPr lang="ja-JP" altLang="en-US" sz="1800" dirty="0" smtClean="0"/>
              <a:t>の性格機能を追加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/>
              <a:t> </a:t>
            </a:r>
            <a:r>
              <a:rPr lang="en-US" altLang="ja-JP" sz="1800" dirty="0" smtClean="0"/>
              <a:t>           (</a:t>
            </a:r>
            <a:r>
              <a:rPr lang="ja-JP" altLang="en-US" sz="1800" dirty="0" smtClean="0"/>
              <a:t>性格によってカードを引く数字の値を変化</a:t>
            </a:r>
            <a:r>
              <a:rPr lang="en-US" altLang="ja-JP" sz="1800" dirty="0" smtClean="0"/>
              <a:t>)</a:t>
            </a:r>
            <a:r>
              <a:rPr lang="ja-JP" altLang="en-US" sz="1800" dirty="0"/>
              <a:t> 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・</a:t>
            </a:r>
            <a:r>
              <a:rPr lang="en-US" altLang="ja-JP" sz="1800" dirty="0"/>
              <a:t>Unity</a:t>
            </a:r>
            <a:r>
              <a:rPr lang="ja-JP" altLang="en-US" sz="1800" dirty="0" err="1"/>
              <a:t>への</a:t>
            </a:r>
            <a:r>
              <a:rPr lang="ja-JP" altLang="en-US" sz="1800" dirty="0"/>
              <a:t>移植時</a:t>
            </a:r>
            <a:endParaRPr kumimoji="1" lang="en-US" altLang="ja-JP" sz="1800" dirty="0" smtClean="0"/>
          </a:p>
          <a:p>
            <a:pPr marL="0" indent="0">
              <a:buNone/>
            </a:pPr>
            <a:r>
              <a:rPr kumimoji="1" lang="ja-JP" altLang="en-US" sz="1800" dirty="0" smtClean="0"/>
              <a:t>　→</a:t>
            </a:r>
            <a:r>
              <a:rPr lang="ja-JP" altLang="en-US" sz="1800" dirty="0"/>
              <a:t>　</a:t>
            </a:r>
            <a:r>
              <a:rPr lang="en-US" altLang="ja-JP" sz="1800" dirty="0" err="1" smtClean="0"/>
              <a:t>VIPRoom</a:t>
            </a:r>
            <a:r>
              <a:rPr lang="ja-JP" altLang="en-US" sz="1800" dirty="0" smtClean="0"/>
              <a:t>機能を追加</a:t>
            </a:r>
            <a:endParaRPr lang="en-US" altLang="ja-JP" sz="1800" dirty="0" smtClean="0"/>
          </a:p>
          <a:p>
            <a:pPr marL="0" indent="0">
              <a:buNone/>
            </a:pPr>
            <a:r>
              <a:rPr kumimoji="1" lang="ja-JP" altLang="en-US" sz="1800" dirty="0"/>
              <a:t>　</a:t>
            </a:r>
            <a:r>
              <a:rPr kumimoji="1" lang="ja-JP" altLang="en-US" sz="1800" dirty="0" smtClean="0"/>
              <a:t>　　</a:t>
            </a:r>
            <a:r>
              <a:rPr kumimoji="1" lang="en-US" altLang="ja-JP" sz="1800" dirty="0" smtClean="0"/>
              <a:t>(</a:t>
            </a:r>
            <a:r>
              <a:rPr kumimoji="1" lang="ja-JP" altLang="en-US" sz="1800" dirty="0" smtClean="0"/>
              <a:t>ボーナスステージとしてハイリスクハイリターンな設定に変化</a:t>
            </a:r>
            <a:r>
              <a:rPr kumimoji="1" lang="en-US" altLang="ja-JP" sz="1800" dirty="0" smtClean="0"/>
              <a:t>)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800" dirty="0" smtClean="0"/>
              <a:t>プログラミング技術</a:t>
            </a:r>
            <a:r>
              <a:rPr lang="en-US" altLang="ja-JP" sz="4800" dirty="0" smtClean="0"/>
              <a:t>(3/3)</a:t>
            </a:r>
            <a:br>
              <a:rPr lang="en-US" altLang="ja-JP" sz="4800" dirty="0" smtClean="0"/>
            </a:br>
            <a:r>
              <a:rPr lang="ja-JP" altLang="en-US" sz="2000" dirty="0"/>
              <a:t>初期制作の</a:t>
            </a:r>
            <a:r>
              <a:rPr lang="en-US" altLang="ja-JP" sz="2000" dirty="0"/>
              <a:t>Windows</a:t>
            </a:r>
            <a:r>
              <a:rPr lang="ja-JP" altLang="en-US" sz="2000" dirty="0"/>
              <a:t>アプリから</a:t>
            </a:r>
            <a:r>
              <a:rPr lang="en-US" altLang="ja-JP" sz="2000" dirty="0"/>
              <a:t>Unity</a:t>
            </a:r>
            <a:r>
              <a:rPr lang="ja-JP" altLang="en-US" sz="2000" dirty="0" err="1"/>
              <a:t>への</a:t>
            </a:r>
            <a:r>
              <a:rPr lang="ja-JP" altLang="en-US" sz="2000" dirty="0"/>
              <a:t>移植時</a:t>
            </a:r>
            <a:r>
              <a:rPr lang="ja-JP" altLang="en-US" sz="2000" dirty="0" smtClean="0"/>
              <a:t>の変更点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1096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クラス図</a:t>
            </a:r>
            <a:r>
              <a:rPr lang="en-US" altLang="ja-JP" dirty="0" smtClean="0"/>
              <a:t>(1/2)</a:t>
            </a:r>
            <a:br>
              <a:rPr lang="en-US" altLang="ja-JP" dirty="0" smtClean="0"/>
            </a:br>
            <a:r>
              <a:rPr lang="ja-JP" altLang="en-US" sz="2400" dirty="0" smtClean="0"/>
              <a:t>ゲーム管理</a:t>
            </a:r>
            <a:endParaRPr kumimoji="1" lang="ja-JP" altLang="en-US" sz="2400" dirty="0"/>
          </a:p>
        </p:txBody>
      </p:sp>
      <p:pic>
        <p:nvPicPr>
          <p:cNvPr id="1027" name="Picture 3" descr="C:\Users\202004game\Desktop\UnityProject\Blackjack\out\plantuml\BlackjackAllclass\gameC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2034"/>
            <a:ext cx="9144000" cy="51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6876256" y="2010156"/>
            <a:ext cx="2160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イベントドリブン</a:t>
            </a:r>
            <a:r>
              <a:rPr lang="ja-JP" altLang="en-US" dirty="0" smtClean="0"/>
              <a:t>にする</a:t>
            </a:r>
            <a:r>
              <a:rPr lang="ja-JP" altLang="en-US" dirty="0"/>
              <a:t>こと</a:t>
            </a:r>
            <a:r>
              <a:rPr lang="ja-JP" altLang="en-US" dirty="0" smtClean="0"/>
              <a:t>、オブジェクト</a:t>
            </a:r>
            <a:r>
              <a:rPr lang="ja-JP" altLang="en-US" dirty="0"/>
              <a:t>指向を</a:t>
            </a:r>
          </a:p>
          <a:p>
            <a:r>
              <a:rPr lang="ja-JP" altLang="en-US" dirty="0"/>
              <a:t>取り入れることで</a:t>
            </a:r>
          </a:p>
          <a:p>
            <a:r>
              <a:rPr lang="ja-JP" altLang="en-US" dirty="0"/>
              <a:t>依存性を下げる</a:t>
            </a:r>
            <a:r>
              <a:rPr lang="ja-JP" altLang="en-US" dirty="0" smtClean="0"/>
              <a:t>よう配慮し</a:t>
            </a:r>
            <a:r>
              <a:rPr lang="ja-JP" altLang="en-US" dirty="0"/>
              <a:t>た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09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クラス、継承を用いてトランプを管理し、ブラックジャックだけでなく、ほかのトランプゲームにも使用できるよう汎用性を意識してコード作りしました。</a:t>
            </a:r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クラス図</a:t>
            </a:r>
            <a:r>
              <a:rPr lang="en-US" altLang="ja-JP" dirty="0" smtClean="0"/>
              <a:t>(2/2)</a:t>
            </a:r>
            <a:br>
              <a:rPr lang="en-US" altLang="ja-JP" dirty="0" smtClean="0"/>
            </a:br>
            <a:r>
              <a:rPr lang="ja-JP" altLang="en-US" sz="2400" dirty="0"/>
              <a:t>トランプ管理</a:t>
            </a:r>
            <a:endParaRPr kumimoji="1" lang="ja-JP" altLang="en-US" sz="2400" dirty="0"/>
          </a:p>
        </p:txBody>
      </p:sp>
      <p:pic>
        <p:nvPicPr>
          <p:cNvPr id="2051" name="Picture 3" descr="C:\Users\202004game\Desktop\UnityProject\Blackjack\out\plantuml\BlackjackAllclass\Tru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2" y="1696050"/>
            <a:ext cx="9115425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467544" y="2996952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継承を取り入れることでも</a:t>
            </a:r>
          </a:p>
          <a:p>
            <a:r>
              <a:rPr lang="ja-JP" altLang="en-US" dirty="0"/>
              <a:t>オブジェクト指向</a:t>
            </a:r>
            <a:r>
              <a:rPr lang="ja-JP" altLang="en-US" dirty="0" smtClean="0"/>
              <a:t>を意識してコードを書いた。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046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メイン画面作成</a:t>
            </a:r>
            <a:endParaRPr lang="en-US" altLang="ja-JP" dirty="0" smtClean="0"/>
          </a:p>
          <a:p>
            <a:r>
              <a:rPr lang="ja-JP" altLang="en-US" dirty="0" smtClean="0"/>
              <a:t>トランプの管理クラス作成</a:t>
            </a:r>
            <a:endParaRPr lang="en-US" altLang="ja-JP" dirty="0" smtClean="0"/>
          </a:p>
          <a:p>
            <a:r>
              <a:rPr kumimoji="1" lang="ja-JP" altLang="en-US" dirty="0" smtClean="0"/>
              <a:t>カードの配置、表示確認</a:t>
            </a:r>
            <a:endParaRPr kumimoji="1" lang="en-US" altLang="ja-JP" dirty="0" smtClean="0"/>
          </a:p>
          <a:p>
            <a:r>
              <a:rPr kumimoji="1" lang="ja-JP" altLang="en-US" dirty="0" smtClean="0"/>
              <a:t>トランプの数字の計算機能追加</a:t>
            </a:r>
            <a:endParaRPr kumimoji="1" lang="en-US" altLang="ja-JP" dirty="0" smtClean="0"/>
          </a:p>
          <a:p>
            <a:r>
              <a:rPr kumimoji="1" lang="ja-JP" altLang="en-US" dirty="0" smtClean="0"/>
              <a:t>ボタン管理クラス作成</a:t>
            </a:r>
            <a:endParaRPr kumimoji="1" lang="en-US" altLang="ja-JP" dirty="0" smtClean="0"/>
          </a:p>
          <a:p>
            <a:r>
              <a:rPr kumimoji="1" lang="ja-JP" altLang="en-US" dirty="0" smtClean="0"/>
              <a:t>ボタン押下時の各メソッド追加</a:t>
            </a:r>
            <a:endParaRPr kumimoji="1" lang="en-US" altLang="ja-JP" dirty="0" smtClean="0"/>
          </a:p>
          <a:p>
            <a:r>
              <a:rPr lang="ja-JP" altLang="en-US" dirty="0" smtClean="0"/>
              <a:t>勝敗判定機能、掛け金機能、</a:t>
            </a:r>
            <a:r>
              <a:rPr lang="en-US" altLang="ja-JP" dirty="0" smtClean="0"/>
              <a:t>UI</a:t>
            </a:r>
            <a:r>
              <a:rPr lang="ja-JP" altLang="en-US" dirty="0" smtClean="0"/>
              <a:t>の追加</a:t>
            </a:r>
            <a:endParaRPr lang="en-US" altLang="ja-JP" dirty="0" smtClean="0"/>
          </a:p>
          <a:p>
            <a:r>
              <a:rPr kumimoji="1" lang="ja-JP" altLang="en-US" dirty="0" smtClean="0"/>
              <a:t>ゲームクリア、ゲームオーバー条件の追加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制作過程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230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半年前まではパソコンに触れる機会もほぼなく、操作もままならない状態だった。</a:t>
            </a:r>
            <a:endParaRPr lang="en-US" altLang="ja-JP" dirty="0" smtClean="0"/>
          </a:p>
          <a:p>
            <a:r>
              <a:rPr lang="ja-JP" altLang="en-US" dirty="0" smtClean="0"/>
              <a:t>二か月弱</a:t>
            </a:r>
            <a:r>
              <a:rPr lang="ja-JP" altLang="en-US" dirty="0"/>
              <a:t>の</a:t>
            </a:r>
            <a:r>
              <a:rPr lang="ja-JP" altLang="en-US" dirty="0" smtClean="0"/>
              <a:t>短期</a:t>
            </a:r>
            <a:r>
              <a:rPr lang="ja-JP" altLang="en-US" dirty="0"/>
              <a:t>で集中して取り組むことで</a:t>
            </a:r>
            <a:r>
              <a:rPr lang="ja-JP" altLang="en-US" dirty="0" smtClean="0"/>
              <a:t>、</a:t>
            </a:r>
            <a:r>
              <a:rPr lang="en-US" altLang="ja-JP" dirty="0"/>
              <a:t>Windows</a:t>
            </a:r>
            <a:r>
              <a:rPr lang="ja-JP" altLang="en-US" dirty="0" smtClean="0"/>
              <a:t>アプリで「</a:t>
            </a:r>
            <a:r>
              <a:rPr lang="en-US" altLang="ja-JP" dirty="0" smtClean="0"/>
              <a:t>BLACKJACK</a:t>
            </a:r>
            <a:r>
              <a:rPr lang="ja-JP" altLang="en-US" dirty="0" smtClean="0"/>
              <a:t>」を</a:t>
            </a:r>
            <a:r>
              <a:rPr lang="ja-JP" altLang="en-US" dirty="0"/>
              <a:t>作成することが</a:t>
            </a:r>
            <a:r>
              <a:rPr lang="ja-JP" altLang="en-US" dirty="0" smtClean="0"/>
              <a:t>出来るまでになった。</a:t>
            </a:r>
            <a:endParaRPr lang="en-US" altLang="ja-JP" dirty="0" smtClean="0"/>
          </a:p>
          <a:p>
            <a:r>
              <a:rPr lang="ja-JP" altLang="en-US" dirty="0" smtClean="0"/>
              <a:t>ただ、</a:t>
            </a:r>
            <a:r>
              <a:rPr lang="ja-JP" altLang="en-US" dirty="0"/>
              <a:t>コード</a:t>
            </a:r>
            <a:r>
              <a:rPr lang="ja-JP" altLang="en-US" dirty="0" smtClean="0"/>
              <a:t>にまとまりがなく、機能追加、修正を加えることが難しいものとなってしまった。</a:t>
            </a:r>
            <a:endParaRPr lang="en-US" altLang="ja-JP" dirty="0" smtClean="0"/>
          </a:p>
          <a:p>
            <a:r>
              <a:rPr lang="ja-JP" altLang="en-US" dirty="0" smtClean="0"/>
              <a:t>さらに二か月弱、集中して取り組み、前回の反省も踏まえた上で、上記アプリを</a:t>
            </a:r>
            <a:r>
              <a:rPr lang="en-US" altLang="ja-JP" dirty="0" smtClean="0"/>
              <a:t>Unity</a:t>
            </a:r>
            <a:r>
              <a:rPr lang="ja-JP" altLang="en-US" dirty="0" smtClean="0"/>
              <a:t>へ移植することが出来た。</a:t>
            </a:r>
            <a:endParaRPr lang="en-US" altLang="ja-JP" dirty="0" smtClean="0"/>
          </a:p>
          <a:p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まとめ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022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Unity</a:t>
            </a:r>
            <a:r>
              <a:rPr lang="ja-JP" altLang="en-US" dirty="0" err="1"/>
              <a:t>への</a:t>
            </a:r>
            <a:r>
              <a:rPr lang="ja-JP" altLang="en-US" dirty="0" smtClean="0"/>
              <a:t>移植を通じて、</a:t>
            </a:r>
            <a:r>
              <a:rPr lang="en-US" altLang="ja-JP" dirty="0" smtClean="0"/>
              <a:t>Unity</a:t>
            </a:r>
            <a:r>
              <a:rPr lang="ja-JP" altLang="en-US" dirty="0" smtClean="0"/>
              <a:t>の理解を深めることが出来、</a:t>
            </a:r>
            <a:r>
              <a:rPr lang="en-US" altLang="ja-JP" dirty="0" smtClean="0"/>
              <a:t>C#</a:t>
            </a:r>
            <a:r>
              <a:rPr lang="ja-JP" altLang="en-US" dirty="0" smtClean="0"/>
              <a:t>のスキルアップにもつながる結果を得られた。</a:t>
            </a:r>
            <a:endParaRPr lang="en-US" altLang="ja-JP" dirty="0"/>
          </a:p>
          <a:p>
            <a:r>
              <a:rPr lang="ja-JP" altLang="en-US" dirty="0" smtClean="0"/>
              <a:t>また過去の自分のコードを見返し、自分の成長を大いに感じることが出来、これからの取り組みに対する大きな励みとなった。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まとめ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036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ja-JP" altLang="en-US" dirty="0" smtClean="0"/>
              <a:t>テーマ</a:t>
            </a:r>
            <a:endParaRPr kumimoji="1" lang="en-US" altLang="ja-JP" dirty="0" smtClean="0"/>
          </a:p>
          <a:p>
            <a:r>
              <a:rPr lang="ja-JP" altLang="en-US" dirty="0" smtClean="0"/>
              <a:t>ゲーム説明</a:t>
            </a:r>
            <a:r>
              <a:rPr lang="en-US" altLang="ja-JP" dirty="0" smtClean="0"/>
              <a:t>(1/2)</a:t>
            </a:r>
          </a:p>
          <a:p>
            <a:r>
              <a:rPr lang="ja-JP" altLang="en-US" dirty="0" smtClean="0"/>
              <a:t>ゲーム説明</a:t>
            </a:r>
            <a:r>
              <a:rPr lang="en-US" altLang="ja-JP" dirty="0" smtClean="0"/>
              <a:t>(2/2)</a:t>
            </a:r>
          </a:p>
          <a:p>
            <a:r>
              <a:rPr lang="ja-JP" altLang="en-US" dirty="0" smtClean="0"/>
              <a:t>ゲーム画面</a:t>
            </a:r>
            <a:endParaRPr lang="en-US" altLang="ja-JP" dirty="0" smtClean="0"/>
          </a:p>
          <a:p>
            <a:r>
              <a:rPr kumimoji="1" lang="ja-JP" altLang="en-US" dirty="0" smtClean="0"/>
              <a:t>独自性</a:t>
            </a:r>
            <a:endParaRPr kumimoji="1" lang="en-US" altLang="ja-JP" dirty="0" smtClean="0"/>
          </a:p>
          <a:p>
            <a:r>
              <a:rPr lang="ja-JP" altLang="en-US" dirty="0" smtClean="0"/>
              <a:t>プログラミング技術</a:t>
            </a:r>
            <a:r>
              <a:rPr lang="en-US" altLang="ja-JP" dirty="0" smtClean="0"/>
              <a:t>(1/3)</a:t>
            </a:r>
          </a:p>
          <a:p>
            <a:r>
              <a:rPr lang="ja-JP" altLang="en-US" dirty="0"/>
              <a:t>プログラミング技術</a:t>
            </a:r>
            <a:r>
              <a:rPr lang="en-US" altLang="ja-JP" dirty="0" smtClean="0"/>
              <a:t>(2/3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プログラミング技術</a:t>
            </a:r>
            <a:r>
              <a:rPr lang="en-US" altLang="ja-JP" dirty="0" smtClean="0"/>
              <a:t>(3/3)</a:t>
            </a:r>
          </a:p>
          <a:p>
            <a:r>
              <a:rPr lang="ja-JP" altLang="en-US" dirty="0" smtClean="0"/>
              <a:t>クラス図</a:t>
            </a:r>
            <a:r>
              <a:rPr lang="en-US" altLang="ja-JP" dirty="0" smtClean="0"/>
              <a:t>(1/2)</a:t>
            </a:r>
          </a:p>
          <a:p>
            <a:r>
              <a:rPr lang="ja-JP" altLang="en-US" dirty="0" smtClean="0"/>
              <a:t>クラス図</a:t>
            </a:r>
            <a:r>
              <a:rPr lang="en-US" altLang="ja-JP" dirty="0" smtClean="0"/>
              <a:t>(2/2)</a:t>
            </a:r>
          </a:p>
          <a:p>
            <a:r>
              <a:rPr kumimoji="1" lang="ja-JP" altLang="en-US" dirty="0" smtClean="0"/>
              <a:t>制作</a:t>
            </a:r>
            <a:r>
              <a:rPr lang="ja-JP" altLang="en-US" dirty="0"/>
              <a:t>過程</a:t>
            </a:r>
            <a:endParaRPr kumimoji="1" lang="en-US" altLang="ja-JP" dirty="0" smtClean="0"/>
          </a:p>
          <a:p>
            <a:r>
              <a:rPr kumimoji="1" lang="ja-JP" altLang="en-US" dirty="0" smtClean="0"/>
              <a:t>まとめ</a:t>
            </a:r>
            <a:r>
              <a:rPr kumimoji="1" lang="en-US" altLang="ja-JP" dirty="0" smtClean="0"/>
              <a:t>(1/2)</a:t>
            </a:r>
          </a:p>
          <a:p>
            <a:r>
              <a:rPr lang="ja-JP" altLang="en-US" dirty="0" smtClean="0"/>
              <a:t>まとめ</a:t>
            </a:r>
            <a:r>
              <a:rPr lang="en-US" altLang="ja-JP" smtClean="0"/>
              <a:t>(2/2)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609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自分なりに吸収できたことを表現できるポートフォリオとして作成する。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サンプルコードを使わず、自作で既存のゲームの動きを実現させる。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 </a:t>
            </a:r>
            <a:r>
              <a:rPr lang="ja-JP" altLang="en-US" dirty="0" smtClean="0"/>
              <a:t>上記をもとに制作した</a:t>
            </a:r>
            <a:r>
              <a:rPr lang="en-US" altLang="ja-JP" dirty="0" smtClean="0"/>
              <a:t>Windows</a:t>
            </a:r>
            <a:r>
              <a:rPr lang="ja-JP" altLang="en-US" dirty="0" smtClean="0"/>
              <a:t>フォームアプリの「</a:t>
            </a:r>
            <a:r>
              <a:rPr lang="en-US" altLang="ja-JP" dirty="0" smtClean="0"/>
              <a:t>BLACKJACK</a:t>
            </a:r>
            <a:r>
              <a:rPr lang="ja-JP" altLang="en-US" dirty="0" smtClean="0"/>
              <a:t>」を、</a:t>
            </a:r>
            <a:r>
              <a:rPr lang="en-US" altLang="ja-JP" dirty="0" smtClean="0"/>
              <a:t>Unity</a:t>
            </a:r>
            <a:r>
              <a:rPr lang="ja-JP" altLang="en-US" dirty="0"/>
              <a:t>に移植する。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テーマ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841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ディーラーと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対</a:t>
            </a:r>
            <a:r>
              <a:rPr kumimoji="1" lang="en-US" altLang="ja-JP" dirty="0" smtClean="0"/>
              <a:t>1</a:t>
            </a:r>
            <a:r>
              <a:rPr lang="ja-JP" altLang="en-US" dirty="0" smtClean="0"/>
              <a:t>で、いかに手札の数字を</a:t>
            </a:r>
            <a:r>
              <a:rPr lang="en-US" altLang="ja-JP" dirty="0" smtClean="0"/>
              <a:t>21</a:t>
            </a:r>
            <a:r>
              <a:rPr lang="ja-JP" altLang="en-US" dirty="0" smtClean="0"/>
              <a:t>に近い数字にするかで勝敗が決まる。</a:t>
            </a:r>
            <a:endParaRPr lang="en-US" altLang="ja-JP" dirty="0" smtClean="0"/>
          </a:p>
          <a:p>
            <a:r>
              <a:rPr lang="en-US" altLang="ja-JP" dirty="0"/>
              <a:t>A</a:t>
            </a:r>
            <a:r>
              <a:rPr lang="ja-JP" altLang="en-US" dirty="0"/>
              <a:t>は</a:t>
            </a:r>
            <a:r>
              <a:rPr lang="en-US" altLang="ja-JP" dirty="0"/>
              <a:t>1</a:t>
            </a:r>
            <a:r>
              <a:rPr lang="ja-JP" altLang="en-US" dirty="0"/>
              <a:t>又は</a:t>
            </a:r>
            <a:r>
              <a:rPr lang="en-US" altLang="ja-JP" dirty="0"/>
              <a:t>11</a:t>
            </a:r>
            <a:r>
              <a:rPr lang="ja-JP" altLang="en-US" dirty="0"/>
              <a:t>として数え、絵札</a:t>
            </a:r>
            <a:r>
              <a:rPr lang="en-US" altLang="ja-JP" dirty="0"/>
              <a:t>(J,Q,K)</a:t>
            </a:r>
            <a:r>
              <a:rPr lang="ja-JP" altLang="en-US" dirty="0"/>
              <a:t>は全て</a:t>
            </a:r>
            <a:r>
              <a:rPr lang="en-US" altLang="ja-JP" dirty="0"/>
              <a:t>10</a:t>
            </a:r>
            <a:r>
              <a:rPr lang="ja-JP" altLang="en-US" dirty="0"/>
              <a:t>と</a:t>
            </a:r>
            <a:r>
              <a:rPr lang="ja-JP" altLang="en-US" dirty="0" smtClean="0"/>
              <a:t>して数え</a:t>
            </a:r>
            <a:r>
              <a:rPr lang="ja-JP" altLang="en-US" dirty="0"/>
              <a:t>る</a:t>
            </a:r>
            <a:r>
              <a:rPr lang="ja-JP" altLang="en-US" dirty="0" smtClean="0"/>
              <a:t>。</a:t>
            </a:r>
            <a:endParaRPr lang="en-US" altLang="ja-JP" dirty="0"/>
          </a:p>
          <a:p>
            <a:r>
              <a:rPr lang="ja-JP" altLang="en-US" dirty="0"/>
              <a:t>最初</a:t>
            </a:r>
            <a:r>
              <a:rPr lang="ja-JP" altLang="en-US" dirty="0" smtClean="0"/>
              <a:t>に</a:t>
            </a:r>
            <a:r>
              <a:rPr lang="en-US" altLang="ja-JP" dirty="0" smtClean="0"/>
              <a:t>BET</a:t>
            </a:r>
            <a:r>
              <a:rPr lang="ja-JP" altLang="en-US" dirty="0" smtClean="0"/>
              <a:t>する金額を決め、</a:t>
            </a:r>
            <a:r>
              <a:rPr lang="en-US" altLang="ja-JP" dirty="0" smtClean="0"/>
              <a:t>2</a:t>
            </a:r>
            <a:r>
              <a:rPr lang="ja-JP" altLang="en-US" dirty="0"/>
              <a:t>枚のカードが</a:t>
            </a:r>
            <a:r>
              <a:rPr lang="ja-JP" altLang="en-US" dirty="0" smtClean="0"/>
              <a:t>配られる。その</a:t>
            </a:r>
            <a:r>
              <a:rPr lang="ja-JP" altLang="en-US" dirty="0"/>
              <a:t>時点</a:t>
            </a:r>
            <a:r>
              <a:rPr lang="ja-JP" altLang="en-US" dirty="0" smtClean="0"/>
              <a:t>で</a:t>
            </a:r>
            <a:r>
              <a:rPr lang="en-US" altLang="ja-JP" dirty="0" smtClean="0"/>
              <a:t>21</a:t>
            </a:r>
            <a:r>
              <a:rPr lang="ja-JP" altLang="en-US" dirty="0"/>
              <a:t>（</a:t>
            </a:r>
            <a:r>
              <a:rPr lang="en-US" altLang="ja-JP" dirty="0"/>
              <a:t>A</a:t>
            </a:r>
            <a:r>
              <a:rPr lang="ja-JP" altLang="en-US" dirty="0"/>
              <a:t>と</a:t>
            </a:r>
            <a:r>
              <a:rPr lang="en-US" altLang="ja-JP" dirty="0"/>
              <a:t>10</a:t>
            </a:r>
            <a:r>
              <a:rPr lang="ja-JP" altLang="en-US" dirty="0"/>
              <a:t>又は、絵札の</a:t>
            </a:r>
            <a:r>
              <a:rPr lang="ja-JP" altLang="en-US" dirty="0" smtClean="0"/>
              <a:t>組み合わせ</a:t>
            </a:r>
            <a:r>
              <a:rPr lang="en-US" altLang="ja-JP" dirty="0" smtClean="0"/>
              <a:t>)</a:t>
            </a:r>
            <a:r>
              <a:rPr lang="ja-JP" altLang="en-US" dirty="0"/>
              <a:t>だと、</a:t>
            </a:r>
            <a:r>
              <a:rPr lang="ja-JP" altLang="en-US" dirty="0" smtClean="0"/>
              <a:t>一番</a:t>
            </a:r>
            <a:r>
              <a:rPr lang="ja-JP" altLang="en-US" dirty="0"/>
              <a:t>強い役（</a:t>
            </a:r>
            <a:r>
              <a:rPr lang="en-US" altLang="ja-JP" dirty="0"/>
              <a:t>BLACKJACK)</a:t>
            </a:r>
            <a:r>
              <a:rPr lang="ja-JP" altLang="en-US" dirty="0" smtClean="0"/>
              <a:t>となる。</a:t>
            </a:r>
            <a:endParaRPr lang="en-US" altLang="ja-JP" dirty="0" smtClean="0"/>
          </a:p>
          <a:p>
            <a:r>
              <a:rPr lang="ja-JP" altLang="en-US" dirty="0" smtClean="0"/>
              <a:t>配当金は、</a:t>
            </a:r>
            <a:r>
              <a:rPr lang="en-US" altLang="ja-JP" dirty="0" smtClean="0"/>
              <a:t>BET</a:t>
            </a:r>
            <a:r>
              <a:rPr lang="ja-JP" altLang="en-US" dirty="0" smtClean="0"/>
              <a:t>額　</a:t>
            </a:r>
            <a:r>
              <a:rPr lang="en-US" altLang="ja-JP" dirty="0" smtClean="0"/>
              <a:t>×</a:t>
            </a:r>
            <a:r>
              <a:rPr lang="ja-JP" altLang="en-US" dirty="0" smtClean="0"/>
              <a:t>　　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勝利</a:t>
            </a:r>
            <a:r>
              <a:rPr lang="ja-JP" altLang="en-US" dirty="0" smtClean="0"/>
              <a:t>：</a:t>
            </a:r>
            <a:r>
              <a:rPr lang="en-US" altLang="ja-JP" dirty="0" smtClean="0"/>
              <a:t>2</a:t>
            </a:r>
            <a:r>
              <a:rPr lang="ja-JP" altLang="en-US" dirty="0" smtClean="0"/>
              <a:t>倍　引き分け：</a:t>
            </a:r>
            <a:r>
              <a:rPr lang="en-US" altLang="ja-JP" dirty="0" smtClean="0"/>
              <a:t>1</a:t>
            </a:r>
            <a:r>
              <a:rPr lang="ja-JP" altLang="en-US" dirty="0" smtClean="0"/>
              <a:t>倍　敗北：０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ブラックジャックで勝利すると</a:t>
            </a:r>
            <a:r>
              <a:rPr lang="en-US" altLang="ja-JP" dirty="0" smtClean="0"/>
              <a:t>2.5</a:t>
            </a:r>
            <a:r>
              <a:rPr lang="ja-JP" altLang="en-US" dirty="0" smtClean="0"/>
              <a:t>倍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ゲーム</a:t>
            </a:r>
            <a:r>
              <a:rPr lang="ja-JP" altLang="en-US" dirty="0" smtClean="0"/>
              <a:t>説明</a:t>
            </a:r>
            <a:r>
              <a:rPr lang="en-US" altLang="ja-JP" dirty="0" smtClean="0"/>
              <a:t>(1/2)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sz="2400" dirty="0" smtClean="0"/>
              <a:t>ブラックジャックの基本ルール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368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プレイヤーの</a:t>
            </a:r>
            <a:r>
              <a:rPr lang="ja-JP" altLang="en-US" dirty="0" smtClean="0"/>
              <a:t>行動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・</a:t>
            </a:r>
            <a:r>
              <a:rPr lang="en-US" altLang="ja-JP" dirty="0" smtClean="0"/>
              <a:t>HIT(</a:t>
            </a:r>
            <a:r>
              <a:rPr lang="ja-JP" altLang="en-US" dirty="0" smtClean="0"/>
              <a:t>カード</a:t>
            </a:r>
            <a:r>
              <a:rPr lang="ja-JP" altLang="en-US" dirty="0"/>
              <a:t>を</a:t>
            </a:r>
            <a:r>
              <a:rPr lang="ja-JP" altLang="en-US" dirty="0" smtClean="0"/>
              <a:t>引く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lang="ja-JP" altLang="en-US" dirty="0" smtClean="0"/>
              <a:t>・</a:t>
            </a:r>
            <a:r>
              <a:rPr lang="en-US" altLang="ja-JP" dirty="0" smtClean="0"/>
              <a:t>SURRENDER(</a:t>
            </a:r>
            <a:r>
              <a:rPr lang="ja-JP" altLang="en-US" dirty="0" smtClean="0"/>
              <a:t>ゲームを降り、</a:t>
            </a:r>
            <a:r>
              <a:rPr lang="en-US" altLang="ja-JP" dirty="0" smtClean="0"/>
              <a:t>BET</a:t>
            </a:r>
            <a:r>
              <a:rPr lang="ja-JP" altLang="en-US" dirty="0" smtClean="0"/>
              <a:t>額の半分が返金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・</a:t>
            </a:r>
            <a:r>
              <a:rPr lang="en-US" altLang="ja-JP" dirty="0" smtClean="0"/>
              <a:t>STAND</a:t>
            </a:r>
            <a:r>
              <a:rPr lang="en-US" altLang="ja-JP" dirty="0"/>
              <a:t>(</a:t>
            </a:r>
            <a:r>
              <a:rPr lang="ja-JP" altLang="en-US" dirty="0"/>
              <a:t>自分のターンを終える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    ・</a:t>
            </a:r>
            <a:r>
              <a:rPr lang="en-US" altLang="ja-JP" dirty="0" smtClean="0"/>
              <a:t>DOUBLEDOWN(BET</a:t>
            </a:r>
            <a:r>
              <a:rPr lang="ja-JP" altLang="en-US" dirty="0" smtClean="0"/>
              <a:t>額を倍にして、カードを</a:t>
            </a:r>
            <a:r>
              <a:rPr lang="ja-JP" altLang="en-US" dirty="0"/>
              <a:t>一枚</a:t>
            </a:r>
            <a:r>
              <a:rPr lang="ja-JP" altLang="en-US" dirty="0" smtClean="0"/>
              <a:t>引いて、自分のターンを</a:t>
            </a:r>
            <a:r>
              <a:rPr lang="ja-JP" altLang="en-US" dirty="0"/>
              <a:t>終える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r>
              <a:rPr lang="en-US" altLang="ja-JP" dirty="0" smtClean="0"/>
              <a:t>MONEY</a:t>
            </a:r>
            <a:r>
              <a:rPr lang="ja-JP" altLang="en-US" dirty="0"/>
              <a:t>が、＄</a:t>
            </a:r>
            <a:r>
              <a:rPr lang="en-US" altLang="ja-JP" dirty="0"/>
              <a:t>10,000</a:t>
            </a:r>
            <a:r>
              <a:rPr lang="ja-JP" altLang="en-US" dirty="0"/>
              <a:t>を超えたらゲームクリア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en-US" altLang="ja-JP" dirty="0"/>
              <a:t>MONEY</a:t>
            </a:r>
            <a:r>
              <a:rPr lang="ja-JP" altLang="en-US" dirty="0"/>
              <a:t>が、</a:t>
            </a:r>
            <a:r>
              <a:rPr lang="en-US" altLang="ja-JP" dirty="0"/>
              <a:t>BET</a:t>
            </a:r>
            <a:r>
              <a:rPr lang="ja-JP" altLang="en-US" dirty="0"/>
              <a:t>の最低額を支払えなくなったらゲームオーバー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ゲーム</a:t>
            </a:r>
            <a:r>
              <a:rPr lang="ja-JP" altLang="en-US" dirty="0" smtClean="0"/>
              <a:t>説明</a:t>
            </a:r>
            <a:r>
              <a:rPr lang="en-US" altLang="ja-JP" dirty="0" smtClean="0"/>
              <a:t>(2/2)</a:t>
            </a:r>
            <a:br>
              <a:rPr lang="en-US" altLang="ja-JP" dirty="0" smtClean="0"/>
            </a:br>
            <a:r>
              <a:rPr lang="ja-JP" altLang="en-US" sz="2400" dirty="0" smtClean="0"/>
              <a:t>本アプリのゲーム仕様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290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一般的なブラックジャックのルールを採用。</a:t>
            </a:r>
            <a:endParaRPr lang="en-US" altLang="ja-JP" dirty="0" smtClean="0"/>
          </a:p>
          <a:p>
            <a:r>
              <a:rPr lang="en-US" altLang="ja-JP" dirty="0" smtClean="0"/>
              <a:t>MONEY</a:t>
            </a:r>
            <a:r>
              <a:rPr lang="ja-JP" altLang="en-US" dirty="0" smtClean="0"/>
              <a:t>が、＄</a:t>
            </a:r>
            <a:r>
              <a:rPr lang="en-US" altLang="ja-JP" dirty="0" smtClean="0"/>
              <a:t>10,000</a:t>
            </a:r>
            <a:r>
              <a:rPr lang="ja-JP" altLang="en-US" dirty="0" smtClean="0"/>
              <a:t>を超えたらゲームクリア。</a:t>
            </a:r>
            <a:endParaRPr lang="en-US" altLang="ja-JP" dirty="0"/>
          </a:p>
          <a:p>
            <a:r>
              <a:rPr lang="en-US" altLang="ja-JP" dirty="0" smtClean="0"/>
              <a:t>MONEY</a:t>
            </a:r>
            <a:r>
              <a:rPr lang="ja-JP" altLang="en-US" dirty="0" smtClean="0"/>
              <a:t>が、</a:t>
            </a:r>
            <a:r>
              <a:rPr lang="en-US" altLang="ja-JP" dirty="0" smtClean="0"/>
              <a:t>BET</a:t>
            </a:r>
            <a:r>
              <a:rPr lang="ja-JP" altLang="en-US" dirty="0" smtClean="0"/>
              <a:t>の最低額を支払えなくなったらゲームオーバー。</a:t>
            </a:r>
            <a:endParaRPr lang="en-US" altLang="ja-JP" dirty="0" smtClean="0"/>
          </a:p>
          <a:p>
            <a:r>
              <a:rPr lang="ja-JP" altLang="en-US" dirty="0" smtClean="0"/>
              <a:t>ゲームクリア後は、ボーナスステージで、勝利する度に</a:t>
            </a:r>
            <a:r>
              <a:rPr lang="en-US" altLang="ja-JP" dirty="0" smtClean="0"/>
              <a:t>BET</a:t>
            </a:r>
            <a:r>
              <a:rPr lang="ja-JP" altLang="en-US" dirty="0" smtClean="0"/>
              <a:t>の最低額が勝利時の</a:t>
            </a:r>
            <a:r>
              <a:rPr lang="en-US" altLang="ja-JP" dirty="0" smtClean="0"/>
              <a:t>BET</a:t>
            </a:r>
            <a:r>
              <a:rPr lang="ja-JP" altLang="en-US" dirty="0" smtClean="0"/>
              <a:t>額に変わる。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ゲーム画面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650238" cy="4846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877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ゲーム性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ゲームクリア後は、ボーナスステージとして勝利する度に</a:t>
            </a:r>
            <a:r>
              <a:rPr lang="en-US" altLang="ja-JP" dirty="0"/>
              <a:t>BET</a:t>
            </a:r>
            <a:r>
              <a:rPr lang="ja-JP" altLang="en-US" dirty="0"/>
              <a:t>の最低額が勝利時の</a:t>
            </a:r>
            <a:r>
              <a:rPr lang="en-US" altLang="ja-JP" dirty="0"/>
              <a:t>BET</a:t>
            </a:r>
            <a:r>
              <a:rPr lang="ja-JP" altLang="en-US" dirty="0"/>
              <a:t>額に変わる、よりハイリスクハイリターンな</a:t>
            </a:r>
            <a:r>
              <a:rPr lang="ja-JP" altLang="en-US" dirty="0" smtClean="0"/>
              <a:t>設定に変化。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プログラミング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トランプ</a:t>
            </a:r>
            <a:r>
              <a:rPr kumimoji="1" lang="ja-JP" altLang="en-US" dirty="0" smtClean="0"/>
              <a:t>の管理を、ブラックジャック以外のトランプゲームでも使用できるように作成し、汎用性を</a:t>
            </a:r>
            <a:r>
              <a:rPr lang="ja-JP" altLang="en-US" dirty="0" smtClean="0"/>
              <a:t>持たせた。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独自性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262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トランプの</a:t>
            </a:r>
            <a:r>
              <a:rPr lang="ja-JP" altLang="en-US" dirty="0" smtClean="0"/>
              <a:t>管理、プレイヤー、ディーラーの行動の管理をクラス、継承を用いて</a:t>
            </a:r>
            <a:r>
              <a:rPr lang="ja-JP" altLang="en-US" dirty="0"/>
              <a:t>オブジェクト指向で</a:t>
            </a:r>
            <a:r>
              <a:rPr lang="ja-JP" altLang="en-US" dirty="0" smtClean="0"/>
              <a:t>設計。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勝敗の管理と、ノーマルステージ、ボーナスステージの管理を</a:t>
            </a:r>
            <a:r>
              <a:rPr lang="ja-JP" altLang="en-US" dirty="0" smtClean="0"/>
              <a:t>列挙型</a:t>
            </a:r>
            <a:r>
              <a:rPr lang="ja-JP" altLang="en-US" dirty="0"/>
              <a:t>を使うことで、コードを見易</a:t>
            </a:r>
            <a:r>
              <a:rPr lang="ja-JP" altLang="en-US" dirty="0" smtClean="0"/>
              <a:t>くした。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800" dirty="0" smtClean="0"/>
              <a:t>プログラミング技術</a:t>
            </a:r>
            <a:r>
              <a:rPr lang="en-US" altLang="ja-JP" sz="4800" dirty="0" smtClean="0"/>
              <a:t>(1/3)</a:t>
            </a:r>
            <a:br>
              <a:rPr lang="en-US" altLang="ja-JP" sz="4800" dirty="0" smtClean="0"/>
            </a:br>
            <a:r>
              <a:rPr lang="ja-JP" altLang="en-US" sz="2400" dirty="0" smtClean="0"/>
              <a:t>プログラミングに用いた手法等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001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1800" dirty="0"/>
              <a:t>トランプ</a:t>
            </a:r>
            <a:r>
              <a:rPr lang="ja-JP" altLang="en-US" sz="1800" dirty="0" smtClean="0"/>
              <a:t>の管理方法の改善点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・</a:t>
            </a:r>
            <a:r>
              <a:rPr lang="en-US" altLang="ja-JP" sz="1800" dirty="0" smtClean="0"/>
              <a:t>Windows</a:t>
            </a:r>
            <a:r>
              <a:rPr lang="ja-JP" altLang="en-US" sz="1800" dirty="0" smtClean="0"/>
              <a:t>アプリとして制作時　→　数字、トランプの絵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 smtClean="0"/>
              <a:t>・</a:t>
            </a:r>
            <a:r>
              <a:rPr lang="en-US" altLang="ja-JP" sz="1800" dirty="0" smtClean="0"/>
              <a:t>Unity</a:t>
            </a:r>
            <a:r>
              <a:rPr lang="ja-JP" altLang="en-US" sz="1800" dirty="0" err="1" smtClean="0"/>
              <a:t>への</a:t>
            </a:r>
            <a:r>
              <a:rPr lang="ja-JP" altLang="en-US" sz="1800" dirty="0" smtClean="0"/>
              <a:t>移植時</a:t>
            </a:r>
            <a:r>
              <a:rPr lang="ja-JP" altLang="en-US" sz="1800" dirty="0" smtClean="0"/>
              <a:t>　→　上記に加えスーツ</a:t>
            </a:r>
            <a:r>
              <a:rPr lang="en-US" altLang="ja-JP" sz="1800" dirty="0"/>
              <a:t>(</a:t>
            </a:r>
            <a:r>
              <a:rPr lang="ja-JP" altLang="en-US" sz="1800" dirty="0"/>
              <a:t>♠♥♦♣</a:t>
            </a:r>
            <a:r>
              <a:rPr lang="en-US" altLang="ja-JP" sz="1800" dirty="0" smtClean="0"/>
              <a:t>)</a:t>
            </a:r>
            <a:r>
              <a:rPr lang="ja-JP" altLang="en-US" sz="1800" dirty="0" smtClean="0"/>
              <a:t>も対象とした。</a:t>
            </a:r>
            <a:endParaRPr lang="en-US" altLang="ja-JP" sz="1800" dirty="0" smtClean="0"/>
          </a:p>
          <a:p>
            <a:endParaRPr kumimoji="1" lang="en-US" altLang="ja-JP" sz="1800" dirty="0" smtClean="0"/>
          </a:p>
          <a:p>
            <a:r>
              <a:rPr lang="ja-JP" altLang="en-US" sz="1800" dirty="0"/>
              <a:t>プレイヤー、ディーラーの管理方法の改善点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・</a:t>
            </a:r>
            <a:r>
              <a:rPr lang="en-US" altLang="ja-JP" sz="1800" dirty="0"/>
              <a:t>Windows</a:t>
            </a:r>
            <a:r>
              <a:rPr lang="ja-JP" altLang="en-US" sz="1800" dirty="0"/>
              <a:t>アプリとして制作</a:t>
            </a:r>
            <a:r>
              <a:rPr lang="ja-JP" altLang="en-US" sz="1800" dirty="0" smtClean="0"/>
              <a:t>時　→</a:t>
            </a:r>
            <a:r>
              <a:rPr lang="ja-JP" altLang="en-US" sz="1800" dirty="0"/>
              <a:t>　変数のみ全てを管理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・</a:t>
            </a:r>
            <a:r>
              <a:rPr lang="en-US" altLang="ja-JP" sz="1800" dirty="0"/>
              <a:t>Unity</a:t>
            </a:r>
            <a:r>
              <a:rPr lang="ja-JP" altLang="en-US" sz="1800" dirty="0" err="1"/>
              <a:t>への</a:t>
            </a:r>
            <a:r>
              <a:rPr lang="ja-JP" altLang="en-US" sz="1800" dirty="0"/>
              <a:t>移植</a:t>
            </a:r>
            <a:r>
              <a:rPr lang="ja-JP" altLang="en-US" sz="1800" dirty="0" smtClean="0"/>
              <a:t>時　→</a:t>
            </a:r>
            <a:r>
              <a:rPr lang="ja-JP" altLang="en-US" sz="1800" dirty="0"/>
              <a:t>　基底クラス</a:t>
            </a:r>
            <a:r>
              <a:rPr lang="ja-JP" altLang="en-US" sz="1800" dirty="0" smtClean="0"/>
              <a:t>を</a:t>
            </a:r>
            <a:r>
              <a:rPr lang="ja-JP" altLang="en-US" sz="1800" dirty="0" smtClean="0"/>
              <a:t>作成し</a:t>
            </a:r>
            <a:r>
              <a:rPr lang="ja-JP" altLang="en-US" sz="1800" dirty="0" smtClean="0"/>
              <a:t>、</a:t>
            </a:r>
            <a:r>
              <a:rPr lang="ja-JP" altLang="en-US" sz="1800" dirty="0"/>
              <a:t>継承を</a:t>
            </a:r>
            <a:r>
              <a:rPr lang="ja-JP" altLang="en-US" sz="1800" dirty="0" smtClean="0"/>
              <a:t>用いて各々を管理</a:t>
            </a: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r>
              <a:rPr kumimoji="1" lang="ja-JP" altLang="en-US" sz="1800" dirty="0" smtClean="0"/>
              <a:t>勝敗の管理判定方法の改善点</a:t>
            </a:r>
            <a:endParaRPr kumimoji="1"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・</a:t>
            </a:r>
            <a:r>
              <a:rPr lang="en-US" altLang="ja-JP" sz="1800" dirty="0"/>
              <a:t>Windows</a:t>
            </a:r>
            <a:r>
              <a:rPr lang="ja-JP" altLang="en-US" sz="1800" dirty="0"/>
              <a:t>アプリとして制作</a:t>
            </a:r>
            <a:r>
              <a:rPr lang="ja-JP" altLang="en-US" sz="1800" dirty="0" smtClean="0"/>
              <a:t>時</a:t>
            </a:r>
            <a:r>
              <a:rPr lang="ja-JP" altLang="en-US" sz="1800" dirty="0"/>
              <a:t>　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→　一つの</a:t>
            </a:r>
            <a:r>
              <a:rPr lang="en-US" altLang="ja-JP" sz="1800" dirty="0" smtClean="0"/>
              <a:t>if</a:t>
            </a:r>
            <a:r>
              <a:rPr lang="ja-JP" altLang="en-US" sz="1800" dirty="0" smtClean="0"/>
              <a:t>文内に勝敗決定時の行動を全て記述。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・</a:t>
            </a:r>
            <a:r>
              <a:rPr lang="en-US" altLang="ja-JP" sz="1800" dirty="0" smtClean="0"/>
              <a:t>Unity</a:t>
            </a:r>
            <a:r>
              <a:rPr lang="ja-JP" altLang="en-US" sz="1800" dirty="0" err="1" smtClean="0"/>
              <a:t>への</a:t>
            </a:r>
            <a:r>
              <a:rPr lang="ja-JP" altLang="en-US" sz="1800" dirty="0" smtClean="0"/>
              <a:t>移植時　</a:t>
            </a:r>
            <a:endParaRPr lang="en-US" altLang="ja-JP" sz="1800" dirty="0" smtClean="0"/>
          </a:p>
          <a:p>
            <a:pPr marL="0" indent="0">
              <a:buNone/>
            </a:pPr>
            <a:r>
              <a:rPr kumimoji="1" lang="ja-JP" altLang="en-US" sz="1800" dirty="0" smtClean="0"/>
              <a:t>　　→</a:t>
            </a:r>
            <a:r>
              <a:rPr lang="ja-JP" altLang="en-US" sz="1800" dirty="0" smtClean="0"/>
              <a:t>　メソッドで行動を分け、見易くした。</a:t>
            </a:r>
            <a:endParaRPr lang="en-US" altLang="ja-JP" sz="1800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800" dirty="0" smtClean="0"/>
              <a:t>プログラミング技術</a:t>
            </a:r>
            <a:r>
              <a:rPr lang="en-US" altLang="ja-JP" sz="4800" dirty="0" smtClean="0"/>
              <a:t>(2/3)</a:t>
            </a:r>
            <a:br>
              <a:rPr lang="en-US" altLang="ja-JP" sz="4800" dirty="0" smtClean="0"/>
            </a:br>
            <a:r>
              <a:rPr lang="ja-JP" altLang="en-US" sz="2000" dirty="0"/>
              <a:t>初期</a:t>
            </a:r>
            <a:r>
              <a:rPr lang="ja-JP" altLang="en-US" sz="2000" dirty="0" smtClean="0"/>
              <a:t>制作の</a:t>
            </a:r>
            <a:r>
              <a:rPr lang="en-US" altLang="ja-JP" sz="2000" dirty="0" smtClean="0"/>
              <a:t>Windows</a:t>
            </a:r>
            <a:r>
              <a:rPr lang="ja-JP" altLang="en-US" sz="2000" dirty="0" smtClean="0"/>
              <a:t>アプリから</a:t>
            </a:r>
            <a:r>
              <a:rPr lang="en-US" altLang="ja-JP" sz="2000" dirty="0" smtClean="0"/>
              <a:t>Unity</a:t>
            </a:r>
            <a:r>
              <a:rPr lang="ja-JP" altLang="en-US" sz="2000" dirty="0" err="1" smtClean="0"/>
              <a:t>への</a:t>
            </a:r>
            <a:r>
              <a:rPr lang="ja-JP" altLang="en-US" sz="2000" dirty="0" smtClean="0"/>
              <a:t>移植時の改善点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6038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ハードカバー">
  <a:themeElements>
    <a:clrScheme name="ハードカバー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ハードカバー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1025</TotalTime>
  <Words>676</Words>
  <Application>Microsoft Office PowerPoint</Application>
  <PresentationFormat>画面に合わせる (4:3)</PresentationFormat>
  <Paragraphs>101</Paragraphs>
  <Slides>15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ハードカバー</vt:lpstr>
      <vt:lpstr>BLACKJACK</vt:lpstr>
      <vt:lpstr>目次</vt:lpstr>
      <vt:lpstr>テーマ</vt:lpstr>
      <vt:lpstr>ゲーム説明(1/2) ブラックジャックの基本ルール</vt:lpstr>
      <vt:lpstr>ゲーム説明(2/2) 本アプリのゲーム仕様</vt:lpstr>
      <vt:lpstr>ゲーム画面</vt:lpstr>
      <vt:lpstr>独自性</vt:lpstr>
      <vt:lpstr>プログラミング技術(1/3) プログラミングに用いた手法等</vt:lpstr>
      <vt:lpstr>プログラミング技術(2/3) 初期制作のWindowsアプリからUnityへの移植時の改善点</vt:lpstr>
      <vt:lpstr>プログラミング技術(3/3) 初期制作のWindowsアプリからUnityへの移植時の変更点</vt:lpstr>
      <vt:lpstr>クラス図(1/2) ゲーム管理</vt:lpstr>
      <vt:lpstr>クラス図(2/2) トランプ管理</vt:lpstr>
      <vt:lpstr>制作過程</vt:lpstr>
      <vt:lpstr>まとめ(1/2)</vt:lpstr>
      <vt:lpstr>まとめ(2/2)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BLACKJACK</dc:title>
  <dc:creator>202004game</dc:creator>
  <cp:lastModifiedBy>202004game</cp:lastModifiedBy>
  <cp:revision>55</cp:revision>
  <cp:lastPrinted>2020-11-12T08:24:20Z</cp:lastPrinted>
  <dcterms:created xsi:type="dcterms:W3CDTF">2020-11-09T09:16:47Z</dcterms:created>
  <dcterms:modified xsi:type="dcterms:W3CDTF">2020-11-12T08:24:23Z</dcterms:modified>
</cp:coreProperties>
</file>