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60" r:id="rId4"/>
    <p:sldId id="263" r:id="rId5"/>
    <p:sldId id="258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" id="{BF8C6D5D-37BC-4146-8247-A71178A5CF65}">
          <p14:sldIdLst>
            <p14:sldId id="256"/>
            <p14:sldId id="257"/>
            <p14:sldId id="260"/>
          </p14:sldIdLst>
        </p14:section>
        <p14:section name="JP" id="{E49CD601-F660-4164-982B-B2638B3289CF}">
          <p14:sldIdLst>
            <p14:sldId id="263"/>
            <p14:sldId id="258"/>
            <p14:sldId id="264"/>
          </p14:sldIdLst>
        </p14:section>
        <p14:section name="AS" id="{80237F85-669F-4F28-9AD5-6518DB5032C0}">
          <p14:sldIdLst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://sdc-project.azurewebsites.net/" TargetMode="External"/><Relationship Id="rId7" Type="http://schemas.openxmlformats.org/officeDocument/2006/relationships/image" Target="../media/image10.svg"/><Relationship Id="rId2" Type="http://schemas.openxmlformats.org/officeDocument/2006/relationships/hyperlink" Target="https://www.kaggle.com/benoit72/uk-accidents-10-years-history-with-many-variables" TargetMode="External"/><Relationship Id="rId1" Type="http://schemas.openxmlformats.org/officeDocument/2006/relationships/hyperlink" Target="https://github.com/ds20m007/sdcProject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hyperlink" Target="https://github.com/ds20m007/sdcProject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hyperlink" Target="https://www.kaggle.com/benoit72/uk-accidents-10-years-history-with-many-variables" TargetMode="External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hyperlink" Target="http://sdc-project.azurewebsites.net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9C3B36-B381-4078-9601-A0FD380E094E}" type="doc">
      <dgm:prSet loTypeId="urn:microsoft.com/office/officeart/2018/2/layout/IconVerticalSolidList" loCatId="icon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39C9818-D344-4713-BF01-F9C0F2F99E15}">
      <dgm:prSet/>
      <dgm:spPr/>
      <dgm:t>
        <a:bodyPr/>
        <a:lstStyle/>
        <a:p>
          <a:pPr>
            <a:lnSpc>
              <a:spcPct val="100000"/>
            </a:lnSpc>
          </a:pPr>
          <a:r>
            <a:rPr lang="de-AT" dirty="0">
              <a:hlinkClick xmlns:r="http://schemas.openxmlformats.org/officeDocument/2006/relationships" r:id="rId1"/>
            </a:rPr>
            <a:t>GitHub Repo</a:t>
          </a:r>
          <a:r>
            <a:rPr lang="de-AT" dirty="0"/>
            <a:t> </a:t>
          </a:r>
          <a:endParaRPr lang="en-US" dirty="0"/>
        </a:p>
      </dgm:t>
    </dgm:pt>
    <dgm:pt modelId="{FF1872B4-6445-46DA-8690-F2B953A6E054}" type="parTrans" cxnId="{FE45C60E-B84F-45E1-8A66-880BA9A73666}">
      <dgm:prSet/>
      <dgm:spPr/>
      <dgm:t>
        <a:bodyPr/>
        <a:lstStyle/>
        <a:p>
          <a:endParaRPr lang="en-US"/>
        </a:p>
      </dgm:t>
    </dgm:pt>
    <dgm:pt modelId="{39FD05B7-7FE6-4722-95C8-2C5319101633}" type="sibTrans" cxnId="{FE45C60E-B84F-45E1-8A66-880BA9A73666}">
      <dgm:prSet/>
      <dgm:spPr/>
      <dgm:t>
        <a:bodyPr/>
        <a:lstStyle/>
        <a:p>
          <a:endParaRPr lang="en-US"/>
        </a:p>
      </dgm:t>
    </dgm:pt>
    <dgm:pt modelId="{98000F80-98AC-41A0-8C22-186CD2526016}">
      <dgm:prSet/>
      <dgm:spPr/>
      <dgm:t>
        <a:bodyPr/>
        <a:lstStyle/>
        <a:p>
          <a:pPr>
            <a:lnSpc>
              <a:spcPct val="100000"/>
            </a:lnSpc>
          </a:pPr>
          <a:r>
            <a:rPr lang="de-AT" dirty="0" err="1">
              <a:hlinkClick xmlns:r="http://schemas.openxmlformats.org/officeDocument/2006/relationships" r:id="rId2"/>
            </a:rPr>
            <a:t>Kaggle</a:t>
          </a:r>
          <a:r>
            <a:rPr lang="de-AT" dirty="0">
              <a:hlinkClick xmlns:r="http://schemas.openxmlformats.org/officeDocument/2006/relationships" r:id="rId2"/>
            </a:rPr>
            <a:t> Datensatz</a:t>
          </a:r>
          <a:endParaRPr lang="en-US" dirty="0"/>
        </a:p>
      </dgm:t>
    </dgm:pt>
    <dgm:pt modelId="{7D4A2892-38AA-4C85-9928-1ABE7B300E9F}" type="parTrans" cxnId="{0380B8A9-1AF7-423D-8675-7675D13E7161}">
      <dgm:prSet/>
      <dgm:spPr/>
      <dgm:t>
        <a:bodyPr/>
        <a:lstStyle/>
        <a:p>
          <a:endParaRPr lang="en-US"/>
        </a:p>
      </dgm:t>
    </dgm:pt>
    <dgm:pt modelId="{0B8F6341-ACAB-4CAF-8FF1-1DCE524BEB21}" type="sibTrans" cxnId="{0380B8A9-1AF7-423D-8675-7675D13E7161}">
      <dgm:prSet/>
      <dgm:spPr/>
      <dgm:t>
        <a:bodyPr/>
        <a:lstStyle/>
        <a:p>
          <a:endParaRPr lang="en-US"/>
        </a:p>
      </dgm:t>
    </dgm:pt>
    <dgm:pt modelId="{C0A2C3D0-C7F8-4C60-9B7E-116087BDEED2}">
      <dgm:prSet/>
      <dgm:spPr/>
      <dgm:t>
        <a:bodyPr/>
        <a:lstStyle/>
        <a:p>
          <a:pPr>
            <a:lnSpc>
              <a:spcPct val="100000"/>
            </a:lnSpc>
          </a:pPr>
          <a:r>
            <a:rPr lang="de-AT">
              <a:hlinkClick xmlns:r="http://schemas.openxmlformats.org/officeDocument/2006/relationships" r:id="rId3"/>
            </a:rPr>
            <a:t>Dashboard</a:t>
          </a:r>
          <a:endParaRPr lang="en-US"/>
        </a:p>
      </dgm:t>
    </dgm:pt>
    <dgm:pt modelId="{C9C36ADE-D6F9-4FE9-9EF4-CD6D76F6BE88}" type="parTrans" cxnId="{5238C3B8-9818-45A4-A330-8D757288DBDA}">
      <dgm:prSet/>
      <dgm:spPr/>
      <dgm:t>
        <a:bodyPr/>
        <a:lstStyle/>
        <a:p>
          <a:endParaRPr lang="de-AT"/>
        </a:p>
      </dgm:t>
    </dgm:pt>
    <dgm:pt modelId="{104894E7-D273-45C1-BA4A-1F3329860431}" type="sibTrans" cxnId="{5238C3B8-9818-45A4-A330-8D757288DBDA}">
      <dgm:prSet/>
      <dgm:spPr/>
      <dgm:t>
        <a:bodyPr/>
        <a:lstStyle/>
        <a:p>
          <a:endParaRPr lang="de-AT"/>
        </a:p>
      </dgm:t>
    </dgm:pt>
    <dgm:pt modelId="{B62E9F18-06D6-4B94-89E1-0C6508894296}" type="pres">
      <dgm:prSet presAssocID="{B89C3B36-B381-4078-9601-A0FD380E094E}" presName="root" presStyleCnt="0">
        <dgm:presLayoutVars>
          <dgm:dir/>
          <dgm:resizeHandles val="exact"/>
        </dgm:presLayoutVars>
      </dgm:prSet>
      <dgm:spPr/>
    </dgm:pt>
    <dgm:pt modelId="{10AFD7E1-80E6-45CF-9E1C-5D1F6FC64840}" type="pres">
      <dgm:prSet presAssocID="{839C9818-D344-4713-BF01-F9C0F2F99E15}" presName="compNode" presStyleCnt="0"/>
      <dgm:spPr/>
    </dgm:pt>
    <dgm:pt modelId="{5D91C014-C3F2-4D55-9D03-AD267E5DB648}" type="pres">
      <dgm:prSet presAssocID="{839C9818-D344-4713-BF01-F9C0F2F99E15}" presName="bgRect" presStyleLbl="bgShp" presStyleIdx="0" presStyleCnt="3"/>
      <dgm:spPr/>
    </dgm:pt>
    <dgm:pt modelId="{D8856CFD-7CEE-4AE8-8835-0A2A7656838D}" type="pres">
      <dgm:prSet presAssocID="{839C9818-D344-4713-BF01-F9C0F2F99E15}" presName="iconRect" presStyleLbl="node1" presStyleIdx="0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D0F50CD5-575B-41DE-8C9D-AE403AE37314}" type="pres">
      <dgm:prSet presAssocID="{839C9818-D344-4713-BF01-F9C0F2F99E15}" presName="spaceRect" presStyleCnt="0"/>
      <dgm:spPr/>
    </dgm:pt>
    <dgm:pt modelId="{C6F9AE6D-94E9-4E09-A1A8-05FA2A4486A3}" type="pres">
      <dgm:prSet presAssocID="{839C9818-D344-4713-BF01-F9C0F2F99E15}" presName="parTx" presStyleLbl="revTx" presStyleIdx="0" presStyleCnt="3">
        <dgm:presLayoutVars>
          <dgm:chMax val="0"/>
          <dgm:chPref val="0"/>
        </dgm:presLayoutVars>
      </dgm:prSet>
      <dgm:spPr/>
    </dgm:pt>
    <dgm:pt modelId="{653C4975-657D-46B3-B742-DDC2DD44FD60}" type="pres">
      <dgm:prSet presAssocID="{39FD05B7-7FE6-4722-95C8-2C5319101633}" presName="sibTrans" presStyleCnt="0"/>
      <dgm:spPr/>
    </dgm:pt>
    <dgm:pt modelId="{22B54FBE-1A0E-4B6F-9B2B-ED1120FC284C}" type="pres">
      <dgm:prSet presAssocID="{98000F80-98AC-41A0-8C22-186CD2526016}" presName="compNode" presStyleCnt="0"/>
      <dgm:spPr/>
    </dgm:pt>
    <dgm:pt modelId="{3F2946C3-2B39-4930-9980-FE17E7702C6B}" type="pres">
      <dgm:prSet presAssocID="{98000F80-98AC-41A0-8C22-186CD2526016}" presName="bgRect" presStyleLbl="bgShp" presStyleIdx="1" presStyleCnt="3"/>
      <dgm:spPr/>
    </dgm:pt>
    <dgm:pt modelId="{BB41F479-8874-4568-9C36-F79D33F60B0D}" type="pres">
      <dgm:prSet presAssocID="{98000F80-98AC-41A0-8C22-186CD2526016}" presName="iconRect" presStyleLbl="node1" presStyleIdx="1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enbank"/>
        </a:ext>
      </dgm:extLst>
    </dgm:pt>
    <dgm:pt modelId="{2A319E6B-ACFD-41DD-8444-F4B1AB479CB1}" type="pres">
      <dgm:prSet presAssocID="{98000F80-98AC-41A0-8C22-186CD2526016}" presName="spaceRect" presStyleCnt="0"/>
      <dgm:spPr/>
    </dgm:pt>
    <dgm:pt modelId="{D843FEFC-52EB-4934-B49C-D3BC90D28116}" type="pres">
      <dgm:prSet presAssocID="{98000F80-98AC-41A0-8C22-186CD2526016}" presName="parTx" presStyleLbl="revTx" presStyleIdx="1" presStyleCnt="3">
        <dgm:presLayoutVars>
          <dgm:chMax val="0"/>
          <dgm:chPref val="0"/>
        </dgm:presLayoutVars>
      </dgm:prSet>
      <dgm:spPr/>
    </dgm:pt>
    <dgm:pt modelId="{AD016476-97A3-4A01-93BE-4358CE653C50}" type="pres">
      <dgm:prSet presAssocID="{0B8F6341-ACAB-4CAF-8FF1-1DCE524BEB21}" presName="sibTrans" presStyleCnt="0"/>
      <dgm:spPr/>
    </dgm:pt>
    <dgm:pt modelId="{FDA82DFC-F841-486D-BC1A-0F989224D9CC}" type="pres">
      <dgm:prSet presAssocID="{C0A2C3D0-C7F8-4C60-9B7E-116087BDEED2}" presName="compNode" presStyleCnt="0"/>
      <dgm:spPr/>
    </dgm:pt>
    <dgm:pt modelId="{D54BB078-80B8-4E6E-91CA-ABEEF4C6AD1B}" type="pres">
      <dgm:prSet presAssocID="{C0A2C3D0-C7F8-4C60-9B7E-116087BDEED2}" presName="bgRect" presStyleLbl="bgShp" presStyleIdx="2" presStyleCnt="3"/>
      <dgm:spPr/>
    </dgm:pt>
    <dgm:pt modelId="{FE7DA37E-A5EC-47B6-AD90-225107282D15}" type="pres">
      <dgm:prSet presAssocID="{C0A2C3D0-C7F8-4C60-9B7E-116087BDEED2}" presName="iconRect" presStyleLbl="node1" presStyleIdx="2" presStyleCnt="3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ssgerät"/>
        </a:ext>
      </dgm:extLst>
    </dgm:pt>
    <dgm:pt modelId="{028988EB-0AE7-4624-80C1-B1AC6100E987}" type="pres">
      <dgm:prSet presAssocID="{C0A2C3D0-C7F8-4C60-9B7E-116087BDEED2}" presName="spaceRect" presStyleCnt="0"/>
      <dgm:spPr/>
    </dgm:pt>
    <dgm:pt modelId="{547816E1-0F2C-48B8-80F2-62442882D20B}" type="pres">
      <dgm:prSet presAssocID="{C0A2C3D0-C7F8-4C60-9B7E-116087BDEED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E45C60E-B84F-45E1-8A66-880BA9A73666}" srcId="{B89C3B36-B381-4078-9601-A0FD380E094E}" destId="{839C9818-D344-4713-BF01-F9C0F2F99E15}" srcOrd="0" destOrd="0" parTransId="{FF1872B4-6445-46DA-8690-F2B953A6E054}" sibTransId="{39FD05B7-7FE6-4722-95C8-2C5319101633}"/>
    <dgm:cxn modelId="{8486A03D-6CCA-4FED-926A-1994FB40604A}" type="presOf" srcId="{839C9818-D344-4713-BF01-F9C0F2F99E15}" destId="{C6F9AE6D-94E9-4E09-A1A8-05FA2A4486A3}" srcOrd="0" destOrd="0" presId="urn:microsoft.com/office/officeart/2018/2/layout/IconVerticalSolidList"/>
    <dgm:cxn modelId="{353F899D-613E-46C3-97E1-4C1D28196278}" type="presOf" srcId="{C0A2C3D0-C7F8-4C60-9B7E-116087BDEED2}" destId="{547816E1-0F2C-48B8-80F2-62442882D20B}" srcOrd="0" destOrd="0" presId="urn:microsoft.com/office/officeart/2018/2/layout/IconVerticalSolidList"/>
    <dgm:cxn modelId="{0380B8A9-1AF7-423D-8675-7675D13E7161}" srcId="{B89C3B36-B381-4078-9601-A0FD380E094E}" destId="{98000F80-98AC-41A0-8C22-186CD2526016}" srcOrd="1" destOrd="0" parTransId="{7D4A2892-38AA-4C85-9928-1ABE7B300E9F}" sibTransId="{0B8F6341-ACAB-4CAF-8FF1-1DCE524BEB21}"/>
    <dgm:cxn modelId="{AE075FB3-5F03-4EE0-BDB4-54034637EB1E}" type="presOf" srcId="{B89C3B36-B381-4078-9601-A0FD380E094E}" destId="{B62E9F18-06D6-4B94-89E1-0C6508894296}" srcOrd="0" destOrd="0" presId="urn:microsoft.com/office/officeart/2018/2/layout/IconVerticalSolidList"/>
    <dgm:cxn modelId="{5238C3B8-9818-45A4-A330-8D757288DBDA}" srcId="{B89C3B36-B381-4078-9601-A0FD380E094E}" destId="{C0A2C3D0-C7F8-4C60-9B7E-116087BDEED2}" srcOrd="2" destOrd="0" parTransId="{C9C36ADE-D6F9-4FE9-9EF4-CD6D76F6BE88}" sibTransId="{104894E7-D273-45C1-BA4A-1F3329860431}"/>
    <dgm:cxn modelId="{64F247FF-A8B2-45EF-9D2D-6E23F3F07AB8}" type="presOf" srcId="{98000F80-98AC-41A0-8C22-186CD2526016}" destId="{D843FEFC-52EB-4934-B49C-D3BC90D28116}" srcOrd="0" destOrd="0" presId="urn:microsoft.com/office/officeart/2018/2/layout/IconVerticalSolidList"/>
    <dgm:cxn modelId="{9F9A5D16-75E9-4E6F-8F31-EAD850BDF224}" type="presParOf" srcId="{B62E9F18-06D6-4B94-89E1-0C6508894296}" destId="{10AFD7E1-80E6-45CF-9E1C-5D1F6FC64840}" srcOrd="0" destOrd="0" presId="urn:microsoft.com/office/officeart/2018/2/layout/IconVerticalSolidList"/>
    <dgm:cxn modelId="{EB9FFDF9-A383-427E-8C44-E238C7137664}" type="presParOf" srcId="{10AFD7E1-80E6-45CF-9E1C-5D1F6FC64840}" destId="{5D91C014-C3F2-4D55-9D03-AD267E5DB648}" srcOrd="0" destOrd="0" presId="urn:microsoft.com/office/officeart/2018/2/layout/IconVerticalSolidList"/>
    <dgm:cxn modelId="{1F37AA59-1C56-4FA0-8DD3-C4A9EF6572D4}" type="presParOf" srcId="{10AFD7E1-80E6-45CF-9E1C-5D1F6FC64840}" destId="{D8856CFD-7CEE-4AE8-8835-0A2A7656838D}" srcOrd="1" destOrd="0" presId="urn:microsoft.com/office/officeart/2018/2/layout/IconVerticalSolidList"/>
    <dgm:cxn modelId="{752A4DD2-A674-4B96-89B6-003A6237BE80}" type="presParOf" srcId="{10AFD7E1-80E6-45CF-9E1C-5D1F6FC64840}" destId="{D0F50CD5-575B-41DE-8C9D-AE403AE37314}" srcOrd="2" destOrd="0" presId="urn:microsoft.com/office/officeart/2018/2/layout/IconVerticalSolidList"/>
    <dgm:cxn modelId="{1E4B864C-D103-4F44-9DBF-F6C9D55FF1C6}" type="presParOf" srcId="{10AFD7E1-80E6-45CF-9E1C-5D1F6FC64840}" destId="{C6F9AE6D-94E9-4E09-A1A8-05FA2A4486A3}" srcOrd="3" destOrd="0" presId="urn:microsoft.com/office/officeart/2018/2/layout/IconVerticalSolidList"/>
    <dgm:cxn modelId="{D60C7D76-08F3-4EF9-A5FB-D3E240A0E703}" type="presParOf" srcId="{B62E9F18-06D6-4B94-89E1-0C6508894296}" destId="{653C4975-657D-46B3-B742-DDC2DD44FD60}" srcOrd="1" destOrd="0" presId="urn:microsoft.com/office/officeart/2018/2/layout/IconVerticalSolidList"/>
    <dgm:cxn modelId="{B3D5A74D-0857-4CE2-9DAD-AB6145D02C93}" type="presParOf" srcId="{B62E9F18-06D6-4B94-89E1-0C6508894296}" destId="{22B54FBE-1A0E-4B6F-9B2B-ED1120FC284C}" srcOrd="2" destOrd="0" presId="urn:microsoft.com/office/officeart/2018/2/layout/IconVerticalSolidList"/>
    <dgm:cxn modelId="{BA5912D3-8D93-4128-945A-07F6A81D7412}" type="presParOf" srcId="{22B54FBE-1A0E-4B6F-9B2B-ED1120FC284C}" destId="{3F2946C3-2B39-4930-9980-FE17E7702C6B}" srcOrd="0" destOrd="0" presId="urn:microsoft.com/office/officeart/2018/2/layout/IconVerticalSolidList"/>
    <dgm:cxn modelId="{8FD2857F-14CA-417C-BE15-79282623D52C}" type="presParOf" srcId="{22B54FBE-1A0E-4B6F-9B2B-ED1120FC284C}" destId="{BB41F479-8874-4568-9C36-F79D33F60B0D}" srcOrd="1" destOrd="0" presId="urn:microsoft.com/office/officeart/2018/2/layout/IconVerticalSolidList"/>
    <dgm:cxn modelId="{4A2401A8-5F93-40D4-927F-9E5BA06EFC63}" type="presParOf" srcId="{22B54FBE-1A0E-4B6F-9B2B-ED1120FC284C}" destId="{2A319E6B-ACFD-41DD-8444-F4B1AB479CB1}" srcOrd="2" destOrd="0" presId="urn:microsoft.com/office/officeart/2018/2/layout/IconVerticalSolidList"/>
    <dgm:cxn modelId="{D3EF3553-841C-4B61-A1DE-3E1891E75E3C}" type="presParOf" srcId="{22B54FBE-1A0E-4B6F-9B2B-ED1120FC284C}" destId="{D843FEFC-52EB-4934-B49C-D3BC90D28116}" srcOrd="3" destOrd="0" presId="urn:microsoft.com/office/officeart/2018/2/layout/IconVerticalSolidList"/>
    <dgm:cxn modelId="{15F36ADD-BA2F-4CF6-967F-650956263858}" type="presParOf" srcId="{B62E9F18-06D6-4B94-89E1-0C6508894296}" destId="{AD016476-97A3-4A01-93BE-4358CE653C50}" srcOrd="3" destOrd="0" presId="urn:microsoft.com/office/officeart/2018/2/layout/IconVerticalSolidList"/>
    <dgm:cxn modelId="{A0722748-5F4C-406A-AA19-53F6C75AAB39}" type="presParOf" srcId="{B62E9F18-06D6-4B94-89E1-0C6508894296}" destId="{FDA82DFC-F841-486D-BC1A-0F989224D9CC}" srcOrd="4" destOrd="0" presId="urn:microsoft.com/office/officeart/2018/2/layout/IconVerticalSolidList"/>
    <dgm:cxn modelId="{60667437-8E99-4BD0-8659-0DFC74074201}" type="presParOf" srcId="{FDA82DFC-F841-486D-BC1A-0F989224D9CC}" destId="{D54BB078-80B8-4E6E-91CA-ABEEF4C6AD1B}" srcOrd="0" destOrd="0" presId="urn:microsoft.com/office/officeart/2018/2/layout/IconVerticalSolidList"/>
    <dgm:cxn modelId="{1DD8565A-E95D-4B31-B6F2-F18FCFCC0156}" type="presParOf" srcId="{FDA82DFC-F841-486D-BC1A-0F989224D9CC}" destId="{FE7DA37E-A5EC-47B6-AD90-225107282D15}" srcOrd="1" destOrd="0" presId="urn:microsoft.com/office/officeart/2018/2/layout/IconVerticalSolidList"/>
    <dgm:cxn modelId="{247F493E-A05F-41E3-AC90-24E87D0241F9}" type="presParOf" srcId="{FDA82DFC-F841-486D-BC1A-0F989224D9CC}" destId="{028988EB-0AE7-4624-80C1-B1AC6100E987}" srcOrd="2" destOrd="0" presId="urn:microsoft.com/office/officeart/2018/2/layout/IconVerticalSolidList"/>
    <dgm:cxn modelId="{BE95DFFB-D4FF-42A6-89A3-8C8546C8EF3A}" type="presParOf" srcId="{FDA82DFC-F841-486D-BC1A-0F989224D9CC}" destId="{547816E1-0F2C-48B8-80F2-62442882D20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1C014-C3F2-4D55-9D03-AD267E5DB648}">
      <dsp:nvSpPr>
        <dsp:cNvPr id="0" name=""/>
        <dsp:cNvSpPr/>
      </dsp:nvSpPr>
      <dsp:spPr>
        <a:xfrm>
          <a:off x="0" y="531"/>
          <a:ext cx="5393361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8856CFD-7CEE-4AE8-8835-0A2A7656838D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6F9AE6D-94E9-4E09-A1A8-05FA2A4486A3}">
      <dsp:nvSpPr>
        <dsp:cNvPr id="0" name=""/>
        <dsp:cNvSpPr/>
      </dsp:nvSpPr>
      <dsp:spPr>
        <a:xfrm>
          <a:off x="1435590" y="531"/>
          <a:ext cx="395777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500" kern="1200" dirty="0">
              <a:hlinkClick xmlns:r="http://schemas.openxmlformats.org/officeDocument/2006/relationships" r:id="rId3"/>
            </a:rPr>
            <a:t>GitHub Repo</a:t>
          </a:r>
          <a:r>
            <a:rPr lang="de-AT" sz="2500" kern="1200" dirty="0"/>
            <a:t> </a:t>
          </a:r>
          <a:endParaRPr lang="en-US" sz="2500" kern="1200" dirty="0"/>
        </a:p>
      </dsp:txBody>
      <dsp:txXfrm>
        <a:off x="1435590" y="531"/>
        <a:ext cx="3957770" cy="1242935"/>
      </dsp:txXfrm>
    </dsp:sp>
    <dsp:sp modelId="{3F2946C3-2B39-4930-9980-FE17E7702C6B}">
      <dsp:nvSpPr>
        <dsp:cNvPr id="0" name=""/>
        <dsp:cNvSpPr/>
      </dsp:nvSpPr>
      <dsp:spPr>
        <a:xfrm>
          <a:off x="0" y="1554201"/>
          <a:ext cx="5393361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B41F479-8874-4568-9C36-F79D33F60B0D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843FEFC-52EB-4934-B49C-D3BC90D28116}">
      <dsp:nvSpPr>
        <dsp:cNvPr id="0" name=""/>
        <dsp:cNvSpPr/>
      </dsp:nvSpPr>
      <dsp:spPr>
        <a:xfrm>
          <a:off x="1435590" y="1554201"/>
          <a:ext cx="395777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500" kern="1200" dirty="0" err="1">
              <a:hlinkClick xmlns:r="http://schemas.openxmlformats.org/officeDocument/2006/relationships" r:id="rId6"/>
            </a:rPr>
            <a:t>Kaggle</a:t>
          </a:r>
          <a:r>
            <a:rPr lang="de-AT" sz="2500" kern="1200" dirty="0">
              <a:hlinkClick xmlns:r="http://schemas.openxmlformats.org/officeDocument/2006/relationships" r:id="rId6"/>
            </a:rPr>
            <a:t> Datensatz</a:t>
          </a:r>
          <a:endParaRPr lang="en-US" sz="2500" kern="1200" dirty="0"/>
        </a:p>
      </dsp:txBody>
      <dsp:txXfrm>
        <a:off x="1435590" y="1554201"/>
        <a:ext cx="3957770" cy="1242935"/>
      </dsp:txXfrm>
    </dsp:sp>
    <dsp:sp modelId="{D54BB078-80B8-4E6E-91CA-ABEEF4C6AD1B}">
      <dsp:nvSpPr>
        <dsp:cNvPr id="0" name=""/>
        <dsp:cNvSpPr/>
      </dsp:nvSpPr>
      <dsp:spPr>
        <a:xfrm>
          <a:off x="0" y="3107870"/>
          <a:ext cx="5393361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E7DA37E-A5EC-47B6-AD90-225107282D15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47816E1-0F2C-48B8-80F2-62442882D20B}">
      <dsp:nvSpPr>
        <dsp:cNvPr id="0" name=""/>
        <dsp:cNvSpPr/>
      </dsp:nvSpPr>
      <dsp:spPr>
        <a:xfrm>
          <a:off x="1435590" y="3107870"/>
          <a:ext cx="395777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500" kern="1200">
              <a:hlinkClick xmlns:r="http://schemas.openxmlformats.org/officeDocument/2006/relationships" r:id="rId9"/>
            </a:rPr>
            <a:t>Dashboard</a:t>
          </a:r>
          <a:endParaRPr lang="en-US" sz="2500" kern="1200"/>
        </a:p>
      </dsp:txBody>
      <dsp:txXfrm>
        <a:off x="1435590" y="3107870"/>
        <a:ext cx="3957770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229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79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165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81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3093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635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17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952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65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65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0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8A656C-0806-4677-A38B-DA5DF0F3C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B64E91-6AAF-44A0-BEF8-68AD5B20A0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43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BEF8C6D-8BB3-473A-9607-D7381CC5C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7537" y="643467"/>
            <a:ext cx="5520995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D7483D-DC45-46DB-A459-391ACFEBB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7047" y="795509"/>
            <a:ext cx="5037616" cy="3011340"/>
          </a:xfrm>
        </p:spPr>
        <p:txBody>
          <a:bodyPr>
            <a:normAutofit/>
          </a:bodyPr>
          <a:lstStyle/>
          <a:p>
            <a:r>
              <a:rPr lang="de-AT" sz="5400" dirty="0"/>
              <a:t>DSP Projekt</a:t>
            </a:r>
            <a:br>
              <a:rPr lang="de-AT" sz="5400" dirty="0"/>
            </a:br>
            <a:r>
              <a:rPr lang="de-AT" sz="5400" dirty="0"/>
              <a:t>UK </a:t>
            </a:r>
            <a:r>
              <a:rPr lang="de-AT" sz="5400" dirty="0" err="1"/>
              <a:t>Accidents</a:t>
            </a:r>
            <a:endParaRPr lang="de-AT" sz="5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F0DD5F-22B9-491B-AFFE-2388F1F3B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7047" y="3898924"/>
            <a:ext cx="5037616" cy="1777878"/>
          </a:xfrm>
        </p:spPr>
        <p:txBody>
          <a:bodyPr>
            <a:normAutofit/>
          </a:bodyPr>
          <a:lstStyle/>
          <a:p>
            <a:r>
              <a:rPr lang="de-AT" dirty="0"/>
              <a:t>Bruckner, Pirker, Stanusic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CFDFFB9-D302-4A05-A770-D33232254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6764" y="9067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57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85CB8-EB2F-4028-96F3-E929137C8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FE6CC7-4A05-4D37-BDE6-BFAD46A8C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Repräsentiert werden UK Unfälle im Zeitraum 2005 bis 2014</a:t>
            </a:r>
          </a:p>
          <a:p>
            <a:r>
              <a:rPr lang="de-AT" dirty="0"/>
              <a:t>Informationen beinhalten</a:t>
            </a:r>
          </a:p>
          <a:p>
            <a:pPr lvl="1"/>
            <a:r>
              <a:rPr lang="de-AT" dirty="0"/>
              <a:t>Daten zu den Unfällen selbst</a:t>
            </a:r>
          </a:p>
          <a:p>
            <a:pPr lvl="1"/>
            <a:r>
              <a:rPr lang="de-AT" dirty="0"/>
              <a:t>Daten zu den involvierten Fahrzeugen</a:t>
            </a:r>
          </a:p>
          <a:p>
            <a:pPr lvl="1"/>
            <a:r>
              <a:rPr lang="de-AT" dirty="0"/>
              <a:t>Daten zu den Verletzten </a:t>
            </a:r>
          </a:p>
          <a:p>
            <a:r>
              <a:rPr lang="de-AT" dirty="0"/>
              <a:t>Für unsere Zwecke in Verwendung:</a:t>
            </a:r>
          </a:p>
          <a:p>
            <a:pPr lvl="1"/>
            <a:r>
              <a:rPr lang="de-AT" dirty="0"/>
              <a:t>Unfall-Daten</a:t>
            </a:r>
          </a:p>
          <a:p>
            <a:pPr lvl="1"/>
            <a:r>
              <a:rPr lang="de-AT" dirty="0"/>
              <a:t>Fahrzeug-Daten</a:t>
            </a:r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5302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BF834-3207-4863-BFCA-024F6351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 Übersicht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AD9D996-695F-441F-A243-712D81A6FE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Dashboard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4FC992-015B-49C5-86A0-2CB781AD47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AT" dirty="0"/>
              <a:t>Zwei interaktive Dashboards mit verschiedenen Filter Optionen und Visualisierungen</a:t>
            </a:r>
          </a:p>
          <a:p>
            <a:r>
              <a:rPr lang="de-AT" dirty="0"/>
              <a:t>Überblick über die Unfälle</a:t>
            </a:r>
          </a:p>
          <a:p>
            <a:r>
              <a:rPr lang="de-AT" dirty="0"/>
              <a:t>Einblicke in die involvierten Fahrzeuge 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C87E41-EFB1-4C10-B127-DAEF04F15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AT" dirty="0"/>
              <a:t>ML-Modell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4036086-E05E-4E49-99BD-5DEE5D2C685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AT" dirty="0"/>
              <a:t>Mit bestimmten Kriterien wird die Schwere des Unfalls vorhergesagt</a:t>
            </a:r>
          </a:p>
          <a:p>
            <a:r>
              <a:rPr lang="de-AT" dirty="0"/>
              <a:t>Mittels Formular lässt sich die API zur Vorhersage aufrufen</a:t>
            </a:r>
          </a:p>
        </p:txBody>
      </p:sp>
    </p:spTree>
    <p:extLst>
      <p:ext uri="{BB962C8B-B14F-4D97-AF65-F5344CB8AC3E}">
        <p14:creationId xmlns:p14="http://schemas.microsoft.com/office/powerpoint/2010/main" val="352191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D39530-DEAD-4420-805E-7CF089CF3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Verwendete Technologien	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D49C344-62AE-4B0B-8CCC-19A75B8F5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231" y="2357288"/>
            <a:ext cx="7611537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16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FFC7D5-07F6-4D67-98E3-3390C4BF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de-AT" dirty="0"/>
              <a:t>Architektur</a:t>
            </a:r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504DCC0-F0E7-4FB6-A216-116C25349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0094"/>
            <a:ext cx="8815142" cy="488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73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C79A9-5D90-4741-B8AE-2D57E780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Automatisches </a:t>
            </a:r>
            <a:r>
              <a:rPr lang="de-AT" dirty="0" err="1"/>
              <a:t>Deployment</a:t>
            </a:r>
            <a:endParaRPr lang="de-A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EDF850-36D4-4B9B-A1B4-5CF5EA70E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612" y="1947862"/>
            <a:ext cx="620077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64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DD5854-F314-439E-BCCF-AA26AFA9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de-AT" dirty="0"/>
              <a:t>Dokumentation &amp; Artefakte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Dokument">
            <a:extLst>
              <a:ext uri="{FF2B5EF4-FFF2-40B4-BE49-F238E27FC236}">
                <a16:creationId xmlns:a16="http://schemas.microsoft.com/office/drawing/2014/main" id="{1CB0E90C-A64D-4970-AF5C-6DA4023A0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42" name="Freeform: Shape 36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Straight Connector 38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6" name="Inhaltsplatzhalter 2">
            <a:extLst>
              <a:ext uri="{FF2B5EF4-FFF2-40B4-BE49-F238E27FC236}">
                <a16:creationId xmlns:a16="http://schemas.microsoft.com/office/drawing/2014/main" id="{441E47C4-D511-4A5F-91B5-5DD9034C21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3096440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4540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A97F21-5B0A-4266-A10D-72A3F7520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Live 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906F9B-0615-496F-AAB2-EED5FD569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Präsentation werden </a:t>
            </a:r>
          </a:p>
          <a:p>
            <a:pPr lvl="1"/>
            <a:r>
              <a:rPr lang="de-AT" dirty="0" err="1"/>
              <a:t>Deployment</a:t>
            </a:r>
            <a:endParaRPr lang="de-AT" dirty="0"/>
          </a:p>
          <a:p>
            <a:pPr lvl="1"/>
            <a:r>
              <a:rPr lang="de-AT" dirty="0"/>
              <a:t>Dashboard</a:t>
            </a:r>
          </a:p>
          <a:p>
            <a:pPr lvl="1"/>
            <a:r>
              <a:rPr lang="de-AT" dirty="0" err="1"/>
              <a:t>Prediction</a:t>
            </a:r>
            <a:r>
              <a:rPr lang="de-AT" dirty="0"/>
              <a:t> über Dashboard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74017390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RightStep">
      <a:dk1>
        <a:srgbClr val="000000"/>
      </a:dk1>
      <a:lt1>
        <a:srgbClr val="FFFFFF"/>
      </a:lt1>
      <a:dk2>
        <a:srgbClr val="3C3122"/>
      </a:dk2>
      <a:lt2>
        <a:srgbClr val="E2E7E8"/>
      </a:lt2>
      <a:accent1>
        <a:srgbClr val="C2988F"/>
      </a:accent1>
      <a:accent2>
        <a:srgbClr val="B9A07D"/>
      </a:accent2>
      <a:accent3>
        <a:srgbClr val="A5A67D"/>
      </a:accent3>
      <a:accent4>
        <a:srgbClr val="94AC75"/>
      </a:accent4>
      <a:accent5>
        <a:srgbClr val="88AB81"/>
      </a:accent5>
      <a:accent6>
        <a:srgbClr val="77AF86"/>
      </a:accent6>
      <a:hlink>
        <a:srgbClr val="5A8B96"/>
      </a:hlink>
      <a:folHlink>
        <a:srgbClr val="7F7F7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Breitbild</PresentationFormat>
  <Paragraphs>31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ShapesVTI</vt:lpstr>
      <vt:lpstr>DSP Projekt UK Accidents</vt:lpstr>
      <vt:lpstr>Daten</vt:lpstr>
      <vt:lpstr>Projekt Übersicht</vt:lpstr>
      <vt:lpstr>Verwendete Technologien </vt:lpstr>
      <vt:lpstr>Architektur</vt:lpstr>
      <vt:lpstr>Automatisches Deployment</vt:lpstr>
      <vt:lpstr>Dokumentation &amp; Artefakte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Accidents</dc:title>
  <dc:creator>Ana Stanusic</dc:creator>
  <cp:lastModifiedBy>Alex Bruckner</cp:lastModifiedBy>
  <cp:revision>3</cp:revision>
  <dcterms:created xsi:type="dcterms:W3CDTF">2022-01-22T21:04:19Z</dcterms:created>
  <dcterms:modified xsi:type="dcterms:W3CDTF">2022-01-23T16:21:19Z</dcterms:modified>
</cp:coreProperties>
</file>