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ツムツム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5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パズルのピースはネコ</a:t>
            </a:r>
            <a:r>
              <a:rPr lang="ja-JP" altLang="en-US" dirty="0" smtClean="0"/>
              <a:t>みたいな</a:t>
            </a:r>
            <a:r>
              <a:rPr lang="ja-JP" altLang="en-US" dirty="0"/>
              <a:t>寿司</a:t>
            </a:r>
            <a:endParaRPr kumimoji="1" lang="en-US" altLang="ja-JP" dirty="0" smtClean="0"/>
          </a:p>
          <a:p>
            <a:r>
              <a:rPr kumimoji="1" lang="ja-JP" altLang="en-US" dirty="0" smtClean="0"/>
              <a:t>ネコを消す</a:t>
            </a:r>
            <a:endParaRPr kumimoji="1" lang="en-US" altLang="ja-JP" dirty="0" smtClean="0"/>
          </a:p>
          <a:p>
            <a:r>
              <a:rPr lang="ja-JP" altLang="en-US" dirty="0" smtClean="0"/>
              <a:t>収集</a:t>
            </a:r>
            <a:r>
              <a:rPr lang="ja-JP" altLang="en-US" dirty="0"/>
              <a:t>要素</a:t>
            </a:r>
            <a:r>
              <a:rPr lang="ja-JP" altLang="en-US" dirty="0" smtClean="0"/>
              <a:t>としてネコを食べて図鑑に登録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43" y="3942239"/>
            <a:ext cx="89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ストーリ－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胃袋に入った寿司ネコは３つ以上つながることで消化されるのだ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5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マウスでつないでネコを消す</a:t>
            </a:r>
            <a:endParaRPr kumimoji="1" lang="en-US" altLang="ja-JP" dirty="0" smtClean="0"/>
          </a:p>
          <a:p>
            <a:r>
              <a:rPr lang="ja-JP" altLang="en-US" dirty="0" smtClean="0"/>
              <a:t>時間制限あり</a:t>
            </a:r>
            <a:endParaRPr lang="en-US" altLang="ja-JP" dirty="0" smtClean="0"/>
          </a:p>
          <a:p>
            <a:r>
              <a:rPr lang="ja-JP" altLang="en-US" dirty="0" smtClean="0"/>
              <a:t>たくさん消してレアなネコを集めよう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404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ゲーム遷移図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6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チーム</a:t>
            </a:r>
            <a:r>
              <a:rPr lang="ja-JP" altLang="en-US" dirty="0"/>
              <a:t>メンバ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オブザーバー　根本</a:t>
            </a:r>
            <a:endParaRPr kumimoji="1" lang="en-US" altLang="ja-JP" dirty="0" smtClean="0"/>
          </a:p>
          <a:p>
            <a:r>
              <a:rPr lang="ja-JP" altLang="en-US" dirty="0" smtClean="0"/>
              <a:t>デザイン　水野</a:t>
            </a:r>
            <a:endParaRPr lang="en-US" altLang="ja-JP" dirty="0" smtClean="0"/>
          </a:p>
          <a:p>
            <a:r>
              <a:rPr lang="en-US" altLang="ja-JP" dirty="0" smtClean="0"/>
              <a:t>UI</a:t>
            </a:r>
            <a:r>
              <a:rPr lang="ja-JP" altLang="en-US" dirty="0" smtClean="0"/>
              <a:t>作成　鈴木</a:t>
            </a:r>
            <a:endParaRPr lang="en-US" altLang="ja-JP" dirty="0" smtClean="0"/>
          </a:p>
          <a:p>
            <a:r>
              <a:rPr kumimoji="1" lang="ja-JP" altLang="en-US" dirty="0" smtClean="0"/>
              <a:t>エフェクト・音楽　斎藤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24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7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おわり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55" y="3210719"/>
            <a:ext cx="89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67</Words>
  <Application>Microsoft Office PowerPoint</Application>
  <PresentationFormat>ワイド画面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ＭＳ Ｐ明朝</vt:lpstr>
      <vt:lpstr>Arial</vt:lpstr>
      <vt:lpstr>Garamond</vt:lpstr>
      <vt:lpstr>オーガニック</vt:lpstr>
      <vt:lpstr>ツムツム</vt:lpstr>
      <vt:lpstr>ゲーム内容</vt:lpstr>
      <vt:lpstr>ゲーム画面</vt:lpstr>
      <vt:lpstr>ストーリ－</vt:lpstr>
      <vt:lpstr>ルール</vt:lpstr>
      <vt:lpstr>ゲーム遷移図</vt:lpstr>
      <vt:lpstr>チームメンバー</vt:lpstr>
      <vt:lpstr>感想</vt:lpstr>
      <vt:lpstr>おわり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ツムツム</dc:title>
  <dc:creator>Nemoto.Yoshiyuki</dc:creator>
  <cp:lastModifiedBy>Nemoto.Yoshiyuki</cp:lastModifiedBy>
  <cp:revision>3</cp:revision>
  <dcterms:created xsi:type="dcterms:W3CDTF">2016-03-22T07:51:00Z</dcterms:created>
  <dcterms:modified xsi:type="dcterms:W3CDTF">2016-03-22T08:19:37Z</dcterms:modified>
</cp:coreProperties>
</file>