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240DE-281D-C3A6-5295-53871BCD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282AAE-C978-797B-FC23-9D9FF91B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C3FA-6700-3253-935F-A9567993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73210-F040-A006-01B3-2301702D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8F060-ED76-74ED-C63F-93FF63F5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79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E541A-C4E7-79EA-4D97-1AC4D94B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B9403-D5E0-C3D2-2DD8-23C89CC1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C40D4-0C8D-1C4E-E0BA-F986E8FB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E1AF7-EC11-5DFB-C4D9-EC617DD8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7B187-BC23-C62E-32AA-D882D9C0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408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13AF3-D447-FD43-FD1B-ACE4A0C04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000A94-94D5-5F07-975B-26A911E3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821A8-ADA5-E8A8-AB26-829D5417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B1A74-68B1-2C61-1932-3D489BFD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160BD-DA5B-3862-78DB-5189E7CB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78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5F3A-65B7-C527-98BB-01B5F770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BBEBF-EC2C-3E01-31D8-05EC8997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DD44A-141D-7485-F6EF-9BF0686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4F2B0-373B-5FA3-5A04-99E476C6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5791E-996D-4B43-1B3A-A3D64388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4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6C77-DBBC-B33A-63B6-943BC4E2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DA8E6-3E1D-87C8-8CDA-3F9FDF3F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DF80-9026-8766-D3E5-B98B2D8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CE9DF-4E1C-EE95-7A33-FE30AAA2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029C2-4AA1-CC62-2486-7C7D4636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714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6AB23-E0FA-03E5-3415-3C3FDC49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CBACD-3DE0-D9E1-C9C0-2625F03B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64A07-CF9B-2079-DAA9-659B92DD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9FD40D-D772-7FA4-C531-E5EB2CD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101FC-B629-347B-9199-87BE48E7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C3DCDB-BDFC-8172-54DE-4259662D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8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D8CD-86B8-E02C-0D06-E0F32C64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C2A1CB-AE43-B6E6-1DB7-72FFD8E5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0D24C1-71D4-A512-E6A0-8B696981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6CB57-E632-2996-45B0-BBE1A0346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2CD14-0432-F0BC-2817-3666732E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F19565-23EA-A6EC-4E97-D847DA81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5F51A9-B711-AFCE-A9C6-FC51F7A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25F5DF-F774-1571-E128-1F64589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B6813-63EB-BA6D-0C06-D9431091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B8105-668F-D135-22C0-B2B58337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AE0438-CEA1-4975-F81C-806A84E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CAA953-44B7-7C58-CEF4-C6B5EAB8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898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9CD024-7409-82E3-F83D-B926C89C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C60B5B-613A-5A63-B71A-7C4B852E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E94D1-FE90-B82C-6474-9D9F99D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73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54FE-E6E5-5074-FABA-FD25468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E62F5-CAE3-A545-6FE2-6795AD33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ECBE4-6BA3-77C5-7642-352D97EE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7F65F-927C-514A-8ED7-5F7CC2B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C7A74-8AA4-6BC4-BFEF-EB1BEE63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AF432-0BCB-908F-C108-7BEA5398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61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23431-3189-5420-A9FB-54E0A7A3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DE1169-B121-1512-0E0C-578FF6FC6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022ED9-E65B-C23E-98BD-640868D0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1A6151-46AA-1764-1F7D-263074A9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4D7BE-48EE-90F6-BCDD-CE012D5B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56A63B-B65A-3202-D9C9-310B9A14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76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53062C-0AB1-A9DF-5834-1A17471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55D82-D656-7C3C-F9B5-C7C5D520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31716-EAF5-2E8D-E4E0-D6DC408CB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8580-79D7-40BD-AC0F-1C4B98F386E8}" type="datetimeFigureOut">
              <a:rPr lang="en-AT" smtClean="0"/>
              <a:t>11/12/2022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8F420-AE87-7378-1604-0492B309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0D707-836B-CB42-4E55-A957BD18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35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booking.com/api/index.html" TargetMode="External"/><Relationship Id="rId2" Type="http://schemas.openxmlformats.org/officeDocument/2006/relationships/hyperlink" Target="https://skyscanner.github.io/slate/#api-docu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90E4-212F-F4C7-749F-81081BF3E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Holiday Planner</a:t>
            </a:r>
            <a:endParaRPr lang="en-AT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611CDA-B814-A8E0-7BA8-EF9B0D900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Perez Tortosa, Jorge Luis</a:t>
            </a:r>
          </a:p>
          <a:p>
            <a:r>
              <a:rPr lang="en-US" dirty="0" err="1"/>
              <a:t>Sahin</a:t>
            </a:r>
            <a:r>
              <a:rPr lang="en-US" dirty="0"/>
              <a:t>, </a:t>
            </a:r>
            <a:r>
              <a:rPr lang="en-US" dirty="0" err="1"/>
              <a:t>Özgür</a:t>
            </a:r>
            <a:endParaRPr lang="en-US" dirty="0"/>
          </a:p>
          <a:p>
            <a:r>
              <a:rPr lang="en-US" dirty="0"/>
              <a:t>Wieland, Bernhard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543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B673-43C5-5A9B-B07A-22E4B24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84"/>
            <a:ext cx="10515600" cy="1325563"/>
          </a:xfrm>
        </p:spPr>
        <p:txBody>
          <a:bodyPr/>
          <a:lstStyle/>
          <a:p>
            <a:r>
              <a:rPr lang="en-US" b="1" dirty="0"/>
              <a:t>Architecture</a:t>
            </a:r>
            <a:endParaRPr lang="en-AT" b="1" dirty="0"/>
          </a:p>
        </p:txBody>
      </p:sp>
      <p:pic>
        <p:nvPicPr>
          <p:cNvPr id="1026" name="Picture 2" descr="Apache Kafka: Real-time data stream | OVHcloud">
            <a:extLst>
              <a:ext uri="{FF2B5EF4-FFF2-40B4-BE49-F238E27FC236}">
                <a16:creationId xmlns:a16="http://schemas.microsoft.com/office/drawing/2014/main" id="{918EA9F0-6346-9E4E-8AD5-9CCA9922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236" y="2801624"/>
            <a:ext cx="1506427" cy="580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- Kostenlose computer Icons">
            <a:extLst>
              <a:ext uri="{FF2B5EF4-FFF2-40B4-BE49-F238E27FC236}">
                <a16:creationId xmlns:a16="http://schemas.microsoft.com/office/drawing/2014/main" id="{BCBACF57-9A01-185A-1FEF-219A4189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1880610"/>
            <a:ext cx="1010372" cy="10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pi - Kostenlose computer Icons">
            <a:extLst>
              <a:ext uri="{FF2B5EF4-FFF2-40B4-BE49-F238E27FC236}">
                <a16:creationId xmlns:a16="http://schemas.microsoft.com/office/drawing/2014/main" id="{BA499C03-EC0E-7F68-B129-4C2C893C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3279178"/>
            <a:ext cx="1010372" cy="10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een csv icon - Free green file icons">
            <a:extLst>
              <a:ext uri="{FF2B5EF4-FFF2-40B4-BE49-F238E27FC236}">
                <a16:creationId xmlns:a16="http://schemas.microsoft.com/office/drawing/2014/main" id="{C571750F-65F0-093C-C057-EE3E456C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5091546"/>
            <a:ext cx="886835" cy="8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base - Free technology icons">
            <a:extLst>
              <a:ext uri="{FF2B5EF4-FFF2-40B4-BE49-F238E27FC236}">
                <a16:creationId xmlns:a16="http://schemas.microsoft.com/office/drawing/2014/main" id="{E5B83781-FCF0-31C3-4538-CDCCB479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28" y="367733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7426DF-6DD9-9FCB-4081-7E2B075A0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435" y="5137327"/>
            <a:ext cx="998027" cy="795272"/>
          </a:xfrm>
          <a:prstGeom prst="rect">
            <a:avLst/>
          </a:prstGeom>
        </p:spPr>
      </p:pic>
      <p:pic>
        <p:nvPicPr>
          <p:cNvPr id="1040" name="Picture 16" descr="Apache Spark - Wikipedia">
            <a:extLst>
              <a:ext uri="{FF2B5EF4-FFF2-40B4-BE49-F238E27FC236}">
                <a16:creationId xmlns:a16="http://schemas.microsoft.com/office/drawing/2014/main" id="{D99D416C-2A57-340A-0A47-5E19C9EB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01" y="3907009"/>
            <a:ext cx="1179078" cy="6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r graph - Free marketing icons">
            <a:extLst>
              <a:ext uri="{FF2B5EF4-FFF2-40B4-BE49-F238E27FC236}">
                <a16:creationId xmlns:a16="http://schemas.microsoft.com/office/drawing/2014/main" id="{12DD38A0-DC4D-0A45-C211-5C8488BE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90" y="3623578"/>
            <a:ext cx="1179077" cy="11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8BDA8CC-9145-F41D-8D31-70869337D392}"/>
              </a:ext>
            </a:extLst>
          </p:cNvPr>
          <p:cNvCxnSpPr>
            <a:stCxn id="1032" idx="3"/>
            <a:endCxn id="1026" idx="1"/>
          </p:cNvCxnSpPr>
          <p:nvPr/>
        </p:nvCxnSpPr>
        <p:spPr>
          <a:xfrm>
            <a:off x="2033299" y="2385796"/>
            <a:ext cx="926937" cy="7058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B2E7492A-968D-C677-55BF-434C29F5AAA3}"/>
              </a:ext>
            </a:extLst>
          </p:cNvPr>
          <p:cNvCxnSpPr>
            <a:cxnSpLocks/>
            <a:stCxn id="7" idx="3"/>
            <a:endCxn id="1026" idx="1"/>
          </p:cNvCxnSpPr>
          <p:nvPr/>
        </p:nvCxnSpPr>
        <p:spPr>
          <a:xfrm flipV="1">
            <a:off x="2033299" y="3091643"/>
            <a:ext cx="926937" cy="69272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56D75FD-C200-FBBE-8B0B-619651C1128D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 flipV="1">
            <a:off x="1909762" y="5534963"/>
            <a:ext cx="130467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31B6F92-261B-57A3-2AA7-6A1BBE585AEC}"/>
              </a:ext>
            </a:extLst>
          </p:cNvPr>
          <p:cNvCxnSpPr>
            <a:cxnSpLocks/>
            <a:stCxn id="9" idx="3"/>
            <a:endCxn id="1036" idx="1"/>
          </p:cNvCxnSpPr>
          <p:nvPr/>
        </p:nvCxnSpPr>
        <p:spPr>
          <a:xfrm flipV="1">
            <a:off x="4212462" y="4213118"/>
            <a:ext cx="1324666" cy="13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881A697-CB0D-9BEE-EEC9-BD19F3ED4987}"/>
              </a:ext>
            </a:extLst>
          </p:cNvPr>
          <p:cNvCxnSpPr>
            <a:cxnSpLocks/>
            <a:stCxn id="1026" idx="3"/>
            <a:endCxn id="1036" idx="1"/>
          </p:cNvCxnSpPr>
          <p:nvPr/>
        </p:nvCxnSpPr>
        <p:spPr>
          <a:xfrm>
            <a:off x="4466663" y="3091643"/>
            <a:ext cx="1070465" cy="1121475"/>
          </a:xfrm>
          <a:prstGeom prst="bentConnector3">
            <a:avLst>
              <a:gd name="adj1" fmla="val 379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Gerade Verbindung mit Pfeil 1049">
            <a:extLst>
              <a:ext uri="{FF2B5EF4-FFF2-40B4-BE49-F238E27FC236}">
                <a16:creationId xmlns:a16="http://schemas.microsoft.com/office/drawing/2014/main" id="{A7B74A94-CCC5-8EB2-7B9B-BDD634B9BA79}"/>
              </a:ext>
            </a:extLst>
          </p:cNvPr>
          <p:cNvCxnSpPr>
            <a:stCxn id="1036" idx="3"/>
            <a:endCxn id="1040" idx="1"/>
          </p:cNvCxnSpPr>
          <p:nvPr/>
        </p:nvCxnSpPr>
        <p:spPr>
          <a:xfrm flipV="1">
            <a:off x="6608690" y="4213116"/>
            <a:ext cx="97411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Gerade Verbindung mit Pfeil 1050">
            <a:extLst>
              <a:ext uri="{FF2B5EF4-FFF2-40B4-BE49-F238E27FC236}">
                <a16:creationId xmlns:a16="http://schemas.microsoft.com/office/drawing/2014/main" id="{8E4BE1E5-814D-AAA4-D91C-9BC7CA138207}"/>
              </a:ext>
            </a:extLst>
          </p:cNvPr>
          <p:cNvCxnSpPr>
            <a:cxnSpLocks/>
            <a:stCxn id="1040" idx="3"/>
            <a:endCxn id="1042" idx="1"/>
          </p:cNvCxnSpPr>
          <p:nvPr/>
        </p:nvCxnSpPr>
        <p:spPr>
          <a:xfrm>
            <a:off x="8761879" y="4213116"/>
            <a:ext cx="9741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626B90-A04F-8553-7F96-34CF2F11B4D7}"/>
              </a:ext>
            </a:extLst>
          </p:cNvPr>
          <p:cNvSpPr txBox="1"/>
          <p:nvPr/>
        </p:nvSpPr>
        <p:spPr>
          <a:xfrm>
            <a:off x="5446291" y="4772599"/>
            <a:ext cx="13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  <a:endParaRPr lang="en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6FF045-0010-5F39-67A1-FCB287A4122C}"/>
              </a:ext>
            </a:extLst>
          </p:cNvPr>
          <p:cNvSpPr txBox="1"/>
          <p:nvPr/>
        </p:nvSpPr>
        <p:spPr>
          <a:xfrm>
            <a:off x="9844407" y="4748899"/>
            <a:ext cx="13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981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CB112-0FEE-DC25-246D-81001AA9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endParaRPr lang="en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126A3-427C-DDE1-149B-8F661420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Flights -&gt; API: Skyscanner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  <a:hlinkClick r:id="rId2" tooltip="https://skyscanner.github.io/slate/#api-documentation"/>
              </a:rPr>
              <a:t>API Documentation – API Reference (skyscanner.github.io)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Hotels -&gt; API: Booking/</a:t>
            </a:r>
            <a:r>
              <a:rPr lang="en-US" dirty="0" err="1"/>
              <a:t>Kajak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https://developers.booking.com/api/index.html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Monuments + Capitals -&gt; CSV Manually created</a:t>
            </a:r>
          </a:p>
        </p:txBody>
      </p:sp>
    </p:spTree>
    <p:extLst>
      <p:ext uri="{BB962C8B-B14F-4D97-AF65-F5344CB8AC3E}">
        <p14:creationId xmlns:p14="http://schemas.microsoft.com/office/powerpoint/2010/main" val="9943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D518-F395-A2A7-2E9B-DBA03DC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Output</a:t>
            </a:r>
            <a:endParaRPr lang="en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CDFE6-823F-02E2-C1C4-AF4498B7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city name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Cheapest flight</a:t>
            </a:r>
          </a:p>
          <a:p>
            <a:pPr lvl="1"/>
            <a:r>
              <a:rPr lang="en-US" dirty="0"/>
              <a:t>5 best hotels</a:t>
            </a:r>
          </a:p>
          <a:p>
            <a:pPr lvl="1"/>
            <a:r>
              <a:rPr lang="en-US" dirty="0"/>
              <a:t>Monuments</a:t>
            </a:r>
          </a:p>
          <a:p>
            <a:pPr lvl="1"/>
            <a:r>
              <a:rPr lang="en-US" dirty="0"/>
              <a:t>30 days price comparison</a:t>
            </a:r>
          </a:p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Table with prices</a:t>
            </a:r>
          </a:p>
          <a:p>
            <a:pPr lvl="1"/>
            <a:r>
              <a:rPr lang="en-US" dirty="0"/>
              <a:t>Map + Info on monuments, hotels and flight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3A41A-A320-6788-2E75-F36D979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(1)</a:t>
            </a:r>
            <a:endParaRPr lang="en-AT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CBADD2-5DCB-0F7C-760C-6A2D418C5662}"/>
              </a:ext>
            </a:extLst>
          </p:cNvPr>
          <p:cNvSpPr/>
          <p:nvPr/>
        </p:nvSpPr>
        <p:spPr>
          <a:xfrm>
            <a:off x="838199" y="1763486"/>
            <a:ext cx="10087947" cy="4637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0B1EE-3DD4-1FB5-9BC2-21AC505FF8F2}"/>
              </a:ext>
            </a:extLst>
          </p:cNvPr>
          <p:cNvSpPr/>
          <p:nvPr/>
        </p:nvSpPr>
        <p:spPr>
          <a:xfrm>
            <a:off x="838200" y="1763486"/>
            <a:ext cx="2782078" cy="4646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A19309-1C14-4B72-281F-34DD1CFF0B21}"/>
              </a:ext>
            </a:extLst>
          </p:cNvPr>
          <p:cNvSpPr txBox="1"/>
          <p:nvPr/>
        </p:nvSpPr>
        <p:spPr>
          <a:xfrm>
            <a:off x="1265853" y="237930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AT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3D98BDB-83E5-863C-FD33-0F7A4C24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58353"/>
              </p:ext>
            </p:extLst>
          </p:nvPr>
        </p:nvGraphicFramePr>
        <p:xfrm>
          <a:off x="3833846" y="2884367"/>
          <a:ext cx="6878732" cy="264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676">
                  <a:extLst>
                    <a:ext uri="{9D8B030D-6E8A-4147-A177-3AD203B41FA5}">
                      <a16:colId xmlns:a16="http://schemas.microsoft.com/office/drawing/2014/main" val="4183467239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78257866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355193124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87359602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03247820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2715061127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65558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18/12</a:t>
                      </a:r>
                    </a:p>
                    <a:p>
                      <a:r>
                        <a:rPr lang="en-US" sz="1400" dirty="0"/>
                        <a:t>132€</a:t>
                      </a:r>
                    </a:p>
                    <a:p>
                      <a:r>
                        <a:rPr lang="en-US" sz="1400" dirty="0"/>
                        <a:t>24€ /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19/12</a:t>
                      </a:r>
                    </a:p>
                    <a:p>
                      <a:r>
                        <a:rPr lang="en-US" sz="1400" dirty="0"/>
                        <a:t>137€</a:t>
                      </a:r>
                    </a:p>
                    <a:p>
                      <a:r>
                        <a:rPr lang="en-US" sz="1400" dirty="0"/>
                        <a:t>25€ /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5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06/01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7419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95E43E9-FB18-5E70-2DE3-D5AAAFB56FCF}"/>
              </a:ext>
            </a:extLst>
          </p:cNvPr>
          <p:cNvSpPr txBox="1"/>
          <p:nvPr/>
        </p:nvSpPr>
        <p:spPr>
          <a:xfrm>
            <a:off x="1265853" y="2995126"/>
            <a:ext cx="17945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</a:p>
          <a:p>
            <a:r>
              <a:rPr lang="en-US" sz="1200" dirty="0"/>
              <a:t>(active on country sel.)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277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3A41A-A320-6788-2E75-F36D979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(2) </a:t>
            </a:r>
            <a:r>
              <a:rPr lang="en-US" sz="3200" dirty="0"/>
              <a:t>-&gt; Day and Country selected</a:t>
            </a:r>
            <a:endParaRPr lang="en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CBADD2-5DCB-0F7C-760C-6A2D418C5662}"/>
              </a:ext>
            </a:extLst>
          </p:cNvPr>
          <p:cNvSpPr/>
          <p:nvPr/>
        </p:nvSpPr>
        <p:spPr>
          <a:xfrm>
            <a:off x="838199" y="1763486"/>
            <a:ext cx="10087947" cy="4637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0B1EE-3DD4-1FB5-9BC2-21AC505FF8F2}"/>
              </a:ext>
            </a:extLst>
          </p:cNvPr>
          <p:cNvSpPr/>
          <p:nvPr/>
        </p:nvSpPr>
        <p:spPr>
          <a:xfrm>
            <a:off x="838200" y="1763486"/>
            <a:ext cx="2782078" cy="4646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A19309-1C14-4B72-281F-34DD1CFF0B21}"/>
              </a:ext>
            </a:extLst>
          </p:cNvPr>
          <p:cNvSpPr txBox="1"/>
          <p:nvPr/>
        </p:nvSpPr>
        <p:spPr>
          <a:xfrm>
            <a:off x="1265853" y="237930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E43E9-FB18-5E70-2DE3-D5AAAFB56FCF}"/>
              </a:ext>
            </a:extLst>
          </p:cNvPr>
          <p:cNvSpPr txBox="1"/>
          <p:nvPr/>
        </p:nvSpPr>
        <p:spPr>
          <a:xfrm>
            <a:off x="1265853" y="299512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</a:p>
        </p:txBody>
      </p:sp>
      <p:pic>
        <p:nvPicPr>
          <p:cNvPr id="1028" name="Picture 4" descr="Map of Austria - GIS Geography">
            <a:extLst>
              <a:ext uri="{FF2B5EF4-FFF2-40B4-BE49-F238E27FC236}">
                <a16:creationId xmlns:a16="http://schemas.microsoft.com/office/drawing/2014/main" id="{4974877C-B1EE-802C-DE00-8DFFC42C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81" y="2587010"/>
            <a:ext cx="5511743" cy="30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D4301E07-45D9-080D-3024-141CB36E7381}"/>
              </a:ext>
            </a:extLst>
          </p:cNvPr>
          <p:cNvSpPr/>
          <p:nvPr/>
        </p:nvSpPr>
        <p:spPr>
          <a:xfrm>
            <a:off x="4855029" y="4262535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8B3D1F-3749-4DBB-E177-03E5470D7330}"/>
              </a:ext>
            </a:extLst>
          </p:cNvPr>
          <p:cNvSpPr/>
          <p:nvPr/>
        </p:nvSpPr>
        <p:spPr>
          <a:xfrm>
            <a:off x="7189236" y="3990052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E42826-9E19-B666-E748-8390476A6A6A}"/>
              </a:ext>
            </a:extLst>
          </p:cNvPr>
          <p:cNvSpPr/>
          <p:nvPr/>
        </p:nvSpPr>
        <p:spPr>
          <a:xfrm>
            <a:off x="8535955" y="4346510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5315E5-E1F0-FBAD-88A5-0F4843E43890}"/>
              </a:ext>
            </a:extLst>
          </p:cNvPr>
          <p:cNvSpPr/>
          <p:nvPr/>
        </p:nvSpPr>
        <p:spPr>
          <a:xfrm>
            <a:off x="9302620" y="3490912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2182023-EB0D-8716-9787-FE37AD1D9A3F}"/>
              </a:ext>
            </a:extLst>
          </p:cNvPr>
          <p:cNvSpPr/>
          <p:nvPr/>
        </p:nvSpPr>
        <p:spPr>
          <a:xfrm>
            <a:off x="9386597" y="3475653"/>
            <a:ext cx="167951" cy="167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75C71-3C36-238F-3B1F-01A23C790F2A}"/>
              </a:ext>
            </a:extLst>
          </p:cNvPr>
          <p:cNvSpPr txBox="1"/>
          <p:nvPr/>
        </p:nvSpPr>
        <p:spPr>
          <a:xfrm>
            <a:off x="5456050" y="5839016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on flight, hotel and monuments…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79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72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</vt:lpstr>
      <vt:lpstr>Holiday Planner</vt:lpstr>
      <vt:lpstr>Architecture</vt:lpstr>
      <vt:lpstr>Data Sources</vt:lpstr>
      <vt:lpstr>Data Output</vt:lpstr>
      <vt:lpstr>Application (1)</vt:lpstr>
      <vt:lpstr>Application (2) -&gt; Day and Country selected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</dc:title>
  <dc:creator>Jorge Luis Perez Tortosa</dc:creator>
  <cp:lastModifiedBy>Jorge Luis Perez Tortosa</cp:lastModifiedBy>
  <cp:revision>16</cp:revision>
  <dcterms:created xsi:type="dcterms:W3CDTF">2022-12-03T20:41:29Z</dcterms:created>
  <dcterms:modified xsi:type="dcterms:W3CDTF">2022-12-11T19:29:04Z</dcterms:modified>
</cp:coreProperties>
</file>