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13"/>
    <p:restoredTop sz="94755"/>
  </p:normalViewPr>
  <p:slideViewPr>
    <p:cSldViewPr snapToGrid="0">
      <p:cViewPr varScale="1">
        <p:scale>
          <a:sx n="146" d="100"/>
          <a:sy n="146" d="100"/>
        </p:scale>
        <p:origin x="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C59F-1571-EC8F-5900-6A913C1B4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35142-A2BF-29FF-D702-7DA3EB50D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4A281-AB7F-4FF8-411D-6B1CD2E3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5A6C-1354-7641-823C-C9D616CAED1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5D1C2-D801-3A91-B8AE-997ABB07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74BF9-3C52-DC3B-5A71-1FC67A1A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1DE2-6F05-3045-B750-80CBC9F4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5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49232-F57C-1AD8-4FC9-CC4A399E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8B20F-F6D0-F175-D10F-196D11F5F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13C61-3BB5-ED0E-B5C9-46F07D72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5A6C-1354-7641-823C-C9D616CAED1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EA6A9-A234-720F-84DD-2C010C0B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C59B9-33C5-A217-7741-C7520ACF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1DE2-6F05-3045-B750-80CBC9F4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1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B7DF0-7565-3239-1659-A54CDB4F5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4A6A0-1483-7442-0D9F-769FEDE5C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270EE-158E-17E2-8340-07BD2090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5A6C-1354-7641-823C-C9D616CAED1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A697A-1625-A91C-E06D-C647E7EC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54C6E-42EC-57AC-92D2-C221E5D2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1DE2-6F05-3045-B750-80CBC9F4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1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F9D6E-E93B-A42E-F4B6-73F23971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99539-AA38-8AAA-C220-E2B29B5B8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394B4-2EC7-32C7-8D3C-DACB1B8A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5A6C-1354-7641-823C-C9D616CAED1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A0DA7-8A84-58CD-4393-CDC2DD75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AFA53-FA34-4E11-56E8-BE989A0A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1DE2-6F05-3045-B750-80CBC9F4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5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CD43-AC39-06E5-FAD1-5C3BEDDA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AF035-375C-FD79-F1AF-042B34B2F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13442-6EF6-CD2E-E996-1991471C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5A6C-1354-7641-823C-C9D616CAED1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C9773-0AFF-38DB-4B4D-7711973E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2BF5-92E9-A9B5-0A7A-9A42B574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1DE2-6F05-3045-B750-80CBC9F4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9528-D272-2A91-D161-53C313DB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FAE7E-BE44-0C94-0301-6492125E4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B1420-AB01-2347-0BD4-C9DE154ED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E71D7-0AD7-058C-0DAE-C2AD7300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5A6C-1354-7641-823C-C9D616CAED1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B69C3-0422-A2F9-7D0A-EDA761A1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66C1E-CE73-3632-DC8B-DB5251DF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1DE2-6F05-3045-B750-80CBC9F4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0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C8A1-096C-B56F-3466-B54444494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2C8A9-858C-520B-1848-FA62CF4A8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57917-CD40-ED2E-CEA3-87CC8CABE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9FEBC-2E07-D38B-53CD-F5D6880F3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CE161-1823-5013-0118-C43C79EDC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BB4D3-2E3F-3DB1-6157-C14E730F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5A6C-1354-7641-823C-C9D616CAED1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D54853-4D80-2994-8DC8-B205BA29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9BEAE-8B63-D2FD-925E-531DBCF6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1DE2-6F05-3045-B750-80CBC9F4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FB25-B431-DA63-0314-D3874FAC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AED4E-4118-C892-511A-B9D1B590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5A6C-1354-7641-823C-C9D616CAED1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74759-CB43-BC0D-6A98-4053E7C77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E6A33-58AF-85AA-156A-D5C8EFC9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1DE2-6F05-3045-B750-80CBC9F4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7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C04A1-C9FA-A05B-E94C-1FF8982A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5A6C-1354-7641-823C-C9D616CAED1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2C3B9-2FF3-8BB5-5C5B-DCF57020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9204E-B466-E88A-7E86-2D77DE38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1DE2-6F05-3045-B750-80CBC9F4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1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203D-8237-A92D-2B76-39D257C89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DAB02-51C9-596B-DBFA-74873336C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ED37F-C7F0-CB1F-0BC6-9732CDC2C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3D0F6-D291-B538-ED9B-4197C497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5A6C-1354-7641-823C-C9D616CAED1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4F82D-86E5-4584-DBC1-B9F14A27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DA8F5-3BD1-552F-61BC-21C3EF80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1DE2-6F05-3045-B750-80CBC9F4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7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222E-9666-D2FB-F2A9-416F9A33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AD973-502F-7BB3-457D-2A8D86E95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03724-2702-8314-18E2-01E11BAEE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41604-21C2-DE74-0718-5A9C2CFD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5A6C-1354-7641-823C-C9D616CAED1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08182-E404-EE22-E4A8-D06EE1A1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FA66F-9E73-79A5-403B-96E9E1D0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1DE2-6F05-3045-B750-80CBC9F4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6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3AADFE-7B6F-8A0F-D931-03633B42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7BD44-7F4F-334E-6F06-77E04ED25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B6492-1329-88AD-31AB-962629418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F5A6C-1354-7641-823C-C9D616CAED1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A61B8-82A3-D702-8BD9-D8C4EF14B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72B78-7D91-B66E-499B-8AD77F683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1DE2-6F05-3045-B750-80CBC9F4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4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etting-Started-Installing-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~~~/~~~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8DA-DC0D-8457-A535-F75E64B6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B3EC0-4999-87F7-91EE-F5F295379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Anaconda, </a:t>
            </a:r>
            <a:r>
              <a:rPr lang="en-US" dirty="0" err="1"/>
              <a:t>Miniconda</a:t>
            </a:r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Homework 0</a:t>
            </a:r>
          </a:p>
          <a:p>
            <a:r>
              <a:rPr lang="en-US" dirty="0"/>
              <a:t>Git, GitHub</a:t>
            </a:r>
          </a:p>
        </p:txBody>
      </p:sp>
    </p:spTree>
    <p:extLst>
      <p:ext uri="{BB962C8B-B14F-4D97-AF65-F5344CB8AC3E}">
        <p14:creationId xmlns:p14="http://schemas.microsoft.com/office/powerpoint/2010/main" val="282924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48A2-217B-678D-B9D3-2E5FD1C1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Anaconda, </a:t>
            </a:r>
            <a:r>
              <a:rPr lang="en-US" dirty="0" err="1"/>
              <a:t>miniconda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71EEB-0F56-C038-8912-CEE93E130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 err="1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Conda</a:t>
            </a:r>
            <a:r>
              <a:rPr lang="en-US" b="0" i="0" u="none" strike="noStrike" dirty="0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 is an open source package management system and environment management system</a:t>
            </a:r>
          </a:p>
          <a:p>
            <a:r>
              <a:rPr lang="en-US" dirty="0">
                <a:solidFill>
                  <a:srgbClr val="404040"/>
                </a:solidFill>
                <a:latin typeface="Lato" panose="020F0502020204030204" pitchFamily="34" charset="0"/>
              </a:rPr>
              <a:t>Anaconda is a set of hundred packages including </a:t>
            </a:r>
            <a:r>
              <a:rPr lang="en-US" dirty="0" err="1">
                <a:solidFill>
                  <a:srgbClr val="404040"/>
                </a:solidFill>
                <a:latin typeface="Lato" panose="020F0502020204030204" pitchFamily="34" charset="0"/>
              </a:rPr>
              <a:t>conda</a:t>
            </a:r>
            <a:r>
              <a:rPr lang="en-US" dirty="0">
                <a:solidFill>
                  <a:srgbClr val="404040"/>
                </a:solidFill>
                <a:latin typeface="Lato" panose="020F0502020204030204" pitchFamily="34" charset="0"/>
              </a:rPr>
              <a:t>, </a:t>
            </a:r>
            <a:r>
              <a:rPr lang="en-US" dirty="0" err="1">
                <a:solidFill>
                  <a:srgbClr val="404040"/>
                </a:solidFill>
                <a:latin typeface="Lato" panose="020F0502020204030204" pitchFamily="34" charset="0"/>
              </a:rPr>
              <a:t>numpy</a:t>
            </a:r>
            <a:r>
              <a:rPr lang="en-US" dirty="0">
                <a:solidFill>
                  <a:srgbClr val="404040"/>
                </a:solidFill>
                <a:latin typeface="Lato" panose="020F0502020204030204" pitchFamily="34" charset="0"/>
              </a:rPr>
              <a:t>, etc.</a:t>
            </a:r>
          </a:p>
          <a:p>
            <a:r>
              <a:rPr lang="en-US" dirty="0" err="1">
                <a:solidFill>
                  <a:srgbClr val="404040"/>
                </a:solidFill>
                <a:latin typeface="Lato" panose="020F0502020204030204" pitchFamily="34" charset="0"/>
              </a:rPr>
              <a:t>Miniconda</a:t>
            </a:r>
            <a:r>
              <a:rPr lang="en-US" dirty="0">
                <a:solidFill>
                  <a:srgbClr val="404040"/>
                </a:solidFill>
                <a:latin typeface="Lato" panose="020F0502020204030204" pitchFamily="34" charset="0"/>
              </a:rPr>
              <a:t> is a lighter version. You can install additional packages using ”</a:t>
            </a:r>
            <a:r>
              <a:rPr lang="en-US" dirty="0" err="1">
                <a:solidFill>
                  <a:srgbClr val="404040"/>
                </a:solidFill>
                <a:latin typeface="Lato" panose="020F0502020204030204" pitchFamily="34" charset="0"/>
              </a:rPr>
              <a:t>conda</a:t>
            </a:r>
            <a:r>
              <a:rPr lang="en-US" dirty="0">
                <a:solidFill>
                  <a:srgbClr val="404040"/>
                </a:solidFill>
                <a:latin typeface="Lato" panose="020F0502020204030204" pitchFamily="34" charset="0"/>
              </a:rPr>
              <a:t> install </a:t>
            </a:r>
            <a:r>
              <a:rPr lang="en-US" dirty="0" err="1">
                <a:solidFill>
                  <a:srgbClr val="404040"/>
                </a:solidFill>
                <a:latin typeface="Lato" panose="020F0502020204030204" pitchFamily="34" charset="0"/>
              </a:rPr>
              <a:t>numpy</a:t>
            </a:r>
            <a:r>
              <a:rPr lang="en-US" dirty="0">
                <a:solidFill>
                  <a:srgbClr val="404040"/>
                </a:solidFill>
                <a:latin typeface="Lato" panose="020F0502020204030204" pitchFamily="34" charset="0"/>
              </a:rPr>
              <a:t>” ”pip install </a:t>
            </a:r>
            <a:r>
              <a:rPr lang="en-US" dirty="0" err="1">
                <a:solidFill>
                  <a:srgbClr val="404040"/>
                </a:solidFill>
                <a:latin typeface="Lato" panose="020F0502020204030204" pitchFamily="34" charset="0"/>
              </a:rPr>
              <a:t>numpy</a:t>
            </a:r>
            <a:r>
              <a:rPr lang="en-US" dirty="0">
                <a:solidFill>
                  <a:srgbClr val="404040"/>
                </a:solidFill>
                <a:latin typeface="Lato" panose="020F0502020204030204" pitchFamily="34" charset="0"/>
              </a:rPr>
              <a:t>” </a:t>
            </a:r>
          </a:p>
          <a:p>
            <a:r>
              <a:rPr lang="en-US" dirty="0">
                <a:solidFill>
                  <a:srgbClr val="404040"/>
                </a:solidFill>
                <a:latin typeface="Lato" panose="020F0502020204030204" pitchFamily="34" charset="0"/>
              </a:rPr>
              <a:t>Good thing is you can create customized environment</a:t>
            </a:r>
          </a:p>
          <a:p>
            <a:pPr lvl="1"/>
            <a:r>
              <a:rPr lang="en-US" dirty="0" err="1">
                <a:solidFill>
                  <a:srgbClr val="404040"/>
                </a:solidFill>
                <a:latin typeface="Lato" panose="020F0502020204030204" pitchFamily="34" charset="0"/>
              </a:rPr>
              <a:t>conda</a:t>
            </a:r>
            <a:r>
              <a:rPr lang="en-US" dirty="0">
                <a:solidFill>
                  <a:srgbClr val="404040"/>
                </a:solidFill>
                <a:latin typeface="Lato" panose="020F0502020204030204" pitchFamily="34" charset="0"/>
              </a:rPr>
              <a:t> env create –n HW0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29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2617-442B-C636-F625-47E2484D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BC558-8692-7498-8245-B59DEA9FA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none" strike="noStrike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lang="en-US" b="1" i="0" u="none" strike="noStrike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 Notebook</a:t>
            </a:r>
            <a:r>
              <a:rPr lang="en-US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is a web-based interactive computing platform.</a:t>
            </a:r>
          </a:p>
          <a:p>
            <a:pPr lvl="1"/>
            <a:r>
              <a:rPr lang="en-US" dirty="0"/>
              <a:t>This is good to run small python codes</a:t>
            </a:r>
          </a:p>
          <a:p>
            <a:pPr lvl="1"/>
            <a:r>
              <a:rPr lang="en-US" dirty="0"/>
              <a:t>You should install this by “</a:t>
            </a:r>
            <a:r>
              <a:rPr lang="en-US" dirty="0" err="1"/>
              <a:t>conda</a:t>
            </a:r>
            <a:r>
              <a:rPr lang="en-US" dirty="0"/>
              <a:t> install notebook” for </a:t>
            </a:r>
            <a:r>
              <a:rPr lang="en-US" dirty="0" err="1"/>
              <a:t>miniconda</a:t>
            </a:r>
            <a:endParaRPr lang="en-US" dirty="0"/>
          </a:p>
          <a:p>
            <a:pPr lvl="2"/>
            <a:r>
              <a:rPr lang="en-US" dirty="0"/>
              <a:t>If you installed Anaconda, then you don’t need to install this.</a:t>
            </a:r>
          </a:p>
          <a:p>
            <a:r>
              <a:rPr lang="en-US" dirty="0"/>
              <a:t>Two ways of running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Visual Studio Code, IDE</a:t>
            </a:r>
          </a:p>
          <a:p>
            <a:pPr lvl="1"/>
            <a:r>
              <a:rPr lang="en-US" dirty="0"/>
              <a:t>Terminal</a:t>
            </a:r>
          </a:p>
          <a:p>
            <a:pPr lvl="2"/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03850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4EA2-5078-C6AC-A3D0-F427455C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8DBC-D46A-BFEE-7AD1-3E49C8B0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9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1625-FEC2-78B8-DB93-37A5017A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Git,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3F55A-A929-71B5-D135-F59899F5A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a version control system that lets you manage and keep track of your source code history.</a:t>
            </a:r>
          </a:p>
          <a:p>
            <a:pPr lvl="1"/>
            <a:r>
              <a:rPr lang="en-US" dirty="0"/>
              <a:t>If you encounter bugs, then you can go back to previous version of the code</a:t>
            </a:r>
          </a:p>
          <a:p>
            <a:r>
              <a:rPr lang="en-US" dirty="0"/>
              <a:t>GitHub is a cloud-based hosting service that lets you manage Git repositories</a:t>
            </a:r>
          </a:p>
          <a:p>
            <a:pPr lvl="1"/>
            <a:r>
              <a:rPr lang="en-US" dirty="0"/>
              <a:t>This is just a website.</a:t>
            </a:r>
          </a:p>
          <a:p>
            <a:pPr lvl="1"/>
            <a:r>
              <a:rPr lang="en-US" dirty="0"/>
              <a:t>This is Git based but this uses a cloud – You can collaborate with other people  on the same repository (set of codes).</a:t>
            </a:r>
          </a:p>
          <a:p>
            <a:r>
              <a:rPr lang="en-US" dirty="0"/>
              <a:t>You should install Git to use this</a:t>
            </a:r>
          </a:p>
          <a:p>
            <a:pPr lvl="1"/>
            <a:r>
              <a:rPr lang="en-US" dirty="0">
                <a:hlinkClick r:id="rId2"/>
              </a:rPr>
              <a:t>https://git-scm.com/book/en/v2/Getting-Started-Installing-Git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53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3D75-10AE-3D7A-0EE6-CD64BE50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F4DB5-2AE5-1B8A-C645-7CF2262BD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First create repository on the GitHub website</a:t>
            </a:r>
          </a:p>
          <a:p>
            <a:pPr lvl="1"/>
            <a:r>
              <a:rPr lang="en-US" dirty="0"/>
              <a:t>Demo</a:t>
            </a:r>
          </a:p>
          <a:p>
            <a:r>
              <a:rPr lang="en-US" dirty="0"/>
              <a:t>Then Git clone using a terminal or </a:t>
            </a:r>
            <a:r>
              <a:rPr lang="en-US" b="1" dirty="0"/>
              <a:t>GitHub Desktop</a:t>
            </a:r>
          </a:p>
          <a:p>
            <a:pPr lvl="1"/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https://github.com/~~~/~~~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  <a:p>
            <a:r>
              <a:rPr lang="en-US" dirty="0"/>
              <a:t>Add your codes to the repository</a:t>
            </a:r>
          </a:p>
          <a:p>
            <a:pPr lvl="1"/>
            <a:r>
              <a:rPr lang="en-US" dirty="0"/>
              <a:t>git add “file name”</a:t>
            </a:r>
          </a:p>
          <a:p>
            <a:pPr lvl="1"/>
            <a:r>
              <a:rPr lang="en-US" dirty="0"/>
              <a:t>git commit –m “message”</a:t>
            </a:r>
          </a:p>
          <a:p>
            <a:pPr lvl="1"/>
            <a:r>
              <a:rPr lang="en-US" dirty="0"/>
              <a:t>git push</a:t>
            </a:r>
          </a:p>
          <a:p>
            <a:r>
              <a:rPr lang="en-US" dirty="0"/>
              <a:t>Then you are done!</a:t>
            </a:r>
          </a:p>
        </p:txBody>
      </p:sp>
    </p:spTree>
    <p:extLst>
      <p:ext uri="{BB962C8B-B14F-4D97-AF65-F5344CB8AC3E}">
        <p14:creationId xmlns:p14="http://schemas.microsoft.com/office/powerpoint/2010/main" val="400381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46C513-06AD-D2BA-7D04-BCE1BACA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064478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295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Lato</vt:lpstr>
      <vt:lpstr>Office Theme</vt:lpstr>
      <vt:lpstr>Tutorial</vt:lpstr>
      <vt:lpstr>Install Anaconda, miniconda</vt:lpstr>
      <vt:lpstr>Jupyter notebook</vt:lpstr>
      <vt:lpstr>HW0</vt:lpstr>
      <vt:lpstr>Git, GitHub</vt:lpstr>
      <vt:lpstr>GitHub basics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Woojeong Jin</dc:creator>
  <cp:lastModifiedBy>Woojeong Jin</cp:lastModifiedBy>
  <cp:revision>8</cp:revision>
  <dcterms:created xsi:type="dcterms:W3CDTF">2023-01-19T23:30:17Z</dcterms:created>
  <dcterms:modified xsi:type="dcterms:W3CDTF">2023-01-20T06:13:24Z</dcterms:modified>
</cp:coreProperties>
</file>