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2" r:id="rId8"/>
    <p:sldId id="260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2795" y="369570"/>
            <a:ext cx="226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首页：</a:t>
            </a:r>
            <a:r>
              <a:rPr lang="en-US" altLang="zh-CN"/>
              <a:t>index.html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6150" y="1061085"/>
            <a:ext cx="1089215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6645" y="1135380"/>
            <a:ext cx="162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浏览器窗口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5515" y="1777365"/>
            <a:ext cx="10892790" cy="3348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图片 7" descr="heal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445" y="1777365"/>
            <a:ext cx="4481830" cy="3348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31405" y="2305685"/>
            <a:ext cx="38423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</a:rPr>
              <a:t>用户名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31405" y="3175000"/>
            <a:ext cx="38423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</a:rPr>
              <a:t>密码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1405" y="3963670"/>
            <a:ext cx="384238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22250"/>
            <a:ext cx="261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数据：</a:t>
            </a:r>
            <a:r>
              <a:rPr lang="en-US" altLang="zh-CN">
                <a:sym typeface="+mn-ea"/>
              </a:rPr>
              <a:t>testdata.html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4655" y="692150"/>
            <a:ext cx="11384280" cy="58737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414655" y="1352550"/>
            <a:ext cx="1305560" cy="39878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体测数据</a:t>
            </a:r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1720215" y="1367155"/>
            <a:ext cx="1381125" cy="38417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体成分数据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412750" y="1749425"/>
          <a:ext cx="11379200" cy="30099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</a:tblGrid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9827260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6650355" y="1393825"/>
            <a:ext cx="3774440" cy="32829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00690" y="138938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0871200" y="5749290"/>
            <a:ext cx="773430" cy="337185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删除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8555355" y="5749290"/>
            <a:ext cx="994410" cy="33718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查看报告</a:t>
            </a:r>
            <a:endParaRPr lang="zh-CN" altLang="en-US" sz="1400"/>
          </a:p>
        </p:txBody>
      </p:sp>
      <p:sp>
        <p:nvSpPr>
          <p:cNvPr id="14" name="圆角矩形 13"/>
          <p:cNvSpPr/>
          <p:nvPr/>
        </p:nvSpPr>
        <p:spPr>
          <a:xfrm>
            <a:off x="7502525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备份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6221730" y="5749290"/>
            <a:ext cx="1003300" cy="33718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批量打印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4956175" y="5749290"/>
            <a:ext cx="994410" cy="33718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批量采集</a:t>
            </a:r>
            <a:endParaRPr lang="zh-CN" altLang="en-US" sz="1400"/>
          </a:p>
        </p:txBody>
      </p:sp>
      <p:sp>
        <p:nvSpPr>
          <p:cNvPr id="24" name="矩形 23"/>
          <p:cNvSpPr/>
          <p:nvPr/>
        </p:nvSpPr>
        <p:spPr>
          <a:xfrm>
            <a:off x="413385" y="938530"/>
            <a:ext cx="11378565" cy="42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045835" y="999490"/>
            <a:ext cx="78867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体测仪：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2605" y="1035685"/>
            <a:ext cx="122682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40700" y="1009015"/>
            <a:ext cx="104584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体成分仪：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15425" y="1038860"/>
            <a:ext cx="122682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454640" y="1009015"/>
            <a:ext cx="104584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连接仪器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367135" y="1033780"/>
            <a:ext cx="256540" cy="257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6885" y="986790"/>
            <a:ext cx="11214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连接与设置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7810" y="98679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人员信息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8235" y="983615"/>
            <a:ext cx="11214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说明与帮助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05505" y="983615"/>
            <a:ext cx="11214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上传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34670" y="294005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配置页面：</a:t>
            </a:r>
            <a:r>
              <a:rPr lang="en-US" altLang="zh-CN"/>
              <a:t>config.html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71550" y="661670"/>
            <a:ext cx="10717530" cy="59340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6865" y="812800"/>
            <a:ext cx="4332605" cy="5626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73880" y="103568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单位信息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32605" y="1480185"/>
            <a:ext cx="3995420" cy="287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36235" y="1760220"/>
            <a:ext cx="2726690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6235" y="2282190"/>
            <a:ext cx="2726690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6235" y="2821940"/>
            <a:ext cx="2726690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6235" y="3343910"/>
            <a:ext cx="2726690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6235" y="3830320"/>
            <a:ext cx="2726690" cy="3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83710" y="176022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单位名称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83710" y="230124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         话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3710" y="282194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识  别  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83710" y="335343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上传地址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73880" y="458152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串口信息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31970" y="4949825"/>
            <a:ext cx="3996055" cy="1203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9430" y="4949825"/>
            <a:ext cx="3982720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/>
          <a:p>
            <a:pPr algn="ctr"/>
            <a:r>
              <a:rPr lang="zh-CN" altLang="en-US"/>
              <a:t>方案一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7830" y="275590"/>
            <a:ext cx="360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数据展示页：</a:t>
            </a:r>
            <a:r>
              <a:rPr lang="en-US" altLang="zh-CN"/>
              <a:t>infoshow.html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6735" y="846455"/>
            <a:ext cx="11097895" cy="534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6280" y="1011555"/>
            <a:ext cx="11214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连接与设置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7670" y="1011555"/>
            <a:ext cx="91249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数据采集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3645" y="1011555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人员信息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2470" y="1011555"/>
            <a:ext cx="92138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测量结果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3520" y="1011555"/>
            <a:ext cx="96964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打印报告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7425" y="1011555"/>
            <a:ext cx="11214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说明与帮助</a:t>
            </a:r>
            <a:endParaRPr lang="zh-CN" altLang="en-US" sz="1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0095" y="1359535"/>
            <a:ext cx="10727690" cy="42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55970" y="1420495"/>
            <a:ext cx="78867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体测仪：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1465" y="1456690"/>
            <a:ext cx="122682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09560" y="1430020"/>
            <a:ext cx="104584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体成分仪：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84285" y="1459865"/>
            <a:ext cx="122682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23500" y="1430020"/>
            <a:ext cx="104584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连接仪器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135995" y="1454785"/>
            <a:ext cx="256540" cy="257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3270" y="1940560"/>
            <a:ext cx="10883900" cy="4250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单圆角矩形 34"/>
          <p:cNvSpPr/>
          <p:nvPr/>
        </p:nvSpPr>
        <p:spPr>
          <a:xfrm>
            <a:off x="763270" y="1948815"/>
            <a:ext cx="1605915" cy="31432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机能评定结果</a:t>
            </a:r>
            <a:endParaRPr lang="zh-CN" altLang="en-US" sz="1400"/>
          </a:p>
        </p:txBody>
      </p:sp>
      <p:sp>
        <p:nvSpPr>
          <p:cNvPr id="36" name="单圆角矩形 35"/>
          <p:cNvSpPr/>
          <p:nvPr/>
        </p:nvSpPr>
        <p:spPr>
          <a:xfrm>
            <a:off x="2226945" y="1948815"/>
            <a:ext cx="1607185" cy="31432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人体成分分析</a:t>
            </a:r>
            <a:endParaRPr lang="zh-CN" altLang="en-US" sz="1400"/>
          </a:p>
        </p:txBody>
      </p:sp>
      <p:graphicFrame>
        <p:nvGraphicFramePr>
          <p:cNvPr id="37" name="表格 36"/>
          <p:cNvGraphicFramePr/>
          <p:nvPr/>
        </p:nvGraphicFramePr>
        <p:xfrm>
          <a:off x="763270" y="2263140"/>
          <a:ext cx="108839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/>
                <a:gridCol w="1088390"/>
                <a:gridCol w="1088390"/>
                <a:gridCol w="1088390"/>
                <a:gridCol w="1088390"/>
                <a:gridCol w="1088390"/>
                <a:gridCol w="1088390"/>
                <a:gridCol w="1088390"/>
                <a:gridCol w="1088390"/>
                <a:gridCol w="1088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圆角矩形 37"/>
          <p:cNvSpPr/>
          <p:nvPr/>
        </p:nvSpPr>
        <p:spPr>
          <a:xfrm>
            <a:off x="3921125" y="5610225"/>
            <a:ext cx="1481455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查看报告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216015" y="5610225"/>
            <a:ext cx="1481455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打印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2795" y="369570"/>
            <a:ext cx="244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</a:t>
            </a:r>
            <a:r>
              <a:rPr lang="en-US" altLang="zh-CN"/>
              <a:t>&amp;</a:t>
            </a:r>
            <a:r>
              <a:rPr lang="zh-CN" altLang="en-US"/>
              <a:t>修改：</a:t>
            </a:r>
            <a:r>
              <a:rPr lang="en-US" altLang="zh-CN"/>
              <a:t>add.html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55345" y="1045845"/>
            <a:ext cx="10565765" cy="5126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45940" y="1303020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6575" y="1811020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45940" y="2306320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45940" y="2834640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45940" y="3314065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45940" y="3849370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45940" y="4375785"/>
            <a:ext cx="34994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45940" y="4910455"/>
            <a:ext cx="3499485" cy="3683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2795" y="369570"/>
            <a:ext cx="226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报告页：</a:t>
            </a:r>
            <a:r>
              <a:rPr lang="en-US" altLang="zh-CN"/>
              <a:t>result.html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72795" y="1045845"/>
            <a:ext cx="10873105" cy="5220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6" name="表格 25"/>
          <p:cNvGraphicFramePr/>
          <p:nvPr/>
        </p:nvGraphicFramePr>
        <p:xfrm>
          <a:off x="760095" y="1699895"/>
          <a:ext cx="1088517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814195"/>
                <a:gridCol w="1814195"/>
                <a:gridCol w="1814195"/>
                <a:gridCol w="1814195"/>
                <a:gridCol w="1814195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200"/>
                        <a:t>用户编号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200"/>
                        <a:t>姓名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200"/>
                        <a:t>性别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200"/>
                        <a:t>出生年份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200"/>
                        <a:t>身高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200"/>
                        <a:t>手机号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4393565" y="1250315"/>
            <a:ext cx="722630" cy="304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增加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433695" y="1250950"/>
            <a:ext cx="722630" cy="304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565265" y="1250950"/>
            <a:ext cx="722630" cy="3041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11300" y="1218565"/>
            <a:ext cx="24060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884285" y="1250315"/>
            <a:ext cx="1207770" cy="304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主控测试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78745" y="1250950"/>
            <a:ext cx="1207770" cy="304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取消主控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482205" y="1250950"/>
            <a:ext cx="1207770" cy="304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查看报告</a:t>
            </a:r>
            <a:endParaRPr lang="zh-CN" altLang="en-US"/>
          </a:p>
        </p:txBody>
      </p:sp>
      <p:graphicFrame>
        <p:nvGraphicFramePr>
          <p:cNvPr id="31" name="表格 30"/>
          <p:cNvGraphicFramePr/>
          <p:nvPr/>
        </p:nvGraphicFramePr>
        <p:xfrm>
          <a:off x="5250180" y="5340350"/>
          <a:ext cx="1691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"/>
                <a:gridCol w="422910"/>
                <a:gridCol w="422910"/>
                <a:gridCol w="42291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/>
          <a:p>
            <a:pPr algn="ctr"/>
            <a:r>
              <a:rPr lang="zh-CN" altLang="en-US"/>
              <a:t>方案二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3230" y="271145"/>
            <a:ext cx="1127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系统所需页面：人员信息页，包括新增页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5130" y="682625"/>
            <a:ext cx="11385550" cy="5878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1490" y="238125"/>
            <a:ext cx="214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person.html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135495" y="887095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810875" y="887095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搜索</a:t>
            </a:r>
            <a:endParaRPr lang="zh-CN" altLang="en-US" sz="1400"/>
          </a:p>
        </p:txBody>
      </p:sp>
      <p:graphicFrame>
        <p:nvGraphicFramePr>
          <p:cNvPr id="8" name="表格 7"/>
          <p:cNvGraphicFramePr/>
          <p:nvPr/>
        </p:nvGraphicFramePr>
        <p:xfrm>
          <a:off x="402590" y="1511300"/>
          <a:ext cx="1138809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015"/>
                <a:gridCol w="1898015"/>
                <a:gridCol w="1898015"/>
                <a:gridCol w="1898015"/>
                <a:gridCol w="1898015"/>
                <a:gridCol w="1898015"/>
              </a:tblGrid>
              <a:tr h="902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2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2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2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794385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返回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58645" y="5749290"/>
            <a:ext cx="89916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查记录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5916295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新增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6895465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修改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873365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测试</a:t>
            </a:r>
            <a:endParaRPr lang="zh-CN" altLang="en-US" sz="1400"/>
          </a:p>
        </p:txBody>
      </p:sp>
      <p:sp>
        <p:nvSpPr>
          <p:cNvPr id="14" name="圆角矩形 13"/>
          <p:cNvSpPr/>
          <p:nvPr/>
        </p:nvSpPr>
        <p:spPr>
          <a:xfrm>
            <a:off x="8849995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导入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9827260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导出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10812780" y="5749290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删除</a:t>
            </a:r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682625"/>
            <a:ext cx="298069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4670" y="269240"/>
            <a:ext cx="205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add.html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7520" y="812800"/>
            <a:ext cx="11277600" cy="56267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812800"/>
            <a:ext cx="11277600" cy="9017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109210" y="1916430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09210" y="2341245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09210" y="3185795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09210" y="3577590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09210" y="4009390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09210" y="4449445"/>
            <a:ext cx="3507105" cy="3371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109210" y="5629275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返回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7842885" y="5629275"/>
            <a:ext cx="773430" cy="3371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保存</a:t>
            </a:r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5230495" y="2823210"/>
            <a:ext cx="255270" cy="2552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82665" y="2823210"/>
            <a:ext cx="255270" cy="2552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85740" y="2875915"/>
            <a:ext cx="131445" cy="14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95290" y="2797810"/>
            <a:ext cx="387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男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6379210" y="2796540"/>
            <a:ext cx="387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女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870960" y="1931670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编         号：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3870960" y="2356485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姓         名：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3870960" y="2796540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性         别：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3870960" y="3185795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出生年份：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3870960" y="3592830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身         高：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3870960" y="4024630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手         </a:t>
            </a:r>
            <a:r>
              <a:rPr lang="zh-CN" altLang="en-US" sz="1400">
                <a:sym typeface="+mn-ea"/>
              </a:rPr>
              <a:t>机</a:t>
            </a:r>
            <a:r>
              <a:rPr lang="zh-CN" altLang="en-US" sz="1400"/>
              <a:t>：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3870960" y="4464685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备         注：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演示</Application>
  <PresentationFormat>宽屏</PresentationFormat>
  <Paragraphs>202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方案一</vt:lpstr>
      <vt:lpstr>PowerPoint 演示文稿</vt:lpstr>
      <vt:lpstr>PowerPoint 演示文稿</vt:lpstr>
      <vt:lpstr>PowerPoint 演示文稿</vt:lpstr>
      <vt:lpstr>方案二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zp</cp:lastModifiedBy>
  <cp:revision>8</cp:revision>
  <dcterms:created xsi:type="dcterms:W3CDTF">2018-09-11T01:19:00Z</dcterms:created>
  <dcterms:modified xsi:type="dcterms:W3CDTF">2018-09-14T09:58:23Z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