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4" r:id="rId5"/>
    <p:sldId id="258" r:id="rId6"/>
    <p:sldId id="259" r:id="rId7"/>
    <p:sldId id="260"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48"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25FDB4-1C83-4C52-8837-83A436928D51}"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64DBB-B43F-4F02-86F5-296357805EE6}" type="slidenum">
              <a:rPr lang="en-US" smtClean="0"/>
              <a:t>‹#›</a:t>
            </a:fld>
            <a:endParaRPr lang="en-US"/>
          </a:p>
        </p:txBody>
      </p:sp>
    </p:spTree>
    <p:extLst>
      <p:ext uri="{BB962C8B-B14F-4D97-AF65-F5344CB8AC3E}">
        <p14:creationId xmlns:p14="http://schemas.microsoft.com/office/powerpoint/2010/main" val="1218161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25FDB4-1C83-4C52-8837-83A436928D51}"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64DBB-B43F-4F02-86F5-296357805EE6}" type="slidenum">
              <a:rPr lang="en-US" smtClean="0"/>
              <a:t>‹#›</a:t>
            </a:fld>
            <a:endParaRPr lang="en-US"/>
          </a:p>
        </p:txBody>
      </p:sp>
    </p:spTree>
    <p:extLst>
      <p:ext uri="{BB962C8B-B14F-4D97-AF65-F5344CB8AC3E}">
        <p14:creationId xmlns:p14="http://schemas.microsoft.com/office/powerpoint/2010/main" val="2111202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25FDB4-1C83-4C52-8837-83A436928D51}"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64DBB-B43F-4F02-86F5-296357805EE6}"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94866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25FDB4-1C83-4C52-8837-83A436928D51}"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64DBB-B43F-4F02-86F5-296357805EE6}" type="slidenum">
              <a:rPr lang="en-US" smtClean="0"/>
              <a:t>‹#›</a:t>
            </a:fld>
            <a:endParaRPr lang="en-US"/>
          </a:p>
        </p:txBody>
      </p:sp>
    </p:spTree>
    <p:extLst>
      <p:ext uri="{BB962C8B-B14F-4D97-AF65-F5344CB8AC3E}">
        <p14:creationId xmlns:p14="http://schemas.microsoft.com/office/powerpoint/2010/main" val="652600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25FDB4-1C83-4C52-8837-83A436928D51}"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64DBB-B43F-4F02-86F5-296357805EE6}"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629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25FDB4-1C83-4C52-8837-83A436928D51}"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64DBB-B43F-4F02-86F5-296357805EE6}" type="slidenum">
              <a:rPr lang="en-US" smtClean="0"/>
              <a:t>‹#›</a:t>
            </a:fld>
            <a:endParaRPr lang="en-US"/>
          </a:p>
        </p:txBody>
      </p:sp>
    </p:spTree>
    <p:extLst>
      <p:ext uri="{BB962C8B-B14F-4D97-AF65-F5344CB8AC3E}">
        <p14:creationId xmlns:p14="http://schemas.microsoft.com/office/powerpoint/2010/main" val="1324600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25FDB4-1C83-4C52-8837-83A436928D51}"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64DBB-B43F-4F02-86F5-296357805EE6}" type="slidenum">
              <a:rPr lang="en-US" smtClean="0"/>
              <a:t>‹#›</a:t>
            </a:fld>
            <a:endParaRPr lang="en-US"/>
          </a:p>
        </p:txBody>
      </p:sp>
    </p:spTree>
    <p:extLst>
      <p:ext uri="{BB962C8B-B14F-4D97-AF65-F5344CB8AC3E}">
        <p14:creationId xmlns:p14="http://schemas.microsoft.com/office/powerpoint/2010/main" val="1015703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25FDB4-1C83-4C52-8837-83A436928D51}"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64DBB-B43F-4F02-86F5-296357805EE6}" type="slidenum">
              <a:rPr lang="en-US" smtClean="0"/>
              <a:t>‹#›</a:t>
            </a:fld>
            <a:endParaRPr lang="en-US"/>
          </a:p>
        </p:txBody>
      </p:sp>
    </p:spTree>
    <p:extLst>
      <p:ext uri="{BB962C8B-B14F-4D97-AF65-F5344CB8AC3E}">
        <p14:creationId xmlns:p14="http://schemas.microsoft.com/office/powerpoint/2010/main" val="2270913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25FDB4-1C83-4C52-8837-83A436928D51}"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64DBB-B43F-4F02-86F5-296357805EE6}" type="slidenum">
              <a:rPr lang="en-US" smtClean="0"/>
              <a:t>‹#›</a:t>
            </a:fld>
            <a:endParaRPr lang="en-US"/>
          </a:p>
        </p:txBody>
      </p:sp>
    </p:spTree>
    <p:extLst>
      <p:ext uri="{BB962C8B-B14F-4D97-AF65-F5344CB8AC3E}">
        <p14:creationId xmlns:p14="http://schemas.microsoft.com/office/powerpoint/2010/main" val="768968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25FDB4-1C83-4C52-8837-83A436928D51}"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64DBB-B43F-4F02-86F5-296357805EE6}" type="slidenum">
              <a:rPr lang="en-US" smtClean="0"/>
              <a:t>‹#›</a:t>
            </a:fld>
            <a:endParaRPr lang="en-US"/>
          </a:p>
        </p:txBody>
      </p:sp>
    </p:spTree>
    <p:extLst>
      <p:ext uri="{BB962C8B-B14F-4D97-AF65-F5344CB8AC3E}">
        <p14:creationId xmlns:p14="http://schemas.microsoft.com/office/powerpoint/2010/main" val="1527142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25FDB4-1C83-4C52-8837-83A436928D51}" type="datetimeFigureOut">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64DBB-B43F-4F02-86F5-296357805EE6}" type="slidenum">
              <a:rPr lang="en-US" smtClean="0"/>
              <a:t>‹#›</a:t>
            </a:fld>
            <a:endParaRPr lang="en-US"/>
          </a:p>
        </p:txBody>
      </p:sp>
    </p:spTree>
    <p:extLst>
      <p:ext uri="{BB962C8B-B14F-4D97-AF65-F5344CB8AC3E}">
        <p14:creationId xmlns:p14="http://schemas.microsoft.com/office/powerpoint/2010/main" val="3297360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25FDB4-1C83-4C52-8837-83A436928D51}" type="datetimeFigureOut">
              <a:rPr lang="en-US" smtClean="0"/>
              <a:t>7/15/2020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D64DBB-B43F-4F02-86F5-296357805EE6}" type="slidenum">
              <a:rPr lang="en-US" smtClean="0"/>
              <a:t>‹#›</a:t>
            </a:fld>
            <a:endParaRPr lang="en-US"/>
          </a:p>
        </p:txBody>
      </p:sp>
    </p:spTree>
    <p:extLst>
      <p:ext uri="{BB962C8B-B14F-4D97-AF65-F5344CB8AC3E}">
        <p14:creationId xmlns:p14="http://schemas.microsoft.com/office/powerpoint/2010/main" val="2333374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25FDB4-1C83-4C52-8837-83A436928D51}" type="datetimeFigureOut">
              <a:rPr lang="en-US" smtClean="0"/>
              <a:t>7/15/2020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64DBB-B43F-4F02-86F5-296357805EE6}" type="slidenum">
              <a:rPr lang="en-US" smtClean="0"/>
              <a:t>‹#›</a:t>
            </a:fld>
            <a:endParaRPr lang="en-US"/>
          </a:p>
        </p:txBody>
      </p:sp>
    </p:spTree>
    <p:extLst>
      <p:ext uri="{BB962C8B-B14F-4D97-AF65-F5344CB8AC3E}">
        <p14:creationId xmlns:p14="http://schemas.microsoft.com/office/powerpoint/2010/main" val="211012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25FDB4-1C83-4C52-8837-83A436928D51}" type="datetimeFigureOut">
              <a:rPr lang="en-US" smtClean="0"/>
              <a:t>7/15/2020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D64DBB-B43F-4F02-86F5-296357805EE6}" type="slidenum">
              <a:rPr lang="en-US" smtClean="0"/>
              <a:t>‹#›</a:t>
            </a:fld>
            <a:endParaRPr lang="en-US"/>
          </a:p>
        </p:txBody>
      </p:sp>
    </p:spTree>
    <p:extLst>
      <p:ext uri="{BB962C8B-B14F-4D97-AF65-F5344CB8AC3E}">
        <p14:creationId xmlns:p14="http://schemas.microsoft.com/office/powerpoint/2010/main" val="893902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325FDB4-1C83-4C52-8837-83A436928D51}" type="datetimeFigureOut">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64DBB-B43F-4F02-86F5-296357805EE6}" type="slidenum">
              <a:rPr lang="en-US" smtClean="0"/>
              <a:t>‹#›</a:t>
            </a:fld>
            <a:endParaRPr lang="en-US"/>
          </a:p>
        </p:txBody>
      </p:sp>
    </p:spTree>
    <p:extLst>
      <p:ext uri="{BB962C8B-B14F-4D97-AF65-F5344CB8AC3E}">
        <p14:creationId xmlns:p14="http://schemas.microsoft.com/office/powerpoint/2010/main" val="987414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25FDB4-1C83-4C52-8837-83A436928D51}" type="datetimeFigureOut">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64DBB-B43F-4F02-86F5-296357805EE6}" type="slidenum">
              <a:rPr lang="en-US" smtClean="0"/>
              <a:t>‹#›</a:t>
            </a:fld>
            <a:endParaRPr lang="en-US"/>
          </a:p>
        </p:txBody>
      </p:sp>
    </p:spTree>
    <p:extLst>
      <p:ext uri="{BB962C8B-B14F-4D97-AF65-F5344CB8AC3E}">
        <p14:creationId xmlns:p14="http://schemas.microsoft.com/office/powerpoint/2010/main" val="174672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25FDB4-1C83-4C52-8837-83A436928D51}" type="datetimeFigureOut">
              <a:rPr lang="en-US" smtClean="0"/>
              <a:t>7/15/2020</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33D64DBB-B43F-4F02-86F5-296357805EE6}" type="slidenum">
              <a:rPr lang="en-US" smtClean="0"/>
              <a:t>‹#›</a:t>
            </a:fld>
            <a:endParaRPr lang="en-US"/>
          </a:p>
        </p:txBody>
      </p:sp>
    </p:spTree>
    <p:extLst>
      <p:ext uri="{BB962C8B-B14F-4D97-AF65-F5344CB8AC3E}">
        <p14:creationId xmlns:p14="http://schemas.microsoft.com/office/powerpoint/2010/main" val="9957186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520" y="2348880"/>
            <a:ext cx="7772400" cy="2457466"/>
          </a:xfrm>
        </p:spPr>
        <p:txBody>
          <a:bodyPr>
            <a:noAutofit/>
          </a:bodyPr>
          <a:lstStyle/>
          <a:p>
            <a:br>
              <a:rPr lang="en-IN" sz="3200" dirty="0"/>
            </a:br>
            <a:br>
              <a:rPr lang="en-IN" sz="3200" dirty="0"/>
            </a:br>
            <a:r>
              <a:rPr lang="en-US" sz="3200" b="1" dirty="0"/>
              <a:t> PREDICTING THE ENERGY OUTPUT OF WIND TURBINE BASED ON WEATHER CONDITION </a:t>
            </a:r>
            <a:br>
              <a:rPr lang="en-IN" sz="3200" dirty="0"/>
            </a:br>
            <a:br>
              <a:rPr lang="en-US" sz="3200" dirty="0"/>
            </a:br>
            <a:endParaRPr lang="en-US" sz="3200" dirty="0"/>
          </a:p>
        </p:txBody>
      </p:sp>
      <p:sp>
        <p:nvSpPr>
          <p:cNvPr id="3" name="Subtitle 2"/>
          <p:cNvSpPr>
            <a:spLocks noGrp="1"/>
          </p:cNvSpPr>
          <p:nvPr>
            <p:ph type="subTitle" idx="1"/>
          </p:nvPr>
        </p:nvSpPr>
        <p:spPr>
          <a:xfrm>
            <a:off x="1658640" y="4509120"/>
            <a:ext cx="5826719" cy="1096899"/>
          </a:xfrm>
        </p:spPr>
        <p:txBody>
          <a:bodyPr/>
          <a:lstStyle/>
          <a:p>
            <a:r>
              <a:rPr lang="en-IN" dirty="0">
                <a:solidFill>
                  <a:schemeClr val="tx1"/>
                </a:solidFill>
              </a:rPr>
              <a:t>Team Name :- Team 404</a:t>
            </a:r>
          </a:p>
          <a:p>
            <a:r>
              <a:rPr lang="en-US" b="1" dirty="0">
                <a:solidFill>
                  <a:schemeClr val="tx1"/>
                </a:solidFill>
              </a:rPr>
              <a:t>Team Leader : Deepak Singh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 </a:t>
            </a:r>
            <a:endParaRPr lang="en-US" b="1" dirty="0"/>
          </a:p>
        </p:txBody>
      </p:sp>
      <p:sp>
        <p:nvSpPr>
          <p:cNvPr id="3" name="Content Placeholder 2"/>
          <p:cNvSpPr>
            <a:spLocks noGrp="1"/>
          </p:cNvSpPr>
          <p:nvPr>
            <p:ph idx="1"/>
          </p:nvPr>
        </p:nvSpPr>
        <p:spPr>
          <a:xfrm>
            <a:off x="609599" y="1556792"/>
            <a:ext cx="6347714" cy="4484571"/>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Wind energy plays an increasing role in the supply of energy world-wide. The energy output of a wind farm is highly dependent on the wind conditions present at its site. If the output can be predicted more accurately, energy suppliers can coordinate the collaborative production of different energy sources more efficiently to avoid costly overproduction.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Thus we aim to build a model which can predict this accurately as compared to present solutions.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will be developing a time series model to Predict the power output of wind farm based on the previous data.</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prediction and other useful features related to this will be incorporated into an application suggesting the best time to utilize the energy from wind farm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634A-4307-480D-9BAD-57B15E760815}"/>
              </a:ext>
            </a:extLst>
          </p:cNvPr>
          <p:cNvSpPr>
            <a:spLocks noGrp="1"/>
          </p:cNvSpPr>
          <p:nvPr>
            <p:ph type="ctrTitle"/>
          </p:nvPr>
        </p:nvSpPr>
        <p:spPr>
          <a:xfrm>
            <a:off x="-684584" y="260648"/>
            <a:ext cx="5826719" cy="1646302"/>
          </a:xfrm>
        </p:spPr>
        <p:txBody>
          <a:bodyPr/>
          <a:lstStyle/>
          <a:p>
            <a:r>
              <a:rPr lang="en-US" sz="3600" dirty="0"/>
              <a:t>TECHNOLOGY STACK</a:t>
            </a:r>
          </a:p>
        </p:txBody>
      </p:sp>
      <p:sp>
        <p:nvSpPr>
          <p:cNvPr id="3" name="Subtitle 2">
            <a:extLst>
              <a:ext uri="{FF2B5EF4-FFF2-40B4-BE49-F238E27FC236}">
                <a16:creationId xmlns:a16="http://schemas.microsoft.com/office/drawing/2014/main" id="{C0CC0DF6-EBFB-4CC6-ADE3-715BD23F94F9}"/>
              </a:ext>
            </a:extLst>
          </p:cNvPr>
          <p:cNvSpPr>
            <a:spLocks noGrp="1"/>
          </p:cNvSpPr>
          <p:nvPr>
            <p:ph type="subTitle" idx="1"/>
          </p:nvPr>
        </p:nvSpPr>
        <p:spPr>
          <a:xfrm>
            <a:off x="971600" y="2160470"/>
            <a:ext cx="5826719" cy="2537059"/>
          </a:xfrm>
        </p:spPr>
        <p:txBody>
          <a:bodyPr>
            <a:normAutofit/>
          </a:bodyPr>
          <a:lstStyle/>
          <a:p>
            <a:pPr marL="285750" indent="-285750" algn="l">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IBM Cloud</a:t>
            </a:r>
          </a:p>
          <a:p>
            <a:pPr marL="285750" indent="-285750" algn="l">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Node Red</a:t>
            </a:r>
          </a:p>
          <a:p>
            <a:pPr marL="285750" indent="-285750" algn="l">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Watson Studio</a:t>
            </a:r>
          </a:p>
          <a:p>
            <a:pPr marL="285750" indent="-285750" algn="l">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Machine Learning</a:t>
            </a:r>
          </a:p>
          <a:p>
            <a:pPr marL="285750" indent="-285750" algn="l">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Python</a:t>
            </a:r>
          </a:p>
          <a:p>
            <a:pPr marL="285750" indent="-285750" algn="l">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Open Weather API</a:t>
            </a:r>
          </a:p>
          <a:p>
            <a:pPr algn="l"/>
            <a:endParaRPr lang="en-US" b="1" dirty="0">
              <a:solidFill>
                <a:schemeClr val="tx1"/>
              </a:solidFill>
              <a:latin typeface="Times New Roman" panose="02020603050405020304" pitchFamily="18" charset="0"/>
              <a:cs typeface="Times New Roman" panose="02020603050405020304" pitchFamily="18" charset="0"/>
            </a:endParaRPr>
          </a:p>
          <a:p>
            <a:pPr algn="l"/>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16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34E9B-D55C-4D1D-A194-7C74662F107D}"/>
              </a:ext>
            </a:extLst>
          </p:cNvPr>
          <p:cNvSpPr>
            <a:spLocks noGrp="1"/>
          </p:cNvSpPr>
          <p:nvPr>
            <p:ph type="title"/>
          </p:nvPr>
        </p:nvSpPr>
        <p:spPr>
          <a:xfrm>
            <a:off x="971600" y="548680"/>
            <a:ext cx="6347715" cy="1106501"/>
          </a:xfrm>
        </p:spPr>
        <p:txBody>
          <a:bodyPr>
            <a:normAutofit fontScale="90000"/>
          </a:bodyPr>
          <a:lstStyle/>
          <a:p>
            <a:r>
              <a:rPr lang="en-US" sz="4000" b="1" dirty="0"/>
              <a:t>MODEL BUILDING AND NODE RED</a:t>
            </a:r>
            <a:endParaRPr lang="en-US" dirty="0"/>
          </a:p>
        </p:txBody>
      </p:sp>
      <p:sp>
        <p:nvSpPr>
          <p:cNvPr id="3" name="Text Placeholder 2">
            <a:extLst>
              <a:ext uri="{FF2B5EF4-FFF2-40B4-BE49-F238E27FC236}">
                <a16:creationId xmlns:a16="http://schemas.microsoft.com/office/drawing/2014/main" id="{37A86CC8-E7B1-4DBF-A83B-FB825B9823FF}"/>
              </a:ext>
            </a:extLst>
          </p:cNvPr>
          <p:cNvSpPr>
            <a:spLocks noGrp="1"/>
          </p:cNvSpPr>
          <p:nvPr>
            <p:ph type="body" idx="1"/>
          </p:nvPr>
        </p:nvSpPr>
        <p:spPr>
          <a:xfrm>
            <a:off x="827584" y="1913520"/>
            <a:ext cx="6347715" cy="4539816"/>
          </a:xfrm>
        </p:spPr>
        <p:txBody>
          <a:bodyPr>
            <a:normAutofit/>
          </a:bodyPr>
          <a:lstStyle/>
          <a:p>
            <a:pPr marL="342900" indent="-3429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Create IBM Account And Create Watson Studio , Node Red And Machine Learning</a:t>
            </a:r>
          </a:p>
          <a:p>
            <a:pPr marL="342900" indent="-3429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Create Notebook On Watson Studio And Develop Model On Notebook.</a:t>
            </a:r>
          </a:p>
          <a:p>
            <a:pPr marL="342900" indent="-3429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After Development Create Machine Learning Credentials </a:t>
            </a:r>
          </a:p>
          <a:p>
            <a:pPr marL="342900" indent="-3429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For Deployment Of Model Use Machine Leaning Credentials.</a:t>
            </a:r>
          </a:p>
          <a:p>
            <a:pPr marL="342900" indent="-3429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After Deployment Access The Scoring Endpoint.</a:t>
            </a:r>
          </a:p>
          <a:p>
            <a:pPr marL="342900" indent="-3429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Create Node Red UI And Configure Node Red With Machine Learning Model.</a:t>
            </a:r>
          </a:p>
          <a:p>
            <a:pPr marL="342900" indent="-3429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On Node Red UI Input Values And Predict The Output</a:t>
            </a: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0023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BUSINESS/SOCIAL IMPACT</a:t>
            </a:r>
            <a:endParaRPr lang="en-US" b="1" dirty="0"/>
          </a:p>
        </p:txBody>
      </p:sp>
      <p:sp>
        <p:nvSpPr>
          <p:cNvPr id="3" name="Content Placeholder 2"/>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As electricity and power is the backbone of any industry and if it is generated from a renewable resource, it makes the working all the more efficient. If energy output of wind farm can be predicted it can be optimised, which in long run leads to :-</a:t>
            </a:r>
          </a:p>
          <a:p>
            <a:r>
              <a:rPr lang="en-IN" sz="2000" dirty="0">
                <a:latin typeface="Times New Roman" panose="02020603050405020304" pitchFamily="18" charset="0"/>
                <a:cs typeface="Times New Roman" panose="02020603050405020304" pitchFamily="18" charset="0"/>
              </a:rPr>
              <a:t>Growth of economy</a:t>
            </a:r>
          </a:p>
          <a:p>
            <a:r>
              <a:rPr lang="en-IN" sz="2000" dirty="0">
                <a:latin typeface="Times New Roman" panose="02020603050405020304" pitchFamily="18" charset="0"/>
                <a:cs typeface="Times New Roman" panose="02020603050405020304" pitchFamily="18" charset="0"/>
              </a:rPr>
              <a:t>A great move towards sustainable development.</a:t>
            </a:r>
          </a:p>
          <a:p>
            <a:r>
              <a:rPr lang="en-IN" sz="2000" dirty="0">
                <a:latin typeface="Times New Roman" panose="02020603050405020304" pitchFamily="18" charset="0"/>
                <a:cs typeface="Times New Roman" panose="02020603050405020304" pitchFamily="18" charset="0"/>
              </a:rPr>
              <a:t>Meeting the power requirements of all places.</a:t>
            </a:r>
          </a:p>
          <a:p>
            <a:r>
              <a:rPr lang="en-IN" sz="2000" dirty="0">
                <a:latin typeface="Times New Roman" panose="02020603050405020304" pitchFamily="18" charset="0"/>
                <a:cs typeface="Times New Roman" panose="02020603050405020304" pitchFamily="18" charset="0"/>
              </a:rPr>
              <a:t>Enhance the present production.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770713" cy="1320800"/>
          </a:xfrm>
        </p:spPr>
        <p:txBody>
          <a:bodyPr/>
          <a:lstStyle/>
          <a:p>
            <a:r>
              <a:rPr lang="en-IN" b="1" dirty="0"/>
              <a:t>ADVANTAGES AND DISADVANTAGES</a:t>
            </a:r>
            <a:endParaRPr lang="en-US" b="1" dirty="0"/>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Predict output accurately, so suppliers can coordinate production of energy sources more efficiently to avoid costly overproduction.</a:t>
            </a:r>
          </a:p>
          <a:p>
            <a:r>
              <a:rPr lang="en-US" dirty="0">
                <a:latin typeface="Times New Roman" panose="02020603050405020304" pitchFamily="18" charset="0"/>
                <a:cs typeface="Times New Roman" panose="02020603050405020304" pitchFamily="18" charset="0"/>
              </a:rPr>
              <a:t>We predict the output for any combination of wind speed, turbulence intensity and wind shear.</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Adjust the parameter of wind turbines according to predict output </a:t>
            </a:r>
          </a:p>
          <a:p>
            <a:r>
              <a:rPr lang="en-US" sz="2000" dirty="0">
                <a:latin typeface="Times New Roman" panose="02020603050405020304" pitchFamily="18" charset="0"/>
                <a:cs typeface="Times New Roman" panose="02020603050405020304" pitchFamily="18" charset="0"/>
              </a:rPr>
              <a:t>Predict the energy output with accuracy up to 90%</a:t>
            </a:r>
          </a:p>
          <a:p>
            <a:r>
              <a:rPr lang="en-US" sz="2000" dirty="0">
                <a:latin typeface="Times New Roman" panose="02020603050405020304" pitchFamily="18" charset="0"/>
                <a:cs typeface="Times New Roman" panose="02020603050405020304" pitchFamily="18" charset="0"/>
              </a:rPr>
              <a:t>Model gives a very reliable prediction of energy output.</a:t>
            </a: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FUTURE SCOPE</a:t>
            </a:r>
            <a:endParaRPr lang="en-US" b="1" dirty="0"/>
          </a:p>
        </p:txBody>
      </p:sp>
      <p:sp>
        <p:nvSpPr>
          <p:cNvPr id="3" name="Content Placeholder 2"/>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If the output energy of the find farms will be predicted then we can open gateways to many brighter opportunities for our country like :-</a:t>
            </a:r>
          </a:p>
          <a:p>
            <a:r>
              <a:rPr lang="en-IN" sz="2000" dirty="0">
                <a:latin typeface="Times New Roman" panose="02020603050405020304" pitchFamily="18" charset="0"/>
                <a:cs typeface="Times New Roman" panose="02020603050405020304" pitchFamily="18" charset="0"/>
              </a:rPr>
              <a:t>Increase employment</a:t>
            </a:r>
          </a:p>
          <a:p>
            <a:r>
              <a:rPr lang="en-IN" sz="2000" dirty="0">
                <a:latin typeface="Times New Roman" panose="02020603050405020304" pitchFamily="18" charset="0"/>
                <a:cs typeface="Times New Roman" panose="02020603050405020304" pitchFamily="18" charset="0"/>
              </a:rPr>
              <a:t>Move towards sustainable development</a:t>
            </a:r>
          </a:p>
          <a:p>
            <a:r>
              <a:rPr lang="en-US" sz="2000" dirty="0">
                <a:latin typeface="Times New Roman" panose="02020603050405020304" pitchFamily="18" charset="0"/>
                <a:cs typeface="Times New Roman" panose="02020603050405020304" pitchFamily="18" charset="0"/>
              </a:rPr>
              <a:t>Save energy </a:t>
            </a:r>
          </a:p>
          <a:p>
            <a:r>
              <a:rPr lang="en-US" sz="2000" dirty="0">
                <a:latin typeface="Times New Roman" panose="02020603050405020304" pitchFamily="18" charset="0"/>
                <a:cs typeface="Times New Roman" panose="02020603050405020304" pitchFamily="18" charset="0"/>
              </a:rPr>
              <a:t>Economical Beneficial </a:t>
            </a:r>
          </a:p>
          <a:p>
            <a:r>
              <a:rPr lang="en-US" sz="2000" dirty="0">
                <a:latin typeface="Times New Roman" panose="02020603050405020304" pitchFamily="18" charset="0"/>
                <a:cs typeface="Times New Roman" panose="02020603050405020304" pitchFamily="18" charset="0"/>
              </a:rPr>
              <a:t>Impact on green energy</a:t>
            </a: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70</TotalTime>
  <Words>428</Words>
  <Application>Microsoft Office PowerPoint</Application>
  <PresentationFormat>On-screen Show (4:3)</PresentationFormat>
  <Paragraphs>44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Times New Roman</vt:lpstr>
      <vt:lpstr>Trebuchet MS</vt:lpstr>
      <vt:lpstr>Wingdings</vt:lpstr>
      <vt:lpstr>Wingdings 3</vt:lpstr>
      <vt:lpstr>Facet</vt:lpstr>
      <vt:lpstr>   PREDICTING THE ENERGY OUTPUT OF WIND TURBINE BASED ON WEATHER CONDITION   </vt:lpstr>
      <vt:lpstr>INTRODUCTION </vt:lpstr>
      <vt:lpstr>TECHNOLOGY STACK</vt:lpstr>
      <vt:lpstr>MODEL BUILDING AND NODE RED</vt:lpstr>
      <vt:lpstr>BUSINESS/SOCIAL IMPACT</vt:lpstr>
      <vt:lpstr>ADVANTAGES AND DISADVANTAGES</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STACK SCOPE OF WORK</dc:title>
  <dc:creator>Farooq Umar</dc:creator>
  <cp:lastModifiedBy>Deepak Singh</cp:lastModifiedBy>
  <cp:revision>13</cp:revision>
  <dcterms:created xsi:type="dcterms:W3CDTF">2020-06-07T17:38:29Z</dcterms:created>
  <dcterms:modified xsi:type="dcterms:W3CDTF">2020-07-15T08:34:27Z</dcterms:modified>
</cp:coreProperties>
</file>