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138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04A711-CBD5-534C-F61F-C28202FE9B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CH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9C03664-6CBF-C23A-2793-0B30D2672E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0C787E3-7D6A-6035-3444-CA4B65867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82A61-5080-43FB-BD9C-FD1757F37DC8}" type="datetimeFigureOut">
              <a:rPr lang="en-CH" smtClean="0"/>
              <a:t>09/10/2023</a:t>
            </a:fld>
            <a:endParaRPr lang="en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322F8D1-3892-671E-58C2-A836BC5F5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30E3F24-3433-9743-42B5-C077A17C7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4A664-FEED-4D9A-A894-32DD40FA02B9}" type="slidenum">
              <a:rPr lang="en-CH" smtClean="0"/>
              <a:t>‹N°›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611113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6C3362-F102-AEFA-C09A-6F8E1866E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5D87522-3C29-66D9-BFE5-C79D009359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1CED6F8-B0D4-4013-42C4-D0FA6F727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82A61-5080-43FB-BD9C-FD1757F37DC8}" type="datetimeFigureOut">
              <a:rPr lang="en-CH" smtClean="0"/>
              <a:t>09/10/2023</a:t>
            </a:fld>
            <a:endParaRPr lang="en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E83E36F-0274-FBB9-137B-175079A99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2B68D51-F9B6-D790-DCF2-F4B5DA87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4A664-FEED-4D9A-A894-32DD40FA02B9}" type="slidenum">
              <a:rPr lang="en-CH" smtClean="0"/>
              <a:t>‹N°›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582299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A7437A33-7339-19C3-7E02-A071CC350F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B54513A-5EAC-1023-A268-0A35B9E245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E29402C-258F-4080-C433-53A7D3CCE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82A61-5080-43FB-BD9C-FD1757F37DC8}" type="datetimeFigureOut">
              <a:rPr lang="en-CH" smtClean="0"/>
              <a:t>09/10/2023</a:t>
            </a:fld>
            <a:endParaRPr lang="en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1BD16F0-6FF8-A5C2-EC34-90FF6B0F4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D3D1BDD-E408-F26A-07BA-902555F45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4A664-FEED-4D9A-A894-32DD40FA02B9}" type="slidenum">
              <a:rPr lang="en-CH" smtClean="0"/>
              <a:t>‹N°›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157635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E64781-FF8C-0A0C-6A4F-FD922C2BB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8108467-E326-67A4-1956-7FDEE953C0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12C65D8-6AE4-2C89-DD69-D38035FC2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82A61-5080-43FB-BD9C-FD1757F37DC8}" type="datetimeFigureOut">
              <a:rPr lang="en-CH" smtClean="0"/>
              <a:t>09/10/2023</a:t>
            </a:fld>
            <a:endParaRPr lang="en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73E3E78-3C40-9D4F-92CC-500CE0861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790B65A-603C-A173-6013-8BDBB183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4A664-FEED-4D9A-A894-32DD40FA02B9}" type="slidenum">
              <a:rPr lang="en-CH" smtClean="0"/>
              <a:t>‹N°›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838779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735BD7-5D91-08BE-2D5F-A1F2D6140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D04D79D-F9CB-E56D-17DB-604AF3FCE1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6EB8F46-7B19-1BE4-F222-F02C94DF6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82A61-5080-43FB-BD9C-FD1757F37DC8}" type="datetimeFigureOut">
              <a:rPr lang="en-CH" smtClean="0"/>
              <a:t>09/10/2023</a:t>
            </a:fld>
            <a:endParaRPr lang="en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E0B53B8-A1D7-397C-DE69-C39CF574E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3D10C88-BDE6-1009-7958-33D8B4DEF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4A664-FEED-4D9A-A894-32DD40FA02B9}" type="slidenum">
              <a:rPr lang="en-CH" smtClean="0"/>
              <a:t>‹N°›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341023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4A90A8-D506-449B-BE89-5863E07EF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3B5DBD6-6C79-8E6B-4CD5-992AC8CE63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CH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B4ECA77-E735-DBD8-4122-1D6B3F593C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CH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6C8515E-76A3-2231-BB0F-07CD847AD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82A61-5080-43FB-BD9C-FD1757F37DC8}" type="datetimeFigureOut">
              <a:rPr lang="en-CH" smtClean="0"/>
              <a:t>09/10/2023</a:t>
            </a:fld>
            <a:endParaRPr lang="en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A11DEE2-5DE0-FC1D-4CBD-B72D32645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FFA0771-83AA-351E-B436-33B8984CC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4A664-FEED-4D9A-A894-32DD40FA02B9}" type="slidenum">
              <a:rPr lang="en-CH" smtClean="0"/>
              <a:t>‹N°›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542012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B82167-6F2F-7170-5B0F-07532E364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6C70A30-2685-9FB4-B5D6-44C75D4B3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076BD7E-0676-8E29-DF5E-CF6130EA6F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CH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F06D284-0746-1B64-E6E3-CFF9B18785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1C1EA2B-3E30-DD6E-10CE-198234F475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CH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E7A9468-5338-6A5D-C241-F93FC5193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82A61-5080-43FB-BD9C-FD1757F37DC8}" type="datetimeFigureOut">
              <a:rPr lang="en-CH" smtClean="0"/>
              <a:t>09/10/2023</a:t>
            </a:fld>
            <a:endParaRPr lang="en-CH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0C3403F-2F0E-DB80-0C06-C7AF97129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025339E-A917-4936-D9A4-0213B3EFE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4A664-FEED-4D9A-A894-32DD40FA02B9}" type="slidenum">
              <a:rPr lang="en-CH" smtClean="0"/>
              <a:t>‹N°›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910854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ACE387-38EF-4E80-C198-ADE6434B2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CH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74C4376-55E1-0AF0-B4E2-50604D79A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82A61-5080-43FB-BD9C-FD1757F37DC8}" type="datetimeFigureOut">
              <a:rPr lang="en-CH" smtClean="0"/>
              <a:t>09/10/2023</a:t>
            </a:fld>
            <a:endParaRPr lang="en-CH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A0A1B31-EB50-1BFB-7E9E-F3818001D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9819007-15B6-D57C-6077-3992E6D10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4A664-FEED-4D9A-A894-32DD40FA02B9}" type="slidenum">
              <a:rPr lang="en-CH" smtClean="0"/>
              <a:t>‹N°›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331102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0A8F1AD-DDEB-F189-7F84-13C7FD639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82A61-5080-43FB-BD9C-FD1757F37DC8}" type="datetimeFigureOut">
              <a:rPr lang="en-CH" smtClean="0"/>
              <a:t>09/10/2023</a:t>
            </a:fld>
            <a:endParaRPr lang="en-CH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698A2CE-A4FF-034F-FC74-EA00165F7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A17D137-E011-C127-AADA-9D30CF8E8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4A664-FEED-4D9A-A894-32DD40FA02B9}" type="slidenum">
              <a:rPr lang="en-CH" smtClean="0"/>
              <a:t>‹N°›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84807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1CD129-40A6-C299-1268-1F88FB6DD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6D483D0-381A-2713-2952-F9724070FB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6A5F273-4446-12ED-FA9E-B8EEB9F475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F02A4F0-C8B4-82C4-739C-360D49916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82A61-5080-43FB-BD9C-FD1757F37DC8}" type="datetimeFigureOut">
              <a:rPr lang="en-CH" smtClean="0"/>
              <a:t>09/10/2023</a:t>
            </a:fld>
            <a:endParaRPr lang="en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8D3F7AA-4194-876E-AB68-0C68FFAC2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7932DDD-9FB3-40FF-9CED-4A909E51D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4A664-FEED-4D9A-A894-32DD40FA02B9}" type="slidenum">
              <a:rPr lang="en-CH" smtClean="0"/>
              <a:t>‹N°›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559619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69CD2F-821F-1468-BCA3-229439364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CH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0C2886C-B166-FB0C-72B2-F46F745FB3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DCA4FA9-2C41-59E8-B851-124E4FE3AD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BC78A5D-E5E2-7D2B-026A-D3D2D64B7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82A61-5080-43FB-BD9C-FD1757F37DC8}" type="datetimeFigureOut">
              <a:rPr lang="en-CH" smtClean="0"/>
              <a:t>09/10/2023</a:t>
            </a:fld>
            <a:endParaRPr lang="en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59AC3A7-864A-90B6-946F-2C2A13D58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24C0965-80E8-C418-2F32-C8780A791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4A664-FEED-4D9A-A894-32DD40FA02B9}" type="slidenum">
              <a:rPr lang="en-CH" smtClean="0"/>
              <a:t>‹N°›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753343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0661B1F-F2A8-7394-7B5A-7D7E7CB48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E14F958-928F-0381-FA34-B9B0777D10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F7B9509-0E70-C108-56EC-A137809691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782A61-5080-43FB-BD9C-FD1757F37DC8}" type="datetimeFigureOut">
              <a:rPr lang="en-CH" smtClean="0"/>
              <a:t>09/10/2023</a:t>
            </a:fld>
            <a:endParaRPr lang="en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B5FDE85-7796-E41A-3DAA-70D1CEF657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0717D9E-3ADD-5DE6-81EB-06E3C9D48D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C4A664-FEED-4D9A-A894-32DD40FA02B9}" type="slidenum">
              <a:rPr lang="en-CH" smtClean="0"/>
              <a:t>‹N°›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433984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42BDC9BE-3A0E-B4E7-C99A-CD72AF1CB6A0}"/>
              </a:ext>
            </a:extLst>
          </p:cNvPr>
          <p:cNvSpPr/>
          <p:nvPr/>
        </p:nvSpPr>
        <p:spPr>
          <a:xfrm>
            <a:off x="3367983" y="831913"/>
            <a:ext cx="3600000" cy="5400000"/>
          </a:xfrm>
          <a:prstGeom prst="roundRect">
            <a:avLst>
              <a:gd name="adj" fmla="val 4339"/>
            </a:avLst>
          </a:prstGeom>
          <a:gradFill flip="none" rotWithShape="1">
            <a:gsLst>
              <a:gs pos="0">
                <a:srgbClr val="002060"/>
              </a:gs>
              <a:gs pos="20000">
                <a:srgbClr val="7030A0">
                  <a:lumMod val="70000"/>
                  <a:lumOff val="30000"/>
                </a:srgbClr>
              </a:gs>
              <a:gs pos="40000">
                <a:srgbClr val="C00000">
                  <a:lumMod val="86000"/>
                  <a:lumOff val="14000"/>
                </a:srgbClr>
              </a:gs>
              <a:gs pos="60000">
                <a:schemeClr val="accent2">
                  <a:lumMod val="75000"/>
                </a:schemeClr>
              </a:gs>
              <a:gs pos="80000">
                <a:schemeClr val="accent4">
                  <a:lumMod val="60000"/>
                  <a:lumOff val="40000"/>
                </a:schemeClr>
              </a:gs>
              <a:gs pos="100000">
                <a:srgbClr val="00B050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23B2CAD2-2E7F-D1F4-3E42-FB83DBB8C104}"/>
              </a:ext>
            </a:extLst>
          </p:cNvPr>
          <p:cNvSpPr/>
          <p:nvPr/>
        </p:nvSpPr>
        <p:spPr>
          <a:xfrm>
            <a:off x="3930963" y="5333027"/>
            <a:ext cx="2474037" cy="266700"/>
          </a:xfrm>
          <a:prstGeom prst="roundRect">
            <a:avLst>
              <a:gd name="adj" fmla="val 50000"/>
            </a:avLst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103C1D03-6241-693B-327D-2389CE717AF6}"/>
              </a:ext>
            </a:extLst>
          </p:cNvPr>
          <p:cNvSpPr/>
          <p:nvPr/>
        </p:nvSpPr>
        <p:spPr>
          <a:xfrm>
            <a:off x="3930964" y="4698045"/>
            <a:ext cx="2474037" cy="266700"/>
          </a:xfrm>
          <a:prstGeom prst="roundRect">
            <a:avLst>
              <a:gd name="adj" fmla="val 50000"/>
            </a:avLst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12A2FCA3-EA08-747F-CA63-E21395965F36}"/>
              </a:ext>
            </a:extLst>
          </p:cNvPr>
          <p:cNvSpPr/>
          <p:nvPr/>
        </p:nvSpPr>
        <p:spPr>
          <a:xfrm>
            <a:off x="3930964" y="4085265"/>
            <a:ext cx="2474037" cy="266700"/>
          </a:xfrm>
          <a:prstGeom prst="roundRect">
            <a:avLst>
              <a:gd name="adj" fmla="val 50000"/>
            </a:avLst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BE760207-69C1-8A31-586C-C42F5A4C4F31}"/>
              </a:ext>
            </a:extLst>
          </p:cNvPr>
          <p:cNvSpPr/>
          <p:nvPr/>
        </p:nvSpPr>
        <p:spPr>
          <a:xfrm>
            <a:off x="3930964" y="3455025"/>
            <a:ext cx="2474037" cy="266700"/>
          </a:xfrm>
          <a:prstGeom prst="roundRect">
            <a:avLst>
              <a:gd name="adj" fmla="val 50000"/>
            </a:avLst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62C0A3A7-3055-825B-E914-9AA25AC08E96}"/>
              </a:ext>
            </a:extLst>
          </p:cNvPr>
          <p:cNvSpPr/>
          <p:nvPr/>
        </p:nvSpPr>
        <p:spPr>
          <a:xfrm>
            <a:off x="3547982" y="5632905"/>
            <a:ext cx="3240000" cy="401820"/>
          </a:xfrm>
          <a:prstGeom prst="roundRect">
            <a:avLst>
              <a:gd name="adj" fmla="val 5955"/>
            </a:avLst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D76B98C6-D490-9868-D193-50EB546FFF9E}"/>
              </a:ext>
            </a:extLst>
          </p:cNvPr>
          <p:cNvSpPr/>
          <p:nvPr/>
        </p:nvSpPr>
        <p:spPr>
          <a:xfrm>
            <a:off x="3547982" y="4993005"/>
            <a:ext cx="3240000" cy="330180"/>
          </a:xfrm>
          <a:prstGeom prst="roundRect">
            <a:avLst>
              <a:gd name="adj" fmla="val 5955"/>
            </a:avLst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2E9505C6-D7B6-E10C-F0F1-C77613FB0908}"/>
              </a:ext>
            </a:extLst>
          </p:cNvPr>
          <p:cNvSpPr/>
          <p:nvPr/>
        </p:nvSpPr>
        <p:spPr>
          <a:xfrm>
            <a:off x="3547982" y="4342305"/>
            <a:ext cx="3240000" cy="330180"/>
          </a:xfrm>
          <a:prstGeom prst="roundRect">
            <a:avLst>
              <a:gd name="adj" fmla="val 5955"/>
            </a:avLst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3978A713-FCB6-B67F-BCD8-513DE2B9AE8C}"/>
              </a:ext>
            </a:extLst>
          </p:cNvPr>
          <p:cNvSpPr/>
          <p:nvPr/>
        </p:nvSpPr>
        <p:spPr>
          <a:xfrm>
            <a:off x="3547982" y="3764745"/>
            <a:ext cx="3240000" cy="294960"/>
          </a:xfrm>
          <a:prstGeom prst="roundRect">
            <a:avLst>
              <a:gd name="adj" fmla="val 5955"/>
            </a:avLst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BEB22204-20D6-0A99-744F-126AC9426584}"/>
              </a:ext>
            </a:extLst>
          </p:cNvPr>
          <p:cNvSpPr/>
          <p:nvPr/>
        </p:nvSpPr>
        <p:spPr>
          <a:xfrm>
            <a:off x="3547981" y="1012949"/>
            <a:ext cx="382982" cy="5021776"/>
          </a:xfrm>
          <a:prstGeom prst="roundRect">
            <a:avLst>
              <a:gd name="adj" fmla="val 5955"/>
            </a:avLst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F554A2F3-4A17-BF8B-81E6-0AE5340B241E}"/>
              </a:ext>
            </a:extLst>
          </p:cNvPr>
          <p:cNvSpPr/>
          <p:nvPr/>
        </p:nvSpPr>
        <p:spPr>
          <a:xfrm>
            <a:off x="6404999" y="2188574"/>
            <a:ext cx="382981" cy="3846150"/>
          </a:xfrm>
          <a:prstGeom prst="roundRect">
            <a:avLst>
              <a:gd name="adj" fmla="val 5955"/>
            </a:avLst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0" name="Triangle rectangle 19">
            <a:extLst>
              <a:ext uri="{FF2B5EF4-FFF2-40B4-BE49-F238E27FC236}">
                <a16:creationId xmlns:a16="http://schemas.microsoft.com/office/drawing/2014/main" id="{0C4745D8-5F7B-C8AB-07A1-3BAEA0DB7060}"/>
              </a:ext>
            </a:extLst>
          </p:cNvPr>
          <p:cNvSpPr/>
          <p:nvPr/>
        </p:nvSpPr>
        <p:spPr>
          <a:xfrm>
            <a:off x="5803899" y="1012949"/>
            <a:ext cx="984081" cy="1003598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1" name="Triangle rectangle 20">
            <a:extLst>
              <a:ext uri="{FF2B5EF4-FFF2-40B4-BE49-F238E27FC236}">
                <a16:creationId xmlns:a16="http://schemas.microsoft.com/office/drawing/2014/main" id="{6442D057-F9F7-FD82-C02E-2C61603E1910}"/>
              </a:ext>
            </a:extLst>
          </p:cNvPr>
          <p:cNvSpPr/>
          <p:nvPr/>
        </p:nvSpPr>
        <p:spPr>
          <a:xfrm rot="10800000">
            <a:off x="5803899" y="831913"/>
            <a:ext cx="1164084" cy="1184634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2" name="Rectangle : coins arrondis 21">
            <a:extLst>
              <a:ext uri="{FF2B5EF4-FFF2-40B4-BE49-F238E27FC236}">
                <a16:creationId xmlns:a16="http://schemas.microsoft.com/office/drawing/2014/main" id="{4DECFD4C-3B16-1CDF-5EBD-2673D8B1432D}"/>
              </a:ext>
            </a:extLst>
          </p:cNvPr>
          <p:cNvSpPr/>
          <p:nvPr/>
        </p:nvSpPr>
        <p:spPr>
          <a:xfrm>
            <a:off x="3547980" y="3123797"/>
            <a:ext cx="3240000" cy="330180"/>
          </a:xfrm>
          <a:prstGeom prst="roundRect">
            <a:avLst>
              <a:gd name="adj" fmla="val 5955"/>
            </a:avLst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3" name="Rectangle : coins arrondis 22">
            <a:extLst>
              <a:ext uri="{FF2B5EF4-FFF2-40B4-BE49-F238E27FC236}">
                <a16:creationId xmlns:a16="http://schemas.microsoft.com/office/drawing/2014/main" id="{0302FDD5-1E6E-C62B-A931-2E5434B2DC30}"/>
              </a:ext>
            </a:extLst>
          </p:cNvPr>
          <p:cNvSpPr/>
          <p:nvPr/>
        </p:nvSpPr>
        <p:spPr>
          <a:xfrm>
            <a:off x="3934341" y="1372622"/>
            <a:ext cx="1110993" cy="1050991"/>
          </a:xfrm>
          <a:prstGeom prst="roundRect">
            <a:avLst>
              <a:gd name="adj" fmla="val 17928"/>
            </a:avLst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4" name="Rectangle : coins arrondis 23">
            <a:extLst>
              <a:ext uri="{FF2B5EF4-FFF2-40B4-BE49-F238E27FC236}">
                <a16:creationId xmlns:a16="http://schemas.microsoft.com/office/drawing/2014/main" id="{2BD6F057-668B-1344-82EF-DB42DD480604}"/>
              </a:ext>
            </a:extLst>
          </p:cNvPr>
          <p:cNvSpPr/>
          <p:nvPr/>
        </p:nvSpPr>
        <p:spPr>
          <a:xfrm>
            <a:off x="3547980" y="979772"/>
            <a:ext cx="2011142" cy="381899"/>
          </a:xfrm>
          <a:prstGeom prst="roundRect">
            <a:avLst>
              <a:gd name="adj" fmla="val 5955"/>
            </a:avLst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88F2BC84-817C-5876-75BC-C21E514BACDB}"/>
              </a:ext>
            </a:extLst>
          </p:cNvPr>
          <p:cNvSpPr/>
          <p:nvPr/>
        </p:nvSpPr>
        <p:spPr>
          <a:xfrm>
            <a:off x="5059623" y="979772"/>
            <a:ext cx="593367" cy="2278066"/>
          </a:xfrm>
          <a:prstGeom prst="roundRect">
            <a:avLst>
              <a:gd name="adj" fmla="val 5955"/>
            </a:avLst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BB671D3F-0971-81DE-6DDF-8D78DAB81846}"/>
              </a:ext>
            </a:extLst>
          </p:cNvPr>
          <p:cNvSpPr/>
          <p:nvPr/>
        </p:nvSpPr>
        <p:spPr>
          <a:xfrm>
            <a:off x="5176837" y="2187525"/>
            <a:ext cx="1611143" cy="1222711"/>
          </a:xfrm>
          <a:prstGeom prst="roundRect">
            <a:avLst>
              <a:gd name="adj" fmla="val 5955"/>
            </a:avLst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7" name="Rectangle : coins arrondis 26">
            <a:extLst>
              <a:ext uri="{FF2B5EF4-FFF2-40B4-BE49-F238E27FC236}">
                <a16:creationId xmlns:a16="http://schemas.microsoft.com/office/drawing/2014/main" id="{9A67185F-F251-6976-3A06-616DAF23CB15}"/>
              </a:ext>
            </a:extLst>
          </p:cNvPr>
          <p:cNvSpPr/>
          <p:nvPr/>
        </p:nvSpPr>
        <p:spPr>
          <a:xfrm>
            <a:off x="3852527" y="2423613"/>
            <a:ext cx="1207096" cy="674625"/>
          </a:xfrm>
          <a:prstGeom prst="roundRect">
            <a:avLst>
              <a:gd name="adj" fmla="val 5955"/>
            </a:avLst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pic>
        <p:nvPicPr>
          <p:cNvPr id="31" name="Image 30">
            <a:extLst>
              <a:ext uri="{FF2B5EF4-FFF2-40B4-BE49-F238E27FC236}">
                <a16:creationId xmlns:a16="http://schemas.microsoft.com/office/drawing/2014/main" id="{2D9A622A-16F4-3AB7-FBE7-2302D7ADD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0435" y="4207615"/>
            <a:ext cx="4488515" cy="1271377"/>
          </a:xfrm>
          <a:prstGeom prst="rect">
            <a:avLst/>
          </a:prstGeom>
        </p:spPr>
      </p:pic>
      <p:pic>
        <p:nvPicPr>
          <p:cNvPr id="32" name="Image 31">
            <a:extLst>
              <a:ext uri="{FF2B5EF4-FFF2-40B4-BE49-F238E27FC236}">
                <a16:creationId xmlns:a16="http://schemas.microsoft.com/office/drawing/2014/main" id="{38C4F876-0C9F-39E2-01D1-66429C62E6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7070" y="2610992"/>
            <a:ext cx="5022206" cy="1592720"/>
          </a:xfrm>
          <a:prstGeom prst="rect">
            <a:avLst/>
          </a:prstGeom>
        </p:spPr>
      </p:pic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0ED38F32-AAE7-E49B-1116-150B249AFAC1}"/>
              </a:ext>
            </a:extLst>
          </p:cNvPr>
          <p:cNvCxnSpPr>
            <a:cxnSpLocks/>
          </p:cNvCxnSpPr>
          <p:nvPr/>
        </p:nvCxnSpPr>
        <p:spPr>
          <a:xfrm flipH="1" flipV="1">
            <a:off x="2949444" y="2595067"/>
            <a:ext cx="2227393" cy="1608645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88E0C739-4C22-9A4C-875F-07630C4D019A}"/>
              </a:ext>
            </a:extLst>
          </p:cNvPr>
          <p:cNvCxnSpPr>
            <a:cxnSpLocks/>
          </p:cNvCxnSpPr>
          <p:nvPr/>
        </p:nvCxnSpPr>
        <p:spPr>
          <a:xfrm>
            <a:off x="1390044" y="2595067"/>
            <a:ext cx="1559400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Graphique 28" descr="Loupe avec un remplissage uni">
            <a:extLst>
              <a:ext uri="{FF2B5EF4-FFF2-40B4-BE49-F238E27FC236}">
                <a16:creationId xmlns:a16="http://schemas.microsoft.com/office/drawing/2014/main" id="{F22D5205-3B95-AE13-C895-342969652D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77072" y="2816795"/>
            <a:ext cx="3460995" cy="3460995"/>
          </a:xfrm>
          <a:prstGeom prst="rect">
            <a:avLst/>
          </a:prstGeom>
        </p:spPr>
      </p:pic>
      <p:pic>
        <p:nvPicPr>
          <p:cNvPr id="126" name="Image 125">
            <a:extLst>
              <a:ext uri="{FF2B5EF4-FFF2-40B4-BE49-F238E27FC236}">
                <a16:creationId xmlns:a16="http://schemas.microsoft.com/office/drawing/2014/main" id="{0CF95A20-48B7-B142-DEB5-1F0D13D17F3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27388" y="922766"/>
            <a:ext cx="1822056" cy="1894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712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Image 27">
            <a:extLst>
              <a:ext uri="{FF2B5EF4-FFF2-40B4-BE49-F238E27FC236}">
                <a16:creationId xmlns:a16="http://schemas.microsoft.com/office/drawing/2014/main" id="{7F5AD7EC-AD04-AF69-25C2-AF9CBBA931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945" y="481328"/>
            <a:ext cx="10870110" cy="5895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579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6BCBE22A-2BAB-FCE8-9AD5-2AEECC9C26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1639" y="703852"/>
            <a:ext cx="6108721" cy="5450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190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A8724773-99EC-E587-B778-4A04172146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02300"/>
            <a:ext cx="12192000" cy="3453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586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que 1" descr="Partie gauche du cerveau avec un remplissage uni">
            <a:extLst>
              <a:ext uri="{FF2B5EF4-FFF2-40B4-BE49-F238E27FC236}">
                <a16:creationId xmlns:a16="http://schemas.microsoft.com/office/drawing/2014/main" id="{3204628A-38F4-782F-B8A3-9F5BDF6CD34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275"/>
          <a:stretch/>
        </p:blipFill>
        <p:spPr>
          <a:xfrm>
            <a:off x="3876811" y="1906420"/>
            <a:ext cx="1514189" cy="3045159"/>
          </a:xfrm>
          <a:prstGeom prst="rect">
            <a:avLst/>
          </a:prstGeom>
        </p:spPr>
      </p:pic>
      <p:pic>
        <p:nvPicPr>
          <p:cNvPr id="3" name="Graphique 2" descr="Partie gauche du cerveau avec un remplissage uni">
            <a:extLst>
              <a:ext uri="{FF2B5EF4-FFF2-40B4-BE49-F238E27FC236}">
                <a16:creationId xmlns:a16="http://schemas.microsoft.com/office/drawing/2014/main" id="{6CC1D58B-4460-73D0-8877-1F2EC9796CB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275"/>
          <a:stretch/>
        </p:blipFill>
        <p:spPr>
          <a:xfrm flipH="1">
            <a:off x="2459046" y="1906421"/>
            <a:ext cx="1514188" cy="3045157"/>
          </a:xfrm>
          <a:prstGeom prst="rect">
            <a:avLst/>
          </a:prstGeom>
        </p:spPr>
      </p:pic>
      <p:cxnSp>
        <p:nvCxnSpPr>
          <p:cNvPr id="4" name="Connecteur : en angle 3">
            <a:extLst>
              <a:ext uri="{FF2B5EF4-FFF2-40B4-BE49-F238E27FC236}">
                <a16:creationId xmlns:a16="http://schemas.microsoft.com/office/drawing/2014/main" id="{600DD2E6-3C86-28CE-71DE-95CA52BF3B53}"/>
              </a:ext>
            </a:extLst>
          </p:cNvPr>
          <p:cNvCxnSpPr>
            <a:cxnSpLocks/>
          </p:cNvCxnSpPr>
          <p:nvPr/>
        </p:nvCxnSpPr>
        <p:spPr>
          <a:xfrm rot="16200000" flipV="1">
            <a:off x="3329689" y="2904420"/>
            <a:ext cx="549275" cy="357234"/>
          </a:xfrm>
          <a:prstGeom prst="bentConnector3">
            <a:avLst/>
          </a:prstGeom>
          <a:ln w="28575">
            <a:solidFill>
              <a:schemeClr val="accent1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eur : en angle 4">
            <a:extLst>
              <a:ext uri="{FF2B5EF4-FFF2-40B4-BE49-F238E27FC236}">
                <a16:creationId xmlns:a16="http://schemas.microsoft.com/office/drawing/2014/main" id="{60EA34DF-D305-01AD-A1CA-A5DFD93528FF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812467" y="3002619"/>
            <a:ext cx="547172" cy="76183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1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 : en angle 5">
            <a:extLst>
              <a:ext uri="{FF2B5EF4-FFF2-40B4-BE49-F238E27FC236}">
                <a16:creationId xmlns:a16="http://schemas.microsoft.com/office/drawing/2014/main" id="{5AD10B8C-9C53-5C7E-43E1-857288C6A4F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952640" y="3091926"/>
            <a:ext cx="558976" cy="271325"/>
          </a:xfrm>
          <a:prstGeom prst="bentConnector3">
            <a:avLst>
              <a:gd name="adj1" fmla="val 30688"/>
            </a:avLst>
          </a:prstGeom>
          <a:ln w="28575">
            <a:solidFill>
              <a:schemeClr val="accent1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 : en angle 6">
            <a:extLst>
              <a:ext uri="{FF2B5EF4-FFF2-40B4-BE49-F238E27FC236}">
                <a16:creationId xmlns:a16="http://schemas.microsoft.com/office/drawing/2014/main" id="{603446A8-CF98-76B7-2F9D-86869B6E99FD}"/>
              </a:ext>
            </a:extLst>
          </p:cNvPr>
          <p:cNvCxnSpPr>
            <a:cxnSpLocks/>
          </p:cNvCxnSpPr>
          <p:nvPr/>
        </p:nvCxnSpPr>
        <p:spPr>
          <a:xfrm>
            <a:off x="4086053" y="3592624"/>
            <a:ext cx="543304" cy="165100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1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 : en angle 7">
            <a:extLst>
              <a:ext uri="{FF2B5EF4-FFF2-40B4-BE49-F238E27FC236}">
                <a16:creationId xmlns:a16="http://schemas.microsoft.com/office/drawing/2014/main" id="{74984792-8795-5F87-8E74-E4C6FAC2B256}"/>
              </a:ext>
            </a:extLst>
          </p:cNvPr>
          <p:cNvCxnSpPr>
            <a:cxnSpLocks/>
          </p:cNvCxnSpPr>
          <p:nvPr/>
        </p:nvCxnSpPr>
        <p:spPr>
          <a:xfrm rot="10800000">
            <a:off x="3361982" y="3408749"/>
            <a:ext cx="363920" cy="161444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1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 : en angle 8">
            <a:extLst>
              <a:ext uri="{FF2B5EF4-FFF2-40B4-BE49-F238E27FC236}">
                <a16:creationId xmlns:a16="http://schemas.microsoft.com/office/drawing/2014/main" id="{8F41666D-9599-466E-BEEB-C1BE33442541}"/>
              </a:ext>
            </a:extLst>
          </p:cNvPr>
          <p:cNvCxnSpPr>
            <a:cxnSpLocks/>
          </p:cNvCxnSpPr>
          <p:nvPr/>
        </p:nvCxnSpPr>
        <p:spPr>
          <a:xfrm rot="5400000">
            <a:off x="3535344" y="3893413"/>
            <a:ext cx="530578" cy="94105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1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 : en angle 9">
            <a:extLst>
              <a:ext uri="{FF2B5EF4-FFF2-40B4-BE49-F238E27FC236}">
                <a16:creationId xmlns:a16="http://schemas.microsoft.com/office/drawing/2014/main" id="{0E562391-DC2F-CEF5-93D5-309C73518BB6}"/>
              </a:ext>
            </a:extLst>
          </p:cNvPr>
          <p:cNvCxnSpPr>
            <a:cxnSpLocks/>
          </p:cNvCxnSpPr>
          <p:nvPr/>
        </p:nvCxnSpPr>
        <p:spPr>
          <a:xfrm rot="16200000" flipH="1">
            <a:off x="3994425" y="3712607"/>
            <a:ext cx="441325" cy="366463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1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 : en angle 10">
            <a:extLst>
              <a:ext uri="{FF2B5EF4-FFF2-40B4-BE49-F238E27FC236}">
                <a16:creationId xmlns:a16="http://schemas.microsoft.com/office/drawing/2014/main" id="{6C57B7C6-2362-E649-DFEF-7D7F5B9E138F}"/>
              </a:ext>
            </a:extLst>
          </p:cNvPr>
          <p:cNvCxnSpPr>
            <a:cxnSpLocks/>
          </p:cNvCxnSpPr>
          <p:nvPr/>
        </p:nvCxnSpPr>
        <p:spPr>
          <a:xfrm rot="10800000" flipV="1">
            <a:off x="3334044" y="3688050"/>
            <a:ext cx="432796" cy="198829"/>
          </a:xfrm>
          <a:prstGeom prst="bentConnector3">
            <a:avLst>
              <a:gd name="adj1" fmla="val 35328"/>
            </a:avLst>
          </a:prstGeom>
          <a:ln w="28575">
            <a:solidFill>
              <a:schemeClr val="accent1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 : en angle 11">
            <a:extLst>
              <a:ext uri="{FF2B5EF4-FFF2-40B4-BE49-F238E27FC236}">
                <a16:creationId xmlns:a16="http://schemas.microsoft.com/office/drawing/2014/main" id="{4EBA09A1-1859-6177-B992-7299F6ECA956}"/>
              </a:ext>
            </a:extLst>
          </p:cNvPr>
          <p:cNvCxnSpPr>
            <a:cxnSpLocks/>
          </p:cNvCxnSpPr>
          <p:nvPr/>
        </p:nvCxnSpPr>
        <p:spPr>
          <a:xfrm rot="10800000">
            <a:off x="3284957" y="3167679"/>
            <a:ext cx="476811" cy="224186"/>
          </a:xfrm>
          <a:prstGeom prst="bentConnector3">
            <a:avLst>
              <a:gd name="adj1" fmla="val 34019"/>
            </a:avLst>
          </a:prstGeom>
          <a:ln w="28575">
            <a:solidFill>
              <a:schemeClr val="accent1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 : en angle 12">
            <a:extLst>
              <a:ext uri="{FF2B5EF4-FFF2-40B4-BE49-F238E27FC236}">
                <a16:creationId xmlns:a16="http://schemas.microsoft.com/office/drawing/2014/main" id="{D45C95AD-CE6A-5524-9BE9-7BC7CFB4E1F8}"/>
              </a:ext>
            </a:extLst>
          </p:cNvPr>
          <p:cNvCxnSpPr>
            <a:cxnSpLocks/>
          </p:cNvCxnSpPr>
          <p:nvPr/>
        </p:nvCxnSpPr>
        <p:spPr>
          <a:xfrm flipV="1">
            <a:off x="4090859" y="3236571"/>
            <a:ext cx="545311" cy="238960"/>
          </a:xfrm>
          <a:prstGeom prst="bentConnector3">
            <a:avLst>
              <a:gd name="adj1" fmla="val 99927"/>
            </a:avLst>
          </a:prstGeom>
          <a:ln w="28575">
            <a:solidFill>
              <a:schemeClr val="accent1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 : en angle 13">
            <a:extLst>
              <a:ext uri="{FF2B5EF4-FFF2-40B4-BE49-F238E27FC236}">
                <a16:creationId xmlns:a16="http://schemas.microsoft.com/office/drawing/2014/main" id="{4797812C-D667-97EE-1E01-28B52956FAE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789315" y="2857586"/>
            <a:ext cx="812019" cy="208933"/>
          </a:xfrm>
          <a:prstGeom prst="bentConnector3">
            <a:avLst>
              <a:gd name="adj1" fmla="val 29179"/>
            </a:avLst>
          </a:prstGeom>
          <a:ln w="28575">
            <a:solidFill>
              <a:schemeClr val="accent1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 : en angle 14">
            <a:extLst>
              <a:ext uri="{FF2B5EF4-FFF2-40B4-BE49-F238E27FC236}">
                <a16:creationId xmlns:a16="http://schemas.microsoft.com/office/drawing/2014/main" id="{A04E5FEB-9E42-2501-BB79-F0FB0083E592}"/>
              </a:ext>
            </a:extLst>
          </p:cNvPr>
          <p:cNvCxnSpPr>
            <a:cxnSpLocks/>
          </p:cNvCxnSpPr>
          <p:nvPr/>
        </p:nvCxnSpPr>
        <p:spPr>
          <a:xfrm rot="16200000" flipV="1">
            <a:off x="3466458" y="2917627"/>
            <a:ext cx="656321" cy="180763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1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 : en angle 15">
            <a:extLst>
              <a:ext uri="{FF2B5EF4-FFF2-40B4-BE49-F238E27FC236}">
                <a16:creationId xmlns:a16="http://schemas.microsoft.com/office/drawing/2014/main" id="{AB12D7D3-78DB-7C1F-BF2B-0F680DBD09ED}"/>
              </a:ext>
            </a:extLst>
          </p:cNvPr>
          <p:cNvCxnSpPr>
            <a:cxnSpLocks/>
          </p:cNvCxnSpPr>
          <p:nvPr/>
        </p:nvCxnSpPr>
        <p:spPr>
          <a:xfrm rot="10800000" flipV="1">
            <a:off x="3139092" y="3619478"/>
            <a:ext cx="603104" cy="68569"/>
          </a:xfrm>
          <a:prstGeom prst="bentConnector3">
            <a:avLst>
              <a:gd name="adj1" fmla="val 63030"/>
            </a:avLst>
          </a:prstGeom>
          <a:ln w="28575">
            <a:solidFill>
              <a:schemeClr val="accent1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9697FB36-2FB6-FAC7-17B2-F981CE38A214}"/>
              </a:ext>
            </a:extLst>
          </p:cNvPr>
          <p:cNvSpPr/>
          <p:nvPr/>
        </p:nvSpPr>
        <p:spPr>
          <a:xfrm>
            <a:off x="3710678" y="3303527"/>
            <a:ext cx="432000" cy="43200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3DF63370-9263-D0D9-35C4-0CC8A30DD563}"/>
              </a:ext>
            </a:extLst>
          </p:cNvPr>
          <p:cNvSpPr/>
          <p:nvPr/>
        </p:nvSpPr>
        <p:spPr>
          <a:xfrm>
            <a:off x="3782678" y="3376261"/>
            <a:ext cx="288000" cy="286532"/>
          </a:xfrm>
          <a:prstGeom prst="roundRect">
            <a:avLst>
              <a:gd name="adj" fmla="val 7005"/>
            </a:avLst>
          </a:prstGeom>
          <a:solidFill>
            <a:schemeClr val="tx2">
              <a:lumMod val="75000"/>
            </a:schemeClr>
          </a:solidFill>
          <a:ln w="381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27823580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0</Words>
  <Application>Microsoft Office PowerPoint</Application>
  <PresentationFormat>Grand écran</PresentationFormat>
  <Paragraphs>0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David Vicente Alvarez</dc:creator>
  <cp:lastModifiedBy>David Vicente Alvarez</cp:lastModifiedBy>
  <cp:revision>3</cp:revision>
  <dcterms:created xsi:type="dcterms:W3CDTF">2023-10-06T15:00:06Z</dcterms:created>
  <dcterms:modified xsi:type="dcterms:W3CDTF">2023-10-09T12:38:55Z</dcterms:modified>
</cp:coreProperties>
</file>