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attrocentoSans-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QuattrocentoSans-italic.fntdata"/><Relationship Id="rId6" Type="http://schemas.openxmlformats.org/officeDocument/2006/relationships/notesMaster" Target="notesMasters/notesMaster1.xml"/><Relationship Id="rId18" Type="http://schemas.openxmlformats.org/officeDocument/2006/relationships/font" Target="fonts/QuattrocentoSans-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e532ee2cc_1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ce532ee2cc_1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e532ee2cc_1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ce532ee2cc_1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e532ee2cc_1_1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ce532ee2cc_1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e532ee2cc_1_1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ce532ee2cc_1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e532ee2cc_1_2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ce532ee2cc_1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532ee2cc_1_2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ce532ee2cc_1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e532ee2cc_1_2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ce532ee2cc_1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e54cfe9c6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ce54cfe9c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7d0f6d3d8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f7d0f6d3d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e532ee2cc_1_3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ce532ee2cc_1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488827" y="2012921"/>
            <a:ext cx="3958886" cy="2146669"/>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dk1"/>
              </a:buClr>
              <a:buSzPts val="3800"/>
              <a:buFont typeface="Quattrocento Sans"/>
              <a:buNone/>
              <a:defRPr b="0" i="0" sz="3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6" name="Google Shape;56;p14"/>
          <p:cNvSpPr txBox="1"/>
          <p:nvPr>
            <p:ph idx="1" type="body"/>
          </p:nvPr>
        </p:nvSpPr>
        <p:spPr>
          <a:xfrm>
            <a:off x="514227" y="4176524"/>
            <a:ext cx="3958886" cy="46360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4"/>
              </a:buClr>
              <a:buSzPts val="1500"/>
              <a:buFont typeface="Arial"/>
              <a:buNone/>
              <a:defRPr b="0" i="0" sz="15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7" name="Google Shape;57;p14"/>
          <p:cNvSpPr/>
          <p:nvPr>
            <p:ph idx="2" type="pic"/>
          </p:nvPr>
        </p:nvSpPr>
        <p:spPr>
          <a:xfrm>
            <a:off x="6107906" y="710803"/>
            <a:ext cx="3036093" cy="3721894"/>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8" name="Shape 58"/>
        <p:cNvGrpSpPr/>
        <p:nvPr/>
      </p:nvGrpSpPr>
      <p:grpSpPr>
        <a:xfrm>
          <a:off x="0" y="0"/>
          <a:ext cx="0" cy="0"/>
          <a:chOff x="0" y="0"/>
          <a:chExt cx="0" cy="0"/>
        </a:xfrm>
      </p:grpSpPr>
      <p:sp>
        <p:nvSpPr>
          <p:cNvPr id="59" name="Google Shape;59;p15"/>
          <p:cNvSpPr txBox="1"/>
          <p:nvPr>
            <p:ph type="title"/>
          </p:nvPr>
        </p:nvSpPr>
        <p:spPr>
          <a:xfrm>
            <a:off x="1051185" y="706817"/>
            <a:ext cx="3520815" cy="843294"/>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5"/>
          <p:cNvSpPr txBox="1"/>
          <p:nvPr>
            <p:ph idx="1" type="body"/>
          </p:nvPr>
        </p:nvSpPr>
        <p:spPr>
          <a:xfrm>
            <a:off x="1057940" y="1747400"/>
            <a:ext cx="3044154" cy="236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200000"/>
              </a:lnSpc>
              <a:spcBef>
                <a:spcPts val="0"/>
              </a:spcBef>
              <a:spcAft>
                <a:spcPts val="0"/>
              </a:spcAft>
              <a:buClr>
                <a:schemeClr val="accent4"/>
              </a:buClr>
              <a:buSzPts val="1500"/>
              <a:buFont typeface="Quattrocento Sans"/>
              <a:buNone/>
              <a:defRPr b="0" i="0" sz="15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 name="Google Shape;61;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5"/>
          <p:cNvSpPr/>
          <p:nvPr>
            <p:ph idx="2" type="pic"/>
          </p:nvPr>
        </p:nvSpPr>
        <p:spPr>
          <a:xfrm>
            <a:off x="5387521" y="0"/>
            <a:ext cx="2698539" cy="2443579"/>
          </a:xfrm>
          <a:prstGeom prst="rect">
            <a:avLst/>
          </a:prstGeom>
          <a:noFill/>
          <a:ln>
            <a:noFill/>
          </a:ln>
        </p:spPr>
      </p:sp>
      <p:sp>
        <p:nvSpPr>
          <p:cNvPr id="64" name="Google Shape;64;p15"/>
          <p:cNvSpPr/>
          <p:nvPr>
            <p:ph idx="3" type="pic"/>
          </p:nvPr>
        </p:nvSpPr>
        <p:spPr>
          <a:xfrm>
            <a:off x="5387521" y="2699921"/>
            <a:ext cx="2698539" cy="2443579"/>
          </a:xfrm>
          <a:prstGeom prst="rect">
            <a:avLst/>
          </a:prstGeom>
          <a:noFill/>
          <a:ln>
            <a:noFill/>
          </a:ln>
        </p:spPr>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66" name="Shape 66"/>
        <p:cNvGrpSpPr/>
        <p:nvPr/>
      </p:nvGrpSpPr>
      <p:grpSpPr>
        <a:xfrm>
          <a:off x="0" y="0"/>
          <a:ext cx="0" cy="0"/>
          <a:chOff x="0" y="0"/>
          <a:chExt cx="0" cy="0"/>
        </a:xfrm>
      </p:grpSpPr>
      <p:sp>
        <p:nvSpPr>
          <p:cNvPr id="67" name="Google Shape;67;p16"/>
          <p:cNvSpPr txBox="1"/>
          <p:nvPr>
            <p:ph type="title"/>
          </p:nvPr>
        </p:nvSpPr>
        <p:spPr>
          <a:xfrm>
            <a:off x="4648200" y="2190750"/>
            <a:ext cx="3562350" cy="395288"/>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8" name="Google Shape;68;p16"/>
          <p:cNvSpPr/>
          <p:nvPr>
            <p:ph idx="2" type="pic"/>
          </p:nvPr>
        </p:nvSpPr>
        <p:spPr>
          <a:xfrm>
            <a:off x="628650" y="369094"/>
            <a:ext cx="3086100" cy="4029075"/>
          </a:xfrm>
          <a:prstGeom prst="rect">
            <a:avLst/>
          </a:prstGeom>
          <a:noFill/>
          <a:ln>
            <a:noFill/>
          </a:ln>
        </p:spPr>
      </p:sp>
      <p:sp>
        <p:nvSpPr>
          <p:cNvPr id="69" name="Google Shape;69;p16"/>
          <p:cNvSpPr txBox="1"/>
          <p:nvPr>
            <p:ph idx="1" type="body"/>
          </p:nvPr>
        </p:nvSpPr>
        <p:spPr>
          <a:xfrm>
            <a:off x="4648200" y="2571750"/>
            <a:ext cx="3562350" cy="1597478"/>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Arial"/>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ary Goals">
  <p:cSld name="Primary Goals">
    <p:spTree>
      <p:nvGrpSpPr>
        <p:cNvPr id="73" name="Shape 73"/>
        <p:cNvGrpSpPr/>
        <p:nvPr/>
      </p:nvGrpSpPr>
      <p:grpSpPr>
        <a:xfrm>
          <a:off x="0" y="0"/>
          <a:ext cx="0" cy="0"/>
          <a:chOff x="0" y="0"/>
          <a:chExt cx="0" cy="0"/>
        </a:xfrm>
      </p:grpSpPr>
      <p:sp>
        <p:nvSpPr>
          <p:cNvPr id="74" name="Google Shape;74;p17"/>
          <p:cNvSpPr/>
          <p:nvPr>
            <p:ph idx="2" type="pic"/>
          </p:nvPr>
        </p:nvSpPr>
        <p:spPr>
          <a:xfrm>
            <a:off x="448801" y="448801"/>
            <a:ext cx="7233792" cy="4245899"/>
          </a:xfrm>
          <a:prstGeom prst="rect">
            <a:avLst/>
          </a:prstGeom>
          <a:noFill/>
          <a:ln>
            <a:noFill/>
          </a:ln>
        </p:spPr>
      </p:sp>
      <p:sp>
        <p:nvSpPr>
          <p:cNvPr id="75" name="Google Shape;75;p17"/>
          <p:cNvSpPr txBox="1"/>
          <p:nvPr>
            <p:ph type="title"/>
          </p:nvPr>
        </p:nvSpPr>
        <p:spPr>
          <a:xfrm>
            <a:off x="4627484" y="2582976"/>
            <a:ext cx="4516516" cy="661874"/>
          </a:xfrm>
          <a:prstGeom prst="rect">
            <a:avLst/>
          </a:prstGeom>
          <a:solidFill>
            <a:schemeClr val="accent4">
              <a:alpha val="80000"/>
            </a:schemeClr>
          </a:solidFill>
          <a:ln>
            <a:noFill/>
          </a:ln>
        </p:spPr>
        <p:txBody>
          <a:bodyPr anchorCtr="0" anchor="ctr" bIns="34275" lIns="1028700" spcFirstLastPara="1" rIns="68575" wrap="square" tIns="342900">
            <a:noAutofit/>
          </a:bodyPr>
          <a:lstStyle>
            <a:lvl1pPr lvl="0" marR="0" rtl="0" algn="l">
              <a:lnSpc>
                <a:spcPct val="90000"/>
              </a:lnSpc>
              <a:spcBef>
                <a:spcPts val="0"/>
              </a:spcBef>
              <a:spcAft>
                <a:spcPts val="0"/>
              </a:spcAft>
              <a:buClr>
                <a:schemeClr val="lt1"/>
              </a:buClr>
              <a:buSzPts val="2400"/>
              <a:buFont typeface="Quattrocento Sans"/>
              <a:buNone/>
              <a:defRPr b="0" i="0" sz="2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6" name="Google Shape;76;p17"/>
          <p:cNvSpPr txBox="1"/>
          <p:nvPr>
            <p:ph idx="1" type="body"/>
          </p:nvPr>
        </p:nvSpPr>
        <p:spPr>
          <a:xfrm>
            <a:off x="4627484" y="3244850"/>
            <a:ext cx="4516516" cy="622811"/>
          </a:xfrm>
          <a:prstGeom prst="rect">
            <a:avLst/>
          </a:prstGeom>
          <a:solidFill>
            <a:schemeClr val="accent4">
              <a:alpha val="80000"/>
            </a:schemeClr>
          </a:solidFill>
          <a:ln>
            <a:noFill/>
          </a:ln>
        </p:spPr>
        <p:txBody>
          <a:bodyPr anchorCtr="0" anchor="ctr" bIns="274325" lIns="1028700"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7" name="Shape 77"/>
        <p:cNvGrpSpPr/>
        <p:nvPr/>
      </p:nvGrpSpPr>
      <p:grpSpPr>
        <a:xfrm>
          <a:off x="0" y="0"/>
          <a:ext cx="0" cy="0"/>
          <a:chOff x="0" y="0"/>
          <a:chExt cx="0" cy="0"/>
        </a:xfrm>
      </p:grpSpPr>
      <p:sp>
        <p:nvSpPr>
          <p:cNvPr id="78" name="Google Shape;78;p18"/>
          <p:cNvSpPr/>
          <p:nvPr>
            <p:ph idx="2" type="pic"/>
          </p:nvPr>
        </p:nvSpPr>
        <p:spPr>
          <a:xfrm>
            <a:off x="0" y="0"/>
            <a:ext cx="9144000" cy="5143500"/>
          </a:xfrm>
          <a:prstGeom prst="rect">
            <a:avLst/>
          </a:prstGeom>
          <a:noFill/>
          <a:ln>
            <a:noFill/>
          </a:ln>
        </p:spPr>
      </p:sp>
      <p:sp>
        <p:nvSpPr>
          <p:cNvPr id="79" name="Google Shape;79;p18"/>
          <p:cNvSpPr txBox="1"/>
          <p:nvPr>
            <p:ph type="title"/>
          </p:nvPr>
        </p:nvSpPr>
        <p:spPr>
          <a:xfrm>
            <a:off x="-1" y="886432"/>
            <a:ext cx="9144000" cy="2514170"/>
          </a:xfrm>
          <a:prstGeom prst="rect">
            <a:avLst/>
          </a:prstGeom>
          <a:solidFill>
            <a:srgbClr val="DEE2E2">
              <a:alpha val="84705"/>
            </a:srgbClr>
          </a:solidFill>
          <a:ln>
            <a:noFill/>
          </a:ln>
        </p:spPr>
        <p:txBody>
          <a:bodyPr anchorCtr="0" anchor="b" bIns="34275" lIns="720075" spcFirstLastPara="1" rIns="5486400" wrap="square" tIns="34275">
            <a:noAutofit/>
          </a:bodyPr>
          <a:lstStyle>
            <a:lvl1pPr lvl="0" marR="0" rtl="0" algn="l">
              <a:lnSpc>
                <a:spcPct val="90000"/>
              </a:lnSpc>
              <a:spcBef>
                <a:spcPts val="0"/>
              </a:spcBef>
              <a:spcAft>
                <a:spcPts val="0"/>
              </a:spcAft>
              <a:buClr>
                <a:schemeClr val="dk1"/>
              </a:buClr>
              <a:buSzPts val="2400"/>
              <a:buFont typeface="Quattrocento Sans"/>
              <a:buNone/>
              <a:defRPr b="0" i="0" sz="2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0" name="Google Shape;80;p18"/>
          <p:cNvSpPr txBox="1"/>
          <p:nvPr>
            <p:ph idx="1" type="body"/>
          </p:nvPr>
        </p:nvSpPr>
        <p:spPr>
          <a:xfrm>
            <a:off x="-1" y="3400603"/>
            <a:ext cx="9144000" cy="856465"/>
          </a:xfrm>
          <a:prstGeom prst="rect">
            <a:avLst/>
          </a:prstGeom>
          <a:solidFill>
            <a:srgbClr val="DEE2E2">
              <a:alpha val="84705"/>
            </a:srgbClr>
          </a:solidFill>
          <a:ln>
            <a:noFill/>
          </a:ln>
        </p:spPr>
        <p:txBody>
          <a:bodyPr anchorCtr="0" anchor="t" bIns="34275" lIns="720075" spcFirstLastPara="1" rIns="4800600" wrap="square" tIns="102875">
            <a:noAutofit/>
          </a:bodyPr>
          <a:lstStyle>
            <a:lvl1pPr indent="-228600" lvl="0" marL="457200" marR="0" rtl="0" algn="l">
              <a:lnSpc>
                <a:spcPct val="90000"/>
              </a:lnSpc>
              <a:spcBef>
                <a:spcPts val="800"/>
              </a:spcBef>
              <a:spcAft>
                <a:spcPts val="0"/>
              </a:spcAft>
              <a:buClr>
                <a:srgbClr val="685034"/>
              </a:buClr>
              <a:buSzPts val="1500"/>
              <a:buFont typeface="Arial"/>
              <a:buNone/>
              <a:defRPr b="0" i="0" sz="1500" u="none" cap="none" strike="noStrike">
                <a:solidFill>
                  <a:srgbClr val="68503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1" name="Google Shape;8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8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8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8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8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8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8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8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8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_4">
  <p:cSld name="Team_4">
    <p:spTree>
      <p:nvGrpSpPr>
        <p:cNvPr id="84" name="Shape 84"/>
        <p:cNvGrpSpPr/>
        <p:nvPr/>
      </p:nvGrpSpPr>
      <p:grpSpPr>
        <a:xfrm>
          <a:off x="0" y="0"/>
          <a:ext cx="0" cy="0"/>
          <a:chOff x="0" y="0"/>
          <a:chExt cx="0" cy="0"/>
        </a:xfrm>
      </p:grpSpPr>
      <p:sp>
        <p:nvSpPr>
          <p:cNvPr id="85" name="Google Shape;85;p19"/>
          <p:cNvSpPr/>
          <p:nvPr/>
        </p:nvSpPr>
        <p:spPr>
          <a:xfrm>
            <a:off x="0" y="3205695"/>
            <a:ext cx="9144000" cy="1937804"/>
          </a:xfrm>
          <a:prstGeom prst="rect">
            <a:avLst/>
          </a:pr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86" name="Google Shape;86;p19"/>
          <p:cNvSpPr txBox="1"/>
          <p:nvPr>
            <p:ph type="title"/>
          </p:nvPr>
        </p:nvSpPr>
        <p:spPr>
          <a:xfrm>
            <a:off x="749885" y="1115645"/>
            <a:ext cx="1936166" cy="994172"/>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7" name="Google Shape;87;p19"/>
          <p:cNvSpPr/>
          <p:nvPr>
            <p:ph idx="2" type="pic"/>
          </p:nvPr>
        </p:nvSpPr>
        <p:spPr>
          <a:xfrm>
            <a:off x="3595223" y="508064"/>
            <a:ext cx="1768239" cy="1216819"/>
          </a:xfrm>
          <a:prstGeom prst="rect">
            <a:avLst/>
          </a:prstGeom>
          <a:noFill/>
          <a:ln>
            <a:noFill/>
          </a:ln>
        </p:spPr>
      </p:sp>
      <p:sp>
        <p:nvSpPr>
          <p:cNvPr id="88" name="Google Shape;88;p19"/>
          <p:cNvSpPr txBox="1"/>
          <p:nvPr>
            <p:ph idx="1" type="body"/>
          </p:nvPr>
        </p:nvSpPr>
        <p:spPr>
          <a:xfrm>
            <a:off x="3595221" y="172488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19"/>
          <p:cNvSpPr txBox="1"/>
          <p:nvPr>
            <p:ph idx="3" type="body"/>
          </p:nvPr>
        </p:nvSpPr>
        <p:spPr>
          <a:xfrm>
            <a:off x="3595221" y="2081243"/>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0" name="Google Shape;90;p19"/>
          <p:cNvSpPr/>
          <p:nvPr>
            <p:ph idx="4" type="pic"/>
          </p:nvPr>
        </p:nvSpPr>
        <p:spPr>
          <a:xfrm>
            <a:off x="5573831" y="508064"/>
            <a:ext cx="1768239" cy="1216819"/>
          </a:xfrm>
          <a:prstGeom prst="rect">
            <a:avLst/>
          </a:prstGeom>
          <a:noFill/>
          <a:ln>
            <a:noFill/>
          </a:ln>
        </p:spPr>
      </p:sp>
      <p:sp>
        <p:nvSpPr>
          <p:cNvPr id="91" name="Google Shape;91;p19"/>
          <p:cNvSpPr txBox="1"/>
          <p:nvPr>
            <p:ph idx="5" type="body"/>
          </p:nvPr>
        </p:nvSpPr>
        <p:spPr>
          <a:xfrm>
            <a:off x="5573829" y="172488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2" name="Google Shape;92;p19"/>
          <p:cNvSpPr txBox="1"/>
          <p:nvPr>
            <p:ph idx="6" type="body"/>
          </p:nvPr>
        </p:nvSpPr>
        <p:spPr>
          <a:xfrm>
            <a:off x="5573829" y="2081243"/>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19"/>
          <p:cNvSpPr/>
          <p:nvPr>
            <p:ph idx="7" type="pic"/>
          </p:nvPr>
        </p:nvSpPr>
        <p:spPr>
          <a:xfrm>
            <a:off x="3595223" y="2437603"/>
            <a:ext cx="1768239" cy="1216819"/>
          </a:xfrm>
          <a:prstGeom prst="rect">
            <a:avLst/>
          </a:prstGeom>
          <a:noFill/>
          <a:ln>
            <a:noFill/>
          </a:ln>
        </p:spPr>
      </p:sp>
      <p:sp>
        <p:nvSpPr>
          <p:cNvPr id="94" name="Google Shape;94;p19"/>
          <p:cNvSpPr txBox="1"/>
          <p:nvPr>
            <p:ph idx="8" type="body"/>
          </p:nvPr>
        </p:nvSpPr>
        <p:spPr>
          <a:xfrm>
            <a:off x="3595221" y="365442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5" name="Google Shape;95;p19"/>
          <p:cNvSpPr txBox="1"/>
          <p:nvPr>
            <p:ph idx="9" type="body"/>
          </p:nvPr>
        </p:nvSpPr>
        <p:spPr>
          <a:xfrm>
            <a:off x="3595221" y="4010782"/>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6" name="Google Shape;96;p19"/>
          <p:cNvSpPr/>
          <p:nvPr>
            <p:ph idx="13" type="pic"/>
          </p:nvPr>
        </p:nvSpPr>
        <p:spPr>
          <a:xfrm>
            <a:off x="5573831" y="2437603"/>
            <a:ext cx="1768239" cy="1216819"/>
          </a:xfrm>
          <a:prstGeom prst="rect">
            <a:avLst/>
          </a:prstGeom>
          <a:noFill/>
          <a:ln>
            <a:noFill/>
          </a:ln>
        </p:spPr>
      </p:sp>
      <p:sp>
        <p:nvSpPr>
          <p:cNvPr id="97" name="Google Shape;97;p19"/>
          <p:cNvSpPr txBox="1"/>
          <p:nvPr>
            <p:ph idx="14" type="body"/>
          </p:nvPr>
        </p:nvSpPr>
        <p:spPr>
          <a:xfrm>
            <a:off x="5573829" y="365442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8" name="Google Shape;98;p19"/>
          <p:cNvSpPr txBox="1"/>
          <p:nvPr>
            <p:ph idx="15" type="body"/>
          </p:nvPr>
        </p:nvSpPr>
        <p:spPr>
          <a:xfrm>
            <a:off x="5573829" y="4010782"/>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_6">
  <p:cSld name="Team_6">
    <p:spTree>
      <p:nvGrpSpPr>
        <p:cNvPr id="102" name="Shape 102"/>
        <p:cNvGrpSpPr/>
        <p:nvPr/>
      </p:nvGrpSpPr>
      <p:grpSpPr>
        <a:xfrm>
          <a:off x="0" y="0"/>
          <a:ext cx="0" cy="0"/>
          <a:chOff x="0" y="0"/>
          <a:chExt cx="0" cy="0"/>
        </a:xfrm>
      </p:grpSpPr>
      <p:sp>
        <p:nvSpPr>
          <p:cNvPr id="103" name="Google Shape;103;p20"/>
          <p:cNvSpPr/>
          <p:nvPr/>
        </p:nvSpPr>
        <p:spPr>
          <a:xfrm>
            <a:off x="0" y="3205695"/>
            <a:ext cx="9144000" cy="1937804"/>
          </a:xfrm>
          <a:prstGeom prst="rect">
            <a:avLst/>
          </a:pr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4" name="Google Shape;104;p20"/>
          <p:cNvSpPr txBox="1"/>
          <p:nvPr>
            <p:ph type="title"/>
          </p:nvPr>
        </p:nvSpPr>
        <p:spPr>
          <a:xfrm>
            <a:off x="252163" y="905773"/>
            <a:ext cx="2227617" cy="1217184"/>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5" name="Google Shape;105;p20"/>
          <p:cNvSpPr/>
          <p:nvPr>
            <p:ph idx="2" type="pic"/>
          </p:nvPr>
        </p:nvSpPr>
        <p:spPr>
          <a:xfrm>
            <a:off x="2835415" y="865288"/>
            <a:ext cx="1059038" cy="860457"/>
          </a:xfrm>
          <a:prstGeom prst="rect">
            <a:avLst/>
          </a:prstGeom>
          <a:noFill/>
          <a:ln>
            <a:noFill/>
          </a:ln>
        </p:spPr>
      </p:sp>
      <p:sp>
        <p:nvSpPr>
          <p:cNvPr id="106" name="Google Shape;106;p20"/>
          <p:cNvSpPr txBox="1"/>
          <p:nvPr>
            <p:ph idx="1" type="body"/>
          </p:nvPr>
        </p:nvSpPr>
        <p:spPr>
          <a:xfrm>
            <a:off x="2588800"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7" name="Google Shape;107;p20"/>
          <p:cNvSpPr txBox="1"/>
          <p:nvPr>
            <p:ph idx="3" type="body"/>
          </p:nvPr>
        </p:nvSpPr>
        <p:spPr>
          <a:xfrm>
            <a:off x="2588800"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8" name="Google Shape;108;p20"/>
          <p:cNvSpPr/>
          <p:nvPr>
            <p:ph idx="4" type="pic"/>
          </p:nvPr>
        </p:nvSpPr>
        <p:spPr>
          <a:xfrm>
            <a:off x="4418944" y="865288"/>
            <a:ext cx="1059038" cy="860457"/>
          </a:xfrm>
          <a:prstGeom prst="rect">
            <a:avLst/>
          </a:prstGeom>
          <a:noFill/>
          <a:ln>
            <a:noFill/>
          </a:ln>
        </p:spPr>
      </p:sp>
      <p:sp>
        <p:nvSpPr>
          <p:cNvPr id="109" name="Google Shape;109;p20"/>
          <p:cNvSpPr txBox="1"/>
          <p:nvPr>
            <p:ph idx="5" type="body"/>
          </p:nvPr>
        </p:nvSpPr>
        <p:spPr>
          <a:xfrm>
            <a:off x="4172329"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0" name="Google Shape;110;p20"/>
          <p:cNvSpPr txBox="1"/>
          <p:nvPr>
            <p:ph idx="6" type="body"/>
          </p:nvPr>
        </p:nvSpPr>
        <p:spPr>
          <a:xfrm>
            <a:off x="4172329"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1" name="Google Shape;111;p20"/>
          <p:cNvSpPr/>
          <p:nvPr>
            <p:ph idx="7" type="pic"/>
          </p:nvPr>
        </p:nvSpPr>
        <p:spPr>
          <a:xfrm>
            <a:off x="6002473" y="865288"/>
            <a:ext cx="1059037" cy="860457"/>
          </a:xfrm>
          <a:prstGeom prst="rect">
            <a:avLst/>
          </a:prstGeom>
          <a:noFill/>
          <a:ln>
            <a:noFill/>
          </a:ln>
        </p:spPr>
      </p:sp>
      <p:sp>
        <p:nvSpPr>
          <p:cNvPr id="112" name="Google Shape;112;p20"/>
          <p:cNvSpPr txBox="1"/>
          <p:nvPr>
            <p:ph idx="8" type="body"/>
          </p:nvPr>
        </p:nvSpPr>
        <p:spPr>
          <a:xfrm>
            <a:off x="5755857"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3" name="Google Shape;113;p20"/>
          <p:cNvSpPr txBox="1"/>
          <p:nvPr>
            <p:ph idx="9" type="body"/>
          </p:nvPr>
        </p:nvSpPr>
        <p:spPr>
          <a:xfrm>
            <a:off x="5755857"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4" name="Google Shape;114;p20"/>
          <p:cNvSpPr/>
          <p:nvPr>
            <p:ph idx="13" type="pic"/>
          </p:nvPr>
        </p:nvSpPr>
        <p:spPr>
          <a:xfrm>
            <a:off x="7586000" y="865288"/>
            <a:ext cx="1059037" cy="860457"/>
          </a:xfrm>
          <a:prstGeom prst="rect">
            <a:avLst/>
          </a:prstGeom>
          <a:noFill/>
          <a:ln>
            <a:noFill/>
          </a:ln>
        </p:spPr>
      </p:sp>
      <p:sp>
        <p:nvSpPr>
          <p:cNvPr id="115" name="Google Shape;115;p20"/>
          <p:cNvSpPr txBox="1"/>
          <p:nvPr>
            <p:ph idx="14" type="body"/>
          </p:nvPr>
        </p:nvSpPr>
        <p:spPr>
          <a:xfrm>
            <a:off x="7339385"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6" name="Google Shape;116;p20"/>
          <p:cNvSpPr txBox="1"/>
          <p:nvPr>
            <p:ph idx="15" type="body"/>
          </p:nvPr>
        </p:nvSpPr>
        <p:spPr>
          <a:xfrm>
            <a:off x="7339385"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7" name="Google Shape;117;p20"/>
          <p:cNvSpPr/>
          <p:nvPr>
            <p:ph idx="16" type="pic"/>
          </p:nvPr>
        </p:nvSpPr>
        <p:spPr>
          <a:xfrm>
            <a:off x="2835415" y="2711202"/>
            <a:ext cx="1059038" cy="860457"/>
          </a:xfrm>
          <a:prstGeom prst="rect">
            <a:avLst/>
          </a:prstGeom>
          <a:noFill/>
          <a:ln>
            <a:noFill/>
          </a:ln>
        </p:spPr>
      </p:sp>
      <p:sp>
        <p:nvSpPr>
          <p:cNvPr id="118" name="Google Shape;118;p20"/>
          <p:cNvSpPr txBox="1"/>
          <p:nvPr>
            <p:ph idx="17" type="body"/>
          </p:nvPr>
        </p:nvSpPr>
        <p:spPr>
          <a:xfrm>
            <a:off x="2588800" y="3575548"/>
            <a:ext cx="1552268" cy="35730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9" name="Google Shape;119;p20"/>
          <p:cNvSpPr txBox="1"/>
          <p:nvPr>
            <p:ph idx="18" type="body"/>
          </p:nvPr>
        </p:nvSpPr>
        <p:spPr>
          <a:xfrm>
            <a:off x="2588800" y="3932130"/>
            <a:ext cx="1552268" cy="522897"/>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0" name="Google Shape;120;p20"/>
          <p:cNvSpPr/>
          <p:nvPr>
            <p:ph idx="19" type="pic"/>
          </p:nvPr>
        </p:nvSpPr>
        <p:spPr>
          <a:xfrm>
            <a:off x="4418944" y="2711202"/>
            <a:ext cx="1059038" cy="860457"/>
          </a:xfrm>
          <a:prstGeom prst="rect">
            <a:avLst/>
          </a:prstGeom>
          <a:noFill/>
          <a:ln>
            <a:noFill/>
          </a:ln>
        </p:spPr>
      </p:sp>
      <p:sp>
        <p:nvSpPr>
          <p:cNvPr id="121" name="Google Shape;121;p20"/>
          <p:cNvSpPr txBox="1"/>
          <p:nvPr>
            <p:ph idx="20" type="body"/>
          </p:nvPr>
        </p:nvSpPr>
        <p:spPr>
          <a:xfrm>
            <a:off x="4172329" y="3576488"/>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2" name="Google Shape;122;p20"/>
          <p:cNvSpPr txBox="1"/>
          <p:nvPr>
            <p:ph idx="21" type="body"/>
          </p:nvPr>
        </p:nvSpPr>
        <p:spPr>
          <a:xfrm>
            <a:off x="4172329" y="3932850"/>
            <a:ext cx="1552268" cy="5215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3" name="Google Shape;123;p20"/>
          <p:cNvSpPr/>
          <p:nvPr>
            <p:ph idx="22" type="pic"/>
          </p:nvPr>
        </p:nvSpPr>
        <p:spPr>
          <a:xfrm>
            <a:off x="6002473" y="2711202"/>
            <a:ext cx="1059037" cy="860457"/>
          </a:xfrm>
          <a:prstGeom prst="rect">
            <a:avLst/>
          </a:prstGeom>
          <a:noFill/>
          <a:ln>
            <a:noFill/>
          </a:ln>
        </p:spPr>
      </p:sp>
      <p:sp>
        <p:nvSpPr>
          <p:cNvPr id="124" name="Google Shape;124;p20"/>
          <p:cNvSpPr txBox="1"/>
          <p:nvPr>
            <p:ph idx="23" type="body"/>
          </p:nvPr>
        </p:nvSpPr>
        <p:spPr>
          <a:xfrm>
            <a:off x="5755857" y="3576488"/>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5" name="Google Shape;125;p20"/>
          <p:cNvSpPr txBox="1"/>
          <p:nvPr>
            <p:ph idx="24" type="body"/>
          </p:nvPr>
        </p:nvSpPr>
        <p:spPr>
          <a:xfrm>
            <a:off x="5755857" y="3932850"/>
            <a:ext cx="1552268" cy="5215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6" name="Google Shape;126;p20"/>
          <p:cNvSpPr/>
          <p:nvPr>
            <p:ph idx="25" type="pic"/>
          </p:nvPr>
        </p:nvSpPr>
        <p:spPr>
          <a:xfrm>
            <a:off x="7586000" y="2711202"/>
            <a:ext cx="1059037" cy="860457"/>
          </a:xfrm>
          <a:prstGeom prst="rect">
            <a:avLst/>
          </a:prstGeom>
          <a:noFill/>
          <a:ln>
            <a:noFill/>
          </a:ln>
        </p:spPr>
      </p:sp>
      <p:sp>
        <p:nvSpPr>
          <p:cNvPr id="127" name="Google Shape;127;p20"/>
          <p:cNvSpPr txBox="1"/>
          <p:nvPr>
            <p:ph idx="26" type="body"/>
          </p:nvPr>
        </p:nvSpPr>
        <p:spPr>
          <a:xfrm>
            <a:off x="7339385" y="3576488"/>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8" name="Google Shape;128;p20"/>
          <p:cNvSpPr txBox="1"/>
          <p:nvPr>
            <p:ph idx="27" type="body"/>
          </p:nvPr>
        </p:nvSpPr>
        <p:spPr>
          <a:xfrm>
            <a:off x="7339385" y="3932850"/>
            <a:ext cx="1552268" cy="5215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Launch">
  <p:cSld name="Product Launch">
    <p:bg>
      <p:bgPr>
        <a:solidFill>
          <a:schemeClr val="lt1">
            <a:alpha val="34901"/>
          </a:schemeClr>
        </a:solidFill>
      </p:bgPr>
    </p:bg>
    <p:spTree>
      <p:nvGrpSpPr>
        <p:cNvPr id="132" name="Shape 132"/>
        <p:cNvGrpSpPr/>
        <p:nvPr/>
      </p:nvGrpSpPr>
      <p:grpSpPr>
        <a:xfrm>
          <a:off x="0" y="0"/>
          <a:ext cx="0" cy="0"/>
          <a:chOff x="0" y="0"/>
          <a:chExt cx="0" cy="0"/>
        </a:xfrm>
      </p:grpSpPr>
      <p:sp>
        <p:nvSpPr>
          <p:cNvPr id="133" name="Google Shape;133;p21"/>
          <p:cNvSpPr/>
          <p:nvPr/>
        </p:nvSpPr>
        <p:spPr>
          <a:xfrm>
            <a:off x="0" y="3205695"/>
            <a:ext cx="9144000" cy="1937804"/>
          </a:xfrm>
          <a:prstGeom prst="rect">
            <a:avLst/>
          </a:pr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4" name="Google Shape;134;p21"/>
          <p:cNvSpPr txBox="1"/>
          <p:nvPr>
            <p:ph type="title"/>
          </p:nvPr>
        </p:nvSpPr>
        <p:spPr>
          <a:xfrm>
            <a:off x="628650" y="374196"/>
            <a:ext cx="7886700" cy="425904"/>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5" name="Google Shape;135;p21"/>
          <p:cNvSpPr/>
          <p:nvPr/>
        </p:nvSpPr>
        <p:spPr>
          <a:xfrm>
            <a:off x="456423" y="1189300"/>
            <a:ext cx="1548891" cy="2996939"/>
          </a:xfrm>
          <a:prstGeom prst="rect">
            <a:avLst/>
          </a:prstGeom>
          <a:solidFill>
            <a:srgbClr val="3E70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6" name="Google Shape;136;p21"/>
          <p:cNvSpPr/>
          <p:nvPr/>
        </p:nvSpPr>
        <p:spPr>
          <a:xfrm>
            <a:off x="2124624" y="1189300"/>
            <a:ext cx="1548891" cy="2996939"/>
          </a:xfrm>
          <a:prstGeom prst="rect">
            <a:avLst/>
          </a:prstGeom>
          <a:solidFill>
            <a:srgbClr val="93A5A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7" name="Google Shape;137;p21"/>
          <p:cNvSpPr/>
          <p:nvPr/>
        </p:nvSpPr>
        <p:spPr>
          <a:xfrm>
            <a:off x="3797554" y="1189300"/>
            <a:ext cx="1548891" cy="2996939"/>
          </a:xfrm>
          <a:prstGeom prst="rect">
            <a:avLst/>
          </a:prstGeom>
          <a:solidFill>
            <a:srgbClr val="62727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8" name="Google Shape;138;p21"/>
          <p:cNvSpPr/>
          <p:nvPr/>
        </p:nvSpPr>
        <p:spPr>
          <a:xfrm>
            <a:off x="5470485" y="1189300"/>
            <a:ext cx="1548891" cy="2996939"/>
          </a:xfrm>
          <a:prstGeom prst="rect">
            <a:avLst/>
          </a:prstGeom>
          <a:solidFill>
            <a:srgbClr val="BDA07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9" name="Google Shape;139;p21"/>
          <p:cNvSpPr/>
          <p:nvPr/>
        </p:nvSpPr>
        <p:spPr>
          <a:xfrm>
            <a:off x="7133289" y="1189300"/>
            <a:ext cx="1548891" cy="2996939"/>
          </a:xfrm>
          <a:prstGeom prst="rect">
            <a:avLst/>
          </a:prstGeom>
          <a:solidFill>
            <a:srgbClr val="6851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40" name="Google Shape;140;p21"/>
          <p:cNvSpPr txBox="1"/>
          <p:nvPr>
            <p:ph idx="1" type="body"/>
          </p:nvPr>
        </p:nvSpPr>
        <p:spPr>
          <a:xfrm>
            <a:off x="545882" y="1825610"/>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1" name="Google Shape;141;p21"/>
          <p:cNvSpPr txBox="1"/>
          <p:nvPr>
            <p:ph idx="2" type="body"/>
          </p:nvPr>
        </p:nvSpPr>
        <p:spPr>
          <a:xfrm>
            <a:off x="545882" y="2450287"/>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2" name="Google Shape;142;p21"/>
          <p:cNvSpPr txBox="1"/>
          <p:nvPr>
            <p:ph idx="3" type="body"/>
          </p:nvPr>
        </p:nvSpPr>
        <p:spPr>
          <a:xfrm>
            <a:off x="2214083" y="1832903"/>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3" name="Google Shape;143;p21"/>
          <p:cNvSpPr txBox="1"/>
          <p:nvPr>
            <p:ph idx="4" type="body"/>
          </p:nvPr>
        </p:nvSpPr>
        <p:spPr>
          <a:xfrm>
            <a:off x="2214083" y="2457579"/>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4" name="Google Shape;144;p21"/>
          <p:cNvSpPr txBox="1"/>
          <p:nvPr>
            <p:ph idx="5" type="body"/>
          </p:nvPr>
        </p:nvSpPr>
        <p:spPr>
          <a:xfrm>
            <a:off x="3887013" y="1825610"/>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5" name="Google Shape;145;p21"/>
          <p:cNvSpPr txBox="1"/>
          <p:nvPr>
            <p:ph idx="6" type="body"/>
          </p:nvPr>
        </p:nvSpPr>
        <p:spPr>
          <a:xfrm>
            <a:off x="3887013" y="2450287"/>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6" name="Google Shape;146;p21"/>
          <p:cNvSpPr txBox="1"/>
          <p:nvPr>
            <p:ph idx="7" type="body"/>
          </p:nvPr>
        </p:nvSpPr>
        <p:spPr>
          <a:xfrm>
            <a:off x="5559944" y="1832903"/>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7" name="Google Shape;147;p21"/>
          <p:cNvSpPr txBox="1"/>
          <p:nvPr>
            <p:ph idx="8" type="body"/>
          </p:nvPr>
        </p:nvSpPr>
        <p:spPr>
          <a:xfrm>
            <a:off x="5559944" y="2457579"/>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8" name="Google Shape;148;p21"/>
          <p:cNvSpPr txBox="1"/>
          <p:nvPr>
            <p:ph idx="9" type="body"/>
          </p:nvPr>
        </p:nvSpPr>
        <p:spPr>
          <a:xfrm>
            <a:off x="7222748" y="1825610"/>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9" name="Google Shape;149;p21"/>
          <p:cNvSpPr txBox="1"/>
          <p:nvPr>
            <p:ph idx="13" type="body"/>
          </p:nvPr>
        </p:nvSpPr>
        <p:spPr>
          <a:xfrm>
            <a:off x="7222748" y="2450287"/>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50" name="Google Shape;15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3" name="Shape 153"/>
        <p:cNvGrpSpPr/>
        <p:nvPr/>
      </p:nvGrpSpPr>
      <p:grpSpPr>
        <a:xfrm>
          <a:off x="0" y="0"/>
          <a:ext cx="0" cy="0"/>
          <a:chOff x="0" y="0"/>
          <a:chExt cx="0" cy="0"/>
        </a:xfrm>
      </p:grpSpPr>
      <p:cxnSp>
        <p:nvCxnSpPr>
          <p:cNvPr id="154" name="Google Shape;154;p22"/>
          <p:cNvCxnSpPr/>
          <p:nvPr/>
        </p:nvCxnSpPr>
        <p:spPr>
          <a:xfrm rot="10800000">
            <a:off x="1194655" y="2763674"/>
            <a:ext cx="6754690" cy="0"/>
          </a:xfrm>
          <a:prstGeom prst="straightConnector1">
            <a:avLst/>
          </a:prstGeom>
          <a:noFill/>
          <a:ln cap="flat" cmpd="sng" w="9525">
            <a:solidFill>
              <a:srgbClr val="222A35"/>
            </a:solidFill>
            <a:prstDash val="solid"/>
            <a:miter lim="800000"/>
            <a:headEnd len="sm" w="sm" type="none"/>
            <a:tailEnd len="sm" w="sm" type="none"/>
          </a:ln>
        </p:spPr>
      </p:cxnSp>
      <p:sp>
        <p:nvSpPr>
          <p:cNvPr id="155" name="Google Shape;155;p22"/>
          <p:cNvSpPr txBox="1"/>
          <p:nvPr>
            <p:ph type="title"/>
          </p:nvPr>
        </p:nvSpPr>
        <p:spPr>
          <a:xfrm>
            <a:off x="628650" y="374196"/>
            <a:ext cx="7886700" cy="424076"/>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6" name="Google Shape;156;p22"/>
          <p:cNvSpPr/>
          <p:nvPr/>
        </p:nvSpPr>
        <p:spPr>
          <a:xfrm>
            <a:off x="1071563" y="2640581"/>
            <a:ext cx="246185" cy="2461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7" name="Google Shape;157;p22"/>
          <p:cNvSpPr/>
          <p:nvPr/>
        </p:nvSpPr>
        <p:spPr>
          <a:xfrm>
            <a:off x="2760236" y="2640581"/>
            <a:ext cx="246185" cy="246185"/>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8" name="Google Shape;158;p22"/>
          <p:cNvSpPr/>
          <p:nvPr/>
        </p:nvSpPr>
        <p:spPr>
          <a:xfrm>
            <a:off x="4448909" y="2640581"/>
            <a:ext cx="246185" cy="246185"/>
          </a:xfrm>
          <a:prstGeom prst="rect">
            <a:avLst/>
          </a:prstGeom>
          <a:solidFill>
            <a:srgbClr val="9C794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9" name="Google Shape;159;p22"/>
          <p:cNvSpPr/>
          <p:nvPr/>
        </p:nvSpPr>
        <p:spPr>
          <a:xfrm>
            <a:off x="6137582" y="2640581"/>
            <a:ext cx="246185" cy="246185"/>
          </a:xfrm>
          <a:prstGeom prst="rect">
            <a:avLst/>
          </a:prstGeom>
          <a:solidFill>
            <a:srgbClr val="697F8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60" name="Google Shape;160;p22"/>
          <p:cNvSpPr/>
          <p:nvPr/>
        </p:nvSpPr>
        <p:spPr>
          <a:xfrm>
            <a:off x="7826253" y="2640581"/>
            <a:ext cx="246185" cy="246185"/>
          </a:xfrm>
          <a:prstGeom prst="rect">
            <a:avLst/>
          </a:prstGeom>
          <a:solidFill>
            <a:srgbClr val="81684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cxnSp>
        <p:nvCxnSpPr>
          <p:cNvPr id="161" name="Google Shape;161;p22"/>
          <p:cNvCxnSpPr/>
          <p:nvPr/>
        </p:nvCxnSpPr>
        <p:spPr>
          <a:xfrm>
            <a:off x="1194655" y="2223287"/>
            <a:ext cx="0" cy="311787"/>
          </a:xfrm>
          <a:prstGeom prst="straightConnector1">
            <a:avLst/>
          </a:prstGeom>
          <a:noFill/>
          <a:ln cap="flat" cmpd="sng" w="9525">
            <a:solidFill>
              <a:schemeClr val="dk2"/>
            </a:solidFill>
            <a:prstDash val="solid"/>
            <a:miter lim="800000"/>
            <a:headEnd len="sm" w="sm" type="none"/>
            <a:tailEnd len="sm" w="sm" type="none"/>
          </a:ln>
        </p:spPr>
      </p:cxnSp>
      <p:cxnSp>
        <p:nvCxnSpPr>
          <p:cNvPr id="162" name="Google Shape;162;p22"/>
          <p:cNvCxnSpPr/>
          <p:nvPr/>
        </p:nvCxnSpPr>
        <p:spPr>
          <a:xfrm>
            <a:off x="4572001" y="2223287"/>
            <a:ext cx="0" cy="311787"/>
          </a:xfrm>
          <a:prstGeom prst="straightConnector1">
            <a:avLst/>
          </a:prstGeom>
          <a:noFill/>
          <a:ln cap="flat" cmpd="sng" w="9525">
            <a:solidFill>
              <a:schemeClr val="accent5"/>
            </a:solidFill>
            <a:prstDash val="solid"/>
            <a:miter lim="800000"/>
            <a:headEnd len="sm" w="sm" type="none"/>
            <a:tailEnd len="sm" w="sm" type="none"/>
          </a:ln>
        </p:spPr>
      </p:cxnSp>
      <p:cxnSp>
        <p:nvCxnSpPr>
          <p:cNvPr id="163" name="Google Shape;163;p22"/>
          <p:cNvCxnSpPr/>
          <p:nvPr/>
        </p:nvCxnSpPr>
        <p:spPr>
          <a:xfrm>
            <a:off x="7949345" y="2223287"/>
            <a:ext cx="0" cy="311787"/>
          </a:xfrm>
          <a:prstGeom prst="straightConnector1">
            <a:avLst/>
          </a:prstGeom>
          <a:noFill/>
          <a:ln cap="flat" cmpd="sng" w="9525">
            <a:solidFill>
              <a:schemeClr val="accent6"/>
            </a:solidFill>
            <a:prstDash val="solid"/>
            <a:miter lim="800000"/>
            <a:headEnd len="sm" w="sm" type="none"/>
            <a:tailEnd len="sm" w="sm" type="none"/>
          </a:ln>
        </p:spPr>
      </p:cxnSp>
      <p:sp>
        <p:nvSpPr>
          <p:cNvPr id="164" name="Google Shape;164;p22"/>
          <p:cNvSpPr txBox="1"/>
          <p:nvPr>
            <p:ph idx="1" type="body"/>
          </p:nvPr>
        </p:nvSpPr>
        <p:spPr>
          <a:xfrm>
            <a:off x="348879" y="1220895"/>
            <a:ext cx="1688673"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5" name="Google Shape;165;p22"/>
          <p:cNvSpPr txBox="1"/>
          <p:nvPr>
            <p:ph idx="2" type="body"/>
          </p:nvPr>
        </p:nvSpPr>
        <p:spPr>
          <a:xfrm>
            <a:off x="348879" y="1601510"/>
            <a:ext cx="1688673" cy="60930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chemeClr val="dk2"/>
              </a:buClr>
              <a:buSzPts val="1100"/>
              <a:buFont typeface="Arial"/>
              <a:buNone/>
              <a:defRPr b="0" i="0" sz="1100" u="none" cap="none" strike="noStrike">
                <a:solidFill>
                  <a:schemeClr val="dk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6" name="Google Shape;166;p22"/>
          <p:cNvSpPr txBox="1"/>
          <p:nvPr>
            <p:ph idx="3" type="body"/>
          </p:nvPr>
        </p:nvSpPr>
        <p:spPr>
          <a:xfrm>
            <a:off x="3727662" y="1228039"/>
            <a:ext cx="1688673"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rgbClr val="9C794F"/>
              </a:buClr>
              <a:buSzPts val="1400"/>
              <a:buFont typeface="Arial"/>
              <a:buNone/>
              <a:defRPr b="0" i="0" sz="1400" u="none" cap="none" strike="noStrike">
                <a:solidFill>
                  <a:srgbClr val="9C794F"/>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7" name="Google Shape;167;p22"/>
          <p:cNvSpPr txBox="1"/>
          <p:nvPr>
            <p:ph idx="4" type="body"/>
          </p:nvPr>
        </p:nvSpPr>
        <p:spPr>
          <a:xfrm>
            <a:off x="3727662" y="1608653"/>
            <a:ext cx="1688673" cy="60930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rgbClr val="9C794F"/>
              </a:buClr>
              <a:buSzPts val="1100"/>
              <a:buFont typeface="Arial"/>
              <a:buNone/>
              <a:defRPr b="0" i="0" sz="1100" u="none" cap="none" strike="noStrike">
                <a:solidFill>
                  <a:srgbClr val="9C794F"/>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8" name="Google Shape;168;p22"/>
          <p:cNvSpPr txBox="1"/>
          <p:nvPr>
            <p:ph idx="5" type="body"/>
          </p:nvPr>
        </p:nvSpPr>
        <p:spPr>
          <a:xfrm>
            <a:off x="7105005" y="1228039"/>
            <a:ext cx="1688673"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rgbClr val="816846"/>
              </a:buClr>
              <a:buSzPts val="1400"/>
              <a:buFont typeface="Arial"/>
              <a:buNone/>
              <a:defRPr b="0" i="0" sz="1400" u="none" cap="none" strike="noStrike">
                <a:solidFill>
                  <a:srgbClr val="816846"/>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9" name="Google Shape;169;p22"/>
          <p:cNvSpPr txBox="1"/>
          <p:nvPr>
            <p:ph idx="6" type="body"/>
          </p:nvPr>
        </p:nvSpPr>
        <p:spPr>
          <a:xfrm>
            <a:off x="7105005" y="1608653"/>
            <a:ext cx="1688673" cy="60930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rgbClr val="816846"/>
              </a:buClr>
              <a:buSzPts val="1100"/>
              <a:buFont typeface="Arial"/>
              <a:buNone/>
              <a:defRPr b="0" i="0" sz="1100" u="none" cap="none" strike="noStrike">
                <a:solidFill>
                  <a:srgbClr val="816846"/>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0" name="Google Shape;170;p22"/>
          <p:cNvSpPr txBox="1"/>
          <p:nvPr>
            <p:ph idx="7" type="body"/>
          </p:nvPr>
        </p:nvSpPr>
        <p:spPr>
          <a:xfrm>
            <a:off x="2037552" y="3300189"/>
            <a:ext cx="1688672"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2"/>
              </a:buClr>
              <a:buSzPts val="1400"/>
              <a:buFont typeface="Arial"/>
              <a:buNone/>
              <a:defRPr b="0" i="0" sz="1400" u="none" cap="none" strike="noStrike">
                <a:solidFill>
                  <a:schemeClr val="accent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1" name="Google Shape;171;p22"/>
          <p:cNvSpPr txBox="1"/>
          <p:nvPr>
            <p:ph idx="8" type="body"/>
          </p:nvPr>
        </p:nvSpPr>
        <p:spPr>
          <a:xfrm>
            <a:off x="2037552" y="3687947"/>
            <a:ext cx="1688672" cy="596672"/>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chemeClr val="accent2"/>
              </a:buClr>
              <a:buSzPts val="1100"/>
              <a:buFont typeface="Arial"/>
              <a:buNone/>
              <a:defRPr b="0" i="0" sz="1100" u="none" cap="none" strike="noStrike">
                <a:solidFill>
                  <a:schemeClr val="accent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2" name="Google Shape;172;p22"/>
          <p:cNvSpPr txBox="1"/>
          <p:nvPr>
            <p:ph idx="9" type="body"/>
          </p:nvPr>
        </p:nvSpPr>
        <p:spPr>
          <a:xfrm>
            <a:off x="5416338" y="3300189"/>
            <a:ext cx="1688672"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rgbClr val="495555"/>
              </a:buClr>
              <a:buSzPts val="1400"/>
              <a:buFont typeface="Arial"/>
              <a:buNone/>
              <a:defRPr b="0" i="0" sz="1400" u="none" cap="none" strike="noStrike">
                <a:solidFill>
                  <a:srgbClr val="49555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3" name="Google Shape;173;p22"/>
          <p:cNvSpPr txBox="1"/>
          <p:nvPr>
            <p:ph idx="13" type="body"/>
          </p:nvPr>
        </p:nvSpPr>
        <p:spPr>
          <a:xfrm>
            <a:off x="5416338" y="3687947"/>
            <a:ext cx="1688672" cy="596672"/>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rgbClr val="495555"/>
              </a:buClr>
              <a:buSzPts val="1100"/>
              <a:buFont typeface="Arial"/>
              <a:buNone/>
              <a:defRPr b="0" i="0" sz="1100" u="none" cap="none" strike="noStrike">
                <a:solidFill>
                  <a:srgbClr val="49555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cxnSp>
        <p:nvCxnSpPr>
          <p:cNvPr id="174" name="Google Shape;174;p22"/>
          <p:cNvCxnSpPr/>
          <p:nvPr/>
        </p:nvCxnSpPr>
        <p:spPr>
          <a:xfrm>
            <a:off x="2883536" y="2983073"/>
            <a:ext cx="0" cy="311787"/>
          </a:xfrm>
          <a:prstGeom prst="straightConnector1">
            <a:avLst/>
          </a:prstGeom>
          <a:noFill/>
          <a:ln cap="flat" cmpd="sng" w="9525">
            <a:solidFill>
              <a:schemeClr val="dk2"/>
            </a:solidFill>
            <a:prstDash val="solid"/>
            <a:miter lim="800000"/>
            <a:headEnd len="sm" w="sm" type="none"/>
            <a:tailEnd len="sm" w="sm" type="none"/>
          </a:ln>
        </p:spPr>
      </p:cxnSp>
      <p:cxnSp>
        <p:nvCxnSpPr>
          <p:cNvPr id="175" name="Google Shape;175;p22"/>
          <p:cNvCxnSpPr/>
          <p:nvPr/>
        </p:nvCxnSpPr>
        <p:spPr>
          <a:xfrm>
            <a:off x="6260674" y="2983073"/>
            <a:ext cx="0" cy="311787"/>
          </a:xfrm>
          <a:prstGeom prst="straightConnector1">
            <a:avLst/>
          </a:prstGeom>
          <a:noFill/>
          <a:ln cap="flat" cmpd="sng" w="9525">
            <a:solidFill>
              <a:schemeClr val="dk2"/>
            </a:solidFill>
            <a:prstDash val="solid"/>
            <a:miter lim="800000"/>
            <a:headEnd len="sm" w="sm" type="none"/>
            <a:tailEnd len="sm" w="sm" type="none"/>
          </a:ln>
        </p:spPr>
      </p:cxnSp>
      <p:sp>
        <p:nvSpPr>
          <p:cNvPr id="176" name="Google Shape;176;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2 Content">
  <p:cSld name="Column 2 Content">
    <p:spTree>
      <p:nvGrpSpPr>
        <p:cNvPr id="179" name="Shape 179"/>
        <p:cNvGrpSpPr/>
        <p:nvPr/>
      </p:nvGrpSpPr>
      <p:grpSpPr>
        <a:xfrm>
          <a:off x="0" y="0"/>
          <a:ext cx="0" cy="0"/>
          <a:chOff x="0" y="0"/>
          <a:chExt cx="0" cy="0"/>
        </a:xfrm>
      </p:grpSpPr>
      <p:sp>
        <p:nvSpPr>
          <p:cNvPr id="180" name="Google Shape;180;p23"/>
          <p:cNvSpPr txBox="1"/>
          <p:nvPr>
            <p:ph type="title"/>
          </p:nvPr>
        </p:nvSpPr>
        <p:spPr>
          <a:xfrm>
            <a:off x="628650" y="487467"/>
            <a:ext cx="7886700" cy="544603"/>
          </a:xfrm>
          <a:prstGeom prst="rect">
            <a:avLst/>
          </a:prstGeom>
          <a:noFill/>
          <a:ln>
            <a:noFill/>
          </a:ln>
        </p:spPr>
        <p:txBody>
          <a:bodyPr anchorCtr="0" anchor="ctr" bIns="34275" lIns="68575" spcFirstLastPara="1" rIns="68575" wrap="square" tIns="34275">
            <a:noAutofit/>
          </a:bodyPr>
          <a:lstStyle>
            <a:lvl1pPr lvl="0" marR="0" rtl="0" algn="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81" name="Google Shape;181;p23"/>
          <p:cNvSpPr/>
          <p:nvPr/>
        </p:nvSpPr>
        <p:spPr>
          <a:xfrm>
            <a:off x="-1" y="397680"/>
            <a:ext cx="9144001" cy="667027"/>
          </a:xfrm>
          <a:prstGeom prst="rect">
            <a:avLst/>
          </a:prstGeom>
          <a:solidFill>
            <a:schemeClr val="accent6">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82" name="Google Shape;182;p23"/>
          <p:cNvSpPr txBox="1"/>
          <p:nvPr>
            <p:ph idx="1" type="body"/>
          </p:nvPr>
        </p:nvSpPr>
        <p:spPr>
          <a:xfrm>
            <a:off x="958319" y="1547879"/>
            <a:ext cx="3470073" cy="316774"/>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3" name="Google Shape;183;p23"/>
          <p:cNvSpPr txBox="1"/>
          <p:nvPr>
            <p:ph idx="2" type="body"/>
          </p:nvPr>
        </p:nvSpPr>
        <p:spPr>
          <a:xfrm>
            <a:off x="958163" y="1864652"/>
            <a:ext cx="3469720"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4" name="Google Shape;184;p23"/>
          <p:cNvSpPr txBox="1"/>
          <p:nvPr>
            <p:ph idx="3" type="body"/>
          </p:nvPr>
        </p:nvSpPr>
        <p:spPr>
          <a:xfrm>
            <a:off x="4763781" y="1547878"/>
            <a:ext cx="3470072" cy="316774"/>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5" name="Google Shape;185;p23"/>
          <p:cNvSpPr txBox="1"/>
          <p:nvPr>
            <p:ph idx="4" type="body"/>
          </p:nvPr>
        </p:nvSpPr>
        <p:spPr>
          <a:xfrm>
            <a:off x="4764141" y="1864652"/>
            <a:ext cx="3469720"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6" name="Google Shape;18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3 Content">
  <p:cSld name="Column 3 Content">
    <p:spTree>
      <p:nvGrpSpPr>
        <p:cNvPr id="189" name="Shape 189"/>
        <p:cNvGrpSpPr/>
        <p:nvPr/>
      </p:nvGrpSpPr>
      <p:grpSpPr>
        <a:xfrm>
          <a:off x="0" y="0"/>
          <a:ext cx="0" cy="0"/>
          <a:chOff x="0" y="0"/>
          <a:chExt cx="0" cy="0"/>
        </a:xfrm>
      </p:grpSpPr>
      <p:sp>
        <p:nvSpPr>
          <p:cNvPr id="190" name="Google Shape;190;p24"/>
          <p:cNvSpPr txBox="1"/>
          <p:nvPr>
            <p:ph type="title"/>
          </p:nvPr>
        </p:nvSpPr>
        <p:spPr>
          <a:xfrm>
            <a:off x="628650" y="480323"/>
            <a:ext cx="7886700" cy="544603"/>
          </a:xfrm>
          <a:prstGeom prst="rect">
            <a:avLst/>
          </a:prstGeom>
          <a:noFill/>
          <a:ln>
            <a:noFill/>
          </a:ln>
        </p:spPr>
        <p:txBody>
          <a:bodyPr anchorCtr="0" anchor="ctr" bIns="34275" lIns="68575" spcFirstLastPara="1" rIns="68575" wrap="square" tIns="34275">
            <a:noAutofit/>
          </a:bodyPr>
          <a:lstStyle>
            <a:lvl1pPr lvl="0" marR="0" rtl="0" algn="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1" name="Google Shape;191;p24"/>
          <p:cNvSpPr/>
          <p:nvPr/>
        </p:nvSpPr>
        <p:spPr>
          <a:xfrm>
            <a:off x="-1" y="397680"/>
            <a:ext cx="9144000" cy="667027"/>
          </a:xfrm>
          <a:prstGeom prst="rect">
            <a:avLst/>
          </a:prstGeom>
          <a:solidFill>
            <a:schemeClr val="accent6">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92" name="Google Shape;192;p24"/>
          <p:cNvSpPr txBox="1"/>
          <p:nvPr>
            <p:ph idx="1" type="body"/>
          </p:nvPr>
        </p:nvSpPr>
        <p:spPr>
          <a:xfrm>
            <a:off x="362355" y="1547879"/>
            <a:ext cx="2636778" cy="31677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3" name="Google Shape;193;p24"/>
          <p:cNvSpPr txBox="1"/>
          <p:nvPr>
            <p:ph idx="2" type="body"/>
          </p:nvPr>
        </p:nvSpPr>
        <p:spPr>
          <a:xfrm>
            <a:off x="362199" y="1892950"/>
            <a:ext cx="2636510"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4" name="Google Shape;194;p24"/>
          <p:cNvSpPr txBox="1"/>
          <p:nvPr>
            <p:ph idx="3" type="body"/>
          </p:nvPr>
        </p:nvSpPr>
        <p:spPr>
          <a:xfrm>
            <a:off x="3247343" y="1547879"/>
            <a:ext cx="2636778" cy="31677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5" name="Google Shape;195;p24"/>
          <p:cNvSpPr txBox="1"/>
          <p:nvPr>
            <p:ph idx="4" type="body"/>
          </p:nvPr>
        </p:nvSpPr>
        <p:spPr>
          <a:xfrm>
            <a:off x="3247187" y="1892950"/>
            <a:ext cx="2636509"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6" name="Google Shape;196;p24"/>
          <p:cNvSpPr txBox="1"/>
          <p:nvPr>
            <p:ph idx="5" type="body"/>
          </p:nvPr>
        </p:nvSpPr>
        <p:spPr>
          <a:xfrm>
            <a:off x="6131906" y="1547879"/>
            <a:ext cx="2636778" cy="31677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7" name="Google Shape;197;p24"/>
          <p:cNvSpPr txBox="1"/>
          <p:nvPr>
            <p:ph idx="6" type="body"/>
          </p:nvPr>
        </p:nvSpPr>
        <p:spPr>
          <a:xfrm>
            <a:off x="6131749" y="1892950"/>
            <a:ext cx="2636509"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8" name="Google Shape;198;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01" name="Shape 201"/>
        <p:cNvGrpSpPr/>
        <p:nvPr/>
      </p:nvGrpSpPr>
      <p:grpSpPr>
        <a:xfrm>
          <a:off x="0" y="0"/>
          <a:ext cx="0" cy="0"/>
          <a:chOff x="0" y="0"/>
          <a:chExt cx="0" cy="0"/>
        </a:xfrm>
      </p:grpSpPr>
      <p:sp>
        <p:nvSpPr>
          <p:cNvPr id="202" name="Google Shape;202;p25"/>
          <p:cNvSpPr txBox="1"/>
          <p:nvPr>
            <p:ph type="title"/>
          </p:nvPr>
        </p:nvSpPr>
        <p:spPr>
          <a:xfrm>
            <a:off x="1181100" y="2571750"/>
            <a:ext cx="2322990" cy="733806"/>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03" name="Google Shape;203;p25"/>
          <p:cNvSpPr/>
          <p:nvPr>
            <p:ph idx="2" type="pic"/>
          </p:nvPr>
        </p:nvSpPr>
        <p:spPr>
          <a:xfrm>
            <a:off x="0" y="0"/>
            <a:ext cx="9144000" cy="1538288"/>
          </a:xfrm>
          <a:prstGeom prst="rect">
            <a:avLst/>
          </a:prstGeom>
          <a:noFill/>
          <a:ln>
            <a:noFill/>
          </a:ln>
        </p:spPr>
      </p:sp>
      <p:sp>
        <p:nvSpPr>
          <p:cNvPr id="204" name="Google Shape;204;p25"/>
          <p:cNvSpPr txBox="1"/>
          <p:nvPr>
            <p:ph idx="1" type="body"/>
          </p:nvPr>
        </p:nvSpPr>
        <p:spPr>
          <a:xfrm>
            <a:off x="4676775" y="2140995"/>
            <a:ext cx="3562350" cy="1597478"/>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Arial"/>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5" name="Google Shape;205;p25"/>
          <p:cNvSpPr/>
          <p:nvPr>
            <p:ph idx="3" type="pic"/>
          </p:nvPr>
        </p:nvSpPr>
        <p:spPr>
          <a:xfrm>
            <a:off x="0" y="4341181"/>
            <a:ext cx="9144000" cy="802320"/>
          </a:xfrm>
          <a:prstGeom prst="rect">
            <a:avLst/>
          </a:prstGeom>
          <a:noFill/>
          <a:ln>
            <a:noFill/>
          </a:ln>
        </p:spPr>
      </p:sp>
      <p:sp>
        <p:nvSpPr>
          <p:cNvPr id="206" name="Google Shape;20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8" name="Google Shape;20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8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8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8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8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8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8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8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8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209" name="Shape 209"/>
        <p:cNvGrpSpPr/>
        <p:nvPr/>
      </p:nvGrpSpPr>
      <p:grpSpPr>
        <a:xfrm>
          <a:off x="0" y="0"/>
          <a:ext cx="0" cy="0"/>
          <a:chOff x="0" y="0"/>
          <a:chExt cx="0" cy="0"/>
        </a:xfrm>
      </p:grpSpPr>
      <p:sp>
        <p:nvSpPr>
          <p:cNvPr id="210" name="Google Shape;210;p26"/>
          <p:cNvSpPr txBox="1"/>
          <p:nvPr>
            <p:ph type="title"/>
          </p:nvPr>
        </p:nvSpPr>
        <p:spPr>
          <a:xfrm>
            <a:off x="3054928" y="822281"/>
            <a:ext cx="3034145" cy="1193093"/>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11" name="Google Shape;211;p26"/>
          <p:cNvSpPr/>
          <p:nvPr>
            <p:ph idx="2" type="pic"/>
          </p:nvPr>
        </p:nvSpPr>
        <p:spPr>
          <a:xfrm>
            <a:off x="0" y="713456"/>
            <a:ext cx="2057401" cy="3560673"/>
          </a:xfrm>
          <a:prstGeom prst="rect">
            <a:avLst/>
          </a:prstGeom>
          <a:noFill/>
          <a:ln>
            <a:noFill/>
          </a:ln>
        </p:spPr>
      </p:sp>
      <p:sp>
        <p:nvSpPr>
          <p:cNvPr id="212" name="Google Shape;212;p26"/>
          <p:cNvSpPr txBox="1"/>
          <p:nvPr>
            <p:ph idx="1" type="body"/>
          </p:nvPr>
        </p:nvSpPr>
        <p:spPr>
          <a:xfrm>
            <a:off x="3080516" y="2183040"/>
            <a:ext cx="3008557" cy="1545946"/>
          </a:xfrm>
          <a:prstGeom prst="rect">
            <a:avLst/>
          </a:prstGeom>
          <a:noFill/>
          <a:ln>
            <a:noFill/>
          </a:ln>
        </p:spPr>
        <p:txBody>
          <a:bodyPr anchorCtr="0" anchor="t" bIns="34275" lIns="68575" spcFirstLastPara="1" rIns="68575" wrap="square" tIns="34275">
            <a:noAutofit/>
          </a:bodyPr>
          <a:lstStyle>
            <a:lvl1pPr indent="-228600" lvl="0" marL="457200" marR="0" rtl="0" algn="l">
              <a:lnSpc>
                <a:spcPct val="200000"/>
              </a:lnSpc>
              <a:spcBef>
                <a:spcPts val="0"/>
              </a:spcBef>
              <a:spcAft>
                <a:spcPts val="0"/>
              </a:spcAft>
              <a:buClr>
                <a:schemeClr val="accent4"/>
              </a:buClr>
              <a:buSzPts val="1500"/>
              <a:buFont typeface="Quattrocento Sans"/>
              <a:buNone/>
              <a:defRPr b="0" i="0" sz="15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3" name="Google Shape;213;p26"/>
          <p:cNvSpPr/>
          <p:nvPr>
            <p:ph idx="3" type="pic"/>
          </p:nvPr>
        </p:nvSpPr>
        <p:spPr>
          <a:xfrm>
            <a:off x="7086600" y="713456"/>
            <a:ext cx="2057400" cy="3560673"/>
          </a:xfrm>
          <a:prstGeom prst="rect">
            <a:avLst/>
          </a:prstGeom>
          <a:noFill/>
          <a:ln>
            <a:noFill/>
          </a:ln>
        </p:spPr>
      </p:sp>
      <p:sp>
        <p:nvSpPr>
          <p:cNvPr id="214" name="Google Shape;21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Performance">
  <p:cSld name="Quarterly Performance">
    <p:spTree>
      <p:nvGrpSpPr>
        <p:cNvPr id="217" name="Shape 217"/>
        <p:cNvGrpSpPr/>
        <p:nvPr/>
      </p:nvGrpSpPr>
      <p:grpSpPr>
        <a:xfrm>
          <a:off x="0" y="0"/>
          <a:ext cx="0" cy="0"/>
          <a:chOff x="0" y="0"/>
          <a:chExt cx="0" cy="0"/>
        </a:xfrm>
      </p:grpSpPr>
      <p:sp>
        <p:nvSpPr>
          <p:cNvPr id="218" name="Google Shape;218;p27"/>
          <p:cNvSpPr txBox="1"/>
          <p:nvPr>
            <p:ph type="title"/>
          </p:nvPr>
        </p:nvSpPr>
        <p:spPr>
          <a:xfrm>
            <a:off x="832247" y="374196"/>
            <a:ext cx="7479506" cy="42590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19" name="Google Shape;21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1" name="Google Shape;22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eas of Growth">
  <p:cSld name="Areas of Growth">
    <p:spTree>
      <p:nvGrpSpPr>
        <p:cNvPr id="222" name="Shape 222"/>
        <p:cNvGrpSpPr/>
        <p:nvPr/>
      </p:nvGrpSpPr>
      <p:grpSpPr>
        <a:xfrm>
          <a:off x="0" y="0"/>
          <a:ext cx="0" cy="0"/>
          <a:chOff x="0" y="0"/>
          <a:chExt cx="0" cy="0"/>
        </a:xfrm>
      </p:grpSpPr>
      <p:sp>
        <p:nvSpPr>
          <p:cNvPr id="223" name="Google Shape;223;p28"/>
          <p:cNvSpPr txBox="1"/>
          <p:nvPr>
            <p:ph type="title"/>
          </p:nvPr>
        </p:nvSpPr>
        <p:spPr>
          <a:xfrm>
            <a:off x="628650" y="370624"/>
            <a:ext cx="7886700" cy="42590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4" name="Google Shape;224;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6" name="Google Shape;226;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2" name="Google Shape;52;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www.sea-ex.com/trading/market.htm" TargetMode="External"/><Relationship Id="rId4" Type="http://schemas.openxmlformats.org/officeDocument/2006/relationships/hyperlink" Target="https://www.pfex.org/price-landing-tool/" TargetMode="External"/><Relationship Id="rId5" Type="http://schemas.openxmlformats.org/officeDocument/2006/relationships/hyperlink" Target="https://www.fisheries.noaa.gov/foss/f?p=215:2:5473541341067" TargetMode="External"/><Relationship Id="rId6" Type="http://schemas.openxmlformats.org/officeDocument/2006/relationships/hyperlink" Target="https://gmri.org/our-approach/staff/kanae-tokunaga/" TargetMode="External"/><Relationship Id="rId7" Type="http://schemas.openxmlformats.org/officeDocument/2006/relationships/hyperlink" Target="http://gmri.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350189" y="2111371"/>
            <a:ext cx="3958800" cy="2146800"/>
          </a:xfrm>
          <a:prstGeom prst="rect">
            <a:avLst/>
          </a:prstGeom>
          <a:noFill/>
          <a:ln>
            <a:noFill/>
          </a:ln>
        </p:spPr>
        <p:txBody>
          <a:bodyPr anchorCtr="0" anchor="b" bIns="34275" lIns="68575" spcFirstLastPara="1" rIns="68575" wrap="square" tIns="34275">
            <a:noAutofit/>
          </a:bodyPr>
          <a:lstStyle/>
          <a:p>
            <a:pPr indent="0" lvl="0" marL="0" rtl="0" algn="ctr">
              <a:lnSpc>
                <a:spcPct val="115000"/>
              </a:lnSpc>
              <a:spcBef>
                <a:spcPts val="2400"/>
              </a:spcBef>
              <a:spcAft>
                <a:spcPts val="0"/>
              </a:spcAft>
              <a:buClr>
                <a:schemeClr val="dk1"/>
              </a:buClr>
              <a:buSzPts val="1100"/>
              <a:buFont typeface="Arial"/>
              <a:buNone/>
            </a:pPr>
            <a:r>
              <a:rPr b="1" lang="zh-CN" sz="2300">
                <a:solidFill>
                  <a:srgbClr val="333333"/>
                </a:solidFill>
                <a:latin typeface="Arial"/>
                <a:ea typeface="Arial"/>
                <a:cs typeface="Arial"/>
                <a:sym typeface="Arial"/>
              </a:rPr>
              <a:t>Maine/New England and North Atlantic Groundfish Market Competition Analysis Report</a:t>
            </a:r>
            <a:endParaRPr b="1" sz="2300">
              <a:solidFill>
                <a:srgbClr val="333333"/>
              </a:solidFill>
              <a:latin typeface="Arial"/>
              <a:ea typeface="Arial"/>
              <a:cs typeface="Arial"/>
              <a:sym typeface="Arial"/>
            </a:endParaRPr>
          </a:p>
          <a:p>
            <a:pPr indent="0" lvl="0" marL="0" rtl="0" algn="l">
              <a:lnSpc>
                <a:spcPct val="100000"/>
              </a:lnSpc>
              <a:spcBef>
                <a:spcPts val="600"/>
              </a:spcBef>
              <a:spcAft>
                <a:spcPts val="0"/>
              </a:spcAft>
              <a:buClr>
                <a:schemeClr val="dk1"/>
              </a:buClr>
              <a:buSzPts val="3800"/>
              <a:buFont typeface="Quattrocento Sans"/>
              <a:buNone/>
            </a:pPr>
            <a:r>
              <a:t/>
            </a:r>
            <a:endParaRPr/>
          </a:p>
        </p:txBody>
      </p:sp>
      <p:sp>
        <p:nvSpPr>
          <p:cNvPr id="232" name="Google Shape;232;p29"/>
          <p:cNvSpPr txBox="1"/>
          <p:nvPr>
            <p:ph idx="1" type="body"/>
          </p:nvPr>
        </p:nvSpPr>
        <p:spPr>
          <a:xfrm>
            <a:off x="514227" y="4176524"/>
            <a:ext cx="3958886" cy="463607"/>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accent4"/>
              </a:buClr>
              <a:buSzPts val="1500"/>
              <a:buNone/>
            </a:pPr>
            <a:r>
              <a:rPr lang="zh-CN"/>
              <a:t>Peizhi Yan, Zhicun Chen, Zican Hao</a:t>
            </a:r>
            <a:endParaRPr/>
          </a:p>
        </p:txBody>
      </p:sp>
      <p:pic>
        <p:nvPicPr>
          <p:cNvPr descr="A picture containing sandy, distance" id="233" name="Google Shape;233;p29"/>
          <p:cNvPicPr preferRelativeResize="0"/>
          <p:nvPr>
            <p:ph idx="2" type="pic"/>
          </p:nvPr>
        </p:nvPicPr>
        <p:blipFill rotWithShape="1">
          <a:blip r:embed="rId3">
            <a:alphaModFix/>
          </a:blip>
          <a:srcRect b="0" l="0" r="0" t="0"/>
          <a:stretch/>
        </p:blipFill>
        <p:spPr>
          <a:xfrm>
            <a:off x="6107906" y="710803"/>
            <a:ext cx="3036093" cy="3721894"/>
          </a:xfrm>
          <a:prstGeom prst="rect">
            <a:avLst/>
          </a:prstGeom>
          <a:noFill/>
          <a:ln>
            <a:noFill/>
          </a:ln>
        </p:spPr>
      </p:pic>
      <p:sp>
        <p:nvSpPr>
          <p:cNvPr id="234" name="Google Shape;234;p29"/>
          <p:cNvSpPr/>
          <p:nvPr/>
        </p:nvSpPr>
        <p:spPr>
          <a:xfrm>
            <a:off x="5022056" y="0"/>
            <a:ext cx="2171700" cy="5143500"/>
          </a:xfrm>
          <a:prstGeom prst="rect">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054928" y="1489506"/>
            <a:ext cx="3034200" cy="11931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THANK YOU</a:t>
            </a:r>
            <a:endParaRPr/>
          </a:p>
        </p:txBody>
      </p:sp>
      <p:pic>
        <p:nvPicPr>
          <p:cNvPr descr="Sand, sea, beach, grass" id="308" name="Google Shape;308;p38"/>
          <p:cNvPicPr preferRelativeResize="0"/>
          <p:nvPr>
            <p:ph idx="2" type="pic"/>
          </p:nvPr>
        </p:nvPicPr>
        <p:blipFill rotWithShape="1">
          <a:blip r:embed="rId3">
            <a:alphaModFix/>
          </a:blip>
          <a:srcRect b="0" l="0" r="0" t="0"/>
          <a:stretch/>
        </p:blipFill>
        <p:spPr>
          <a:xfrm>
            <a:off x="0" y="713456"/>
            <a:ext cx="2057401" cy="3560673"/>
          </a:xfrm>
          <a:prstGeom prst="rect">
            <a:avLst/>
          </a:prstGeom>
          <a:noFill/>
          <a:ln>
            <a:noFill/>
          </a:ln>
        </p:spPr>
      </p:pic>
      <p:pic>
        <p:nvPicPr>
          <p:cNvPr descr="Close up of bird eye" id="309" name="Google Shape;309;p38"/>
          <p:cNvPicPr preferRelativeResize="0"/>
          <p:nvPr>
            <p:ph idx="3" type="pic"/>
          </p:nvPr>
        </p:nvPicPr>
        <p:blipFill rotWithShape="1">
          <a:blip r:embed="rId4">
            <a:alphaModFix/>
          </a:blip>
          <a:srcRect b="0" l="0" r="0" t="0"/>
          <a:stretch/>
        </p:blipFill>
        <p:spPr>
          <a:xfrm>
            <a:off x="7086600" y="713456"/>
            <a:ext cx="2057400" cy="3560673"/>
          </a:xfrm>
          <a:prstGeom prst="rect">
            <a:avLst/>
          </a:prstGeom>
          <a:noFill/>
          <a:ln>
            <a:noFill/>
          </a:ln>
        </p:spPr>
      </p:pic>
      <p:sp>
        <p:nvSpPr>
          <p:cNvPr id="310" name="Google Shape;310;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051185" y="706817"/>
            <a:ext cx="3520815" cy="843294"/>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4"/>
              </a:buClr>
              <a:buSzPts val="2400"/>
              <a:buFont typeface="Quattrocento Sans"/>
              <a:buNone/>
            </a:pPr>
            <a:r>
              <a:rPr lang="zh-CN"/>
              <a:t>AGENDA</a:t>
            </a:r>
            <a:endParaRPr/>
          </a:p>
        </p:txBody>
      </p:sp>
      <p:sp>
        <p:nvSpPr>
          <p:cNvPr id="240" name="Google Shape;240;p30"/>
          <p:cNvSpPr txBox="1"/>
          <p:nvPr>
            <p:ph idx="1" type="body"/>
          </p:nvPr>
        </p:nvSpPr>
        <p:spPr>
          <a:xfrm>
            <a:off x="1057940" y="1747400"/>
            <a:ext cx="3044154" cy="23674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Clr>
                <a:schemeClr val="accent4"/>
              </a:buClr>
              <a:buSzPts val="1500"/>
              <a:buFont typeface="Quattrocento Sans"/>
              <a:buNone/>
            </a:pPr>
            <a:r>
              <a:rPr lang="zh-CN"/>
              <a:t>Story</a:t>
            </a:r>
            <a:endParaRPr/>
          </a:p>
          <a:p>
            <a:pPr indent="0" lvl="0" marL="0" rtl="0" algn="l">
              <a:lnSpc>
                <a:spcPct val="200000"/>
              </a:lnSpc>
              <a:spcBef>
                <a:spcPts val="0"/>
              </a:spcBef>
              <a:spcAft>
                <a:spcPts val="0"/>
              </a:spcAft>
              <a:buClr>
                <a:schemeClr val="accent4"/>
              </a:buClr>
              <a:buSzPts val="1500"/>
              <a:buFont typeface="Quattrocento Sans"/>
              <a:buNone/>
            </a:pPr>
            <a:r>
              <a:rPr lang="zh-CN"/>
              <a:t>Data</a:t>
            </a:r>
            <a:endParaRPr/>
          </a:p>
          <a:p>
            <a:pPr indent="0" lvl="0" marL="0" rtl="0" algn="l">
              <a:lnSpc>
                <a:spcPct val="200000"/>
              </a:lnSpc>
              <a:spcBef>
                <a:spcPts val="0"/>
              </a:spcBef>
              <a:spcAft>
                <a:spcPts val="0"/>
              </a:spcAft>
              <a:buClr>
                <a:schemeClr val="accent4"/>
              </a:buClr>
              <a:buSzPts val="1500"/>
              <a:buFont typeface="Quattrocento Sans"/>
              <a:buNone/>
            </a:pPr>
            <a:r>
              <a:rPr lang="zh-CN"/>
              <a:t>Procedure</a:t>
            </a:r>
            <a:endParaRPr/>
          </a:p>
          <a:p>
            <a:pPr indent="0" lvl="0" marL="0" rtl="0" algn="l">
              <a:lnSpc>
                <a:spcPct val="200000"/>
              </a:lnSpc>
              <a:spcBef>
                <a:spcPts val="0"/>
              </a:spcBef>
              <a:spcAft>
                <a:spcPts val="0"/>
              </a:spcAft>
              <a:buClr>
                <a:schemeClr val="accent4"/>
              </a:buClr>
              <a:buSzPts val="1500"/>
              <a:buFont typeface="Quattrocento Sans"/>
              <a:buNone/>
            </a:pPr>
            <a:r>
              <a:rPr lang="zh-CN"/>
              <a:t>Simple Demo</a:t>
            </a:r>
            <a:endParaRPr/>
          </a:p>
          <a:p>
            <a:pPr indent="0" lvl="0" marL="0" rtl="0" algn="l">
              <a:lnSpc>
                <a:spcPct val="200000"/>
              </a:lnSpc>
              <a:spcBef>
                <a:spcPts val="0"/>
              </a:spcBef>
              <a:spcAft>
                <a:spcPts val="0"/>
              </a:spcAft>
              <a:buClr>
                <a:schemeClr val="accent4"/>
              </a:buClr>
              <a:buSzPts val="1500"/>
              <a:buFont typeface="Quattrocento Sans"/>
              <a:buNone/>
            </a:pPr>
            <a:r>
              <a:rPr lang="zh-CN"/>
              <a:t>​Q&amp;A</a:t>
            </a:r>
            <a:endParaRPr/>
          </a:p>
        </p:txBody>
      </p:sp>
      <p:pic>
        <p:nvPicPr>
          <p:cNvPr descr="A picture containing outdoor, tall, plant, grass, beach" id="241" name="Google Shape;241;p30"/>
          <p:cNvPicPr preferRelativeResize="0"/>
          <p:nvPr>
            <p:ph idx="2" type="pic"/>
          </p:nvPr>
        </p:nvPicPr>
        <p:blipFill rotWithShape="1">
          <a:blip r:embed="rId3">
            <a:alphaModFix/>
          </a:blip>
          <a:srcRect b="0" l="0" r="0" t="0"/>
          <a:stretch/>
        </p:blipFill>
        <p:spPr>
          <a:xfrm>
            <a:off x="5387521" y="0"/>
            <a:ext cx="2698539" cy="2443579"/>
          </a:xfrm>
          <a:prstGeom prst="rect">
            <a:avLst/>
          </a:prstGeom>
          <a:noFill/>
          <a:ln>
            <a:noFill/>
          </a:ln>
        </p:spPr>
      </p:pic>
      <p:pic>
        <p:nvPicPr>
          <p:cNvPr descr="A close-up of an anemone" id="242" name="Google Shape;242;p30"/>
          <p:cNvPicPr preferRelativeResize="0"/>
          <p:nvPr>
            <p:ph idx="3" type="pic"/>
          </p:nvPr>
        </p:nvPicPr>
        <p:blipFill rotWithShape="1">
          <a:blip r:embed="rId4">
            <a:alphaModFix/>
          </a:blip>
          <a:srcRect b="0" l="0" r="0" t="0"/>
          <a:stretch/>
        </p:blipFill>
        <p:spPr>
          <a:xfrm>
            <a:off x="5387521" y="2699921"/>
            <a:ext cx="2698539" cy="2443579"/>
          </a:xfrm>
          <a:prstGeom prst="rect">
            <a:avLst/>
          </a:prstGeom>
          <a:noFill/>
          <a:ln>
            <a:noFill/>
          </a:ln>
        </p:spPr>
      </p:pic>
      <p:sp>
        <p:nvSpPr>
          <p:cNvPr id="243" name="Google Shape;243;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4506025" y="561025"/>
            <a:ext cx="3562200" cy="395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4"/>
              </a:buClr>
              <a:buSzPts val="2400"/>
              <a:buFont typeface="Quattrocento Sans"/>
              <a:buNone/>
            </a:pPr>
            <a:r>
              <a:rPr lang="zh-CN"/>
              <a:t>Story</a:t>
            </a:r>
            <a:endParaRPr/>
          </a:p>
        </p:txBody>
      </p:sp>
      <p:pic>
        <p:nvPicPr>
          <p:cNvPr descr="Beach Branch Coral " id="249" name="Google Shape;249;p31"/>
          <p:cNvPicPr preferRelativeResize="0"/>
          <p:nvPr>
            <p:ph idx="2" type="pic"/>
          </p:nvPr>
        </p:nvPicPr>
        <p:blipFill rotWithShape="1">
          <a:blip r:embed="rId3">
            <a:alphaModFix/>
          </a:blip>
          <a:srcRect b="0" l="0" r="0" t="0"/>
          <a:stretch/>
        </p:blipFill>
        <p:spPr>
          <a:xfrm>
            <a:off x="628650" y="369094"/>
            <a:ext cx="3086100" cy="4029075"/>
          </a:xfrm>
          <a:prstGeom prst="rect">
            <a:avLst/>
          </a:prstGeom>
          <a:noFill/>
          <a:ln>
            <a:noFill/>
          </a:ln>
        </p:spPr>
      </p:pic>
      <p:sp>
        <p:nvSpPr>
          <p:cNvPr id="250" name="Google Shape;250;p31"/>
          <p:cNvSpPr txBox="1"/>
          <p:nvPr>
            <p:ph idx="1" type="body"/>
          </p:nvPr>
        </p:nvSpPr>
        <p:spPr>
          <a:xfrm>
            <a:off x="4637250" y="1117025"/>
            <a:ext cx="3562200" cy="15975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None/>
            </a:pPr>
            <a:r>
              <a:rPr lang="zh-CN"/>
              <a:t>The GMRI Coastal and Marine Economics Lab seeks to understand the mechanisms behind decisions and behaviors related to coastal and marine resource uses. This project focuses on the groundfish. New England is home to a groundfish fishery that produces a variety of whitefish, including species that are culturally important, such as cod and haddock. We also import a large amount of whitefish from the Northeast Atlantic. In other words, locally harvested whitefish directly competes with imports from the Northeast Atlantic. We want to understand the market competition and relationships between New England and Northeast Atlantic (e.g., Norway, Iceland, Scotland).</a:t>
            </a:r>
            <a:endParaRPr/>
          </a:p>
        </p:txBody>
      </p:sp>
      <p:sp>
        <p:nvSpPr>
          <p:cNvPr id="251" name="Google Shape;251;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
        <p:nvSpPr>
          <p:cNvPr id="252" name="Google Shape;252;p31"/>
          <p:cNvSpPr/>
          <p:nvPr/>
        </p:nvSpPr>
        <p:spPr>
          <a:xfrm>
            <a:off x="1290638" y="0"/>
            <a:ext cx="1762125" cy="745331"/>
          </a:xfrm>
          <a:prstGeom prst="rect">
            <a:avLst/>
          </a:prstGeom>
          <a:solidFill>
            <a:schemeClr val="accent4">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Close up of an eye of a bird" id="257" name="Google Shape;257;p32"/>
          <p:cNvPicPr preferRelativeResize="0"/>
          <p:nvPr>
            <p:ph idx="2" type="pic"/>
          </p:nvPr>
        </p:nvPicPr>
        <p:blipFill rotWithShape="1">
          <a:blip r:embed="rId3">
            <a:alphaModFix/>
          </a:blip>
          <a:srcRect b="0" l="0" r="0" t="0"/>
          <a:stretch/>
        </p:blipFill>
        <p:spPr>
          <a:xfrm>
            <a:off x="448801" y="448801"/>
            <a:ext cx="7233792" cy="4245899"/>
          </a:xfrm>
          <a:prstGeom prst="rect">
            <a:avLst/>
          </a:prstGeom>
          <a:noFill/>
          <a:ln>
            <a:noFill/>
          </a:ln>
        </p:spPr>
      </p:pic>
      <p:sp>
        <p:nvSpPr>
          <p:cNvPr id="258" name="Google Shape;258;p32"/>
          <p:cNvSpPr txBox="1"/>
          <p:nvPr>
            <p:ph type="title"/>
          </p:nvPr>
        </p:nvSpPr>
        <p:spPr>
          <a:xfrm>
            <a:off x="4627484" y="2582976"/>
            <a:ext cx="4516516" cy="661874"/>
          </a:xfrm>
          <a:prstGeom prst="rect">
            <a:avLst/>
          </a:prstGeom>
          <a:solidFill>
            <a:schemeClr val="accent4">
              <a:alpha val="80000"/>
            </a:schemeClr>
          </a:solidFill>
          <a:ln>
            <a:noFill/>
          </a:ln>
        </p:spPr>
        <p:txBody>
          <a:bodyPr anchorCtr="0" anchor="ctr" bIns="34275" lIns="1028700" spcFirstLastPara="1" rIns="68575" wrap="square" tIns="342900">
            <a:noAutofit/>
          </a:bodyPr>
          <a:lstStyle/>
          <a:p>
            <a:pPr indent="0" lvl="0" marL="0" rtl="0" algn="l">
              <a:lnSpc>
                <a:spcPct val="90000"/>
              </a:lnSpc>
              <a:spcBef>
                <a:spcPts val="0"/>
              </a:spcBef>
              <a:spcAft>
                <a:spcPts val="0"/>
              </a:spcAft>
              <a:buClr>
                <a:schemeClr val="lt1"/>
              </a:buClr>
              <a:buSzPts val="2400"/>
              <a:buFont typeface="Quattrocento Sans"/>
              <a:buNone/>
            </a:pPr>
            <a:r>
              <a:rPr lang="zh-CN"/>
              <a:t>Data and </a:t>
            </a:r>
            <a:r>
              <a:rPr lang="zh-CN" sz="2100"/>
              <a:t>Stakeholder</a:t>
            </a:r>
            <a:endParaRPr sz="2100"/>
          </a:p>
        </p:txBody>
      </p:sp>
      <p:sp>
        <p:nvSpPr>
          <p:cNvPr id="259" name="Google Shape;259;p32"/>
          <p:cNvSpPr txBox="1"/>
          <p:nvPr>
            <p:ph idx="1" type="body"/>
          </p:nvPr>
        </p:nvSpPr>
        <p:spPr>
          <a:xfrm>
            <a:off x="4627484" y="3244850"/>
            <a:ext cx="4516516" cy="622811"/>
          </a:xfrm>
          <a:prstGeom prst="rect">
            <a:avLst/>
          </a:prstGeom>
          <a:solidFill>
            <a:schemeClr val="accent4">
              <a:alpha val="80000"/>
            </a:schemeClr>
          </a:solidFill>
          <a:ln>
            <a:noFill/>
          </a:ln>
        </p:spPr>
        <p:txBody>
          <a:bodyPr anchorCtr="0" anchor="ctr" bIns="274325" lIns="1028700" spcFirstLastPara="1" rIns="68575" wrap="square" tIns="34275">
            <a:noAutofit/>
          </a:bodyPr>
          <a:lstStyle/>
          <a:p>
            <a:pPr indent="0" lvl="0" marL="0" rtl="0" algn="l">
              <a:lnSpc>
                <a:spcPct val="90000"/>
              </a:lnSpc>
              <a:spcBef>
                <a:spcPts val="0"/>
              </a:spcBef>
              <a:spcAft>
                <a:spcPts val="0"/>
              </a:spcAft>
              <a:buClr>
                <a:schemeClr val="lt1"/>
              </a:buClr>
              <a:buSzPts val="15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749885" y="382795"/>
            <a:ext cx="1936200" cy="994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Data:</a:t>
            </a:r>
            <a:endParaRPr/>
          </a:p>
        </p:txBody>
      </p:sp>
      <p:sp>
        <p:nvSpPr>
          <p:cNvPr id="265" name="Google Shape;265;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
        <p:nvSpPr>
          <p:cNvPr id="266" name="Google Shape;266;p33"/>
          <p:cNvSpPr txBox="1"/>
          <p:nvPr>
            <p:ph type="title"/>
          </p:nvPr>
        </p:nvSpPr>
        <p:spPr>
          <a:xfrm>
            <a:off x="749885" y="2908745"/>
            <a:ext cx="1936200" cy="994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Stakerholder</a:t>
            </a:r>
            <a:endParaRPr/>
          </a:p>
        </p:txBody>
      </p:sp>
      <p:sp>
        <p:nvSpPr>
          <p:cNvPr id="267" name="Google Shape;267;p33"/>
          <p:cNvSpPr txBox="1"/>
          <p:nvPr/>
        </p:nvSpPr>
        <p:spPr>
          <a:xfrm>
            <a:off x="2559425" y="900200"/>
            <a:ext cx="5337600" cy="1249800"/>
          </a:xfrm>
          <a:prstGeom prst="rect">
            <a:avLst/>
          </a:prstGeom>
          <a:noFill/>
          <a:ln>
            <a:noFill/>
          </a:ln>
        </p:spPr>
        <p:txBody>
          <a:bodyPr anchorCtr="0" anchor="b" bIns="91425" lIns="91425" spcFirstLastPara="1" rIns="91425" wrap="square" tIns="91425">
            <a:spAutoFit/>
          </a:bodyPr>
          <a:lstStyle/>
          <a:p>
            <a:pPr indent="-304800" lvl="0" marL="457200" rtl="0" algn="l">
              <a:lnSpc>
                <a:spcPct val="115000"/>
              </a:lnSpc>
              <a:spcBef>
                <a:spcPts val="0"/>
              </a:spcBef>
              <a:spcAft>
                <a:spcPts val="0"/>
              </a:spcAft>
              <a:buClr>
                <a:srgbClr val="1F2328"/>
              </a:buClr>
              <a:buSzPts val="1200"/>
              <a:buFont typeface="Quattrocento Sans"/>
              <a:buChar char="○"/>
            </a:pPr>
            <a:r>
              <a:rPr lang="zh-CN" sz="1200">
                <a:solidFill>
                  <a:srgbClr val="1F2328"/>
                </a:solidFill>
                <a:latin typeface="Quattrocento Sans"/>
                <a:ea typeface="Quattrocento Sans"/>
                <a:cs typeface="Quattrocento Sans"/>
                <a:sym typeface="Quattrocento Sans"/>
              </a:rPr>
              <a:t>Global: </a:t>
            </a:r>
            <a:r>
              <a:rPr lang="zh-CN" sz="1200" u="sng">
                <a:solidFill>
                  <a:schemeClr val="hlink"/>
                </a:solidFill>
                <a:latin typeface="Quattrocento Sans"/>
                <a:ea typeface="Quattrocento Sans"/>
                <a:cs typeface="Quattrocento Sans"/>
                <a:sym typeface="Quattrocento Sans"/>
                <a:hlinkClick r:id="rId3"/>
              </a:rPr>
              <a:t>https://www.sea-ex.com/trading/market.htm</a:t>
            </a:r>
            <a:endParaRPr sz="1200" u="sng">
              <a:solidFill>
                <a:schemeClr val="hlink"/>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rgbClr val="1F2328"/>
              </a:buClr>
              <a:buSzPts val="1200"/>
              <a:buFont typeface="Quattrocento Sans"/>
              <a:buChar char="○"/>
            </a:pPr>
            <a:r>
              <a:rPr lang="zh-CN" sz="1200">
                <a:solidFill>
                  <a:srgbClr val="1F2328"/>
                </a:solidFill>
                <a:latin typeface="Quattrocento Sans"/>
                <a:ea typeface="Quattrocento Sans"/>
                <a:cs typeface="Quattrocento Sans"/>
                <a:sym typeface="Quattrocento Sans"/>
              </a:rPr>
              <a:t>Portland Fish Exchange: </a:t>
            </a:r>
            <a:r>
              <a:rPr lang="zh-CN" sz="1200" u="sng">
                <a:solidFill>
                  <a:schemeClr val="hlink"/>
                </a:solidFill>
                <a:latin typeface="Quattrocento Sans"/>
                <a:ea typeface="Quattrocento Sans"/>
                <a:cs typeface="Quattrocento Sans"/>
                <a:sym typeface="Quattrocento Sans"/>
                <a:hlinkClick r:id="rId4"/>
              </a:rPr>
              <a:t>https://www.pfex.org/price-landing-tool/</a:t>
            </a:r>
            <a:endParaRPr sz="1200" u="sng">
              <a:solidFill>
                <a:schemeClr val="hlink"/>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rgbClr val="1F2328"/>
              </a:buClr>
              <a:buSzPts val="1200"/>
              <a:buFont typeface="Quattrocento Sans"/>
              <a:buChar char="○"/>
            </a:pPr>
            <a:r>
              <a:rPr lang="zh-CN" sz="1200">
                <a:solidFill>
                  <a:srgbClr val="1F2328"/>
                </a:solidFill>
                <a:latin typeface="Quattrocento Sans"/>
                <a:ea typeface="Quattrocento Sans"/>
                <a:cs typeface="Quattrocento Sans"/>
                <a:sym typeface="Quattrocento Sans"/>
              </a:rPr>
              <a:t>NOAA Landings and Foreign Trade: </a:t>
            </a:r>
            <a:r>
              <a:rPr lang="zh-CN" sz="1200" u="sng">
                <a:solidFill>
                  <a:schemeClr val="hlink"/>
                </a:solidFill>
                <a:latin typeface="Quattrocento Sans"/>
                <a:ea typeface="Quattrocento Sans"/>
                <a:cs typeface="Quattrocento Sans"/>
                <a:sym typeface="Quattrocento Sans"/>
                <a:hlinkClick r:id="rId5"/>
              </a:rPr>
              <a:t>https://www.fisheries.noaa.gov/foss/f?p=215:2:5473541341067</a:t>
            </a:r>
            <a:endParaRPr sz="1200" u="sng">
              <a:solidFill>
                <a:schemeClr val="hlink"/>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268" name="Google Shape;268;p33"/>
          <p:cNvSpPr txBox="1"/>
          <p:nvPr/>
        </p:nvSpPr>
        <p:spPr>
          <a:xfrm>
            <a:off x="2893025" y="3502750"/>
            <a:ext cx="4670400" cy="8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200" u="sng">
                <a:solidFill>
                  <a:schemeClr val="hlink"/>
                </a:solidFill>
                <a:hlinkClick r:id="rId6"/>
              </a:rPr>
              <a:t>Dr. Kanae Tokunaga</a:t>
            </a:r>
            <a:r>
              <a:rPr lang="zh-CN" sz="1200">
                <a:solidFill>
                  <a:srgbClr val="1F2328"/>
                </a:solidFill>
              </a:rPr>
              <a:t>, Senior Scientist (ktokunaga@gmri.org), </a:t>
            </a:r>
            <a:r>
              <a:rPr lang="zh-CN" sz="1200" u="sng">
                <a:solidFill>
                  <a:schemeClr val="hlink"/>
                </a:solidFill>
                <a:hlinkClick r:id="rId7"/>
              </a:rPr>
              <a:t>Gulf of Maine Research Institute (GMRI)</a:t>
            </a:r>
            <a:endParaRPr sz="1200" u="sng">
              <a:solidFill>
                <a:schemeClr val="hlink"/>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628650" y="374196"/>
            <a:ext cx="7886700" cy="425904"/>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TIMELINE OF PROJECT </a:t>
            </a:r>
            <a:endParaRPr/>
          </a:p>
        </p:txBody>
      </p:sp>
      <p:sp>
        <p:nvSpPr>
          <p:cNvPr id="274" name="Google Shape;274;p34"/>
          <p:cNvSpPr txBox="1"/>
          <p:nvPr>
            <p:ph idx="2" type="body"/>
          </p:nvPr>
        </p:nvSpPr>
        <p:spPr>
          <a:xfrm>
            <a:off x="545882" y="2450287"/>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Data Collection</a:t>
            </a:r>
            <a:endParaRPr/>
          </a:p>
        </p:txBody>
      </p:sp>
      <p:sp>
        <p:nvSpPr>
          <p:cNvPr id="275" name="Google Shape;275;p34"/>
          <p:cNvSpPr txBox="1"/>
          <p:nvPr>
            <p:ph idx="4" type="body"/>
          </p:nvPr>
        </p:nvSpPr>
        <p:spPr>
          <a:xfrm>
            <a:off x="2214083" y="2457579"/>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Exploratory Data Analysis(EDA)</a:t>
            </a:r>
            <a:endParaRPr/>
          </a:p>
        </p:txBody>
      </p:sp>
      <p:sp>
        <p:nvSpPr>
          <p:cNvPr id="276" name="Google Shape;276;p34"/>
          <p:cNvSpPr txBox="1"/>
          <p:nvPr>
            <p:ph idx="6" type="body"/>
          </p:nvPr>
        </p:nvSpPr>
        <p:spPr>
          <a:xfrm>
            <a:off x="3887013" y="2450287"/>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Make conclusion according to the goal</a:t>
            </a:r>
            <a:endParaRPr/>
          </a:p>
        </p:txBody>
      </p:sp>
      <p:sp>
        <p:nvSpPr>
          <p:cNvPr id="277" name="Google Shape;277;p34"/>
          <p:cNvSpPr txBox="1"/>
          <p:nvPr>
            <p:ph idx="8" type="body"/>
          </p:nvPr>
        </p:nvSpPr>
        <p:spPr>
          <a:xfrm>
            <a:off x="5559944" y="2457579"/>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“MVC” design</a:t>
            </a:r>
            <a:endParaRPr/>
          </a:p>
        </p:txBody>
      </p:sp>
      <p:sp>
        <p:nvSpPr>
          <p:cNvPr id="278" name="Google Shape;278;p34"/>
          <p:cNvSpPr txBox="1"/>
          <p:nvPr>
            <p:ph idx="13" type="body"/>
          </p:nvPr>
        </p:nvSpPr>
        <p:spPr>
          <a:xfrm>
            <a:off x="7222748" y="2450287"/>
            <a:ext cx="1370100" cy="1145700"/>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Generate html page</a:t>
            </a:r>
            <a:endParaRPr/>
          </a:p>
        </p:txBody>
      </p:sp>
      <p:sp>
        <p:nvSpPr>
          <p:cNvPr id="279" name="Google Shape;279;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350189" y="2111371"/>
            <a:ext cx="3958800" cy="2146800"/>
          </a:xfrm>
          <a:prstGeom prst="rect">
            <a:avLst/>
          </a:prstGeom>
          <a:noFill/>
          <a:ln>
            <a:noFill/>
          </a:ln>
        </p:spPr>
        <p:txBody>
          <a:bodyPr anchorCtr="0" anchor="b" bIns="34275" lIns="68575" spcFirstLastPara="1" rIns="68575" wrap="square" tIns="34275">
            <a:noAutofit/>
          </a:bodyPr>
          <a:lstStyle/>
          <a:p>
            <a:pPr indent="0" lvl="0" marL="0" rtl="0" algn="ctr">
              <a:lnSpc>
                <a:spcPct val="115000"/>
              </a:lnSpc>
              <a:spcBef>
                <a:spcPts val="2400"/>
              </a:spcBef>
              <a:spcAft>
                <a:spcPts val="0"/>
              </a:spcAft>
              <a:buClr>
                <a:schemeClr val="dk1"/>
              </a:buClr>
              <a:buSzPts val="1100"/>
              <a:buFont typeface="Arial"/>
              <a:buNone/>
            </a:pPr>
            <a:r>
              <a:t/>
            </a:r>
            <a:endParaRPr b="1" sz="2300">
              <a:solidFill>
                <a:srgbClr val="333333"/>
              </a:solidFill>
              <a:latin typeface="Arial"/>
              <a:ea typeface="Arial"/>
              <a:cs typeface="Arial"/>
              <a:sym typeface="Arial"/>
            </a:endParaRPr>
          </a:p>
          <a:p>
            <a:pPr indent="0" lvl="0" marL="0" rtl="0" algn="l">
              <a:lnSpc>
                <a:spcPct val="100000"/>
              </a:lnSpc>
              <a:spcBef>
                <a:spcPts val="600"/>
              </a:spcBef>
              <a:spcAft>
                <a:spcPts val="0"/>
              </a:spcAft>
              <a:buClr>
                <a:schemeClr val="dk1"/>
              </a:buClr>
              <a:buSzPts val="3800"/>
              <a:buFont typeface="Quattrocento Sans"/>
              <a:buNone/>
            </a:pPr>
            <a:r>
              <a:t/>
            </a:r>
            <a:endParaRPr/>
          </a:p>
        </p:txBody>
      </p:sp>
      <p:sp>
        <p:nvSpPr>
          <p:cNvPr id="285" name="Google Shape;285;p35"/>
          <p:cNvSpPr txBox="1"/>
          <p:nvPr>
            <p:ph idx="1" type="body"/>
          </p:nvPr>
        </p:nvSpPr>
        <p:spPr>
          <a:xfrm>
            <a:off x="54827" y="107673"/>
            <a:ext cx="3958800" cy="463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accent4"/>
              </a:buClr>
              <a:buSzPts val="1500"/>
              <a:buNone/>
            </a:pPr>
            <a:r>
              <a:rPr lang="zh-CN" sz="1600"/>
              <a:t>Simple Demo of </a:t>
            </a:r>
            <a:r>
              <a:rPr lang="zh-CN" sz="1600"/>
              <a:t>Auto-generated html page</a:t>
            </a:r>
            <a:endParaRPr sz="1600"/>
          </a:p>
        </p:txBody>
      </p:sp>
      <p:pic>
        <p:nvPicPr>
          <p:cNvPr descr="A picture containing sandy, distance" id="286" name="Google Shape;286;p35"/>
          <p:cNvPicPr preferRelativeResize="0"/>
          <p:nvPr>
            <p:ph idx="2" type="pic"/>
          </p:nvPr>
        </p:nvPicPr>
        <p:blipFill rotWithShape="1">
          <a:blip r:embed="rId3">
            <a:alphaModFix/>
          </a:blip>
          <a:srcRect b="0" l="0" r="0" t="0"/>
          <a:stretch/>
        </p:blipFill>
        <p:spPr>
          <a:xfrm>
            <a:off x="54825" y="4539200"/>
            <a:ext cx="8979799" cy="549775"/>
          </a:xfrm>
          <a:prstGeom prst="rect">
            <a:avLst/>
          </a:prstGeom>
          <a:noFill/>
          <a:ln>
            <a:noFill/>
          </a:ln>
        </p:spPr>
      </p:pic>
      <p:pic>
        <p:nvPicPr>
          <p:cNvPr id="287" name="Google Shape;287;p35"/>
          <p:cNvPicPr preferRelativeResize="0"/>
          <p:nvPr/>
        </p:nvPicPr>
        <p:blipFill>
          <a:blip r:embed="rId4">
            <a:alphaModFix/>
          </a:blip>
          <a:stretch>
            <a:fillRect/>
          </a:stretch>
        </p:blipFill>
        <p:spPr>
          <a:xfrm>
            <a:off x="0" y="571174"/>
            <a:ext cx="9144000" cy="333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628650" y="453875"/>
            <a:ext cx="7886700" cy="426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Roles and Individual Responsibilities</a:t>
            </a:r>
            <a:endParaRPr/>
          </a:p>
        </p:txBody>
      </p:sp>
      <p:sp>
        <p:nvSpPr>
          <p:cNvPr id="293" name="Google Shape;293;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
        <p:nvSpPr>
          <p:cNvPr id="294" name="Google Shape;294;p36"/>
          <p:cNvSpPr txBox="1"/>
          <p:nvPr/>
        </p:nvSpPr>
        <p:spPr>
          <a:xfrm>
            <a:off x="1412850" y="1860600"/>
            <a:ext cx="6318300" cy="1422300"/>
          </a:xfrm>
          <a:prstGeom prst="rect">
            <a:avLst/>
          </a:prstGeom>
          <a:noFill/>
          <a:ln>
            <a:noFill/>
          </a:ln>
        </p:spPr>
        <p:txBody>
          <a:bodyPr anchorCtr="0" anchor="b" bIns="91425" lIns="91425" spcFirstLastPara="1" rIns="91425" wrap="square" tIns="91425">
            <a:spAutoFit/>
          </a:bodyPr>
          <a:lstStyle/>
          <a:p>
            <a:pPr indent="-317500" lvl="0" marL="457200" rtl="0" algn="l">
              <a:lnSpc>
                <a:spcPct val="115000"/>
              </a:lnSpc>
              <a:spcBef>
                <a:spcPts val="0"/>
              </a:spcBef>
              <a:spcAft>
                <a:spcPts val="0"/>
              </a:spcAft>
              <a:buClr>
                <a:srgbClr val="1F2328"/>
              </a:buClr>
              <a:buSzPts val="1400"/>
              <a:buFont typeface="Quattrocento Sans"/>
              <a:buChar char="○"/>
            </a:pPr>
            <a:r>
              <a:rPr lang="zh-CN">
                <a:solidFill>
                  <a:srgbClr val="1F2328"/>
                </a:solidFill>
                <a:latin typeface="Quattrocento Sans"/>
                <a:ea typeface="Quattrocento Sans"/>
                <a:cs typeface="Quattrocento Sans"/>
                <a:sym typeface="Quattrocento Sans"/>
              </a:rPr>
              <a:t>Peizhi Yan : Data collection, user interface (controller).</a:t>
            </a:r>
            <a:endParaRPr u="sng">
              <a:solidFill>
                <a:schemeClr val="hlink"/>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1F2328"/>
              </a:buClr>
              <a:buSzPts val="1400"/>
              <a:buFont typeface="Quattrocento Sans"/>
              <a:buChar char="○"/>
            </a:pPr>
            <a:r>
              <a:rPr lang="zh-CN">
                <a:solidFill>
                  <a:srgbClr val="1F2328"/>
                </a:solidFill>
                <a:latin typeface="Quattrocento Sans"/>
                <a:ea typeface="Quattrocento Sans"/>
                <a:cs typeface="Quattrocento Sans"/>
                <a:sym typeface="Quattrocento Sans"/>
              </a:rPr>
              <a:t>Zican Hao : Data collection, template design (view).</a:t>
            </a:r>
            <a:endParaRPr u="sng">
              <a:solidFill>
                <a:schemeClr val="hlink"/>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1F2328"/>
              </a:buClr>
              <a:buSzPts val="1400"/>
              <a:buFont typeface="Quattrocento Sans"/>
              <a:buChar char="○"/>
            </a:pPr>
            <a:r>
              <a:rPr lang="zh-CN">
                <a:solidFill>
                  <a:srgbClr val="1F2328"/>
                </a:solidFill>
                <a:latin typeface="Quattrocento Sans"/>
                <a:ea typeface="Quattrocento Sans"/>
                <a:cs typeface="Quattrocento Sans"/>
                <a:sym typeface="Quattrocento Sans"/>
              </a:rPr>
              <a:t>Zhicun Chen : Data collection, data calculation and figure generation (model).</a:t>
            </a:r>
            <a:endParaRPr u="sng">
              <a:solidFill>
                <a:schemeClr val="hlink"/>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3632050" y="2572750"/>
            <a:ext cx="2322900" cy="733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accent4"/>
              </a:buClr>
              <a:buSzPts val="2400"/>
              <a:buFont typeface="Quattrocento Sans"/>
              <a:buNone/>
            </a:pPr>
            <a:r>
              <a:rPr lang="zh-CN"/>
              <a:t>Q&amp;A Time</a:t>
            </a:r>
            <a:endParaRPr/>
          </a:p>
        </p:txBody>
      </p:sp>
      <p:pic>
        <p:nvPicPr>
          <p:cNvPr descr="A picture containing plant, grass, outdoor, sea, beach" id="300" name="Google Shape;300;p37"/>
          <p:cNvPicPr preferRelativeResize="0"/>
          <p:nvPr>
            <p:ph idx="2" type="pic"/>
          </p:nvPr>
        </p:nvPicPr>
        <p:blipFill rotWithShape="1">
          <a:blip r:embed="rId3">
            <a:alphaModFix/>
          </a:blip>
          <a:srcRect b="0" l="0" r="0" t="0"/>
          <a:stretch/>
        </p:blipFill>
        <p:spPr>
          <a:xfrm>
            <a:off x="0" y="0"/>
            <a:ext cx="9144000" cy="1538287"/>
          </a:xfrm>
          <a:prstGeom prst="rect">
            <a:avLst/>
          </a:prstGeom>
          <a:noFill/>
          <a:ln>
            <a:noFill/>
          </a:ln>
        </p:spPr>
      </p:pic>
      <p:pic>
        <p:nvPicPr>
          <p:cNvPr descr="Close up of grass" id="301" name="Google Shape;301;p37"/>
          <p:cNvPicPr preferRelativeResize="0"/>
          <p:nvPr>
            <p:ph idx="3" type="pic"/>
          </p:nvPr>
        </p:nvPicPr>
        <p:blipFill rotWithShape="1">
          <a:blip r:embed="rId4">
            <a:alphaModFix/>
          </a:blip>
          <a:srcRect b="0" l="0" r="0" t="0"/>
          <a:stretch/>
        </p:blipFill>
        <p:spPr>
          <a:xfrm>
            <a:off x="0" y="4341019"/>
            <a:ext cx="9144000" cy="802481"/>
          </a:xfrm>
          <a:prstGeom prst="rect">
            <a:avLst/>
          </a:prstGeom>
          <a:noFill/>
          <a:ln>
            <a:noFill/>
          </a:ln>
        </p:spPr>
      </p:pic>
      <p:sp>
        <p:nvSpPr>
          <p:cNvPr id="302" name="Google Shape;302;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7">
      <a:dk1>
        <a:srgbClr val="000000"/>
      </a:dk1>
      <a:lt1>
        <a:srgbClr val="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