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Quattrocento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QuattrocentoSans-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QuattrocentoSans-bold.fntdata"/><Relationship Id="rId6" Type="http://schemas.openxmlformats.org/officeDocument/2006/relationships/notesMaster" Target="notesMasters/notesMaster1.xml"/><Relationship Id="rId18" Type="http://schemas.openxmlformats.org/officeDocument/2006/relationships/font" Target="fonts/QuattrocentoSans-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ce532ee2cc_1_17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2ce532ee2cc_1_1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ce532ee2cc_1_31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g2ce532ee2cc_1_3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ce532ee2cc_1_32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2ce532ee2cc_1_3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ce532ee2cc_1_18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2ce532ee2cc_1_1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ce532ee2cc_1_19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2ce532ee2cc_1_1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ce532ee2cc_1_20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g2ce532ee2cc_1_2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ce532ee2cc_1_21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g2ce532ee2cc_1_2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ce532ee2cc_1_26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g2ce532ee2cc_1_2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ce54cfe9c6_0_1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g2ce54cfe9c6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f7d0f6d3d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f7d0f6d3d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f7d0f6d3d8_0_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g1f7d0f6d3d8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spTree>
      <p:nvGrpSpPr>
        <p:cNvPr id="54" name="Shape 54"/>
        <p:cNvGrpSpPr/>
        <p:nvPr/>
      </p:nvGrpSpPr>
      <p:grpSpPr>
        <a:xfrm>
          <a:off x="0" y="0"/>
          <a:ext cx="0" cy="0"/>
          <a:chOff x="0" y="0"/>
          <a:chExt cx="0" cy="0"/>
        </a:xfrm>
      </p:grpSpPr>
      <p:sp>
        <p:nvSpPr>
          <p:cNvPr id="55" name="Google Shape;55;p14"/>
          <p:cNvSpPr txBox="1"/>
          <p:nvPr>
            <p:ph type="title"/>
          </p:nvPr>
        </p:nvSpPr>
        <p:spPr>
          <a:xfrm>
            <a:off x="488827" y="2012921"/>
            <a:ext cx="3958886" cy="2146669"/>
          </a:xfrm>
          <a:prstGeom prst="rect">
            <a:avLst/>
          </a:prstGeom>
          <a:noFill/>
          <a:ln>
            <a:noFill/>
          </a:ln>
        </p:spPr>
        <p:txBody>
          <a:bodyPr anchorCtr="0" anchor="b" bIns="34275" lIns="68575" spcFirstLastPara="1" rIns="68575" wrap="square" tIns="34275">
            <a:noAutofit/>
          </a:bodyPr>
          <a:lstStyle>
            <a:lvl1pPr lvl="0" marR="0" rtl="0" algn="l">
              <a:lnSpc>
                <a:spcPct val="100000"/>
              </a:lnSpc>
              <a:spcBef>
                <a:spcPts val="0"/>
              </a:spcBef>
              <a:spcAft>
                <a:spcPts val="0"/>
              </a:spcAft>
              <a:buClr>
                <a:schemeClr val="dk1"/>
              </a:buClr>
              <a:buSzPts val="3800"/>
              <a:buFont typeface="Quattrocento Sans"/>
              <a:buNone/>
              <a:defRPr b="0" i="0" sz="38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6" name="Google Shape;56;p14"/>
          <p:cNvSpPr txBox="1"/>
          <p:nvPr>
            <p:ph idx="1" type="body"/>
          </p:nvPr>
        </p:nvSpPr>
        <p:spPr>
          <a:xfrm>
            <a:off x="514227" y="4176524"/>
            <a:ext cx="3958886" cy="463607"/>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chemeClr val="accent4"/>
              </a:buClr>
              <a:buSzPts val="1500"/>
              <a:buFont typeface="Arial"/>
              <a:buNone/>
              <a:defRPr b="0" i="0" sz="1500" u="none" cap="none" strike="noStrike">
                <a:solidFill>
                  <a:schemeClr val="accent4"/>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57" name="Google Shape;57;p14"/>
          <p:cNvSpPr/>
          <p:nvPr>
            <p:ph idx="2" type="pic"/>
          </p:nvPr>
        </p:nvSpPr>
        <p:spPr>
          <a:xfrm>
            <a:off x="6107906" y="710803"/>
            <a:ext cx="3036093" cy="3721894"/>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58" name="Shape 58"/>
        <p:cNvGrpSpPr/>
        <p:nvPr/>
      </p:nvGrpSpPr>
      <p:grpSpPr>
        <a:xfrm>
          <a:off x="0" y="0"/>
          <a:ext cx="0" cy="0"/>
          <a:chOff x="0" y="0"/>
          <a:chExt cx="0" cy="0"/>
        </a:xfrm>
      </p:grpSpPr>
      <p:sp>
        <p:nvSpPr>
          <p:cNvPr id="59" name="Google Shape;59;p15"/>
          <p:cNvSpPr txBox="1"/>
          <p:nvPr>
            <p:ph type="title"/>
          </p:nvPr>
        </p:nvSpPr>
        <p:spPr>
          <a:xfrm>
            <a:off x="1051185" y="706817"/>
            <a:ext cx="3520815" cy="843294"/>
          </a:xfrm>
          <a:prstGeom prst="rect">
            <a:avLst/>
          </a:prstGeom>
          <a:noFill/>
          <a:ln>
            <a:noFill/>
          </a:ln>
        </p:spPr>
        <p:txBody>
          <a:bodyPr anchorCtr="0" anchor="b" bIns="34275" lIns="68575" spcFirstLastPara="1" rIns="68575" wrap="square" tIns="34275">
            <a:noAutofit/>
          </a:bodyPr>
          <a:lstStyle>
            <a:lvl1pPr lvl="0" marR="0" rtl="0" algn="l">
              <a:lnSpc>
                <a:spcPct val="90000"/>
              </a:lnSpc>
              <a:spcBef>
                <a:spcPts val="0"/>
              </a:spcBef>
              <a:spcAft>
                <a:spcPts val="0"/>
              </a:spcAft>
              <a:buClr>
                <a:schemeClr val="accent4"/>
              </a:buClr>
              <a:buSzPts val="2400"/>
              <a:buFont typeface="Quattrocento Sans"/>
              <a:buNone/>
              <a:defRPr b="0" i="0" sz="2400" u="none" cap="none" strike="noStrike">
                <a:solidFill>
                  <a:schemeClr val="accent4"/>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60" name="Google Shape;60;p15"/>
          <p:cNvSpPr txBox="1"/>
          <p:nvPr>
            <p:ph idx="1" type="body"/>
          </p:nvPr>
        </p:nvSpPr>
        <p:spPr>
          <a:xfrm>
            <a:off x="1057940" y="1747400"/>
            <a:ext cx="3044154" cy="23674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200000"/>
              </a:lnSpc>
              <a:spcBef>
                <a:spcPts val="0"/>
              </a:spcBef>
              <a:spcAft>
                <a:spcPts val="0"/>
              </a:spcAft>
              <a:buClr>
                <a:schemeClr val="accent4"/>
              </a:buClr>
              <a:buSzPts val="1500"/>
              <a:buFont typeface="Quattrocento Sans"/>
              <a:buNone/>
              <a:defRPr b="0" i="0" sz="1500" u="none" cap="none" strike="noStrike">
                <a:solidFill>
                  <a:schemeClr val="accent4"/>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61" name="Google Shape;61;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2" name="Google Shape;62;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3" name="Google Shape;63;p15"/>
          <p:cNvSpPr/>
          <p:nvPr>
            <p:ph idx="2" type="pic"/>
          </p:nvPr>
        </p:nvSpPr>
        <p:spPr>
          <a:xfrm>
            <a:off x="5387521" y="0"/>
            <a:ext cx="2698539" cy="2443579"/>
          </a:xfrm>
          <a:prstGeom prst="rect">
            <a:avLst/>
          </a:prstGeom>
          <a:noFill/>
          <a:ln>
            <a:noFill/>
          </a:ln>
        </p:spPr>
      </p:sp>
      <p:sp>
        <p:nvSpPr>
          <p:cNvPr id="64" name="Google Shape;64;p15"/>
          <p:cNvSpPr/>
          <p:nvPr>
            <p:ph idx="3" type="pic"/>
          </p:nvPr>
        </p:nvSpPr>
        <p:spPr>
          <a:xfrm>
            <a:off x="5387521" y="2699921"/>
            <a:ext cx="2698539" cy="2443579"/>
          </a:xfrm>
          <a:prstGeom prst="rect">
            <a:avLst/>
          </a:prstGeom>
          <a:noFill/>
          <a:ln>
            <a:noFill/>
          </a:ln>
        </p:spPr>
      </p:sp>
      <p:sp>
        <p:nvSpPr>
          <p:cNvPr id="65" name="Google Shape;65;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Introduction">
    <p:spTree>
      <p:nvGrpSpPr>
        <p:cNvPr id="66" name="Shape 66"/>
        <p:cNvGrpSpPr/>
        <p:nvPr/>
      </p:nvGrpSpPr>
      <p:grpSpPr>
        <a:xfrm>
          <a:off x="0" y="0"/>
          <a:ext cx="0" cy="0"/>
          <a:chOff x="0" y="0"/>
          <a:chExt cx="0" cy="0"/>
        </a:xfrm>
      </p:grpSpPr>
      <p:sp>
        <p:nvSpPr>
          <p:cNvPr id="67" name="Google Shape;67;p16"/>
          <p:cNvSpPr txBox="1"/>
          <p:nvPr>
            <p:ph type="title"/>
          </p:nvPr>
        </p:nvSpPr>
        <p:spPr>
          <a:xfrm>
            <a:off x="4648200" y="2190750"/>
            <a:ext cx="3562350" cy="395288"/>
          </a:xfrm>
          <a:prstGeom prst="rect">
            <a:avLst/>
          </a:prstGeom>
          <a:noFill/>
          <a:ln>
            <a:noFill/>
          </a:ln>
        </p:spPr>
        <p:txBody>
          <a:bodyPr anchorCtr="0" anchor="b" bIns="34275" lIns="68575" spcFirstLastPara="1" rIns="68575" wrap="square" tIns="34275">
            <a:noAutofit/>
          </a:bodyPr>
          <a:lstStyle>
            <a:lvl1pPr lvl="0" marR="0" rtl="0" algn="l">
              <a:lnSpc>
                <a:spcPct val="90000"/>
              </a:lnSpc>
              <a:spcBef>
                <a:spcPts val="0"/>
              </a:spcBef>
              <a:spcAft>
                <a:spcPts val="0"/>
              </a:spcAft>
              <a:buClr>
                <a:schemeClr val="accent4"/>
              </a:buClr>
              <a:buSzPts val="2400"/>
              <a:buFont typeface="Quattrocento Sans"/>
              <a:buNone/>
              <a:defRPr b="0" i="0" sz="2400" u="none" cap="none" strike="noStrike">
                <a:solidFill>
                  <a:schemeClr val="accent4"/>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68" name="Google Shape;68;p16"/>
          <p:cNvSpPr/>
          <p:nvPr>
            <p:ph idx="2" type="pic"/>
          </p:nvPr>
        </p:nvSpPr>
        <p:spPr>
          <a:xfrm>
            <a:off x="628650" y="369094"/>
            <a:ext cx="3086100" cy="4029075"/>
          </a:xfrm>
          <a:prstGeom prst="rect">
            <a:avLst/>
          </a:prstGeom>
          <a:noFill/>
          <a:ln>
            <a:noFill/>
          </a:ln>
        </p:spPr>
      </p:sp>
      <p:sp>
        <p:nvSpPr>
          <p:cNvPr id="69" name="Google Shape;69;p16"/>
          <p:cNvSpPr txBox="1"/>
          <p:nvPr>
            <p:ph idx="1" type="body"/>
          </p:nvPr>
        </p:nvSpPr>
        <p:spPr>
          <a:xfrm>
            <a:off x="4648200" y="2571750"/>
            <a:ext cx="3562350" cy="1597478"/>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50000"/>
              </a:lnSpc>
              <a:spcBef>
                <a:spcPts val="0"/>
              </a:spcBef>
              <a:spcAft>
                <a:spcPts val="0"/>
              </a:spcAft>
              <a:buClr>
                <a:schemeClr val="dk1"/>
              </a:buClr>
              <a:buSzPts val="1100"/>
              <a:buFont typeface="Arial"/>
              <a:buNone/>
              <a:defRPr b="0" i="0" sz="11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70" name="Google Shape;70;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imary Goals">
  <p:cSld name="Primary Goals">
    <p:spTree>
      <p:nvGrpSpPr>
        <p:cNvPr id="73" name="Shape 73"/>
        <p:cNvGrpSpPr/>
        <p:nvPr/>
      </p:nvGrpSpPr>
      <p:grpSpPr>
        <a:xfrm>
          <a:off x="0" y="0"/>
          <a:ext cx="0" cy="0"/>
          <a:chOff x="0" y="0"/>
          <a:chExt cx="0" cy="0"/>
        </a:xfrm>
      </p:grpSpPr>
      <p:sp>
        <p:nvSpPr>
          <p:cNvPr id="74" name="Google Shape;74;p17"/>
          <p:cNvSpPr/>
          <p:nvPr>
            <p:ph idx="2" type="pic"/>
          </p:nvPr>
        </p:nvSpPr>
        <p:spPr>
          <a:xfrm>
            <a:off x="448801" y="448801"/>
            <a:ext cx="7233792" cy="4245899"/>
          </a:xfrm>
          <a:prstGeom prst="rect">
            <a:avLst/>
          </a:prstGeom>
          <a:noFill/>
          <a:ln>
            <a:noFill/>
          </a:ln>
        </p:spPr>
      </p:sp>
      <p:sp>
        <p:nvSpPr>
          <p:cNvPr id="75" name="Google Shape;75;p17"/>
          <p:cNvSpPr txBox="1"/>
          <p:nvPr>
            <p:ph type="title"/>
          </p:nvPr>
        </p:nvSpPr>
        <p:spPr>
          <a:xfrm>
            <a:off x="4627484" y="2582976"/>
            <a:ext cx="4516516" cy="661874"/>
          </a:xfrm>
          <a:prstGeom prst="rect">
            <a:avLst/>
          </a:prstGeom>
          <a:solidFill>
            <a:schemeClr val="accent4">
              <a:alpha val="80000"/>
            </a:schemeClr>
          </a:solidFill>
          <a:ln>
            <a:noFill/>
          </a:ln>
        </p:spPr>
        <p:txBody>
          <a:bodyPr anchorCtr="0" anchor="ctr" bIns="34275" lIns="1028700" spcFirstLastPara="1" rIns="68575" wrap="square" tIns="342900">
            <a:noAutofit/>
          </a:bodyPr>
          <a:lstStyle>
            <a:lvl1pPr lvl="0" marR="0" rtl="0" algn="l">
              <a:lnSpc>
                <a:spcPct val="90000"/>
              </a:lnSpc>
              <a:spcBef>
                <a:spcPts val="0"/>
              </a:spcBef>
              <a:spcAft>
                <a:spcPts val="0"/>
              </a:spcAft>
              <a:buClr>
                <a:schemeClr val="lt1"/>
              </a:buClr>
              <a:buSzPts val="2400"/>
              <a:buFont typeface="Quattrocento Sans"/>
              <a:buNone/>
              <a:defRPr b="0" i="0" sz="2400" u="none" cap="none" strike="noStrike">
                <a:solidFill>
                  <a:schemeClr val="lt1"/>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6" name="Google Shape;76;p17"/>
          <p:cNvSpPr txBox="1"/>
          <p:nvPr>
            <p:ph idx="1" type="body"/>
          </p:nvPr>
        </p:nvSpPr>
        <p:spPr>
          <a:xfrm>
            <a:off x="4627484" y="3244850"/>
            <a:ext cx="4516516" cy="622811"/>
          </a:xfrm>
          <a:prstGeom prst="rect">
            <a:avLst/>
          </a:prstGeom>
          <a:solidFill>
            <a:schemeClr val="accent4">
              <a:alpha val="80000"/>
            </a:schemeClr>
          </a:solidFill>
          <a:ln>
            <a:noFill/>
          </a:ln>
        </p:spPr>
        <p:txBody>
          <a:bodyPr anchorCtr="0" anchor="ctr" bIns="274325" lIns="1028700" spcFirstLastPara="1" rIns="68575" wrap="square" tIns="34275">
            <a:noAutofit/>
          </a:bodyPr>
          <a:lstStyle>
            <a:lvl1pPr indent="-228600" lvl="0" marL="457200" marR="0" rtl="0" algn="l">
              <a:lnSpc>
                <a:spcPct val="90000"/>
              </a:lnSpc>
              <a:spcBef>
                <a:spcPts val="800"/>
              </a:spcBef>
              <a:spcAft>
                <a:spcPts val="0"/>
              </a:spcAft>
              <a:buClr>
                <a:schemeClr val="lt1"/>
              </a:buClr>
              <a:buSzPts val="1500"/>
              <a:buFont typeface="Arial"/>
              <a:buNone/>
              <a:defRPr b="0" i="0" sz="1500" u="none" cap="none" strike="noStrike">
                <a:solidFill>
                  <a:schemeClr val="lt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77" name="Shape 77"/>
        <p:cNvGrpSpPr/>
        <p:nvPr/>
      </p:nvGrpSpPr>
      <p:grpSpPr>
        <a:xfrm>
          <a:off x="0" y="0"/>
          <a:ext cx="0" cy="0"/>
          <a:chOff x="0" y="0"/>
          <a:chExt cx="0" cy="0"/>
        </a:xfrm>
      </p:grpSpPr>
      <p:sp>
        <p:nvSpPr>
          <p:cNvPr id="78" name="Google Shape;78;p18"/>
          <p:cNvSpPr/>
          <p:nvPr>
            <p:ph idx="2" type="pic"/>
          </p:nvPr>
        </p:nvSpPr>
        <p:spPr>
          <a:xfrm>
            <a:off x="0" y="0"/>
            <a:ext cx="9144000" cy="5143500"/>
          </a:xfrm>
          <a:prstGeom prst="rect">
            <a:avLst/>
          </a:prstGeom>
          <a:noFill/>
          <a:ln>
            <a:noFill/>
          </a:ln>
        </p:spPr>
      </p:sp>
      <p:sp>
        <p:nvSpPr>
          <p:cNvPr id="79" name="Google Shape;79;p18"/>
          <p:cNvSpPr txBox="1"/>
          <p:nvPr>
            <p:ph type="title"/>
          </p:nvPr>
        </p:nvSpPr>
        <p:spPr>
          <a:xfrm>
            <a:off x="-1" y="886432"/>
            <a:ext cx="9144000" cy="2514170"/>
          </a:xfrm>
          <a:prstGeom prst="rect">
            <a:avLst/>
          </a:prstGeom>
          <a:solidFill>
            <a:srgbClr val="DEE2E2">
              <a:alpha val="84705"/>
            </a:srgbClr>
          </a:solidFill>
          <a:ln>
            <a:noFill/>
          </a:ln>
        </p:spPr>
        <p:txBody>
          <a:bodyPr anchorCtr="0" anchor="b" bIns="34275" lIns="720075" spcFirstLastPara="1" rIns="5486400" wrap="square" tIns="34275">
            <a:noAutofit/>
          </a:bodyPr>
          <a:lstStyle>
            <a:lvl1pPr lvl="0" marR="0" rtl="0" algn="l">
              <a:lnSpc>
                <a:spcPct val="90000"/>
              </a:lnSpc>
              <a:spcBef>
                <a:spcPts val="0"/>
              </a:spcBef>
              <a:spcAft>
                <a:spcPts val="0"/>
              </a:spcAft>
              <a:buClr>
                <a:schemeClr val="dk1"/>
              </a:buClr>
              <a:buSzPts val="2400"/>
              <a:buFont typeface="Quattrocento Sans"/>
              <a:buNone/>
              <a:defRPr b="0" i="0" sz="24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80" name="Google Shape;80;p18"/>
          <p:cNvSpPr txBox="1"/>
          <p:nvPr>
            <p:ph idx="1" type="body"/>
          </p:nvPr>
        </p:nvSpPr>
        <p:spPr>
          <a:xfrm>
            <a:off x="-1" y="3400603"/>
            <a:ext cx="9144000" cy="856465"/>
          </a:xfrm>
          <a:prstGeom prst="rect">
            <a:avLst/>
          </a:prstGeom>
          <a:solidFill>
            <a:srgbClr val="DEE2E2">
              <a:alpha val="84705"/>
            </a:srgbClr>
          </a:solidFill>
          <a:ln>
            <a:noFill/>
          </a:ln>
        </p:spPr>
        <p:txBody>
          <a:bodyPr anchorCtr="0" anchor="t" bIns="34275" lIns="720075" spcFirstLastPara="1" rIns="4800600" wrap="square" tIns="102875">
            <a:noAutofit/>
          </a:bodyPr>
          <a:lstStyle>
            <a:lvl1pPr indent="-228600" lvl="0" marL="457200" marR="0" rtl="0" algn="l">
              <a:lnSpc>
                <a:spcPct val="90000"/>
              </a:lnSpc>
              <a:spcBef>
                <a:spcPts val="800"/>
              </a:spcBef>
              <a:spcAft>
                <a:spcPts val="0"/>
              </a:spcAft>
              <a:buClr>
                <a:srgbClr val="685034"/>
              </a:buClr>
              <a:buSzPts val="1500"/>
              <a:buFont typeface="Arial"/>
              <a:buNone/>
              <a:defRPr b="0" i="0" sz="1500" u="none" cap="none" strike="noStrike">
                <a:solidFill>
                  <a:srgbClr val="685034"/>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81" name="Google Shape;81;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800" u="none" cap="none" strike="noStrike">
                <a:solidFill>
                  <a:schemeClr val="lt1"/>
                </a:solidFill>
                <a:latin typeface="Quattrocento Sans"/>
                <a:ea typeface="Quattrocento Sans"/>
                <a:cs typeface="Quattrocento Sans"/>
                <a:sym typeface="Quattrocento Sans"/>
              </a:defRPr>
            </a:lvl1pPr>
            <a:lvl2pPr indent="0" lvl="1" marL="0" algn="r">
              <a:spcBef>
                <a:spcPts val="0"/>
              </a:spcBef>
              <a:buNone/>
              <a:defRPr b="0" i="0" sz="800" u="none" cap="none" strike="noStrike">
                <a:solidFill>
                  <a:schemeClr val="lt1"/>
                </a:solidFill>
                <a:latin typeface="Quattrocento Sans"/>
                <a:ea typeface="Quattrocento Sans"/>
                <a:cs typeface="Quattrocento Sans"/>
                <a:sym typeface="Quattrocento Sans"/>
              </a:defRPr>
            </a:lvl2pPr>
            <a:lvl3pPr indent="0" lvl="2" marL="0" algn="r">
              <a:spcBef>
                <a:spcPts val="0"/>
              </a:spcBef>
              <a:buNone/>
              <a:defRPr b="0" i="0" sz="800" u="none" cap="none" strike="noStrike">
                <a:solidFill>
                  <a:schemeClr val="lt1"/>
                </a:solidFill>
                <a:latin typeface="Quattrocento Sans"/>
                <a:ea typeface="Quattrocento Sans"/>
                <a:cs typeface="Quattrocento Sans"/>
                <a:sym typeface="Quattrocento Sans"/>
              </a:defRPr>
            </a:lvl3pPr>
            <a:lvl4pPr indent="0" lvl="3" marL="0" algn="r">
              <a:spcBef>
                <a:spcPts val="0"/>
              </a:spcBef>
              <a:buNone/>
              <a:defRPr b="0" i="0" sz="800" u="none" cap="none" strike="noStrike">
                <a:solidFill>
                  <a:schemeClr val="lt1"/>
                </a:solidFill>
                <a:latin typeface="Quattrocento Sans"/>
                <a:ea typeface="Quattrocento Sans"/>
                <a:cs typeface="Quattrocento Sans"/>
                <a:sym typeface="Quattrocento Sans"/>
              </a:defRPr>
            </a:lvl4pPr>
            <a:lvl5pPr indent="0" lvl="4" marL="0" algn="r">
              <a:spcBef>
                <a:spcPts val="0"/>
              </a:spcBef>
              <a:buNone/>
              <a:defRPr b="0" i="0" sz="800" u="none" cap="none" strike="noStrike">
                <a:solidFill>
                  <a:schemeClr val="lt1"/>
                </a:solidFill>
                <a:latin typeface="Quattrocento Sans"/>
                <a:ea typeface="Quattrocento Sans"/>
                <a:cs typeface="Quattrocento Sans"/>
                <a:sym typeface="Quattrocento Sans"/>
              </a:defRPr>
            </a:lvl5pPr>
            <a:lvl6pPr indent="0" lvl="5" marL="0" algn="r">
              <a:spcBef>
                <a:spcPts val="0"/>
              </a:spcBef>
              <a:buNone/>
              <a:defRPr b="0" i="0" sz="800" u="none" cap="none" strike="noStrike">
                <a:solidFill>
                  <a:schemeClr val="lt1"/>
                </a:solidFill>
                <a:latin typeface="Quattrocento Sans"/>
                <a:ea typeface="Quattrocento Sans"/>
                <a:cs typeface="Quattrocento Sans"/>
                <a:sym typeface="Quattrocento Sans"/>
              </a:defRPr>
            </a:lvl6pPr>
            <a:lvl7pPr indent="0" lvl="6" marL="0" algn="r">
              <a:spcBef>
                <a:spcPts val="0"/>
              </a:spcBef>
              <a:buNone/>
              <a:defRPr b="0" i="0" sz="800" u="none" cap="none" strike="noStrike">
                <a:solidFill>
                  <a:schemeClr val="lt1"/>
                </a:solidFill>
                <a:latin typeface="Quattrocento Sans"/>
                <a:ea typeface="Quattrocento Sans"/>
                <a:cs typeface="Quattrocento Sans"/>
                <a:sym typeface="Quattrocento Sans"/>
              </a:defRPr>
            </a:lvl7pPr>
            <a:lvl8pPr indent="0" lvl="7" marL="0" algn="r">
              <a:spcBef>
                <a:spcPts val="0"/>
              </a:spcBef>
              <a:buNone/>
              <a:defRPr b="0" i="0" sz="800" u="none" cap="none" strike="noStrike">
                <a:solidFill>
                  <a:schemeClr val="lt1"/>
                </a:solidFill>
                <a:latin typeface="Quattrocento Sans"/>
                <a:ea typeface="Quattrocento Sans"/>
                <a:cs typeface="Quattrocento Sans"/>
                <a:sym typeface="Quattrocento Sans"/>
              </a:defRPr>
            </a:lvl8pPr>
            <a:lvl9pPr indent="0" lvl="8" marL="0" algn="r">
              <a:spcBef>
                <a:spcPts val="0"/>
              </a:spcBef>
              <a:buNone/>
              <a:defRPr b="0" i="0" sz="800" u="none" cap="none" strike="noStrike">
                <a:solidFill>
                  <a:schemeClr val="l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_4">
  <p:cSld name="Team_4">
    <p:spTree>
      <p:nvGrpSpPr>
        <p:cNvPr id="84" name="Shape 84"/>
        <p:cNvGrpSpPr/>
        <p:nvPr/>
      </p:nvGrpSpPr>
      <p:grpSpPr>
        <a:xfrm>
          <a:off x="0" y="0"/>
          <a:ext cx="0" cy="0"/>
          <a:chOff x="0" y="0"/>
          <a:chExt cx="0" cy="0"/>
        </a:xfrm>
      </p:grpSpPr>
      <p:sp>
        <p:nvSpPr>
          <p:cNvPr id="85" name="Google Shape;85;p19"/>
          <p:cNvSpPr/>
          <p:nvPr/>
        </p:nvSpPr>
        <p:spPr>
          <a:xfrm>
            <a:off x="0" y="3205695"/>
            <a:ext cx="9144000" cy="1937804"/>
          </a:xfrm>
          <a:prstGeom prst="rect">
            <a:avLst/>
          </a:prstGeom>
          <a:solidFill>
            <a:schemeClr val="accent1">
              <a:alpha val="14901"/>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86" name="Google Shape;86;p19"/>
          <p:cNvSpPr txBox="1"/>
          <p:nvPr>
            <p:ph type="title"/>
          </p:nvPr>
        </p:nvSpPr>
        <p:spPr>
          <a:xfrm>
            <a:off x="749885" y="1115645"/>
            <a:ext cx="1936166" cy="994172"/>
          </a:xfrm>
          <a:prstGeom prst="rect">
            <a:avLst/>
          </a:prstGeom>
          <a:noFill/>
          <a:ln>
            <a:noFill/>
          </a:ln>
        </p:spPr>
        <p:txBody>
          <a:bodyPr anchorCtr="0" anchor="b" bIns="34275" lIns="68575" spcFirstLastPara="1" rIns="68575" wrap="square" tIns="34275">
            <a:noAutofit/>
          </a:bodyPr>
          <a:lstStyle>
            <a:lvl1pPr lvl="0" marR="0" rtl="0" algn="ctr">
              <a:lnSpc>
                <a:spcPct val="90000"/>
              </a:lnSpc>
              <a:spcBef>
                <a:spcPts val="0"/>
              </a:spcBef>
              <a:spcAft>
                <a:spcPts val="0"/>
              </a:spcAft>
              <a:buClr>
                <a:schemeClr val="accent4"/>
              </a:buClr>
              <a:buSzPts val="2400"/>
              <a:buFont typeface="Quattrocento Sans"/>
              <a:buNone/>
              <a:defRPr b="0" i="0" sz="2400" u="none" cap="none" strike="noStrike">
                <a:solidFill>
                  <a:schemeClr val="accent4"/>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87" name="Google Shape;87;p19"/>
          <p:cNvSpPr/>
          <p:nvPr>
            <p:ph idx="2" type="pic"/>
          </p:nvPr>
        </p:nvSpPr>
        <p:spPr>
          <a:xfrm>
            <a:off x="3595223" y="508064"/>
            <a:ext cx="1768239" cy="1216819"/>
          </a:xfrm>
          <a:prstGeom prst="rect">
            <a:avLst/>
          </a:prstGeom>
          <a:noFill/>
          <a:ln>
            <a:noFill/>
          </a:ln>
        </p:spPr>
      </p:sp>
      <p:sp>
        <p:nvSpPr>
          <p:cNvPr id="88" name="Google Shape;88;p19"/>
          <p:cNvSpPr txBox="1"/>
          <p:nvPr>
            <p:ph idx="1" type="body"/>
          </p:nvPr>
        </p:nvSpPr>
        <p:spPr>
          <a:xfrm>
            <a:off x="3595221" y="1724881"/>
            <a:ext cx="1768239" cy="356362"/>
          </a:xfrm>
          <a:prstGeom prst="rect">
            <a:avLst/>
          </a:prstGeom>
          <a:noFill/>
          <a:ln>
            <a:noFill/>
          </a:ln>
        </p:spPr>
        <p:txBody>
          <a:bodyPr anchorCtr="0" anchor="b" bIns="34275" lIns="68575" spcFirstLastPara="1" rIns="68575" wrap="square" tIns="34275">
            <a:noAutofit/>
          </a:bodyPr>
          <a:lstStyle>
            <a:lvl1pPr indent="-228600" lvl="0" marL="457200" marR="0" rtl="0" algn="ctr">
              <a:lnSpc>
                <a:spcPct val="90000"/>
              </a:lnSpc>
              <a:spcBef>
                <a:spcPts val="800"/>
              </a:spcBef>
              <a:spcAft>
                <a:spcPts val="0"/>
              </a:spcAft>
              <a:buClr>
                <a:schemeClr val="accent4"/>
              </a:buClr>
              <a:buSzPts val="1200"/>
              <a:buFont typeface="Arial"/>
              <a:buNone/>
              <a:defRPr b="0" i="0" sz="1200" u="none" cap="none" strike="noStrike">
                <a:solidFill>
                  <a:schemeClr val="accent4"/>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89" name="Google Shape;89;p19"/>
          <p:cNvSpPr txBox="1"/>
          <p:nvPr>
            <p:ph idx="3" type="body"/>
          </p:nvPr>
        </p:nvSpPr>
        <p:spPr>
          <a:xfrm>
            <a:off x="3595221" y="2081243"/>
            <a:ext cx="1768239" cy="356360"/>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90" name="Google Shape;90;p19"/>
          <p:cNvSpPr/>
          <p:nvPr>
            <p:ph idx="4" type="pic"/>
          </p:nvPr>
        </p:nvSpPr>
        <p:spPr>
          <a:xfrm>
            <a:off x="5573831" y="508064"/>
            <a:ext cx="1768239" cy="1216819"/>
          </a:xfrm>
          <a:prstGeom prst="rect">
            <a:avLst/>
          </a:prstGeom>
          <a:noFill/>
          <a:ln>
            <a:noFill/>
          </a:ln>
        </p:spPr>
      </p:sp>
      <p:sp>
        <p:nvSpPr>
          <p:cNvPr id="91" name="Google Shape;91;p19"/>
          <p:cNvSpPr txBox="1"/>
          <p:nvPr>
            <p:ph idx="5" type="body"/>
          </p:nvPr>
        </p:nvSpPr>
        <p:spPr>
          <a:xfrm>
            <a:off x="5573829" y="1724881"/>
            <a:ext cx="1768239" cy="356362"/>
          </a:xfrm>
          <a:prstGeom prst="rect">
            <a:avLst/>
          </a:prstGeom>
          <a:noFill/>
          <a:ln>
            <a:noFill/>
          </a:ln>
        </p:spPr>
        <p:txBody>
          <a:bodyPr anchorCtr="0" anchor="b" bIns="34275" lIns="68575" spcFirstLastPara="1" rIns="68575" wrap="square" tIns="34275">
            <a:noAutofit/>
          </a:bodyPr>
          <a:lstStyle>
            <a:lvl1pPr indent="-228600" lvl="0" marL="457200" marR="0" rtl="0" algn="ctr">
              <a:lnSpc>
                <a:spcPct val="90000"/>
              </a:lnSpc>
              <a:spcBef>
                <a:spcPts val="800"/>
              </a:spcBef>
              <a:spcAft>
                <a:spcPts val="0"/>
              </a:spcAft>
              <a:buClr>
                <a:schemeClr val="accent4"/>
              </a:buClr>
              <a:buSzPts val="1200"/>
              <a:buFont typeface="Arial"/>
              <a:buNone/>
              <a:defRPr b="0" i="0" sz="1200" u="none" cap="none" strike="noStrike">
                <a:solidFill>
                  <a:schemeClr val="accent4"/>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92" name="Google Shape;92;p19"/>
          <p:cNvSpPr txBox="1"/>
          <p:nvPr>
            <p:ph idx="6" type="body"/>
          </p:nvPr>
        </p:nvSpPr>
        <p:spPr>
          <a:xfrm>
            <a:off x="5573829" y="2081243"/>
            <a:ext cx="1768239" cy="356360"/>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93" name="Google Shape;93;p19"/>
          <p:cNvSpPr/>
          <p:nvPr>
            <p:ph idx="7" type="pic"/>
          </p:nvPr>
        </p:nvSpPr>
        <p:spPr>
          <a:xfrm>
            <a:off x="3595223" y="2437603"/>
            <a:ext cx="1768239" cy="1216819"/>
          </a:xfrm>
          <a:prstGeom prst="rect">
            <a:avLst/>
          </a:prstGeom>
          <a:noFill/>
          <a:ln>
            <a:noFill/>
          </a:ln>
        </p:spPr>
      </p:sp>
      <p:sp>
        <p:nvSpPr>
          <p:cNvPr id="94" name="Google Shape;94;p19"/>
          <p:cNvSpPr txBox="1"/>
          <p:nvPr>
            <p:ph idx="8" type="body"/>
          </p:nvPr>
        </p:nvSpPr>
        <p:spPr>
          <a:xfrm>
            <a:off x="3595221" y="3654421"/>
            <a:ext cx="1768239" cy="356362"/>
          </a:xfrm>
          <a:prstGeom prst="rect">
            <a:avLst/>
          </a:prstGeom>
          <a:noFill/>
          <a:ln>
            <a:noFill/>
          </a:ln>
        </p:spPr>
        <p:txBody>
          <a:bodyPr anchorCtr="0" anchor="b" bIns="34275" lIns="68575" spcFirstLastPara="1" rIns="68575" wrap="square" tIns="34275">
            <a:noAutofit/>
          </a:bodyPr>
          <a:lstStyle>
            <a:lvl1pPr indent="-228600" lvl="0" marL="457200" marR="0" rtl="0" algn="ctr">
              <a:lnSpc>
                <a:spcPct val="90000"/>
              </a:lnSpc>
              <a:spcBef>
                <a:spcPts val="800"/>
              </a:spcBef>
              <a:spcAft>
                <a:spcPts val="0"/>
              </a:spcAft>
              <a:buClr>
                <a:schemeClr val="accent4"/>
              </a:buClr>
              <a:buSzPts val="1200"/>
              <a:buFont typeface="Arial"/>
              <a:buNone/>
              <a:defRPr b="0" i="0" sz="1200" u="none" cap="none" strike="noStrike">
                <a:solidFill>
                  <a:schemeClr val="accent4"/>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95" name="Google Shape;95;p19"/>
          <p:cNvSpPr txBox="1"/>
          <p:nvPr>
            <p:ph idx="9" type="body"/>
          </p:nvPr>
        </p:nvSpPr>
        <p:spPr>
          <a:xfrm>
            <a:off x="3595221" y="4010782"/>
            <a:ext cx="1768239" cy="356360"/>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100000"/>
              </a:lnSpc>
              <a:spcBef>
                <a:spcPts val="0"/>
              </a:spcBef>
              <a:spcAft>
                <a:spcPts val="0"/>
              </a:spcAft>
              <a:buClr>
                <a:schemeClr val="dk1"/>
              </a:buClr>
              <a:buSzPts val="900"/>
              <a:buFont typeface="Arial"/>
              <a:buNone/>
              <a:defRPr b="0" i="0" sz="9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96" name="Google Shape;96;p19"/>
          <p:cNvSpPr/>
          <p:nvPr>
            <p:ph idx="13" type="pic"/>
          </p:nvPr>
        </p:nvSpPr>
        <p:spPr>
          <a:xfrm>
            <a:off x="5573831" y="2437603"/>
            <a:ext cx="1768239" cy="1216819"/>
          </a:xfrm>
          <a:prstGeom prst="rect">
            <a:avLst/>
          </a:prstGeom>
          <a:noFill/>
          <a:ln>
            <a:noFill/>
          </a:ln>
        </p:spPr>
      </p:sp>
      <p:sp>
        <p:nvSpPr>
          <p:cNvPr id="97" name="Google Shape;97;p19"/>
          <p:cNvSpPr txBox="1"/>
          <p:nvPr>
            <p:ph idx="14" type="body"/>
          </p:nvPr>
        </p:nvSpPr>
        <p:spPr>
          <a:xfrm>
            <a:off x="5573829" y="3654421"/>
            <a:ext cx="1768239" cy="356362"/>
          </a:xfrm>
          <a:prstGeom prst="rect">
            <a:avLst/>
          </a:prstGeom>
          <a:noFill/>
          <a:ln>
            <a:noFill/>
          </a:ln>
        </p:spPr>
        <p:txBody>
          <a:bodyPr anchorCtr="0" anchor="b" bIns="34275" lIns="68575" spcFirstLastPara="1" rIns="68575" wrap="square" tIns="34275">
            <a:noAutofit/>
          </a:bodyPr>
          <a:lstStyle>
            <a:lvl1pPr indent="-228600" lvl="0" marL="457200" marR="0" rtl="0" algn="ctr">
              <a:lnSpc>
                <a:spcPct val="90000"/>
              </a:lnSpc>
              <a:spcBef>
                <a:spcPts val="800"/>
              </a:spcBef>
              <a:spcAft>
                <a:spcPts val="0"/>
              </a:spcAft>
              <a:buClr>
                <a:schemeClr val="accent4"/>
              </a:buClr>
              <a:buSzPts val="1200"/>
              <a:buFont typeface="Arial"/>
              <a:buNone/>
              <a:defRPr b="0" i="0" sz="1200" u="none" cap="none" strike="noStrike">
                <a:solidFill>
                  <a:schemeClr val="accent4"/>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98" name="Google Shape;98;p19"/>
          <p:cNvSpPr txBox="1"/>
          <p:nvPr>
            <p:ph idx="15" type="body"/>
          </p:nvPr>
        </p:nvSpPr>
        <p:spPr>
          <a:xfrm>
            <a:off x="5573829" y="4010782"/>
            <a:ext cx="1768239" cy="356360"/>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90000"/>
              </a:lnSpc>
              <a:spcBef>
                <a:spcPts val="800"/>
              </a:spcBef>
              <a:spcAft>
                <a:spcPts val="0"/>
              </a:spcAft>
              <a:buClr>
                <a:schemeClr val="dk1"/>
              </a:buClr>
              <a:buSzPts val="900"/>
              <a:buFont typeface="Arial"/>
              <a:buNone/>
              <a:defRPr b="0" i="0" sz="9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99" name="Google Shape;99;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_6">
  <p:cSld name="Team_6">
    <p:spTree>
      <p:nvGrpSpPr>
        <p:cNvPr id="102" name="Shape 102"/>
        <p:cNvGrpSpPr/>
        <p:nvPr/>
      </p:nvGrpSpPr>
      <p:grpSpPr>
        <a:xfrm>
          <a:off x="0" y="0"/>
          <a:ext cx="0" cy="0"/>
          <a:chOff x="0" y="0"/>
          <a:chExt cx="0" cy="0"/>
        </a:xfrm>
      </p:grpSpPr>
      <p:sp>
        <p:nvSpPr>
          <p:cNvPr id="103" name="Google Shape;103;p20"/>
          <p:cNvSpPr/>
          <p:nvPr/>
        </p:nvSpPr>
        <p:spPr>
          <a:xfrm>
            <a:off x="0" y="3205695"/>
            <a:ext cx="9144000" cy="1937804"/>
          </a:xfrm>
          <a:prstGeom prst="rect">
            <a:avLst/>
          </a:prstGeom>
          <a:solidFill>
            <a:schemeClr val="accent1">
              <a:alpha val="14901"/>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04" name="Google Shape;104;p20"/>
          <p:cNvSpPr txBox="1"/>
          <p:nvPr>
            <p:ph type="title"/>
          </p:nvPr>
        </p:nvSpPr>
        <p:spPr>
          <a:xfrm>
            <a:off x="252163" y="905773"/>
            <a:ext cx="2227617" cy="1217184"/>
          </a:xfrm>
          <a:prstGeom prst="rect">
            <a:avLst/>
          </a:prstGeom>
          <a:noFill/>
          <a:ln>
            <a:noFill/>
          </a:ln>
        </p:spPr>
        <p:txBody>
          <a:bodyPr anchorCtr="0" anchor="b" bIns="34275" lIns="68575" spcFirstLastPara="1" rIns="68575" wrap="square" tIns="34275">
            <a:noAutofit/>
          </a:bodyPr>
          <a:lstStyle>
            <a:lvl1pPr lvl="0" marR="0" rtl="0" algn="ctr">
              <a:lnSpc>
                <a:spcPct val="90000"/>
              </a:lnSpc>
              <a:spcBef>
                <a:spcPts val="0"/>
              </a:spcBef>
              <a:spcAft>
                <a:spcPts val="0"/>
              </a:spcAft>
              <a:buClr>
                <a:schemeClr val="accent4"/>
              </a:buClr>
              <a:buSzPts val="2400"/>
              <a:buFont typeface="Quattrocento Sans"/>
              <a:buNone/>
              <a:defRPr b="0" i="0" sz="2400" u="none" cap="none" strike="noStrike">
                <a:solidFill>
                  <a:schemeClr val="accent4"/>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05" name="Google Shape;105;p20"/>
          <p:cNvSpPr/>
          <p:nvPr>
            <p:ph idx="2" type="pic"/>
          </p:nvPr>
        </p:nvSpPr>
        <p:spPr>
          <a:xfrm>
            <a:off x="2835415" y="865288"/>
            <a:ext cx="1059038" cy="860457"/>
          </a:xfrm>
          <a:prstGeom prst="rect">
            <a:avLst/>
          </a:prstGeom>
          <a:noFill/>
          <a:ln>
            <a:noFill/>
          </a:ln>
        </p:spPr>
      </p:sp>
      <p:sp>
        <p:nvSpPr>
          <p:cNvPr id="106" name="Google Shape;106;p20"/>
          <p:cNvSpPr txBox="1"/>
          <p:nvPr>
            <p:ph idx="1" type="body"/>
          </p:nvPr>
        </p:nvSpPr>
        <p:spPr>
          <a:xfrm>
            <a:off x="2588800" y="1724881"/>
            <a:ext cx="1552268" cy="356362"/>
          </a:xfrm>
          <a:prstGeom prst="rect">
            <a:avLst/>
          </a:prstGeom>
          <a:noFill/>
          <a:ln>
            <a:noFill/>
          </a:ln>
        </p:spPr>
        <p:txBody>
          <a:bodyPr anchorCtr="0" anchor="b" bIns="34275" lIns="68575" spcFirstLastPara="1" rIns="68575" wrap="square" tIns="34275">
            <a:noAutofit/>
          </a:bodyPr>
          <a:lstStyle>
            <a:lvl1pPr indent="-228600" lvl="0" marL="457200" marR="0" rtl="0" algn="ctr">
              <a:lnSpc>
                <a:spcPct val="90000"/>
              </a:lnSpc>
              <a:spcBef>
                <a:spcPts val="800"/>
              </a:spcBef>
              <a:spcAft>
                <a:spcPts val="0"/>
              </a:spcAft>
              <a:buClr>
                <a:schemeClr val="accent4"/>
              </a:buClr>
              <a:buSzPts val="1100"/>
              <a:buFont typeface="Arial"/>
              <a:buNone/>
              <a:defRPr b="0" i="0" sz="1100" u="none" cap="none" strike="noStrike">
                <a:solidFill>
                  <a:schemeClr val="accent4"/>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07" name="Google Shape;107;p20"/>
          <p:cNvSpPr txBox="1"/>
          <p:nvPr>
            <p:ph idx="3" type="body"/>
          </p:nvPr>
        </p:nvSpPr>
        <p:spPr>
          <a:xfrm>
            <a:off x="2588800" y="2081243"/>
            <a:ext cx="1552268" cy="504095"/>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100000"/>
              </a:lnSpc>
              <a:spcBef>
                <a:spcPts val="800"/>
              </a:spcBef>
              <a:spcAft>
                <a:spcPts val="0"/>
              </a:spcAft>
              <a:buClr>
                <a:schemeClr val="dk1"/>
              </a:buClr>
              <a:buSzPts val="800"/>
              <a:buFont typeface="Arial"/>
              <a:buNone/>
              <a:defRPr b="0" i="0" sz="8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08" name="Google Shape;108;p20"/>
          <p:cNvSpPr/>
          <p:nvPr>
            <p:ph idx="4" type="pic"/>
          </p:nvPr>
        </p:nvSpPr>
        <p:spPr>
          <a:xfrm>
            <a:off x="4418944" y="865288"/>
            <a:ext cx="1059038" cy="860457"/>
          </a:xfrm>
          <a:prstGeom prst="rect">
            <a:avLst/>
          </a:prstGeom>
          <a:noFill/>
          <a:ln>
            <a:noFill/>
          </a:ln>
        </p:spPr>
      </p:sp>
      <p:sp>
        <p:nvSpPr>
          <p:cNvPr id="109" name="Google Shape;109;p20"/>
          <p:cNvSpPr txBox="1"/>
          <p:nvPr>
            <p:ph idx="5" type="body"/>
          </p:nvPr>
        </p:nvSpPr>
        <p:spPr>
          <a:xfrm>
            <a:off x="4172329" y="1724881"/>
            <a:ext cx="1552268" cy="356362"/>
          </a:xfrm>
          <a:prstGeom prst="rect">
            <a:avLst/>
          </a:prstGeom>
          <a:noFill/>
          <a:ln>
            <a:noFill/>
          </a:ln>
        </p:spPr>
        <p:txBody>
          <a:bodyPr anchorCtr="0" anchor="b" bIns="34275" lIns="68575" spcFirstLastPara="1" rIns="68575" wrap="square" tIns="34275">
            <a:noAutofit/>
          </a:bodyPr>
          <a:lstStyle>
            <a:lvl1pPr indent="-228600" lvl="0" marL="457200" marR="0" rtl="0" algn="ctr">
              <a:lnSpc>
                <a:spcPct val="90000"/>
              </a:lnSpc>
              <a:spcBef>
                <a:spcPts val="800"/>
              </a:spcBef>
              <a:spcAft>
                <a:spcPts val="0"/>
              </a:spcAft>
              <a:buClr>
                <a:schemeClr val="accent4"/>
              </a:buClr>
              <a:buSzPts val="1100"/>
              <a:buFont typeface="Arial"/>
              <a:buNone/>
              <a:defRPr b="0" i="0" sz="1100" u="none" cap="none" strike="noStrike">
                <a:solidFill>
                  <a:schemeClr val="accent4"/>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10" name="Google Shape;110;p20"/>
          <p:cNvSpPr txBox="1"/>
          <p:nvPr>
            <p:ph idx="6" type="body"/>
          </p:nvPr>
        </p:nvSpPr>
        <p:spPr>
          <a:xfrm>
            <a:off x="4172329" y="2081243"/>
            <a:ext cx="1552268" cy="504095"/>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100000"/>
              </a:lnSpc>
              <a:spcBef>
                <a:spcPts val="800"/>
              </a:spcBef>
              <a:spcAft>
                <a:spcPts val="0"/>
              </a:spcAft>
              <a:buClr>
                <a:schemeClr val="dk1"/>
              </a:buClr>
              <a:buSzPts val="800"/>
              <a:buFont typeface="Arial"/>
              <a:buNone/>
              <a:defRPr b="0" i="0" sz="8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11" name="Google Shape;111;p20"/>
          <p:cNvSpPr/>
          <p:nvPr>
            <p:ph idx="7" type="pic"/>
          </p:nvPr>
        </p:nvSpPr>
        <p:spPr>
          <a:xfrm>
            <a:off x="6002473" y="865288"/>
            <a:ext cx="1059037" cy="860457"/>
          </a:xfrm>
          <a:prstGeom prst="rect">
            <a:avLst/>
          </a:prstGeom>
          <a:noFill/>
          <a:ln>
            <a:noFill/>
          </a:ln>
        </p:spPr>
      </p:sp>
      <p:sp>
        <p:nvSpPr>
          <p:cNvPr id="112" name="Google Shape;112;p20"/>
          <p:cNvSpPr txBox="1"/>
          <p:nvPr>
            <p:ph idx="8" type="body"/>
          </p:nvPr>
        </p:nvSpPr>
        <p:spPr>
          <a:xfrm>
            <a:off x="5755857" y="1724881"/>
            <a:ext cx="1552268" cy="356362"/>
          </a:xfrm>
          <a:prstGeom prst="rect">
            <a:avLst/>
          </a:prstGeom>
          <a:noFill/>
          <a:ln>
            <a:noFill/>
          </a:ln>
        </p:spPr>
        <p:txBody>
          <a:bodyPr anchorCtr="0" anchor="b" bIns="34275" lIns="68575" spcFirstLastPara="1" rIns="68575" wrap="square" tIns="34275">
            <a:noAutofit/>
          </a:bodyPr>
          <a:lstStyle>
            <a:lvl1pPr indent="-228600" lvl="0" marL="457200" marR="0" rtl="0" algn="ctr">
              <a:lnSpc>
                <a:spcPct val="90000"/>
              </a:lnSpc>
              <a:spcBef>
                <a:spcPts val="800"/>
              </a:spcBef>
              <a:spcAft>
                <a:spcPts val="0"/>
              </a:spcAft>
              <a:buClr>
                <a:schemeClr val="accent4"/>
              </a:buClr>
              <a:buSzPts val="1100"/>
              <a:buFont typeface="Arial"/>
              <a:buNone/>
              <a:defRPr b="0" i="0" sz="1100" u="none" cap="none" strike="noStrike">
                <a:solidFill>
                  <a:schemeClr val="accent4"/>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13" name="Google Shape;113;p20"/>
          <p:cNvSpPr txBox="1"/>
          <p:nvPr>
            <p:ph idx="9" type="body"/>
          </p:nvPr>
        </p:nvSpPr>
        <p:spPr>
          <a:xfrm>
            <a:off x="5755857" y="2081243"/>
            <a:ext cx="1552268" cy="504095"/>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100000"/>
              </a:lnSpc>
              <a:spcBef>
                <a:spcPts val="800"/>
              </a:spcBef>
              <a:spcAft>
                <a:spcPts val="0"/>
              </a:spcAft>
              <a:buClr>
                <a:schemeClr val="dk1"/>
              </a:buClr>
              <a:buSzPts val="800"/>
              <a:buFont typeface="Arial"/>
              <a:buNone/>
              <a:defRPr b="0" i="0" sz="8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14" name="Google Shape;114;p20"/>
          <p:cNvSpPr/>
          <p:nvPr>
            <p:ph idx="13" type="pic"/>
          </p:nvPr>
        </p:nvSpPr>
        <p:spPr>
          <a:xfrm>
            <a:off x="7586000" y="865288"/>
            <a:ext cx="1059037" cy="860457"/>
          </a:xfrm>
          <a:prstGeom prst="rect">
            <a:avLst/>
          </a:prstGeom>
          <a:noFill/>
          <a:ln>
            <a:noFill/>
          </a:ln>
        </p:spPr>
      </p:sp>
      <p:sp>
        <p:nvSpPr>
          <p:cNvPr id="115" name="Google Shape;115;p20"/>
          <p:cNvSpPr txBox="1"/>
          <p:nvPr>
            <p:ph idx="14" type="body"/>
          </p:nvPr>
        </p:nvSpPr>
        <p:spPr>
          <a:xfrm>
            <a:off x="7339385" y="1724881"/>
            <a:ext cx="1552268" cy="356362"/>
          </a:xfrm>
          <a:prstGeom prst="rect">
            <a:avLst/>
          </a:prstGeom>
          <a:noFill/>
          <a:ln>
            <a:noFill/>
          </a:ln>
        </p:spPr>
        <p:txBody>
          <a:bodyPr anchorCtr="0" anchor="b" bIns="34275" lIns="68575" spcFirstLastPara="1" rIns="68575" wrap="square" tIns="34275">
            <a:noAutofit/>
          </a:bodyPr>
          <a:lstStyle>
            <a:lvl1pPr indent="-228600" lvl="0" marL="457200" marR="0" rtl="0" algn="ctr">
              <a:lnSpc>
                <a:spcPct val="90000"/>
              </a:lnSpc>
              <a:spcBef>
                <a:spcPts val="800"/>
              </a:spcBef>
              <a:spcAft>
                <a:spcPts val="0"/>
              </a:spcAft>
              <a:buClr>
                <a:schemeClr val="accent4"/>
              </a:buClr>
              <a:buSzPts val="1100"/>
              <a:buFont typeface="Arial"/>
              <a:buNone/>
              <a:defRPr b="0" i="0" sz="1100" u="none" cap="none" strike="noStrike">
                <a:solidFill>
                  <a:schemeClr val="accent4"/>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16" name="Google Shape;116;p20"/>
          <p:cNvSpPr txBox="1"/>
          <p:nvPr>
            <p:ph idx="15" type="body"/>
          </p:nvPr>
        </p:nvSpPr>
        <p:spPr>
          <a:xfrm>
            <a:off x="7339385" y="2081243"/>
            <a:ext cx="1552268" cy="504095"/>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100000"/>
              </a:lnSpc>
              <a:spcBef>
                <a:spcPts val="800"/>
              </a:spcBef>
              <a:spcAft>
                <a:spcPts val="0"/>
              </a:spcAft>
              <a:buClr>
                <a:schemeClr val="dk1"/>
              </a:buClr>
              <a:buSzPts val="800"/>
              <a:buFont typeface="Arial"/>
              <a:buNone/>
              <a:defRPr b="0" i="0" sz="8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17" name="Google Shape;117;p20"/>
          <p:cNvSpPr/>
          <p:nvPr>
            <p:ph idx="16" type="pic"/>
          </p:nvPr>
        </p:nvSpPr>
        <p:spPr>
          <a:xfrm>
            <a:off x="2835415" y="2711202"/>
            <a:ext cx="1059038" cy="860457"/>
          </a:xfrm>
          <a:prstGeom prst="rect">
            <a:avLst/>
          </a:prstGeom>
          <a:noFill/>
          <a:ln>
            <a:noFill/>
          </a:ln>
        </p:spPr>
      </p:sp>
      <p:sp>
        <p:nvSpPr>
          <p:cNvPr id="118" name="Google Shape;118;p20"/>
          <p:cNvSpPr txBox="1"/>
          <p:nvPr>
            <p:ph idx="17" type="body"/>
          </p:nvPr>
        </p:nvSpPr>
        <p:spPr>
          <a:xfrm>
            <a:off x="2588800" y="3575548"/>
            <a:ext cx="1552268" cy="357302"/>
          </a:xfrm>
          <a:prstGeom prst="rect">
            <a:avLst/>
          </a:prstGeom>
          <a:noFill/>
          <a:ln>
            <a:noFill/>
          </a:ln>
        </p:spPr>
        <p:txBody>
          <a:bodyPr anchorCtr="0" anchor="b" bIns="34275" lIns="68575" spcFirstLastPara="1" rIns="68575" wrap="square" tIns="34275">
            <a:noAutofit/>
          </a:bodyPr>
          <a:lstStyle>
            <a:lvl1pPr indent="-228600" lvl="0" marL="457200" marR="0" rtl="0" algn="ctr">
              <a:lnSpc>
                <a:spcPct val="90000"/>
              </a:lnSpc>
              <a:spcBef>
                <a:spcPts val="800"/>
              </a:spcBef>
              <a:spcAft>
                <a:spcPts val="0"/>
              </a:spcAft>
              <a:buClr>
                <a:schemeClr val="accent4"/>
              </a:buClr>
              <a:buSzPts val="1100"/>
              <a:buFont typeface="Arial"/>
              <a:buNone/>
              <a:defRPr b="0" i="0" sz="1100" u="none" cap="none" strike="noStrike">
                <a:solidFill>
                  <a:schemeClr val="accent4"/>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19" name="Google Shape;119;p20"/>
          <p:cNvSpPr txBox="1"/>
          <p:nvPr>
            <p:ph idx="18" type="body"/>
          </p:nvPr>
        </p:nvSpPr>
        <p:spPr>
          <a:xfrm>
            <a:off x="2588800" y="3932130"/>
            <a:ext cx="1552268" cy="522897"/>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100000"/>
              </a:lnSpc>
              <a:spcBef>
                <a:spcPts val="800"/>
              </a:spcBef>
              <a:spcAft>
                <a:spcPts val="0"/>
              </a:spcAft>
              <a:buClr>
                <a:schemeClr val="dk1"/>
              </a:buClr>
              <a:buSzPts val="800"/>
              <a:buFont typeface="Arial"/>
              <a:buNone/>
              <a:defRPr b="0" i="0" sz="8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20" name="Google Shape;120;p20"/>
          <p:cNvSpPr/>
          <p:nvPr>
            <p:ph idx="19" type="pic"/>
          </p:nvPr>
        </p:nvSpPr>
        <p:spPr>
          <a:xfrm>
            <a:off x="4418944" y="2711202"/>
            <a:ext cx="1059038" cy="860457"/>
          </a:xfrm>
          <a:prstGeom prst="rect">
            <a:avLst/>
          </a:prstGeom>
          <a:noFill/>
          <a:ln>
            <a:noFill/>
          </a:ln>
        </p:spPr>
      </p:sp>
      <p:sp>
        <p:nvSpPr>
          <p:cNvPr id="121" name="Google Shape;121;p20"/>
          <p:cNvSpPr txBox="1"/>
          <p:nvPr>
            <p:ph idx="20" type="body"/>
          </p:nvPr>
        </p:nvSpPr>
        <p:spPr>
          <a:xfrm>
            <a:off x="4172329" y="3576488"/>
            <a:ext cx="1552268" cy="356362"/>
          </a:xfrm>
          <a:prstGeom prst="rect">
            <a:avLst/>
          </a:prstGeom>
          <a:noFill/>
          <a:ln>
            <a:noFill/>
          </a:ln>
        </p:spPr>
        <p:txBody>
          <a:bodyPr anchorCtr="0" anchor="b" bIns="34275" lIns="68575" spcFirstLastPara="1" rIns="68575" wrap="square" tIns="34275">
            <a:noAutofit/>
          </a:bodyPr>
          <a:lstStyle>
            <a:lvl1pPr indent="-228600" lvl="0" marL="457200" marR="0" rtl="0" algn="ctr">
              <a:lnSpc>
                <a:spcPct val="90000"/>
              </a:lnSpc>
              <a:spcBef>
                <a:spcPts val="800"/>
              </a:spcBef>
              <a:spcAft>
                <a:spcPts val="0"/>
              </a:spcAft>
              <a:buClr>
                <a:schemeClr val="accent4"/>
              </a:buClr>
              <a:buSzPts val="1100"/>
              <a:buFont typeface="Arial"/>
              <a:buNone/>
              <a:defRPr b="0" i="0" sz="1100" u="none" cap="none" strike="noStrike">
                <a:solidFill>
                  <a:schemeClr val="accent4"/>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22" name="Google Shape;122;p20"/>
          <p:cNvSpPr txBox="1"/>
          <p:nvPr>
            <p:ph idx="21" type="body"/>
          </p:nvPr>
        </p:nvSpPr>
        <p:spPr>
          <a:xfrm>
            <a:off x="4172329" y="3932850"/>
            <a:ext cx="1552268" cy="521521"/>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100000"/>
              </a:lnSpc>
              <a:spcBef>
                <a:spcPts val="800"/>
              </a:spcBef>
              <a:spcAft>
                <a:spcPts val="0"/>
              </a:spcAft>
              <a:buClr>
                <a:schemeClr val="dk1"/>
              </a:buClr>
              <a:buSzPts val="800"/>
              <a:buFont typeface="Arial"/>
              <a:buNone/>
              <a:defRPr b="0" i="0" sz="8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23" name="Google Shape;123;p20"/>
          <p:cNvSpPr/>
          <p:nvPr>
            <p:ph idx="22" type="pic"/>
          </p:nvPr>
        </p:nvSpPr>
        <p:spPr>
          <a:xfrm>
            <a:off x="6002473" y="2711202"/>
            <a:ext cx="1059037" cy="860457"/>
          </a:xfrm>
          <a:prstGeom prst="rect">
            <a:avLst/>
          </a:prstGeom>
          <a:noFill/>
          <a:ln>
            <a:noFill/>
          </a:ln>
        </p:spPr>
      </p:sp>
      <p:sp>
        <p:nvSpPr>
          <p:cNvPr id="124" name="Google Shape;124;p20"/>
          <p:cNvSpPr txBox="1"/>
          <p:nvPr>
            <p:ph idx="23" type="body"/>
          </p:nvPr>
        </p:nvSpPr>
        <p:spPr>
          <a:xfrm>
            <a:off x="5755857" y="3576488"/>
            <a:ext cx="1552268" cy="356362"/>
          </a:xfrm>
          <a:prstGeom prst="rect">
            <a:avLst/>
          </a:prstGeom>
          <a:noFill/>
          <a:ln>
            <a:noFill/>
          </a:ln>
        </p:spPr>
        <p:txBody>
          <a:bodyPr anchorCtr="0" anchor="b" bIns="34275" lIns="68575" spcFirstLastPara="1" rIns="68575" wrap="square" tIns="34275">
            <a:noAutofit/>
          </a:bodyPr>
          <a:lstStyle>
            <a:lvl1pPr indent="-228600" lvl="0" marL="457200" marR="0" rtl="0" algn="ctr">
              <a:lnSpc>
                <a:spcPct val="90000"/>
              </a:lnSpc>
              <a:spcBef>
                <a:spcPts val="800"/>
              </a:spcBef>
              <a:spcAft>
                <a:spcPts val="0"/>
              </a:spcAft>
              <a:buClr>
                <a:schemeClr val="accent4"/>
              </a:buClr>
              <a:buSzPts val="1100"/>
              <a:buFont typeface="Arial"/>
              <a:buNone/>
              <a:defRPr b="0" i="0" sz="1100" u="none" cap="none" strike="noStrike">
                <a:solidFill>
                  <a:schemeClr val="accent4"/>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25" name="Google Shape;125;p20"/>
          <p:cNvSpPr txBox="1"/>
          <p:nvPr>
            <p:ph idx="24" type="body"/>
          </p:nvPr>
        </p:nvSpPr>
        <p:spPr>
          <a:xfrm>
            <a:off x="5755857" y="3932850"/>
            <a:ext cx="1552268" cy="521521"/>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100000"/>
              </a:lnSpc>
              <a:spcBef>
                <a:spcPts val="800"/>
              </a:spcBef>
              <a:spcAft>
                <a:spcPts val="0"/>
              </a:spcAft>
              <a:buClr>
                <a:schemeClr val="dk1"/>
              </a:buClr>
              <a:buSzPts val="800"/>
              <a:buFont typeface="Arial"/>
              <a:buNone/>
              <a:defRPr b="0" i="0" sz="8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26" name="Google Shape;126;p20"/>
          <p:cNvSpPr/>
          <p:nvPr>
            <p:ph idx="25" type="pic"/>
          </p:nvPr>
        </p:nvSpPr>
        <p:spPr>
          <a:xfrm>
            <a:off x="7586000" y="2711202"/>
            <a:ext cx="1059037" cy="860457"/>
          </a:xfrm>
          <a:prstGeom prst="rect">
            <a:avLst/>
          </a:prstGeom>
          <a:noFill/>
          <a:ln>
            <a:noFill/>
          </a:ln>
        </p:spPr>
      </p:sp>
      <p:sp>
        <p:nvSpPr>
          <p:cNvPr id="127" name="Google Shape;127;p20"/>
          <p:cNvSpPr txBox="1"/>
          <p:nvPr>
            <p:ph idx="26" type="body"/>
          </p:nvPr>
        </p:nvSpPr>
        <p:spPr>
          <a:xfrm>
            <a:off x="7339385" y="3576488"/>
            <a:ext cx="1552268" cy="356362"/>
          </a:xfrm>
          <a:prstGeom prst="rect">
            <a:avLst/>
          </a:prstGeom>
          <a:noFill/>
          <a:ln>
            <a:noFill/>
          </a:ln>
        </p:spPr>
        <p:txBody>
          <a:bodyPr anchorCtr="0" anchor="b" bIns="34275" lIns="68575" spcFirstLastPara="1" rIns="68575" wrap="square" tIns="34275">
            <a:noAutofit/>
          </a:bodyPr>
          <a:lstStyle>
            <a:lvl1pPr indent="-228600" lvl="0" marL="457200" marR="0" rtl="0" algn="ctr">
              <a:lnSpc>
                <a:spcPct val="90000"/>
              </a:lnSpc>
              <a:spcBef>
                <a:spcPts val="800"/>
              </a:spcBef>
              <a:spcAft>
                <a:spcPts val="0"/>
              </a:spcAft>
              <a:buClr>
                <a:schemeClr val="accent4"/>
              </a:buClr>
              <a:buSzPts val="1100"/>
              <a:buFont typeface="Arial"/>
              <a:buNone/>
              <a:defRPr b="0" i="0" sz="1100" u="none" cap="none" strike="noStrike">
                <a:solidFill>
                  <a:schemeClr val="accent4"/>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28" name="Google Shape;128;p20"/>
          <p:cNvSpPr txBox="1"/>
          <p:nvPr>
            <p:ph idx="27" type="body"/>
          </p:nvPr>
        </p:nvSpPr>
        <p:spPr>
          <a:xfrm>
            <a:off x="7339385" y="3932850"/>
            <a:ext cx="1552268" cy="521521"/>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100000"/>
              </a:lnSpc>
              <a:spcBef>
                <a:spcPts val="800"/>
              </a:spcBef>
              <a:spcAft>
                <a:spcPts val="0"/>
              </a:spcAft>
              <a:buClr>
                <a:schemeClr val="dk1"/>
              </a:buClr>
              <a:buSzPts val="800"/>
              <a:buFont typeface="Arial"/>
              <a:buNone/>
              <a:defRPr b="0" i="0" sz="8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29" name="Google Shape;129;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0" name="Google Shape;130;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1" name="Google Shape;131;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 Launch">
  <p:cSld name="Product Launch">
    <p:bg>
      <p:bgPr>
        <a:solidFill>
          <a:schemeClr val="lt1">
            <a:alpha val="34901"/>
          </a:schemeClr>
        </a:solidFill>
      </p:bgPr>
    </p:bg>
    <p:spTree>
      <p:nvGrpSpPr>
        <p:cNvPr id="132" name="Shape 132"/>
        <p:cNvGrpSpPr/>
        <p:nvPr/>
      </p:nvGrpSpPr>
      <p:grpSpPr>
        <a:xfrm>
          <a:off x="0" y="0"/>
          <a:ext cx="0" cy="0"/>
          <a:chOff x="0" y="0"/>
          <a:chExt cx="0" cy="0"/>
        </a:xfrm>
      </p:grpSpPr>
      <p:sp>
        <p:nvSpPr>
          <p:cNvPr id="133" name="Google Shape;133;p21"/>
          <p:cNvSpPr/>
          <p:nvPr/>
        </p:nvSpPr>
        <p:spPr>
          <a:xfrm>
            <a:off x="0" y="3205695"/>
            <a:ext cx="9144000" cy="1937804"/>
          </a:xfrm>
          <a:prstGeom prst="rect">
            <a:avLst/>
          </a:prstGeom>
          <a:solidFill>
            <a:schemeClr val="accent1">
              <a:alpha val="14901"/>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34" name="Google Shape;134;p21"/>
          <p:cNvSpPr txBox="1"/>
          <p:nvPr>
            <p:ph type="title"/>
          </p:nvPr>
        </p:nvSpPr>
        <p:spPr>
          <a:xfrm>
            <a:off x="628650" y="374196"/>
            <a:ext cx="7886700" cy="425904"/>
          </a:xfrm>
          <a:prstGeom prst="rect">
            <a:avLst/>
          </a:prstGeom>
          <a:noFill/>
          <a:ln>
            <a:noFill/>
          </a:ln>
        </p:spPr>
        <p:txBody>
          <a:bodyPr anchorCtr="0" anchor="t" bIns="34275" lIns="68575" spcFirstLastPara="1" rIns="68575" wrap="square" tIns="34275">
            <a:noAutofit/>
          </a:bodyPr>
          <a:lstStyle>
            <a:lvl1pPr lvl="0" marR="0" rtl="0" algn="ctr">
              <a:lnSpc>
                <a:spcPct val="90000"/>
              </a:lnSpc>
              <a:spcBef>
                <a:spcPts val="0"/>
              </a:spcBef>
              <a:spcAft>
                <a:spcPts val="0"/>
              </a:spcAft>
              <a:buClr>
                <a:schemeClr val="accent4"/>
              </a:buClr>
              <a:buSzPts val="2400"/>
              <a:buFont typeface="Quattrocento Sans"/>
              <a:buNone/>
              <a:defRPr b="0" i="0" sz="2400" u="none" cap="none" strike="noStrike">
                <a:solidFill>
                  <a:schemeClr val="accent4"/>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35" name="Google Shape;135;p21"/>
          <p:cNvSpPr/>
          <p:nvPr/>
        </p:nvSpPr>
        <p:spPr>
          <a:xfrm>
            <a:off x="456423" y="1189300"/>
            <a:ext cx="1548891" cy="2996939"/>
          </a:xfrm>
          <a:prstGeom prst="rect">
            <a:avLst/>
          </a:prstGeom>
          <a:solidFill>
            <a:srgbClr val="3E709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36" name="Google Shape;136;p21"/>
          <p:cNvSpPr/>
          <p:nvPr/>
        </p:nvSpPr>
        <p:spPr>
          <a:xfrm>
            <a:off x="2124624" y="1189300"/>
            <a:ext cx="1548891" cy="2996939"/>
          </a:xfrm>
          <a:prstGeom prst="rect">
            <a:avLst/>
          </a:prstGeom>
          <a:solidFill>
            <a:srgbClr val="93A5A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37" name="Google Shape;137;p21"/>
          <p:cNvSpPr/>
          <p:nvPr/>
        </p:nvSpPr>
        <p:spPr>
          <a:xfrm>
            <a:off x="3797554" y="1189300"/>
            <a:ext cx="1548891" cy="2996939"/>
          </a:xfrm>
          <a:prstGeom prst="rect">
            <a:avLst/>
          </a:prstGeom>
          <a:solidFill>
            <a:srgbClr val="62727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38" name="Google Shape;138;p21"/>
          <p:cNvSpPr/>
          <p:nvPr/>
        </p:nvSpPr>
        <p:spPr>
          <a:xfrm>
            <a:off x="5470485" y="1189300"/>
            <a:ext cx="1548891" cy="2996939"/>
          </a:xfrm>
          <a:prstGeom prst="rect">
            <a:avLst/>
          </a:prstGeom>
          <a:solidFill>
            <a:srgbClr val="BDA07D"/>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39" name="Google Shape;139;p21"/>
          <p:cNvSpPr/>
          <p:nvPr/>
        </p:nvSpPr>
        <p:spPr>
          <a:xfrm>
            <a:off x="7133289" y="1189300"/>
            <a:ext cx="1548891" cy="2996939"/>
          </a:xfrm>
          <a:prstGeom prst="rect">
            <a:avLst/>
          </a:prstGeom>
          <a:solidFill>
            <a:srgbClr val="68513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40" name="Google Shape;140;p21"/>
          <p:cNvSpPr txBox="1"/>
          <p:nvPr>
            <p:ph idx="1" type="body"/>
          </p:nvPr>
        </p:nvSpPr>
        <p:spPr>
          <a:xfrm>
            <a:off x="545882" y="1825610"/>
            <a:ext cx="1369973" cy="582215"/>
          </a:xfrm>
          <a:prstGeom prst="rect">
            <a:avLst/>
          </a:prstGeom>
          <a:noFill/>
          <a:ln>
            <a:noFill/>
          </a:ln>
        </p:spPr>
        <p:txBody>
          <a:bodyPr anchorCtr="0" anchor="b" bIns="34275" lIns="68575" spcFirstLastPara="1" rIns="68575" wrap="square" tIns="34275">
            <a:noAutofit/>
          </a:bodyPr>
          <a:lstStyle>
            <a:lvl1pPr indent="-228600" lvl="0" marL="457200" marR="0" rtl="0" algn="l">
              <a:lnSpc>
                <a:spcPct val="90000"/>
              </a:lnSpc>
              <a:spcBef>
                <a:spcPts val="800"/>
              </a:spcBef>
              <a:spcAft>
                <a:spcPts val="0"/>
              </a:spcAft>
              <a:buClr>
                <a:schemeClr val="lt1"/>
              </a:buClr>
              <a:buSzPts val="1500"/>
              <a:buFont typeface="Arial"/>
              <a:buNone/>
              <a:defRPr b="0" i="0" sz="1500" u="none" cap="none" strike="noStrike">
                <a:solidFill>
                  <a:schemeClr val="lt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41" name="Google Shape;141;p21"/>
          <p:cNvSpPr txBox="1"/>
          <p:nvPr>
            <p:ph idx="2" type="body"/>
          </p:nvPr>
        </p:nvSpPr>
        <p:spPr>
          <a:xfrm>
            <a:off x="545882" y="2450287"/>
            <a:ext cx="1369973" cy="1145767"/>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14000"/>
              </a:lnSpc>
              <a:spcBef>
                <a:spcPts val="0"/>
              </a:spcBef>
              <a:spcAft>
                <a:spcPts val="0"/>
              </a:spcAft>
              <a:buClr>
                <a:schemeClr val="lt1"/>
              </a:buClr>
              <a:buSzPts val="1100"/>
              <a:buFont typeface="Arial"/>
              <a:buNone/>
              <a:defRPr b="0" i="0" sz="1100" u="none" cap="none" strike="noStrike">
                <a:solidFill>
                  <a:schemeClr val="lt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42" name="Google Shape;142;p21"/>
          <p:cNvSpPr txBox="1"/>
          <p:nvPr>
            <p:ph idx="3" type="body"/>
          </p:nvPr>
        </p:nvSpPr>
        <p:spPr>
          <a:xfrm>
            <a:off x="2214083" y="1832903"/>
            <a:ext cx="1369973" cy="582215"/>
          </a:xfrm>
          <a:prstGeom prst="rect">
            <a:avLst/>
          </a:prstGeom>
          <a:noFill/>
          <a:ln>
            <a:noFill/>
          </a:ln>
        </p:spPr>
        <p:txBody>
          <a:bodyPr anchorCtr="0" anchor="b" bIns="34275" lIns="68575" spcFirstLastPara="1" rIns="68575" wrap="square" tIns="34275">
            <a:noAutofit/>
          </a:bodyPr>
          <a:lstStyle>
            <a:lvl1pPr indent="-228600" lvl="0" marL="457200" marR="0" rtl="0" algn="l">
              <a:lnSpc>
                <a:spcPct val="90000"/>
              </a:lnSpc>
              <a:spcBef>
                <a:spcPts val="800"/>
              </a:spcBef>
              <a:spcAft>
                <a:spcPts val="0"/>
              </a:spcAft>
              <a:buClr>
                <a:schemeClr val="lt1"/>
              </a:buClr>
              <a:buSzPts val="1500"/>
              <a:buFont typeface="Arial"/>
              <a:buNone/>
              <a:defRPr b="0" i="0" sz="1500" u="none" cap="none" strike="noStrike">
                <a:solidFill>
                  <a:schemeClr val="lt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43" name="Google Shape;143;p21"/>
          <p:cNvSpPr txBox="1"/>
          <p:nvPr>
            <p:ph idx="4" type="body"/>
          </p:nvPr>
        </p:nvSpPr>
        <p:spPr>
          <a:xfrm>
            <a:off x="2214083" y="2457579"/>
            <a:ext cx="1369973" cy="1145767"/>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14000"/>
              </a:lnSpc>
              <a:spcBef>
                <a:spcPts val="0"/>
              </a:spcBef>
              <a:spcAft>
                <a:spcPts val="0"/>
              </a:spcAft>
              <a:buClr>
                <a:schemeClr val="lt1"/>
              </a:buClr>
              <a:buSzPts val="1100"/>
              <a:buFont typeface="Arial"/>
              <a:buNone/>
              <a:defRPr b="0" i="0" sz="1100" u="none" cap="none" strike="noStrike">
                <a:solidFill>
                  <a:schemeClr val="lt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44" name="Google Shape;144;p21"/>
          <p:cNvSpPr txBox="1"/>
          <p:nvPr>
            <p:ph idx="5" type="body"/>
          </p:nvPr>
        </p:nvSpPr>
        <p:spPr>
          <a:xfrm>
            <a:off x="3887013" y="1825610"/>
            <a:ext cx="1369973" cy="582215"/>
          </a:xfrm>
          <a:prstGeom prst="rect">
            <a:avLst/>
          </a:prstGeom>
          <a:noFill/>
          <a:ln>
            <a:noFill/>
          </a:ln>
        </p:spPr>
        <p:txBody>
          <a:bodyPr anchorCtr="0" anchor="b" bIns="34275" lIns="68575" spcFirstLastPara="1" rIns="68575" wrap="square" tIns="34275">
            <a:noAutofit/>
          </a:bodyPr>
          <a:lstStyle>
            <a:lvl1pPr indent="-228600" lvl="0" marL="457200" marR="0" rtl="0" algn="l">
              <a:lnSpc>
                <a:spcPct val="90000"/>
              </a:lnSpc>
              <a:spcBef>
                <a:spcPts val="800"/>
              </a:spcBef>
              <a:spcAft>
                <a:spcPts val="0"/>
              </a:spcAft>
              <a:buClr>
                <a:schemeClr val="lt1"/>
              </a:buClr>
              <a:buSzPts val="1500"/>
              <a:buFont typeface="Arial"/>
              <a:buNone/>
              <a:defRPr b="0" i="0" sz="1500" u="none" cap="none" strike="noStrike">
                <a:solidFill>
                  <a:schemeClr val="lt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45" name="Google Shape;145;p21"/>
          <p:cNvSpPr txBox="1"/>
          <p:nvPr>
            <p:ph idx="6" type="body"/>
          </p:nvPr>
        </p:nvSpPr>
        <p:spPr>
          <a:xfrm>
            <a:off x="3887013" y="2450287"/>
            <a:ext cx="1369973" cy="1145767"/>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14000"/>
              </a:lnSpc>
              <a:spcBef>
                <a:spcPts val="0"/>
              </a:spcBef>
              <a:spcAft>
                <a:spcPts val="0"/>
              </a:spcAft>
              <a:buClr>
                <a:schemeClr val="lt1"/>
              </a:buClr>
              <a:buSzPts val="1100"/>
              <a:buFont typeface="Arial"/>
              <a:buNone/>
              <a:defRPr b="0" i="0" sz="1100" u="none" cap="none" strike="noStrike">
                <a:solidFill>
                  <a:schemeClr val="lt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46" name="Google Shape;146;p21"/>
          <p:cNvSpPr txBox="1"/>
          <p:nvPr>
            <p:ph idx="7" type="body"/>
          </p:nvPr>
        </p:nvSpPr>
        <p:spPr>
          <a:xfrm>
            <a:off x="5559944" y="1832903"/>
            <a:ext cx="1369973" cy="582215"/>
          </a:xfrm>
          <a:prstGeom prst="rect">
            <a:avLst/>
          </a:prstGeom>
          <a:noFill/>
          <a:ln>
            <a:noFill/>
          </a:ln>
        </p:spPr>
        <p:txBody>
          <a:bodyPr anchorCtr="0" anchor="b" bIns="34275" lIns="68575" spcFirstLastPara="1" rIns="68575" wrap="square" tIns="34275">
            <a:noAutofit/>
          </a:bodyPr>
          <a:lstStyle>
            <a:lvl1pPr indent="-228600" lvl="0" marL="457200" marR="0" rtl="0" algn="l">
              <a:lnSpc>
                <a:spcPct val="90000"/>
              </a:lnSpc>
              <a:spcBef>
                <a:spcPts val="800"/>
              </a:spcBef>
              <a:spcAft>
                <a:spcPts val="0"/>
              </a:spcAft>
              <a:buClr>
                <a:schemeClr val="lt1"/>
              </a:buClr>
              <a:buSzPts val="1500"/>
              <a:buFont typeface="Arial"/>
              <a:buNone/>
              <a:defRPr b="0" i="0" sz="1500" u="none" cap="none" strike="noStrike">
                <a:solidFill>
                  <a:schemeClr val="lt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47" name="Google Shape;147;p21"/>
          <p:cNvSpPr txBox="1"/>
          <p:nvPr>
            <p:ph idx="8" type="body"/>
          </p:nvPr>
        </p:nvSpPr>
        <p:spPr>
          <a:xfrm>
            <a:off x="5559944" y="2457579"/>
            <a:ext cx="1369973" cy="1145767"/>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14000"/>
              </a:lnSpc>
              <a:spcBef>
                <a:spcPts val="0"/>
              </a:spcBef>
              <a:spcAft>
                <a:spcPts val="0"/>
              </a:spcAft>
              <a:buClr>
                <a:schemeClr val="lt1"/>
              </a:buClr>
              <a:buSzPts val="1100"/>
              <a:buFont typeface="Arial"/>
              <a:buNone/>
              <a:defRPr b="0" i="0" sz="1100" u="none" cap="none" strike="noStrike">
                <a:solidFill>
                  <a:schemeClr val="lt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48" name="Google Shape;148;p21"/>
          <p:cNvSpPr txBox="1"/>
          <p:nvPr>
            <p:ph idx="9" type="body"/>
          </p:nvPr>
        </p:nvSpPr>
        <p:spPr>
          <a:xfrm>
            <a:off x="7222748" y="1825610"/>
            <a:ext cx="1369973" cy="582215"/>
          </a:xfrm>
          <a:prstGeom prst="rect">
            <a:avLst/>
          </a:prstGeom>
          <a:noFill/>
          <a:ln>
            <a:noFill/>
          </a:ln>
        </p:spPr>
        <p:txBody>
          <a:bodyPr anchorCtr="0" anchor="b" bIns="34275" lIns="68575" spcFirstLastPara="1" rIns="68575" wrap="square" tIns="34275">
            <a:noAutofit/>
          </a:bodyPr>
          <a:lstStyle>
            <a:lvl1pPr indent="-228600" lvl="0" marL="457200" marR="0" rtl="0" algn="l">
              <a:lnSpc>
                <a:spcPct val="90000"/>
              </a:lnSpc>
              <a:spcBef>
                <a:spcPts val="800"/>
              </a:spcBef>
              <a:spcAft>
                <a:spcPts val="0"/>
              </a:spcAft>
              <a:buClr>
                <a:schemeClr val="lt1"/>
              </a:buClr>
              <a:buSzPts val="1500"/>
              <a:buFont typeface="Arial"/>
              <a:buNone/>
              <a:defRPr b="0" i="0" sz="1500" u="none" cap="none" strike="noStrike">
                <a:solidFill>
                  <a:schemeClr val="lt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49" name="Google Shape;149;p21"/>
          <p:cNvSpPr txBox="1"/>
          <p:nvPr>
            <p:ph idx="13" type="body"/>
          </p:nvPr>
        </p:nvSpPr>
        <p:spPr>
          <a:xfrm>
            <a:off x="7222748" y="2450287"/>
            <a:ext cx="1369973" cy="1145767"/>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14000"/>
              </a:lnSpc>
              <a:spcBef>
                <a:spcPts val="0"/>
              </a:spcBef>
              <a:spcAft>
                <a:spcPts val="0"/>
              </a:spcAft>
              <a:buClr>
                <a:schemeClr val="lt1"/>
              </a:buClr>
              <a:buSzPts val="1100"/>
              <a:buFont typeface="Arial"/>
              <a:buNone/>
              <a:defRPr b="0" i="0" sz="1100" u="none" cap="none" strike="noStrike">
                <a:solidFill>
                  <a:schemeClr val="lt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50" name="Google Shape;150;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1" name="Google Shape;151;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2" name="Google Shape;152;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spTree>
      <p:nvGrpSpPr>
        <p:cNvPr id="153" name="Shape 153"/>
        <p:cNvGrpSpPr/>
        <p:nvPr/>
      </p:nvGrpSpPr>
      <p:grpSpPr>
        <a:xfrm>
          <a:off x="0" y="0"/>
          <a:ext cx="0" cy="0"/>
          <a:chOff x="0" y="0"/>
          <a:chExt cx="0" cy="0"/>
        </a:xfrm>
      </p:grpSpPr>
      <p:cxnSp>
        <p:nvCxnSpPr>
          <p:cNvPr id="154" name="Google Shape;154;p22"/>
          <p:cNvCxnSpPr/>
          <p:nvPr/>
        </p:nvCxnSpPr>
        <p:spPr>
          <a:xfrm rot="10800000">
            <a:off x="1194655" y="2763674"/>
            <a:ext cx="6754690" cy="0"/>
          </a:xfrm>
          <a:prstGeom prst="straightConnector1">
            <a:avLst/>
          </a:prstGeom>
          <a:noFill/>
          <a:ln cap="flat" cmpd="sng" w="9525">
            <a:solidFill>
              <a:srgbClr val="222A35"/>
            </a:solidFill>
            <a:prstDash val="solid"/>
            <a:miter lim="800000"/>
            <a:headEnd len="sm" w="sm" type="none"/>
            <a:tailEnd len="sm" w="sm" type="none"/>
          </a:ln>
        </p:spPr>
      </p:cxnSp>
      <p:sp>
        <p:nvSpPr>
          <p:cNvPr id="155" name="Google Shape;155;p22"/>
          <p:cNvSpPr txBox="1"/>
          <p:nvPr>
            <p:ph type="title"/>
          </p:nvPr>
        </p:nvSpPr>
        <p:spPr>
          <a:xfrm>
            <a:off x="628650" y="374196"/>
            <a:ext cx="7886700" cy="424076"/>
          </a:xfrm>
          <a:prstGeom prst="rect">
            <a:avLst/>
          </a:prstGeom>
          <a:noFill/>
          <a:ln>
            <a:noFill/>
          </a:ln>
        </p:spPr>
        <p:txBody>
          <a:bodyPr anchorCtr="0" anchor="t" bIns="34275" lIns="68575" spcFirstLastPara="1" rIns="68575" wrap="square" tIns="34275">
            <a:noAutofit/>
          </a:bodyPr>
          <a:lstStyle>
            <a:lvl1pPr lvl="0" marR="0" rtl="0" algn="ctr">
              <a:lnSpc>
                <a:spcPct val="90000"/>
              </a:lnSpc>
              <a:spcBef>
                <a:spcPts val="0"/>
              </a:spcBef>
              <a:spcAft>
                <a:spcPts val="0"/>
              </a:spcAft>
              <a:buClr>
                <a:schemeClr val="accent4"/>
              </a:buClr>
              <a:buSzPts val="2400"/>
              <a:buFont typeface="Quattrocento Sans"/>
              <a:buNone/>
              <a:defRPr b="0" i="0" sz="2400" u="none" cap="none" strike="noStrike">
                <a:solidFill>
                  <a:schemeClr val="accent4"/>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56" name="Google Shape;156;p22"/>
          <p:cNvSpPr/>
          <p:nvPr/>
        </p:nvSpPr>
        <p:spPr>
          <a:xfrm>
            <a:off x="1071563" y="2640581"/>
            <a:ext cx="246185" cy="246185"/>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57" name="Google Shape;157;p22"/>
          <p:cNvSpPr/>
          <p:nvPr/>
        </p:nvSpPr>
        <p:spPr>
          <a:xfrm>
            <a:off x="2760236" y="2640581"/>
            <a:ext cx="246185" cy="246185"/>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58" name="Google Shape;158;p22"/>
          <p:cNvSpPr/>
          <p:nvPr/>
        </p:nvSpPr>
        <p:spPr>
          <a:xfrm>
            <a:off x="4448909" y="2640581"/>
            <a:ext cx="246185" cy="246185"/>
          </a:xfrm>
          <a:prstGeom prst="rect">
            <a:avLst/>
          </a:prstGeom>
          <a:solidFill>
            <a:srgbClr val="9C794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59" name="Google Shape;159;p22"/>
          <p:cNvSpPr/>
          <p:nvPr/>
        </p:nvSpPr>
        <p:spPr>
          <a:xfrm>
            <a:off x="6137582" y="2640581"/>
            <a:ext cx="246185" cy="246185"/>
          </a:xfrm>
          <a:prstGeom prst="rect">
            <a:avLst/>
          </a:prstGeom>
          <a:solidFill>
            <a:srgbClr val="697F8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60" name="Google Shape;160;p22"/>
          <p:cNvSpPr/>
          <p:nvPr/>
        </p:nvSpPr>
        <p:spPr>
          <a:xfrm>
            <a:off x="7826253" y="2640581"/>
            <a:ext cx="246185" cy="246185"/>
          </a:xfrm>
          <a:prstGeom prst="rect">
            <a:avLst/>
          </a:prstGeom>
          <a:solidFill>
            <a:srgbClr val="81684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cxnSp>
        <p:nvCxnSpPr>
          <p:cNvPr id="161" name="Google Shape;161;p22"/>
          <p:cNvCxnSpPr/>
          <p:nvPr/>
        </p:nvCxnSpPr>
        <p:spPr>
          <a:xfrm>
            <a:off x="1194655" y="2223287"/>
            <a:ext cx="0" cy="311787"/>
          </a:xfrm>
          <a:prstGeom prst="straightConnector1">
            <a:avLst/>
          </a:prstGeom>
          <a:noFill/>
          <a:ln cap="flat" cmpd="sng" w="9525">
            <a:solidFill>
              <a:schemeClr val="dk2"/>
            </a:solidFill>
            <a:prstDash val="solid"/>
            <a:miter lim="800000"/>
            <a:headEnd len="sm" w="sm" type="none"/>
            <a:tailEnd len="sm" w="sm" type="none"/>
          </a:ln>
        </p:spPr>
      </p:cxnSp>
      <p:cxnSp>
        <p:nvCxnSpPr>
          <p:cNvPr id="162" name="Google Shape;162;p22"/>
          <p:cNvCxnSpPr/>
          <p:nvPr/>
        </p:nvCxnSpPr>
        <p:spPr>
          <a:xfrm>
            <a:off x="4572001" y="2223287"/>
            <a:ext cx="0" cy="311787"/>
          </a:xfrm>
          <a:prstGeom prst="straightConnector1">
            <a:avLst/>
          </a:prstGeom>
          <a:noFill/>
          <a:ln cap="flat" cmpd="sng" w="9525">
            <a:solidFill>
              <a:schemeClr val="accent5"/>
            </a:solidFill>
            <a:prstDash val="solid"/>
            <a:miter lim="800000"/>
            <a:headEnd len="sm" w="sm" type="none"/>
            <a:tailEnd len="sm" w="sm" type="none"/>
          </a:ln>
        </p:spPr>
      </p:cxnSp>
      <p:cxnSp>
        <p:nvCxnSpPr>
          <p:cNvPr id="163" name="Google Shape;163;p22"/>
          <p:cNvCxnSpPr/>
          <p:nvPr/>
        </p:nvCxnSpPr>
        <p:spPr>
          <a:xfrm>
            <a:off x="7949345" y="2223287"/>
            <a:ext cx="0" cy="311787"/>
          </a:xfrm>
          <a:prstGeom prst="straightConnector1">
            <a:avLst/>
          </a:prstGeom>
          <a:noFill/>
          <a:ln cap="flat" cmpd="sng" w="9525">
            <a:solidFill>
              <a:schemeClr val="accent6"/>
            </a:solidFill>
            <a:prstDash val="solid"/>
            <a:miter lim="800000"/>
            <a:headEnd len="sm" w="sm" type="none"/>
            <a:tailEnd len="sm" w="sm" type="none"/>
          </a:ln>
        </p:spPr>
      </p:cxnSp>
      <p:sp>
        <p:nvSpPr>
          <p:cNvPr id="164" name="Google Shape;164;p22"/>
          <p:cNvSpPr txBox="1"/>
          <p:nvPr>
            <p:ph idx="1" type="body"/>
          </p:nvPr>
        </p:nvSpPr>
        <p:spPr>
          <a:xfrm>
            <a:off x="348879" y="1220895"/>
            <a:ext cx="1688673" cy="373872"/>
          </a:xfrm>
          <a:prstGeom prst="rect">
            <a:avLst/>
          </a:prstGeom>
          <a:noFill/>
          <a:ln>
            <a:noFill/>
          </a:ln>
        </p:spPr>
        <p:txBody>
          <a:bodyPr anchorCtr="0" anchor="b" bIns="34275" lIns="68575" spcFirstLastPara="1" rIns="68575" wrap="square" tIns="34275">
            <a:noAutofit/>
          </a:bodyPr>
          <a:lstStyle>
            <a:lvl1pPr indent="-228600" lvl="0" marL="457200" marR="0" rtl="0" algn="ctr">
              <a:lnSpc>
                <a:spcPct val="90000"/>
              </a:lnSpc>
              <a:spcBef>
                <a:spcPts val="800"/>
              </a:spcBef>
              <a:spcAft>
                <a:spcPts val="0"/>
              </a:spcAft>
              <a:buClr>
                <a:schemeClr val="dk2"/>
              </a:buClr>
              <a:buSzPts val="1400"/>
              <a:buFont typeface="Arial"/>
              <a:buNone/>
              <a:defRPr b="0" i="0" sz="1400" u="none" cap="none" strike="noStrike">
                <a:solidFill>
                  <a:schemeClr val="dk2"/>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65" name="Google Shape;165;p22"/>
          <p:cNvSpPr txBox="1"/>
          <p:nvPr>
            <p:ph idx="2" type="body"/>
          </p:nvPr>
        </p:nvSpPr>
        <p:spPr>
          <a:xfrm>
            <a:off x="348879" y="1601510"/>
            <a:ext cx="1688673" cy="609305"/>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114000"/>
              </a:lnSpc>
              <a:spcBef>
                <a:spcPts val="0"/>
              </a:spcBef>
              <a:spcAft>
                <a:spcPts val="0"/>
              </a:spcAft>
              <a:buClr>
                <a:schemeClr val="dk2"/>
              </a:buClr>
              <a:buSzPts val="1100"/>
              <a:buFont typeface="Arial"/>
              <a:buNone/>
              <a:defRPr b="0" i="0" sz="1100" u="none" cap="none" strike="noStrike">
                <a:solidFill>
                  <a:schemeClr val="dk2"/>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66" name="Google Shape;166;p22"/>
          <p:cNvSpPr txBox="1"/>
          <p:nvPr>
            <p:ph idx="3" type="body"/>
          </p:nvPr>
        </p:nvSpPr>
        <p:spPr>
          <a:xfrm>
            <a:off x="3727662" y="1228039"/>
            <a:ext cx="1688673" cy="373872"/>
          </a:xfrm>
          <a:prstGeom prst="rect">
            <a:avLst/>
          </a:prstGeom>
          <a:noFill/>
          <a:ln>
            <a:noFill/>
          </a:ln>
        </p:spPr>
        <p:txBody>
          <a:bodyPr anchorCtr="0" anchor="b" bIns="34275" lIns="68575" spcFirstLastPara="1" rIns="68575" wrap="square" tIns="34275">
            <a:noAutofit/>
          </a:bodyPr>
          <a:lstStyle>
            <a:lvl1pPr indent="-228600" lvl="0" marL="457200" marR="0" rtl="0" algn="ctr">
              <a:lnSpc>
                <a:spcPct val="90000"/>
              </a:lnSpc>
              <a:spcBef>
                <a:spcPts val="800"/>
              </a:spcBef>
              <a:spcAft>
                <a:spcPts val="0"/>
              </a:spcAft>
              <a:buClr>
                <a:srgbClr val="9C794F"/>
              </a:buClr>
              <a:buSzPts val="1400"/>
              <a:buFont typeface="Arial"/>
              <a:buNone/>
              <a:defRPr b="0" i="0" sz="1400" u="none" cap="none" strike="noStrike">
                <a:solidFill>
                  <a:srgbClr val="9C794F"/>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67" name="Google Shape;167;p22"/>
          <p:cNvSpPr txBox="1"/>
          <p:nvPr>
            <p:ph idx="4" type="body"/>
          </p:nvPr>
        </p:nvSpPr>
        <p:spPr>
          <a:xfrm>
            <a:off x="3727662" y="1608653"/>
            <a:ext cx="1688673" cy="609305"/>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114000"/>
              </a:lnSpc>
              <a:spcBef>
                <a:spcPts val="0"/>
              </a:spcBef>
              <a:spcAft>
                <a:spcPts val="0"/>
              </a:spcAft>
              <a:buClr>
                <a:srgbClr val="9C794F"/>
              </a:buClr>
              <a:buSzPts val="1100"/>
              <a:buFont typeface="Arial"/>
              <a:buNone/>
              <a:defRPr b="0" i="0" sz="1100" u="none" cap="none" strike="noStrike">
                <a:solidFill>
                  <a:srgbClr val="9C794F"/>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68" name="Google Shape;168;p22"/>
          <p:cNvSpPr txBox="1"/>
          <p:nvPr>
            <p:ph idx="5" type="body"/>
          </p:nvPr>
        </p:nvSpPr>
        <p:spPr>
          <a:xfrm>
            <a:off x="7105005" y="1228039"/>
            <a:ext cx="1688673" cy="373872"/>
          </a:xfrm>
          <a:prstGeom prst="rect">
            <a:avLst/>
          </a:prstGeom>
          <a:noFill/>
          <a:ln>
            <a:noFill/>
          </a:ln>
        </p:spPr>
        <p:txBody>
          <a:bodyPr anchorCtr="0" anchor="b" bIns="34275" lIns="68575" spcFirstLastPara="1" rIns="68575" wrap="square" tIns="34275">
            <a:noAutofit/>
          </a:bodyPr>
          <a:lstStyle>
            <a:lvl1pPr indent="-228600" lvl="0" marL="457200" marR="0" rtl="0" algn="ctr">
              <a:lnSpc>
                <a:spcPct val="90000"/>
              </a:lnSpc>
              <a:spcBef>
                <a:spcPts val="800"/>
              </a:spcBef>
              <a:spcAft>
                <a:spcPts val="0"/>
              </a:spcAft>
              <a:buClr>
                <a:srgbClr val="816846"/>
              </a:buClr>
              <a:buSzPts val="1400"/>
              <a:buFont typeface="Arial"/>
              <a:buNone/>
              <a:defRPr b="0" i="0" sz="1400" u="none" cap="none" strike="noStrike">
                <a:solidFill>
                  <a:srgbClr val="816846"/>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69" name="Google Shape;169;p22"/>
          <p:cNvSpPr txBox="1"/>
          <p:nvPr>
            <p:ph idx="6" type="body"/>
          </p:nvPr>
        </p:nvSpPr>
        <p:spPr>
          <a:xfrm>
            <a:off x="7105005" y="1608653"/>
            <a:ext cx="1688673" cy="609305"/>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114000"/>
              </a:lnSpc>
              <a:spcBef>
                <a:spcPts val="0"/>
              </a:spcBef>
              <a:spcAft>
                <a:spcPts val="0"/>
              </a:spcAft>
              <a:buClr>
                <a:srgbClr val="816846"/>
              </a:buClr>
              <a:buSzPts val="1100"/>
              <a:buFont typeface="Arial"/>
              <a:buNone/>
              <a:defRPr b="0" i="0" sz="1100" u="none" cap="none" strike="noStrike">
                <a:solidFill>
                  <a:srgbClr val="816846"/>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70" name="Google Shape;170;p22"/>
          <p:cNvSpPr txBox="1"/>
          <p:nvPr>
            <p:ph idx="7" type="body"/>
          </p:nvPr>
        </p:nvSpPr>
        <p:spPr>
          <a:xfrm>
            <a:off x="2037552" y="3300189"/>
            <a:ext cx="1688672" cy="373872"/>
          </a:xfrm>
          <a:prstGeom prst="rect">
            <a:avLst/>
          </a:prstGeom>
          <a:noFill/>
          <a:ln>
            <a:noFill/>
          </a:ln>
        </p:spPr>
        <p:txBody>
          <a:bodyPr anchorCtr="0" anchor="b" bIns="34275" lIns="68575" spcFirstLastPara="1" rIns="68575" wrap="square" tIns="34275">
            <a:noAutofit/>
          </a:bodyPr>
          <a:lstStyle>
            <a:lvl1pPr indent="-228600" lvl="0" marL="457200" marR="0" rtl="0" algn="ctr">
              <a:lnSpc>
                <a:spcPct val="90000"/>
              </a:lnSpc>
              <a:spcBef>
                <a:spcPts val="800"/>
              </a:spcBef>
              <a:spcAft>
                <a:spcPts val="0"/>
              </a:spcAft>
              <a:buClr>
                <a:schemeClr val="accent2"/>
              </a:buClr>
              <a:buSzPts val="1400"/>
              <a:buFont typeface="Arial"/>
              <a:buNone/>
              <a:defRPr b="0" i="0" sz="1400" u="none" cap="none" strike="noStrike">
                <a:solidFill>
                  <a:schemeClr val="accent2"/>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71" name="Google Shape;171;p22"/>
          <p:cNvSpPr txBox="1"/>
          <p:nvPr>
            <p:ph idx="8" type="body"/>
          </p:nvPr>
        </p:nvSpPr>
        <p:spPr>
          <a:xfrm>
            <a:off x="2037552" y="3687947"/>
            <a:ext cx="1688672" cy="596672"/>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114000"/>
              </a:lnSpc>
              <a:spcBef>
                <a:spcPts val="0"/>
              </a:spcBef>
              <a:spcAft>
                <a:spcPts val="0"/>
              </a:spcAft>
              <a:buClr>
                <a:schemeClr val="accent2"/>
              </a:buClr>
              <a:buSzPts val="1100"/>
              <a:buFont typeface="Arial"/>
              <a:buNone/>
              <a:defRPr b="0" i="0" sz="1100" u="none" cap="none" strike="noStrike">
                <a:solidFill>
                  <a:schemeClr val="accent2"/>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72" name="Google Shape;172;p22"/>
          <p:cNvSpPr txBox="1"/>
          <p:nvPr>
            <p:ph idx="9" type="body"/>
          </p:nvPr>
        </p:nvSpPr>
        <p:spPr>
          <a:xfrm>
            <a:off x="5416338" y="3300189"/>
            <a:ext cx="1688672" cy="373872"/>
          </a:xfrm>
          <a:prstGeom prst="rect">
            <a:avLst/>
          </a:prstGeom>
          <a:noFill/>
          <a:ln>
            <a:noFill/>
          </a:ln>
        </p:spPr>
        <p:txBody>
          <a:bodyPr anchorCtr="0" anchor="b" bIns="34275" lIns="68575" spcFirstLastPara="1" rIns="68575" wrap="square" tIns="34275">
            <a:noAutofit/>
          </a:bodyPr>
          <a:lstStyle>
            <a:lvl1pPr indent="-228600" lvl="0" marL="457200" marR="0" rtl="0" algn="ctr">
              <a:lnSpc>
                <a:spcPct val="90000"/>
              </a:lnSpc>
              <a:spcBef>
                <a:spcPts val="800"/>
              </a:spcBef>
              <a:spcAft>
                <a:spcPts val="0"/>
              </a:spcAft>
              <a:buClr>
                <a:srgbClr val="495555"/>
              </a:buClr>
              <a:buSzPts val="1400"/>
              <a:buFont typeface="Arial"/>
              <a:buNone/>
              <a:defRPr b="0" i="0" sz="1400" u="none" cap="none" strike="noStrike">
                <a:solidFill>
                  <a:srgbClr val="495555"/>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73" name="Google Shape;173;p22"/>
          <p:cNvSpPr txBox="1"/>
          <p:nvPr>
            <p:ph idx="13" type="body"/>
          </p:nvPr>
        </p:nvSpPr>
        <p:spPr>
          <a:xfrm>
            <a:off x="5416338" y="3687947"/>
            <a:ext cx="1688672" cy="596672"/>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114000"/>
              </a:lnSpc>
              <a:spcBef>
                <a:spcPts val="0"/>
              </a:spcBef>
              <a:spcAft>
                <a:spcPts val="0"/>
              </a:spcAft>
              <a:buClr>
                <a:srgbClr val="495555"/>
              </a:buClr>
              <a:buSzPts val="1100"/>
              <a:buFont typeface="Arial"/>
              <a:buNone/>
              <a:defRPr b="0" i="0" sz="1100" u="none" cap="none" strike="noStrike">
                <a:solidFill>
                  <a:srgbClr val="495555"/>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cxnSp>
        <p:nvCxnSpPr>
          <p:cNvPr id="174" name="Google Shape;174;p22"/>
          <p:cNvCxnSpPr/>
          <p:nvPr/>
        </p:nvCxnSpPr>
        <p:spPr>
          <a:xfrm>
            <a:off x="2883536" y="2983073"/>
            <a:ext cx="0" cy="311787"/>
          </a:xfrm>
          <a:prstGeom prst="straightConnector1">
            <a:avLst/>
          </a:prstGeom>
          <a:noFill/>
          <a:ln cap="flat" cmpd="sng" w="9525">
            <a:solidFill>
              <a:schemeClr val="dk2"/>
            </a:solidFill>
            <a:prstDash val="solid"/>
            <a:miter lim="800000"/>
            <a:headEnd len="sm" w="sm" type="none"/>
            <a:tailEnd len="sm" w="sm" type="none"/>
          </a:ln>
        </p:spPr>
      </p:cxnSp>
      <p:cxnSp>
        <p:nvCxnSpPr>
          <p:cNvPr id="175" name="Google Shape;175;p22"/>
          <p:cNvCxnSpPr/>
          <p:nvPr/>
        </p:nvCxnSpPr>
        <p:spPr>
          <a:xfrm>
            <a:off x="6260674" y="2983073"/>
            <a:ext cx="0" cy="311787"/>
          </a:xfrm>
          <a:prstGeom prst="straightConnector1">
            <a:avLst/>
          </a:prstGeom>
          <a:noFill/>
          <a:ln cap="flat" cmpd="sng" w="9525">
            <a:solidFill>
              <a:schemeClr val="dk2"/>
            </a:solidFill>
            <a:prstDash val="solid"/>
            <a:miter lim="800000"/>
            <a:headEnd len="sm" w="sm" type="none"/>
            <a:tailEnd len="sm" w="sm" type="none"/>
          </a:ln>
        </p:spPr>
      </p:cxnSp>
      <p:sp>
        <p:nvSpPr>
          <p:cNvPr id="176" name="Google Shape;176;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7" name="Google Shape;177;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8" name="Google Shape;178;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 2 Content">
  <p:cSld name="Column 2 Content">
    <p:spTree>
      <p:nvGrpSpPr>
        <p:cNvPr id="179" name="Shape 179"/>
        <p:cNvGrpSpPr/>
        <p:nvPr/>
      </p:nvGrpSpPr>
      <p:grpSpPr>
        <a:xfrm>
          <a:off x="0" y="0"/>
          <a:ext cx="0" cy="0"/>
          <a:chOff x="0" y="0"/>
          <a:chExt cx="0" cy="0"/>
        </a:xfrm>
      </p:grpSpPr>
      <p:sp>
        <p:nvSpPr>
          <p:cNvPr id="180" name="Google Shape;180;p23"/>
          <p:cNvSpPr txBox="1"/>
          <p:nvPr>
            <p:ph type="title"/>
          </p:nvPr>
        </p:nvSpPr>
        <p:spPr>
          <a:xfrm>
            <a:off x="628650" y="487467"/>
            <a:ext cx="7886700" cy="544603"/>
          </a:xfrm>
          <a:prstGeom prst="rect">
            <a:avLst/>
          </a:prstGeom>
          <a:noFill/>
          <a:ln>
            <a:noFill/>
          </a:ln>
        </p:spPr>
        <p:txBody>
          <a:bodyPr anchorCtr="0" anchor="ctr" bIns="34275" lIns="68575" spcFirstLastPara="1" rIns="68575" wrap="square" tIns="34275">
            <a:noAutofit/>
          </a:bodyPr>
          <a:lstStyle>
            <a:lvl1pPr lvl="0" marR="0" rtl="0" algn="r">
              <a:lnSpc>
                <a:spcPct val="90000"/>
              </a:lnSpc>
              <a:spcBef>
                <a:spcPts val="0"/>
              </a:spcBef>
              <a:spcAft>
                <a:spcPts val="0"/>
              </a:spcAft>
              <a:buClr>
                <a:schemeClr val="accent4"/>
              </a:buClr>
              <a:buSzPts val="2400"/>
              <a:buFont typeface="Quattrocento Sans"/>
              <a:buNone/>
              <a:defRPr b="0" i="0" sz="2400" u="none" cap="none" strike="noStrike">
                <a:solidFill>
                  <a:schemeClr val="accent4"/>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81" name="Google Shape;181;p23"/>
          <p:cNvSpPr/>
          <p:nvPr/>
        </p:nvSpPr>
        <p:spPr>
          <a:xfrm>
            <a:off x="-1" y="397680"/>
            <a:ext cx="9144001" cy="667027"/>
          </a:xfrm>
          <a:prstGeom prst="rect">
            <a:avLst/>
          </a:prstGeom>
          <a:solidFill>
            <a:schemeClr val="accent6">
              <a:alpha val="14901"/>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82" name="Google Shape;182;p23"/>
          <p:cNvSpPr txBox="1"/>
          <p:nvPr>
            <p:ph idx="1" type="body"/>
          </p:nvPr>
        </p:nvSpPr>
        <p:spPr>
          <a:xfrm>
            <a:off x="958319" y="1547879"/>
            <a:ext cx="3470073" cy="316774"/>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chemeClr val="accent5"/>
              </a:buClr>
              <a:buSzPts val="1500"/>
              <a:buFont typeface="Arial"/>
              <a:buNone/>
              <a:defRPr b="0" i="0" sz="1500" u="none" cap="none" strike="noStrike">
                <a:solidFill>
                  <a:schemeClr val="accent5"/>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83" name="Google Shape;183;p23"/>
          <p:cNvSpPr txBox="1"/>
          <p:nvPr>
            <p:ph idx="2" type="body"/>
          </p:nvPr>
        </p:nvSpPr>
        <p:spPr>
          <a:xfrm>
            <a:off x="958163" y="1864652"/>
            <a:ext cx="3469720" cy="2494292"/>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50000"/>
              </a:lnSpc>
              <a:spcBef>
                <a:spcPts val="0"/>
              </a:spcBef>
              <a:spcAft>
                <a:spcPts val="0"/>
              </a:spcAft>
              <a:buClr>
                <a:schemeClr val="dk1"/>
              </a:buClr>
              <a:buSzPts val="1100"/>
              <a:buFont typeface="Quattrocento Sans"/>
              <a:buNone/>
              <a:defRPr b="0" i="0" sz="11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9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84" name="Google Shape;184;p23"/>
          <p:cNvSpPr txBox="1"/>
          <p:nvPr>
            <p:ph idx="3" type="body"/>
          </p:nvPr>
        </p:nvSpPr>
        <p:spPr>
          <a:xfrm>
            <a:off x="4763781" y="1547878"/>
            <a:ext cx="3470072" cy="316774"/>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chemeClr val="accent5"/>
              </a:buClr>
              <a:buSzPts val="1500"/>
              <a:buFont typeface="Arial"/>
              <a:buNone/>
              <a:defRPr b="0" i="0" sz="1500" u="none" cap="none" strike="noStrike">
                <a:solidFill>
                  <a:schemeClr val="accent5"/>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85" name="Google Shape;185;p23"/>
          <p:cNvSpPr txBox="1"/>
          <p:nvPr>
            <p:ph idx="4" type="body"/>
          </p:nvPr>
        </p:nvSpPr>
        <p:spPr>
          <a:xfrm>
            <a:off x="4764141" y="1864652"/>
            <a:ext cx="3469720" cy="2494292"/>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50000"/>
              </a:lnSpc>
              <a:spcBef>
                <a:spcPts val="0"/>
              </a:spcBef>
              <a:spcAft>
                <a:spcPts val="0"/>
              </a:spcAft>
              <a:buClr>
                <a:schemeClr val="dk1"/>
              </a:buClr>
              <a:buSzPts val="1100"/>
              <a:buFont typeface="Quattrocento Sans"/>
              <a:buNone/>
              <a:defRPr b="0" i="0" sz="11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9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86" name="Google Shape;18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7" name="Google Shape;18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8" name="Google Shape;18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 3 Content">
  <p:cSld name="Column 3 Content">
    <p:spTree>
      <p:nvGrpSpPr>
        <p:cNvPr id="189" name="Shape 189"/>
        <p:cNvGrpSpPr/>
        <p:nvPr/>
      </p:nvGrpSpPr>
      <p:grpSpPr>
        <a:xfrm>
          <a:off x="0" y="0"/>
          <a:ext cx="0" cy="0"/>
          <a:chOff x="0" y="0"/>
          <a:chExt cx="0" cy="0"/>
        </a:xfrm>
      </p:grpSpPr>
      <p:sp>
        <p:nvSpPr>
          <p:cNvPr id="190" name="Google Shape;190;p24"/>
          <p:cNvSpPr txBox="1"/>
          <p:nvPr>
            <p:ph type="title"/>
          </p:nvPr>
        </p:nvSpPr>
        <p:spPr>
          <a:xfrm>
            <a:off x="628650" y="480323"/>
            <a:ext cx="7886700" cy="544603"/>
          </a:xfrm>
          <a:prstGeom prst="rect">
            <a:avLst/>
          </a:prstGeom>
          <a:noFill/>
          <a:ln>
            <a:noFill/>
          </a:ln>
        </p:spPr>
        <p:txBody>
          <a:bodyPr anchorCtr="0" anchor="ctr" bIns="34275" lIns="68575" spcFirstLastPara="1" rIns="68575" wrap="square" tIns="34275">
            <a:noAutofit/>
          </a:bodyPr>
          <a:lstStyle>
            <a:lvl1pPr lvl="0" marR="0" rtl="0" algn="r">
              <a:lnSpc>
                <a:spcPct val="90000"/>
              </a:lnSpc>
              <a:spcBef>
                <a:spcPts val="0"/>
              </a:spcBef>
              <a:spcAft>
                <a:spcPts val="0"/>
              </a:spcAft>
              <a:buClr>
                <a:schemeClr val="accent4"/>
              </a:buClr>
              <a:buSzPts val="2400"/>
              <a:buFont typeface="Quattrocento Sans"/>
              <a:buNone/>
              <a:defRPr b="0" i="0" sz="2400" u="none" cap="none" strike="noStrike">
                <a:solidFill>
                  <a:schemeClr val="accent4"/>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91" name="Google Shape;191;p24"/>
          <p:cNvSpPr/>
          <p:nvPr/>
        </p:nvSpPr>
        <p:spPr>
          <a:xfrm>
            <a:off x="-1" y="397680"/>
            <a:ext cx="9144000" cy="667027"/>
          </a:xfrm>
          <a:prstGeom prst="rect">
            <a:avLst/>
          </a:prstGeom>
          <a:solidFill>
            <a:schemeClr val="accent6">
              <a:alpha val="14901"/>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92" name="Google Shape;192;p24"/>
          <p:cNvSpPr txBox="1"/>
          <p:nvPr>
            <p:ph idx="1" type="body"/>
          </p:nvPr>
        </p:nvSpPr>
        <p:spPr>
          <a:xfrm>
            <a:off x="362355" y="1547879"/>
            <a:ext cx="2636778" cy="316774"/>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chemeClr val="accent5"/>
              </a:buClr>
              <a:buSzPts val="1500"/>
              <a:buFont typeface="Arial"/>
              <a:buNone/>
              <a:defRPr b="0" i="0" sz="1500" u="none" cap="none" strike="noStrike">
                <a:solidFill>
                  <a:schemeClr val="accent5"/>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93" name="Google Shape;193;p24"/>
          <p:cNvSpPr txBox="1"/>
          <p:nvPr>
            <p:ph idx="2" type="body"/>
          </p:nvPr>
        </p:nvSpPr>
        <p:spPr>
          <a:xfrm>
            <a:off x="362199" y="1892950"/>
            <a:ext cx="2636510" cy="2494292"/>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50000"/>
              </a:lnSpc>
              <a:spcBef>
                <a:spcPts val="0"/>
              </a:spcBef>
              <a:spcAft>
                <a:spcPts val="0"/>
              </a:spcAft>
              <a:buClr>
                <a:schemeClr val="dk1"/>
              </a:buClr>
              <a:buSzPts val="1100"/>
              <a:buFont typeface="Quattrocento Sans"/>
              <a:buNone/>
              <a:defRPr b="0" i="0" sz="11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9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94" name="Google Shape;194;p24"/>
          <p:cNvSpPr txBox="1"/>
          <p:nvPr>
            <p:ph idx="3" type="body"/>
          </p:nvPr>
        </p:nvSpPr>
        <p:spPr>
          <a:xfrm>
            <a:off x="3247343" y="1547879"/>
            <a:ext cx="2636778" cy="316774"/>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chemeClr val="accent5"/>
              </a:buClr>
              <a:buSzPts val="1500"/>
              <a:buFont typeface="Arial"/>
              <a:buNone/>
              <a:defRPr b="0" i="0" sz="1500" u="none" cap="none" strike="noStrike">
                <a:solidFill>
                  <a:schemeClr val="accent5"/>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95" name="Google Shape;195;p24"/>
          <p:cNvSpPr txBox="1"/>
          <p:nvPr>
            <p:ph idx="4" type="body"/>
          </p:nvPr>
        </p:nvSpPr>
        <p:spPr>
          <a:xfrm>
            <a:off x="3247187" y="1892950"/>
            <a:ext cx="2636509" cy="2494292"/>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50000"/>
              </a:lnSpc>
              <a:spcBef>
                <a:spcPts val="0"/>
              </a:spcBef>
              <a:spcAft>
                <a:spcPts val="0"/>
              </a:spcAft>
              <a:buClr>
                <a:schemeClr val="dk1"/>
              </a:buClr>
              <a:buSzPts val="1100"/>
              <a:buFont typeface="Quattrocento Sans"/>
              <a:buNone/>
              <a:defRPr b="0" i="0" sz="11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9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96" name="Google Shape;196;p24"/>
          <p:cNvSpPr txBox="1"/>
          <p:nvPr>
            <p:ph idx="5" type="body"/>
          </p:nvPr>
        </p:nvSpPr>
        <p:spPr>
          <a:xfrm>
            <a:off x="6131906" y="1547879"/>
            <a:ext cx="2636778" cy="316774"/>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chemeClr val="accent5"/>
              </a:buClr>
              <a:buSzPts val="1500"/>
              <a:buFont typeface="Arial"/>
              <a:buNone/>
              <a:defRPr b="0" i="0" sz="1500" u="none" cap="none" strike="noStrike">
                <a:solidFill>
                  <a:schemeClr val="accent5"/>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97" name="Google Shape;197;p24"/>
          <p:cNvSpPr txBox="1"/>
          <p:nvPr>
            <p:ph idx="6" type="body"/>
          </p:nvPr>
        </p:nvSpPr>
        <p:spPr>
          <a:xfrm>
            <a:off x="6131749" y="1892950"/>
            <a:ext cx="2636509" cy="2494292"/>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50000"/>
              </a:lnSpc>
              <a:spcBef>
                <a:spcPts val="0"/>
              </a:spcBef>
              <a:spcAft>
                <a:spcPts val="0"/>
              </a:spcAft>
              <a:buClr>
                <a:schemeClr val="dk1"/>
              </a:buClr>
              <a:buSzPts val="1100"/>
              <a:buFont typeface="Quattrocento Sans"/>
              <a:buNone/>
              <a:defRPr b="0" i="0" sz="11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9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198" name="Google Shape;198;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9" name="Google Shape;199;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0" name="Google Shape;200;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201" name="Shape 201"/>
        <p:cNvGrpSpPr/>
        <p:nvPr/>
      </p:nvGrpSpPr>
      <p:grpSpPr>
        <a:xfrm>
          <a:off x="0" y="0"/>
          <a:ext cx="0" cy="0"/>
          <a:chOff x="0" y="0"/>
          <a:chExt cx="0" cy="0"/>
        </a:xfrm>
      </p:grpSpPr>
      <p:sp>
        <p:nvSpPr>
          <p:cNvPr id="202" name="Google Shape;202;p25"/>
          <p:cNvSpPr txBox="1"/>
          <p:nvPr>
            <p:ph type="title"/>
          </p:nvPr>
        </p:nvSpPr>
        <p:spPr>
          <a:xfrm>
            <a:off x="1181100" y="2571750"/>
            <a:ext cx="2322990" cy="733806"/>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accent4"/>
              </a:buClr>
              <a:buSzPts val="2400"/>
              <a:buFont typeface="Quattrocento Sans"/>
              <a:buNone/>
              <a:defRPr b="0" i="0" sz="2400" u="none" cap="none" strike="noStrike">
                <a:solidFill>
                  <a:schemeClr val="accent4"/>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203" name="Google Shape;203;p25"/>
          <p:cNvSpPr/>
          <p:nvPr>
            <p:ph idx="2" type="pic"/>
          </p:nvPr>
        </p:nvSpPr>
        <p:spPr>
          <a:xfrm>
            <a:off x="0" y="0"/>
            <a:ext cx="9144000" cy="1538288"/>
          </a:xfrm>
          <a:prstGeom prst="rect">
            <a:avLst/>
          </a:prstGeom>
          <a:noFill/>
          <a:ln>
            <a:noFill/>
          </a:ln>
        </p:spPr>
      </p:sp>
      <p:sp>
        <p:nvSpPr>
          <p:cNvPr id="204" name="Google Shape;204;p25"/>
          <p:cNvSpPr txBox="1"/>
          <p:nvPr>
            <p:ph idx="1" type="body"/>
          </p:nvPr>
        </p:nvSpPr>
        <p:spPr>
          <a:xfrm>
            <a:off x="4676775" y="2140995"/>
            <a:ext cx="3562350" cy="1597478"/>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50000"/>
              </a:lnSpc>
              <a:spcBef>
                <a:spcPts val="0"/>
              </a:spcBef>
              <a:spcAft>
                <a:spcPts val="0"/>
              </a:spcAft>
              <a:buClr>
                <a:schemeClr val="dk1"/>
              </a:buClr>
              <a:buSzPts val="1100"/>
              <a:buFont typeface="Arial"/>
              <a:buNone/>
              <a:defRPr b="0" i="0" sz="11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205" name="Google Shape;205;p25"/>
          <p:cNvSpPr/>
          <p:nvPr>
            <p:ph idx="3" type="pic"/>
          </p:nvPr>
        </p:nvSpPr>
        <p:spPr>
          <a:xfrm>
            <a:off x="0" y="4341181"/>
            <a:ext cx="9144000" cy="802320"/>
          </a:xfrm>
          <a:prstGeom prst="rect">
            <a:avLst/>
          </a:prstGeom>
          <a:noFill/>
          <a:ln>
            <a:noFill/>
          </a:ln>
        </p:spPr>
      </p:sp>
      <p:sp>
        <p:nvSpPr>
          <p:cNvPr id="206" name="Google Shape;206;p2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7" name="Google Shape;207;p2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8" name="Google Shape;208;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800" u="none" cap="none" strike="noStrike">
                <a:solidFill>
                  <a:schemeClr val="lt1"/>
                </a:solidFill>
                <a:latin typeface="Quattrocento Sans"/>
                <a:ea typeface="Quattrocento Sans"/>
                <a:cs typeface="Quattrocento Sans"/>
                <a:sym typeface="Quattrocento Sans"/>
              </a:defRPr>
            </a:lvl1pPr>
            <a:lvl2pPr indent="0" lvl="1" marL="0" algn="r">
              <a:spcBef>
                <a:spcPts val="0"/>
              </a:spcBef>
              <a:buNone/>
              <a:defRPr b="0" i="0" sz="800" u="none" cap="none" strike="noStrike">
                <a:solidFill>
                  <a:schemeClr val="lt1"/>
                </a:solidFill>
                <a:latin typeface="Quattrocento Sans"/>
                <a:ea typeface="Quattrocento Sans"/>
                <a:cs typeface="Quattrocento Sans"/>
                <a:sym typeface="Quattrocento Sans"/>
              </a:defRPr>
            </a:lvl2pPr>
            <a:lvl3pPr indent="0" lvl="2" marL="0" algn="r">
              <a:spcBef>
                <a:spcPts val="0"/>
              </a:spcBef>
              <a:buNone/>
              <a:defRPr b="0" i="0" sz="800" u="none" cap="none" strike="noStrike">
                <a:solidFill>
                  <a:schemeClr val="lt1"/>
                </a:solidFill>
                <a:latin typeface="Quattrocento Sans"/>
                <a:ea typeface="Quattrocento Sans"/>
                <a:cs typeface="Quattrocento Sans"/>
                <a:sym typeface="Quattrocento Sans"/>
              </a:defRPr>
            </a:lvl3pPr>
            <a:lvl4pPr indent="0" lvl="3" marL="0" algn="r">
              <a:spcBef>
                <a:spcPts val="0"/>
              </a:spcBef>
              <a:buNone/>
              <a:defRPr b="0" i="0" sz="800" u="none" cap="none" strike="noStrike">
                <a:solidFill>
                  <a:schemeClr val="lt1"/>
                </a:solidFill>
                <a:latin typeface="Quattrocento Sans"/>
                <a:ea typeface="Quattrocento Sans"/>
                <a:cs typeface="Quattrocento Sans"/>
                <a:sym typeface="Quattrocento Sans"/>
              </a:defRPr>
            </a:lvl4pPr>
            <a:lvl5pPr indent="0" lvl="4" marL="0" algn="r">
              <a:spcBef>
                <a:spcPts val="0"/>
              </a:spcBef>
              <a:buNone/>
              <a:defRPr b="0" i="0" sz="800" u="none" cap="none" strike="noStrike">
                <a:solidFill>
                  <a:schemeClr val="lt1"/>
                </a:solidFill>
                <a:latin typeface="Quattrocento Sans"/>
                <a:ea typeface="Quattrocento Sans"/>
                <a:cs typeface="Quattrocento Sans"/>
                <a:sym typeface="Quattrocento Sans"/>
              </a:defRPr>
            </a:lvl5pPr>
            <a:lvl6pPr indent="0" lvl="5" marL="0" algn="r">
              <a:spcBef>
                <a:spcPts val="0"/>
              </a:spcBef>
              <a:buNone/>
              <a:defRPr b="0" i="0" sz="800" u="none" cap="none" strike="noStrike">
                <a:solidFill>
                  <a:schemeClr val="lt1"/>
                </a:solidFill>
                <a:latin typeface="Quattrocento Sans"/>
                <a:ea typeface="Quattrocento Sans"/>
                <a:cs typeface="Quattrocento Sans"/>
                <a:sym typeface="Quattrocento Sans"/>
              </a:defRPr>
            </a:lvl6pPr>
            <a:lvl7pPr indent="0" lvl="6" marL="0" algn="r">
              <a:spcBef>
                <a:spcPts val="0"/>
              </a:spcBef>
              <a:buNone/>
              <a:defRPr b="0" i="0" sz="800" u="none" cap="none" strike="noStrike">
                <a:solidFill>
                  <a:schemeClr val="lt1"/>
                </a:solidFill>
                <a:latin typeface="Quattrocento Sans"/>
                <a:ea typeface="Quattrocento Sans"/>
                <a:cs typeface="Quattrocento Sans"/>
                <a:sym typeface="Quattrocento Sans"/>
              </a:defRPr>
            </a:lvl7pPr>
            <a:lvl8pPr indent="0" lvl="7" marL="0" algn="r">
              <a:spcBef>
                <a:spcPts val="0"/>
              </a:spcBef>
              <a:buNone/>
              <a:defRPr b="0" i="0" sz="800" u="none" cap="none" strike="noStrike">
                <a:solidFill>
                  <a:schemeClr val="lt1"/>
                </a:solidFill>
                <a:latin typeface="Quattrocento Sans"/>
                <a:ea typeface="Quattrocento Sans"/>
                <a:cs typeface="Quattrocento Sans"/>
                <a:sym typeface="Quattrocento Sans"/>
              </a:defRPr>
            </a:lvl8pPr>
            <a:lvl9pPr indent="0" lvl="8" marL="0" algn="r">
              <a:spcBef>
                <a:spcPts val="0"/>
              </a:spcBef>
              <a:buNone/>
              <a:defRPr b="0" i="0" sz="800" u="none" cap="none" strike="noStrike">
                <a:solidFill>
                  <a:schemeClr val="l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spTree>
      <p:nvGrpSpPr>
        <p:cNvPr id="209" name="Shape 209"/>
        <p:cNvGrpSpPr/>
        <p:nvPr/>
      </p:nvGrpSpPr>
      <p:grpSpPr>
        <a:xfrm>
          <a:off x="0" y="0"/>
          <a:ext cx="0" cy="0"/>
          <a:chOff x="0" y="0"/>
          <a:chExt cx="0" cy="0"/>
        </a:xfrm>
      </p:grpSpPr>
      <p:sp>
        <p:nvSpPr>
          <p:cNvPr id="210" name="Google Shape;210;p26"/>
          <p:cNvSpPr txBox="1"/>
          <p:nvPr>
            <p:ph type="title"/>
          </p:nvPr>
        </p:nvSpPr>
        <p:spPr>
          <a:xfrm>
            <a:off x="3054928" y="822281"/>
            <a:ext cx="3034145" cy="1193093"/>
          </a:xfrm>
          <a:prstGeom prst="rect">
            <a:avLst/>
          </a:prstGeom>
          <a:noFill/>
          <a:ln>
            <a:noFill/>
          </a:ln>
        </p:spPr>
        <p:txBody>
          <a:bodyPr anchorCtr="0" anchor="b" bIns="34275" lIns="68575" spcFirstLastPara="1" rIns="68575" wrap="square" tIns="34275">
            <a:noAutofit/>
          </a:bodyPr>
          <a:lstStyle>
            <a:lvl1pPr lvl="0" marR="0" rtl="0" algn="l">
              <a:lnSpc>
                <a:spcPct val="90000"/>
              </a:lnSpc>
              <a:spcBef>
                <a:spcPts val="0"/>
              </a:spcBef>
              <a:spcAft>
                <a:spcPts val="0"/>
              </a:spcAft>
              <a:buClr>
                <a:schemeClr val="accent4"/>
              </a:buClr>
              <a:buSzPts val="2400"/>
              <a:buFont typeface="Quattrocento Sans"/>
              <a:buNone/>
              <a:defRPr b="0" i="0" sz="2400" u="none" cap="none" strike="noStrike">
                <a:solidFill>
                  <a:schemeClr val="accent4"/>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211" name="Google Shape;211;p26"/>
          <p:cNvSpPr/>
          <p:nvPr>
            <p:ph idx="2" type="pic"/>
          </p:nvPr>
        </p:nvSpPr>
        <p:spPr>
          <a:xfrm>
            <a:off x="0" y="713456"/>
            <a:ext cx="2057401" cy="3560673"/>
          </a:xfrm>
          <a:prstGeom prst="rect">
            <a:avLst/>
          </a:prstGeom>
          <a:noFill/>
          <a:ln>
            <a:noFill/>
          </a:ln>
        </p:spPr>
      </p:sp>
      <p:sp>
        <p:nvSpPr>
          <p:cNvPr id="212" name="Google Shape;212;p26"/>
          <p:cNvSpPr txBox="1"/>
          <p:nvPr>
            <p:ph idx="1" type="body"/>
          </p:nvPr>
        </p:nvSpPr>
        <p:spPr>
          <a:xfrm>
            <a:off x="3080516" y="2183040"/>
            <a:ext cx="3008557" cy="1545946"/>
          </a:xfrm>
          <a:prstGeom prst="rect">
            <a:avLst/>
          </a:prstGeom>
          <a:noFill/>
          <a:ln>
            <a:noFill/>
          </a:ln>
        </p:spPr>
        <p:txBody>
          <a:bodyPr anchorCtr="0" anchor="t" bIns="34275" lIns="68575" spcFirstLastPara="1" rIns="68575" wrap="square" tIns="34275">
            <a:noAutofit/>
          </a:bodyPr>
          <a:lstStyle>
            <a:lvl1pPr indent="-228600" lvl="0" marL="457200" marR="0" rtl="0" algn="l">
              <a:lnSpc>
                <a:spcPct val="200000"/>
              </a:lnSpc>
              <a:spcBef>
                <a:spcPts val="0"/>
              </a:spcBef>
              <a:spcAft>
                <a:spcPts val="0"/>
              </a:spcAft>
              <a:buClr>
                <a:schemeClr val="accent4"/>
              </a:buClr>
              <a:buSzPts val="1500"/>
              <a:buFont typeface="Quattrocento Sans"/>
              <a:buNone/>
              <a:defRPr b="0" i="0" sz="1500" u="none" cap="none" strike="noStrike">
                <a:solidFill>
                  <a:schemeClr val="accent4"/>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213" name="Google Shape;213;p26"/>
          <p:cNvSpPr/>
          <p:nvPr>
            <p:ph idx="3" type="pic"/>
          </p:nvPr>
        </p:nvSpPr>
        <p:spPr>
          <a:xfrm>
            <a:off x="7086600" y="713456"/>
            <a:ext cx="2057400" cy="3560673"/>
          </a:xfrm>
          <a:prstGeom prst="rect">
            <a:avLst/>
          </a:prstGeom>
          <a:noFill/>
          <a:ln>
            <a:noFill/>
          </a:ln>
        </p:spPr>
      </p:sp>
      <p:sp>
        <p:nvSpPr>
          <p:cNvPr id="214" name="Google Shape;214;p2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5" name="Google Shape;215;p2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6" name="Google Shape;216;p2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arterly Performance">
  <p:cSld name="Quarterly Performance">
    <p:spTree>
      <p:nvGrpSpPr>
        <p:cNvPr id="217" name="Shape 217"/>
        <p:cNvGrpSpPr/>
        <p:nvPr/>
      </p:nvGrpSpPr>
      <p:grpSpPr>
        <a:xfrm>
          <a:off x="0" y="0"/>
          <a:ext cx="0" cy="0"/>
          <a:chOff x="0" y="0"/>
          <a:chExt cx="0" cy="0"/>
        </a:xfrm>
      </p:grpSpPr>
      <p:sp>
        <p:nvSpPr>
          <p:cNvPr id="218" name="Google Shape;218;p27"/>
          <p:cNvSpPr txBox="1"/>
          <p:nvPr>
            <p:ph type="title"/>
          </p:nvPr>
        </p:nvSpPr>
        <p:spPr>
          <a:xfrm>
            <a:off x="832247" y="374196"/>
            <a:ext cx="7479506" cy="425905"/>
          </a:xfrm>
          <a:prstGeom prst="rect">
            <a:avLst/>
          </a:prstGeom>
          <a:noFill/>
          <a:ln>
            <a:noFill/>
          </a:ln>
        </p:spPr>
        <p:txBody>
          <a:bodyPr anchorCtr="0" anchor="t" bIns="34275" lIns="68575" spcFirstLastPara="1" rIns="68575" wrap="square" tIns="34275">
            <a:noAutofit/>
          </a:bodyPr>
          <a:lstStyle>
            <a:lvl1pPr lvl="0" marR="0" rtl="0" algn="ctr">
              <a:lnSpc>
                <a:spcPct val="90000"/>
              </a:lnSpc>
              <a:spcBef>
                <a:spcPts val="0"/>
              </a:spcBef>
              <a:spcAft>
                <a:spcPts val="0"/>
              </a:spcAft>
              <a:buClr>
                <a:schemeClr val="accent4"/>
              </a:buClr>
              <a:buSzPts val="2400"/>
              <a:buFont typeface="Quattrocento Sans"/>
              <a:buNone/>
              <a:defRPr b="0" i="0" sz="2400" u="none" cap="none" strike="noStrike">
                <a:solidFill>
                  <a:schemeClr val="accent4"/>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219" name="Google Shape;219;p2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0" name="Google Shape;220;p2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1" name="Google Shape;221;p2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reas of Growth">
  <p:cSld name="Areas of Growth">
    <p:spTree>
      <p:nvGrpSpPr>
        <p:cNvPr id="222" name="Shape 222"/>
        <p:cNvGrpSpPr/>
        <p:nvPr/>
      </p:nvGrpSpPr>
      <p:grpSpPr>
        <a:xfrm>
          <a:off x="0" y="0"/>
          <a:ext cx="0" cy="0"/>
          <a:chOff x="0" y="0"/>
          <a:chExt cx="0" cy="0"/>
        </a:xfrm>
      </p:grpSpPr>
      <p:sp>
        <p:nvSpPr>
          <p:cNvPr id="223" name="Google Shape;223;p28"/>
          <p:cNvSpPr txBox="1"/>
          <p:nvPr>
            <p:ph type="title"/>
          </p:nvPr>
        </p:nvSpPr>
        <p:spPr>
          <a:xfrm>
            <a:off x="628650" y="370624"/>
            <a:ext cx="7886700" cy="425905"/>
          </a:xfrm>
          <a:prstGeom prst="rect">
            <a:avLst/>
          </a:prstGeom>
          <a:noFill/>
          <a:ln>
            <a:noFill/>
          </a:ln>
        </p:spPr>
        <p:txBody>
          <a:bodyPr anchorCtr="0" anchor="t" bIns="34275" lIns="68575" spcFirstLastPara="1" rIns="68575" wrap="square" tIns="34275">
            <a:noAutofit/>
          </a:bodyPr>
          <a:lstStyle>
            <a:lvl1pPr lvl="0" marR="0" rtl="0" algn="ctr">
              <a:lnSpc>
                <a:spcPct val="90000"/>
              </a:lnSpc>
              <a:spcBef>
                <a:spcPts val="0"/>
              </a:spcBef>
              <a:spcAft>
                <a:spcPts val="0"/>
              </a:spcAft>
              <a:buClr>
                <a:schemeClr val="accent4"/>
              </a:buClr>
              <a:buSzPts val="2400"/>
              <a:buFont typeface="Quattrocento Sans"/>
              <a:buNone/>
              <a:defRPr b="0" i="0" sz="2400" u="none" cap="none" strike="noStrike">
                <a:solidFill>
                  <a:schemeClr val="accent4"/>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224" name="Google Shape;224;p2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5" name="Google Shape;225;p2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6" name="Google Shape;226;p2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6"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9pPr>
          </a:lstStyle>
          <a:p/>
        </p:txBody>
      </p:sp>
      <p:sp>
        <p:nvSpPr>
          <p:cNvPr id="52" name="Google Shape;52;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8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9pPr>
          </a:lstStyle>
          <a:p/>
        </p:txBody>
      </p:sp>
      <p:sp>
        <p:nvSpPr>
          <p:cNvPr id="53" name="Google Shape;53;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rgbClr val="888888"/>
                </a:solidFill>
                <a:latin typeface="Quattrocento Sans"/>
                <a:ea typeface="Quattrocento Sans"/>
                <a:cs typeface="Quattrocento Sans"/>
                <a:sym typeface="Quattrocento Sans"/>
              </a:defRPr>
            </a:lvl1pPr>
            <a:lvl2pPr indent="0" lvl="1" marL="0" marR="0" rtl="0" algn="r">
              <a:spcBef>
                <a:spcPts val="0"/>
              </a:spcBef>
              <a:buNone/>
              <a:defRPr b="0" i="0" sz="800" u="none" cap="none" strike="noStrike">
                <a:solidFill>
                  <a:srgbClr val="888888"/>
                </a:solidFill>
                <a:latin typeface="Quattrocento Sans"/>
                <a:ea typeface="Quattrocento Sans"/>
                <a:cs typeface="Quattrocento Sans"/>
                <a:sym typeface="Quattrocento Sans"/>
              </a:defRPr>
            </a:lvl2pPr>
            <a:lvl3pPr indent="0" lvl="2" marL="0" marR="0" rtl="0" algn="r">
              <a:spcBef>
                <a:spcPts val="0"/>
              </a:spcBef>
              <a:buNone/>
              <a:defRPr b="0" i="0" sz="800" u="none" cap="none" strike="noStrike">
                <a:solidFill>
                  <a:srgbClr val="888888"/>
                </a:solidFill>
                <a:latin typeface="Quattrocento Sans"/>
                <a:ea typeface="Quattrocento Sans"/>
                <a:cs typeface="Quattrocento Sans"/>
                <a:sym typeface="Quattrocento Sans"/>
              </a:defRPr>
            </a:lvl3pPr>
            <a:lvl4pPr indent="0" lvl="3" marL="0" marR="0" rtl="0" algn="r">
              <a:spcBef>
                <a:spcPts val="0"/>
              </a:spcBef>
              <a:buNone/>
              <a:defRPr b="0" i="0" sz="800" u="none" cap="none" strike="noStrike">
                <a:solidFill>
                  <a:srgbClr val="888888"/>
                </a:solidFill>
                <a:latin typeface="Quattrocento Sans"/>
                <a:ea typeface="Quattrocento Sans"/>
                <a:cs typeface="Quattrocento Sans"/>
                <a:sym typeface="Quattrocento Sans"/>
              </a:defRPr>
            </a:lvl4pPr>
            <a:lvl5pPr indent="0" lvl="4" marL="0" marR="0" rtl="0" algn="r">
              <a:spcBef>
                <a:spcPts val="0"/>
              </a:spcBef>
              <a:buNone/>
              <a:defRPr b="0" i="0" sz="800" u="none" cap="none" strike="noStrike">
                <a:solidFill>
                  <a:srgbClr val="888888"/>
                </a:solidFill>
                <a:latin typeface="Quattrocento Sans"/>
                <a:ea typeface="Quattrocento Sans"/>
                <a:cs typeface="Quattrocento Sans"/>
                <a:sym typeface="Quattrocento Sans"/>
              </a:defRPr>
            </a:lvl5pPr>
            <a:lvl6pPr indent="0" lvl="5" marL="0" marR="0" rtl="0" algn="r">
              <a:spcBef>
                <a:spcPts val="0"/>
              </a:spcBef>
              <a:buNone/>
              <a:defRPr b="0" i="0" sz="800" u="none" cap="none" strike="noStrike">
                <a:solidFill>
                  <a:srgbClr val="888888"/>
                </a:solidFill>
                <a:latin typeface="Quattrocento Sans"/>
                <a:ea typeface="Quattrocento Sans"/>
                <a:cs typeface="Quattrocento Sans"/>
                <a:sym typeface="Quattrocento Sans"/>
              </a:defRPr>
            </a:lvl6pPr>
            <a:lvl7pPr indent="0" lvl="6" marL="0" marR="0" rtl="0" algn="r">
              <a:spcBef>
                <a:spcPts val="0"/>
              </a:spcBef>
              <a:buNone/>
              <a:defRPr b="0" i="0" sz="800" u="none" cap="none" strike="noStrike">
                <a:solidFill>
                  <a:srgbClr val="888888"/>
                </a:solidFill>
                <a:latin typeface="Quattrocento Sans"/>
                <a:ea typeface="Quattrocento Sans"/>
                <a:cs typeface="Quattrocento Sans"/>
                <a:sym typeface="Quattrocento Sans"/>
              </a:defRPr>
            </a:lvl7pPr>
            <a:lvl8pPr indent="0" lvl="7" marL="0" marR="0" rtl="0" algn="r">
              <a:spcBef>
                <a:spcPts val="0"/>
              </a:spcBef>
              <a:buNone/>
              <a:defRPr b="0" i="0" sz="800" u="none" cap="none" strike="noStrike">
                <a:solidFill>
                  <a:srgbClr val="888888"/>
                </a:solidFill>
                <a:latin typeface="Quattrocento Sans"/>
                <a:ea typeface="Quattrocento Sans"/>
                <a:cs typeface="Quattrocento Sans"/>
                <a:sym typeface="Quattrocento Sans"/>
              </a:defRPr>
            </a:lvl8pPr>
            <a:lvl9pPr indent="0" lvl="8" marL="0" marR="0" rtl="0" algn="r">
              <a:spcBef>
                <a:spcPts val="0"/>
              </a:spcBef>
              <a:buNone/>
              <a:defRPr b="0" i="0" sz="8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0.jp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hyperlink" Target="https://www.sea-ex.com/trading/market.htm" TargetMode="External"/><Relationship Id="rId4" Type="http://schemas.openxmlformats.org/officeDocument/2006/relationships/hyperlink" Target="https://www.pfex.org/price-landing-tool/" TargetMode="External"/><Relationship Id="rId5" Type="http://schemas.openxmlformats.org/officeDocument/2006/relationships/hyperlink" Target="https://www.fisheries.noaa.gov/foss/f?p=215:2:5473541341067" TargetMode="External"/><Relationship Id="rId6" Type="http://schemas.openxmlformats.org/officeDocument/2006/relationships/hyperlink" Target="https://gmri.org/our-approach/staff/kanae-tokunaga/" TargetMode="External"/><Relationship Id="rId7" Type="http://schemas.openxmlformats.org/officeDocument/2006/relationships/hyperlink" Target="http://gmri.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9"/>
          <p:cNvSpPr txBox="1"/>
          <p:nvPr>
            <p:ph type="title"/>
          </p:nvPr>
        </p:nvSpPr>
        <p:spPr>
          <a:xfrm>
            <a:off x="350189" y="2111371"/>
            <a:ext cx="3958800" cy="2146800"/>
          </a:xfrm>
          <a:prstGeom prst="rect">
            <a:avLst/>
          </a:prstGeom>
          <a:noFill/>
          <a:ln>
            <a:noFill/>
          </a:ln>
        </p:spPr>
        <p:txBody>
          <a:bodyPr anchorCtr="0" anchor="b" bIns="34275" lIns="68575" spcFirstLastPara="1" rIns="68575" wrap="square" tIns="34275">
            <a:noAutofit/>
          </a:bodyPr>
          <a:lstStyle/>
          <a:p>
            <a:pPr indent="0" lvl="0" marL="0" rtl="0" algn="ctr">
              <a:lnSpc>
                <a:spcPct val="115000"/>
              </a:lnSpc>
              <a:spcBef>
                <a:spcPts val="2400"/>
              </a:spcBef>
              <a:spcAft>
                <a:spcPts val="0"/>
              </a:spcAft>
              <a:buClr>
                <a:schemeClr val="dk1"/>
              </a:buClr>
              <a:buSzPts val="1100"/>
              <a:buFont typeface="Arial"/>
              <a:buNone/>
            </a:pPr>
            <a:r>
              <a:rPr b="1" lang="zh-CN" sz="2300">
                <a:solidFill>
                  <a:srgbClr val="333333"/>
                </a:solidFill>
                <a:latin typeface="Arial"/>
                <a:ea typeface="Arial"/>
                <a:cs typeface="Arial"/>
                <a:sym typeface="Arial"/>
              </a:rPr>
              <a:t>Maine/New England and North Atlantic Groundfish Market Competition Analysis Report</a:t>
            </a:r>
            <a:endParaRPr b="1" sz="2300">
              <a:solidFill>
                <a:srgbClr val="333333"/>
              </a:solidFill>
              <a:latin typeface="Arial"/>
              <a:ea typeface="Arial"/>
              <a:cs typeface="Arial"/>
              <a:sym typeface="Arial"/>
            </a:endParaRPr>
          </a:p>
          <a:p>
            <a:pPr indent="0" lvl="0" marL="0" rtl="0" algn="l">
              <a:lnSpc>
                <a:spcPct val="100000"/>
              </a:lnSpc>
              <a:spcBef>
                <a:spcPts val="600"/>
              </a:spcBef>
              <a:spcAft>
                <a:spcPts val="0"/>
              </a:spcAft>
              <a:buClr>
                <a:schemeClr val="dk1"/>
              </a:buClr>
              <a:buSzPts val="3800"/>
              <a:buFont typeface="Quattrocento Sans"/>
              <a:buNone/>
            </a:pPr>
            <a:r>
              <a:t/>
            </a:r>
            <a:endParaRPr/>
          </a:p>
        </p:txBody>
      </p:sp>
      <p:sp>
        <p:nvSpPr>
          <p:cNvPr id="232" name="Google Shape;232;p29"/>
          <p:cNvSpPr txBox="1"/>
          <p:nvPr>
            <p:ph idx="1" type="body"/>
          </p:nvPr>
        </p:nvSpPr>
        <p:spPr>
          <a:xfrm>
            <a:off x="514227" y="4176524"/>
            <a:ext cx="3958886" cy="463607"/>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accent4"/>
              </a:buClr>
              <a:buSzPts val="1500"/>
              <a:buNone/>
            </a:pPr>
            <a:r>
              <a:rPr lang="zh-CN"/>
              <a:t>Peizhi Yan, Zhicun Chen, Zican Hao</a:t>
            </a:r>
            <a:endParaRPr/>
          </a:p>
        </p:txBody>
      </p:sp>
      <p:pic>
        <p:nvPicPr>
          <p:cNvPr descr="A picture containing sandy, distance" id="233" name="Google Shape;233;p29"/>
          <p:cNvPicPr preferRelativeResize="0"/>
          <p:nvPr>
            <p:ph idx="2" type="pic"/>
          </p:nvPr>
        </p:nvPicPr>
        <p:blipFill rotWithShape="1">
          <a:blip r:embed="rId3">
            <a:alphaModFix/>
          </a:blip>
          <a:srcRect b="0" l="0" r="0" t="0"/>
          <a:stretch/>
        </p:blipFill>
        <p:spPr>
          <a:xfrm>
            <a:off x="6107906" y="710803"/>
            <a:ext cx="3036093" cy="3721894"/>
          </a:xfrm>
          <a:prstGeom prst="rect">
            <a:avLst/>
          </a:prstGeom>
          <a:noFill/>
          <a:ln>
            <a:noFill/>
          </a:ln>
        </p:spPr>
      </p:pic>
      <p:sp>
        <p:nvSpPr>
          <p:cNvPr id="234" name="Google Shape;234;p29"/>
          <p:cNvSpPr/>
          <p:nvPr/>
        </p:nvSpPr>
        <p:spPr>
          <a:xfrm>
            <a:off x="5022056" y="0"/>
            <a:ext cx="2171700" cy="5143500"/>
          </a:xfrm>
          <a:prstGeom prst="rect">
            <a:avLst/>
          </a:prstGeom>
          <a:solidFill>
            <a:schemeClr val="accent1">
              <a:alpha val="4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8"/>
          <p:cNvSpPr txBox="1"/>
          <p:nvPr>
            <p:ph type="title"/>
          </p:nvPr>
        </p:nvSpPr>
        <p:spPr>
          <a:xfrm>
            <a:off x="3632050" y="2572750"/>
            <a:ext cx="2322900" cy="7338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accent4"/>
              </a:buClr>
              <a:buSzPts val="2400"/>
              <a:buFont typeface="Quattrocento Sans"/>
              <a:buNone/>
            </a:pPr>
            <a:r>
              <a:rPr lang="zh-CN"/>
              <a:t>Q&amp;A Time</a:t>
            </a:r>
            <a:endParaRPr/>
          </a:p>
        </p:txBody>
      </p:sp>
      <p:pic>
        <p:nvPicPr>
          <p:cNvPr descr="A picture containing plant, grass, outdoor, sea, beach" id="306" name="Google Shape;306;p38"/>
          <p:cNvPicPr preferRelativeResize="0"/>
          <p:nvPr>
            <p:ph idx="2" type="pic"/>
          </p:nvPr>
        </p:nvPicPr>
        <p:blipFill rotWithShape="1">
          <a:blip r:embed="rId3">
            <a:alphaModFix/>
          </a:blip>
          <a:srcRect b="0" l="0" r="0" t="0"/>
          <a:stretch/>
        </p:blipFill>
        <p:spPr>
          <a:xfrm>
            <a:off x="0" y="0"/>
            <a:ext cx="9144000" cy="1538287"/>
          </a:xfrm>
          <a:prstGeom prst="rect">
            <a:avLst/>
          </a:prstGeom>
          <a:noFill/>
          <a:ln>
            <a:noFill/>
          </a:ln>
        </p:spPr>
      </p:pic>
      <p:pic>
        <p:nvPicPr>
          <p:cNvPr descr="Close up of grass" id="307" name="Google Shape;307;p38"/>
          <p:cNvPicPr preferRelativeResize="0"/>
          <p:nvPr>
            <p:ph idx="3" type="pic"/>
          </p:nvPr>
        </p:nvPicPr>
        <p:blipFill rotWithShape="1">
          <a:blip r:embed="rId4">
            <a:alphaModFix/>
          </a:blip>
          <a:srcRect b="0" l="0" r="0" t="0"/>
          <a:stretch/>
        </p:blipFill>
        <p:spPr>
          <a:xfrm>
            <a:off x="0" y="4341019"/>
            <a:ext cx="9144000" cy="802481"/>
          </a:xfrm>
          <a:prstGeom prst="rect">
            <a:avLst/>
          </a:prstGeom>
          <a:noFill/>
          <a:ln>
            <a:noFill/>
          </a:ln>
        </p:spPr>
      </p:pic>
      <p:sp>
        <p:nvSpPr>
          <p:cNvPr id="308" name="Google Shape;308;p3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9"/>
          <p:cNvSpPr txBox="1"/>
          <p:nvPr>
            <p:ph type="title"/>
          </p:nvPr>
        </p:nvSpPr>
        <p:spPr>
          <a:xfrm>
            <a:off x="3054928" y="1489506"/>
            <a:ext cx="3034200" cy="11931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accent4"/>
              </a:buClr>
              <a:buSzPts val="2400"/>
              <a:buFont typeface="Quattrocento Sans"/>
              <a:buNone/>
            </a:pPr>
            <a:r>
              <a:rPr lang="zh-CN"/>
              <a:t>THANK YOU</a:t>
            </a:r>
            <a:endParaRPr/>
          </a:p>
        </p:txBody>
      </p:sp>
      <p:pic>
        <p:nvPicPr>
          <p:cNvPr descr="Sand, sea, beach, grass" id="314" name="Google Shape;314;p39"/>
          <p:cNvPicPr preferRelativeResize="0"/>
          <p:nvPr>
            <p:ph idx="2" type="pic"/>
          </p:nvPr>
        </p:nvPicPr>
        <p:blipFill rotWithShape="1">
          <a:blip r:embed="rId3">
            <a:alphaModFix/>
          </a:blip>
          <a:srcRect b="0" l="0" r="0" t="0"/>
          <a:stretch/>
        </p:blipFill>
        <p:spPr>
          <a:xfrm>
            <a:off x="0" y="713456"/>
            <a:ext cx="2057401" cy="3560673"/>
          </a:xfrm>
          <a:prstGeom prst="rect">
            <a:avLst/>
          </a:prstGeom>
          <a:noFill/>
          <a:ln>
            <a:noFill/>
          </a:ln>
        </p:spPr>
      </p:pic>
      <p:pic>
        <p:nvPicPr>
          <p:cNvPr descr="Close up of bird eye" id="315" name="Google Shape;315;p39"/>
          <p:cNvPicPr preferRelativeResize="0"/>
          <p:nvPr>
            <p:ph idx="3" type="pic"/>
          </p:nvPr>
        </p:nvPicPr>
        <p:blipFill rotWithShape="1">
          <a:blip r:embed="rId4">
            <a:alphaModFix/>
          </a:blip>
          <a:srcRect b="0" l="0" r="0" t="0"/>
          <a:stretch/>
        </p:blipFill>
        <p:spPr>
          <a:xfrm>
            <a:off x="7086600" y="713456"/>
            <a:ext cx="2057400" cy="3560673"/>
          </a:xfrm>
          <a:prstGeom prst="rect">
            <a:avLst/>
          </a:prstGeom>
          <a:noFill/>
          <a:ln>
            <a:noFill/>
          </a:ln>
        </p:spPr>
      </p:pic>
      <p:sp>
        <p:nvSpPr>
          <p:cNvPr id="316" name="Google Shape;316;p3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0"/>
          <p:cNvSpPr txBox="1"/>
          <p:nvPr>
            <p:ph type="title"/>
          </p:nvPr>
        </p:nvSpPr>
        <p:spPr>
          <a:xfrm>
            <a:off x="1051185" y="706817"/>
            <a:ext cx="3520815" cy="843294"/>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accent4"/>
              </a:buClr>
              <a:buSzPts val="2400"/>
              <a:buFont typeface="Quattrocento Sans"/>
              <a:buNone/>
            </a:pPr>
            <a:r>
              <a:rPr lang="zh-CN"/>
              <a:t>AGENDA</a:t>
            </a:r>
            <a:endParaRPr/>
          </a:p>
        </p:txBody>
      </p:sp>
      <p:sp>
        <p:nvSpPr>
          <p:cNvPr id="240" name="Google Shape;240;p30"/>
          <p:cNvSpPr txBox="1"/>
          <p:nvPr>
            <p:ph idx="1" type="body"/>
          </p:nvPr>
        </p:nvSpPr>
        <p:spPr>
          <a:xfrm>
            <a:off x="1057940" y="1747400"/>
            <a:ext cx="3044154" cy="2367400"/>
          </a:xfrm>
          <a:prstGeom prst="rect">
            <a:avLst/>
          </a:prstGeom>
          <a:noFill/>
          <a:ln>
            <a:noFill/>
          </a:ln>
        </p:spPr>
        <p:txBody>
          <a:bodyPr anchorCtr="0" anchor="t" bIns="34275" lIns="68575" spcFirstLastPara="1" rIns="68575" wrap="square" tIns="34275">
            <a:noAutofit/>
          </a:bodyPr>
          <a:lstStyle/>
          <a:p>
            <a:pPr indent="0" lvl="0" marL="0" rtl="0" algn="l">
              <a:lnSpc>
                <a:spcPct val="200000"/>
              </a:lnSpc>
              <a:spcBef>
                <a:spcPts val="0"/>
              </a:spcBef>
              <a:spcAft>
                <a:spcPts val="0"/>
              </a:spcAft>
              <a:buClr>
                <a:schemeClr val="accent4"/>
              </a:buClr>
              <a:buSzPts val="1500"/>
              <a:buFont typeface="Quattrocento Sans"/>
              <a:buNone/>
            </a:pPr>
            <a:r>
              <a:rPr lang="zh-CN"/>
              <a:t>Story</a:t>
            </a:r>
            <a:endParaRPr/>
          </a:p>
          <a:p>
            <a:pPr indent="0" lvl="0" marL="0" rtl="0" algn="l">
              <a:lnSpc>
                <a:spcPct val="200000"/>
              </a:lnSpc>
              <a:spcBef>
                <a:spcPts val="0"/>
              </a:spcBef>
              <a:spcAft>
                <a:spcPts val="0"/>
              </a:spcAft>
              <a:buClr>
                <a:schemeClr val="accent4"/>
              </a:buClr>
              <a:buSzPts val="1500"/>
              <a:buFont typeface="Quattrocento Sans"/>
              <a:buNone/>
            </a:pPr>
            <a:r>
              <a:rPr lang="zh-CN"/>
              <a:t>Data</a:t>
            </a:r>
            <a:endParaRPr/>
          </a:p>
          <a:p>
            <a:pPr indent="0" lvl="0" marL="0" rtl="0" algn="l">
              <a:lnSpc>
                <a:spcPct val="200000"/>
              </a:lnSpc>
              <a:spcBef>
                <a:spcPts val="0"/>
              </a:spcBef>
              <a:spcAft>
                <a:spcPts val="0"/>
              </a:spcAft>
              <a:buClr>
                <a:schemeClr val="accent4"/>
              </a:buClr>
              <a:buSzPts val="1500"/>
              <a:buFont typeface="Quattrocento Sans"/>
              <a:buNone/>
            </a:pPr>
            <a:r>
              <a:rPr lang="zh-CN"/>
              <a:t>Procedure</a:t>
            </a:r>
            <a:endParaRPr/>
          </a:p>
          <a:p>
            <a:pPr indent="0" lvl="0" marL="0" rtl="0" algn="l">
              <a:lnSpc>
                <a:spcPct val="200000"/>
              </a:lnSpc>
              <a:spcBef>
                <a:spcPts val="0"/>
              </a:spcBef>
              <a:spcAft>
                <a:spcPts val="0"/>
              </a:spcAft>
              <a:buClr>
                <a:schemeClr val="accent4"/>
              </a:buClr>
              <a:buSzPts val="1500"/>
              <a:buFont typeface="Quattrocento Sans"/>
              <a:buNone/>
            </a:pPr>
            <a:r>
              <a:rPr lang="zh-CN"/>
              <a:t>Simple Demo</a:t>
            </a:r>
            <a:endParaRPr/>
          </a:p>
          <a:p>
            <a:pPr indent="0" lvl="0" marL="0" rtl="0" algn="l">
              <a:lnSpc>
                <a:spcPct val="200000"/>
              </a:lnSpc>
              <a:spcBef>
                <a:spcPts val="0"/>
              </a:spcBef>
              <a:spcAft>
                <a:spcPts val="0"/>
              </a:spcAft>
              <a:buClr>
                <a:schemeClr val="accent4"/>
              </a:buClr>
              <a:buSzPts val="1500"/>
              <a:buFont typeface="Quattrocento Sans"/>
              <a:buNone/>
            </a:pPr>
            <a:r>
              <a:rPr lang="zh-CN"/>
              <a:t>​Q&amp;A</a:t>
            </a:r>
            <a:endParaRPr/>
          </a:p>
        </p:txBody>
      </p:sp>
      <p:pic>
        <p:nvPicPr>
          <p:cNvPr descr="A picture containing outdoor, tall, plant, grass, beach" id="241" name="Google Shape;241;p30"/>
          <p:cNvPicPr preferRelativeResize="0"/>
          <p:nvPr>
            <p:ph idx="2" type="pic"/>
          </p:nvPr>
        </p:nvPicPr>
        <p:blipFill rotWithShape="1">
          <a:blip r:embed="rId3">
            <a:alphaModFix/>
          </a:blip>
          <a:srcRect b="0" l="0" r="0" t="0"/>
          <a:stretch/>
        </p:blipFill>
        <p:spPr>
          <a:xfrm>
            <a:off x="5387521" y="0"/>
            <a:ext cx="2698539" cy="2443579"/>
          </a:xfrm>
          <a:prstGeom prst="rect">
            <a:avLst/>
          </a:prstGeom>
          <a:noFill/>
          <a:ln>
            <a:noFill/>
          </a:ln>
        </p:spPr>
      </p:pic>
      <p:pic>
        <p:nvPicPr>
          <p:cNvPr descr="A close-up of an anemone" id="242" name="Google Shape;242;p30"/>
          <p:cNvPicPr preferRelativeResize="0"/>
          <p:nvPr>
            <p:ph idx="3" type="pic"/>
          </p:nvPr>
        </p:nvPicPr>
        <p:blipFill rotWithShape="1">
          <a:blip r:embed="rId4">
            <a:alphaModFix/>
          </a:blip>
          <a:srcRect b="0" l="0" r="0" t="0"/>
          <a:stretch/>
        </p:blipFill>
        <p:spPr>
          <a:xfrm>
            <a:off x="5387521" y="2699921"/>
            <a:ext cx="2698539" cy="2443579"/>
          </a:xfrm>
          <a:prstGeom prst="rect">
            <a:avLst/>
          </a:prstGeom>
          <a:noFill/>
          <a:ln>
            <a:noFill/>
          </a:ln>
        </p:spPr>
      </p:pic>
      <p:sp>
        <p:nvSpPr>
          <p:cNvPr id="243" name="Google Shape;243;p3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1"/>
          <p:cNvSpPr txBox="1"/>
          <p:nvPr>
            <p:ph type="title"/>
          </p:nvPr>
        </p:nvSpPr>
        <p:spPr>
          <a:xfrm>
            <a:off x="4506025" y="561025"/>
            <a:ext cx="3562200" cy="3954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accent4"/>
              </a:buClr>
              <a:buSzPts val="2400"/>
              <a:buFont typeface="Quattrocento Sans"/>
              <a:buNone/>
            </a:pPr>
            <a:r>
              <a:rPr lang="zh-CN"/>
              <a:t>Story</a:t>
            </a:r>
            <a:endParaRPr/>
          </a:p>
        </p:txBody>
      </p:sp>
      <p:pic>
        <p:nvPicPr>
          <p:cNvPr descr="Beach Branch Coral " id="249" name="Google Shape;249;p31"/>
          <p:cNvPicPr preferRelativeResize="0"/>
          <p:nvPr>
            <p:ph idx="2" type="pic"/>
          </p:nvPr>
        </p:nvPicPr>
        <p:blipFill rotWithShape="1">
          <a:blip r:embed="rId3">
            <a:alphaModFix/>
          </a:blip>
          <a:srcRect b="0" l="0" r="0" t="0"/>
          <a:stretch/>
        </p:blipFill>
        <p:spPr>
          <a:xfrm>
            <a:off x="628650" y="369094"/>
            <a:ext cx="3086100" cy="4029075"/>
          </a:xfrm>
          <a:prstGeom prst="rect">
            <a:avLst/>
          </a:prstGeom>
          <a:noFill/>
          <a:ln>
            <a:noFill/>
          </a:ln>
        </p:spPr>
      </p:pic>
      <p:sp>
        <p:nvSpPr>
          <p:cNvPr id="250" name="Google Shape;250;p31"/>
          <p:cNvSpPr txBox="1"/>
          <p:nvPr>
            <p:ph idx="1" type="body"/>
          </p:nvPr>
        </p:nvSpPr>
        <p:spPr>
          <a:xfrm>
            <a:off x="4637250" y="1117025"/>
            <a:ext cx="3562200" cy="1597500"/>
          </a:xfrm>
          <a:prstGeom prst="rect">
            <a:avLst/>
          </a:prstGeom>
          <a:noFill/>
          <a:ln>
            <a:noFill/>
          </a:ln>
        </p:spPr>
        <p:txBody>
          <a:bodyPr anchorCtr="0" anchor="t" bIns="34275" lIns="68575" spcFirstLastPara="1" rIns="68575" wrap="square" tIns="34275">
            <a:noAutofit/>
          </a:bodyPr>
          <a:lstStyle/>
          <a:p>
            <a:pPr indent="0" lvl="0" marL="0" rtl="0" algn="l">
              <a:lnSpc>
                <a:spcPct val="150000"/>
              </a:lnSpc>
              <a:spcBef>
                <a:spcPts val="0"/>
              </a:spcBef>
              <a:spcAft>
                <a:spcPts val="0"/>
              </a:spcAft>
              <a:buClr>
                <a:schemeClr val="dk1"/>
              </a:buClr>
              <a:buSzPts val="1100"/>
              <a:buNone/>
            </a:pPr>
            <a:r>
              <a:rPr lang="zh-CN"/>
              <a:t>The GMRI Coastal and Marine Economics Lab seeks to understand the mechanisms behind decisions and behaviors related to coastal and marine resource uses. This project focuses on the groundfish. New England is home to a groundfish fishery that produces a variety of whitefish, including species that are culturally important, such as cod and haddock. We also import a large amount of whitefish from the Northeast Atlantic. In other words, locally harvested whitefish directly competes with imports from the Northeast Atlantic. We want to understand the market competition and relationships between New England and Northeast Atlantic (e.g., Norway, Iceland, Scotland).</a:t>
            </a:r>
            <a:endParaRPr/>
          </a:p>
        </p:txBody>
      </p:sp>
      <p:sp>
        <p:nvSpPr>
          <p:cNvPr id="251" name="Google Shape;251;p3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zh-CN"/>
              <a:t>‹#›</a:t>
            </a:fld>
            <a:endParaRPr/>
          </a:p>
        </p:txBody>
      </p:sp>
      <p:sp>
        <p:nvSpPr>
          <p:cNvPr id="252" name="Google Shape;252;p31"/>
          <p:cNvSpPr/>
          <p:nvPr/>
        </p:nvSpPr>
        <p:spPr>
          <a:xfrm>
            <a:off x="1290638" y="0"/>
            <a:ext cx="1762125" cy="745331"/>
          </a:xfrm>
          <a:prstGeom prst="rect">
            <a:avLst/>
          </a:prstGeom>
          <a:solidFill>
            <a:schemeClr val="accent4">
              <a:alpha val="4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descr="Close up of an eye of a bird" id="257" name="Google Shape;257;p32"/>
          <p:cNvPicPr preferRelativeResize="0"/>
          <p:nvPr>
            <p:ph idx="2" type="pic"/>
          </p:nvPr>
        </p:nvPicPr>
        <p:blipFill rotWithShape="1">
          <a:blip r:embed="rId3">
            <a:alphaModFix/>
          </a:blip>
          <a:srcRect b="0" l="0" r="0" t="0"/>
          <a:stretch/>
        </p:blipFill>
        <p:spPr>
          <a:xfrm>
            <a:off x="448801" y="448801"/>
            <a:ext cx="7233792" cy="4245899"/>
          </a:xfrm>
          <a:prstGeom prst="rect">
            <a:avLst/>
          </a:prstGeom>
          <a:noFill/>
          <a:ln>
            <a:noFill/>
          </a:ln>
        </p:spPr>
      </p:pic>
      <p:sp>
        <p:nvSpPr>
          <p:cNvPr id="258" name="Google Shape;258;p32"/>
          <p:cNvSpPr txBox="1"/>
          <p:nvPr>
            <p:ph type="title"/>
          </p:nvPr>
        </p:nvSpPr>
        <p:spPr>
          <a:xfrm>
            <a:off x="4627484" y="2582976"/>
            <a:ext cx="4516516" cy="661874"/>
          </a:xfrm>
          <a:prstGeom prst="rect">
            <a:avLst/>
          </a:prstGeom>
          <a:solidFill>
            <a:schemeClr val="accent4">
              <a:alpha val="80000"/>
            </a:schemeClr>
          </a:solidFill>
          <a:ln>
            <a:noFill/>
          </a:ln>
        </p:spPr>
        <p:txBody>
          <a:bodyPr anchorCtr="0" anchor="ctr" bIns="34275" lIns="1028700" spcFirstLastPara="1" rIns="68575" wrap="square" tIns="342900">
            <a:noAutofit/>
          </a:bodyPr>
          <a:lstStyle/>
          <a:p>
            <a:pPr indent="0" lvl="0" marL="0" rtl="0" algn="l">
              <a:lnSpc>
                <a:spcPct val="90000"/>
              </a:lnSpc>
              <a:spcBef>
                <a:spcPts val="0"/>
              </a:spcBef>
              <a:spcAft>
                <a:spcPts val="0"/>
              </a:spcAft>
              <a:buClr>
                <a:schemeClr val="lt1"/>
              </a:buClr>
              <a:buSzPts val="2400"/>
              <a:buFont typeface="Quattrocento Sans"/>
              <a:buNone/>
            </a:pPr>
            <a:r>
              <a:rPr lang="zh-CN"/>
              <a:t>Data and </a:t>
            </a:r>
            <a:r>
              <a:rPr lang="zh-CN" sz="2100"/>
              <a:t>Stakeholder</a:t>
            </a:r>
            <a:endParaRPr sz="2100"/>
          </a:p>
        </p:txBody>
      </p:sp>
      <p:sp>
        <p:nvSpPr>
          <p:cNvPr id="259" name="Google Shape;259;p32"/>
          <p:cNvSpPr txBox="1"/>
          <p:nvPr>
            <p:ph idx="1" type="body"/>
          </p:nvPr>
        </p:nvSpPr>
        <p:spPr>
          <a:xfrm>
            <a:off x="4627484" y="3244850"/>
            <a:ext cx="4516516" cy="622811"/>
          </a:xfrm>
          <a:prstGeom prst="rect">
            <a:avLst/>
          </a:prstGeom>
          <a:solidFill>
            <a:schemeClr val="accent4">
              <a:alpha val="80000"/>
            </a:schemeClr>
          </a:solidFill>
          <a:ln>
            <a:noFill/>
          </a:ln>
        </p:spPr>
        <p:txBody>
          <a:bodyPr anchorCtr="0" anchor="ctr" bIns="274325" lIns="1028700" spcFirstLastPara="1" rIns="68575" wrap="square" tIns="34275">
            <a:noAutofit/>
          </a:bodyPr>
          <a:lstStyle/>
          <a:p>
            <a:pPr indent="0" lvl="0" marL="0" rtl="0" algn="l">
              <a:lnSpc>
                <a:spcPct val="90000"/>
              </a:lnSpc>
              <a:spcBef>
                <a:spcPts val="0"/>
              </a:spcBef>
              <a:spcAft>
                <a:spcPts val="0"/>
              </a:spcAft>
              <a:buClr>
                <a:schemeClr val="lt1"/>
              </a:buClr>
              <a:buSzPts val="15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3"/>
          <p:cNvSpPr txBox="1"/>
          <p:nvPr>
            <p:ph type="title"/>
          </p:nvPr>
        </p:nvSpPr>
        <p:spPr>
          <a:xfrm>
            <a:off x="749885" y="382795"/>
            <a:ext cx="1936200" cy="9942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accent4"/>
              </a:buClr>
              <a:buSzPts val="2400"/>
              <a:buFont typeface="Quattrocento Sans"/>
              <a:buNone/>
            </a:pPr>
            <a:r>
              <a:rPr lang="zh-CN"/>
              <a:t>Data:</a:t>
            </a:r>
            <a:endParaRPr/>
          </a:p>
        </p:txBody>
      </p:sp>
      <p:sp>
        <p:nvSpPr>
          <p:cNvPr id="265" name="Google Shape;265;p3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zh-CN"/>
              <a:t>‹#›</a:t>
            </a:fld>
            <a:endParaRPr/>
          </a:p>
        </p:txBody>
      </p:sp>
      <p:sp>
        <p:nvSpPr>
          <p:cNvPr id="266" name="Google Shape;266;p33"/>
          <p:cNvSpPr txBox="1"/>
          <p:nvPr>
            <p:ph type="title"/>
          </p:nvPr>
        </p:nvSpPr>
        <p:spPr>
          <a:xfrm>
            <a:off x="749885" y="2908745"/>
            <a:ext cx="1936200" cy="9942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accent4"/>
              </a:buClr>
              <a:buSzPts val="2400"/>
              <a:buFont typeface="Quattrocento Sans"/>
              <a:buNone/>
            </a:pPr>
            <a:r>
              <a:rPr lang="zh-CN"/>
              <a:t>Stakerholder</a:t>
            </a:r>
            <a:endParaRPr/>
          </a:p>
        </p:txBody>
      </p:sp>
      <p:sp>
        <p:nvSpPr>
          <p:cNvPr id="267" name="Google Shape;267;p33"/>
          <p:cNvSpPr txBox="1"/>
          <p:nvPr/>
        </p:nvSpPr>
        <p:spPr>
          <a:xfrm>
            <a:off x="2559425" y="900200"/>
            <a:ext cx="5337600" cy="1249800"/>
          </a:xfrm>
          <a:prstGeom prst="rect">
            <a:avLst/>
          </a:prstGeom>
          <a:noFill/>
          <a:ln>
            <a:noFill/>
          </a:ln>
        </p:spPr>
        <p:txBody>
          <a:bodyPr anchorCtr="0" anchor="b" bIns="91425" lIns="91425" spcFirstLastPara="1" rIns="91425" wrap="square" tIns="91425">
            <a:spAutoFit/>
          </a:bodyPr>
          <a:lstStyle/>
          <a:p>
            <a:pPr indent="-304800" lvl="0" marL="457200" rtl="0" algn="l">
              <a:lnSpc>
                <a:spcPct val="115000"/>
              </a:lnSpc>
              <a:spcBef>
                <a:spcPts val="0"/>
              </a:spcBef>
              <a:spcAft>
                <a:spcPts val="0"/>
              </a:spcAft>
              <a:buClr>
                <a:srgbClr val="1F2328"/>
              </a:buClr>
              <a:buSzPts val="1200"/>
              <a:buFont typeface="Quattrocento Sans"/>
              <a:buChar char="○"/>
            </a:pPr>
            <a:r>
              <a:rPr lang="zh-CN" sz="1200">
                <a:solidFill>
                  <a:srgbClr val="1F2328"/>
                </a:solidFill>
                <a:latin typeface="Quattrocento Sans"/>
                <a:ea typeface="Quattrocento Sans"/>
                <a:cs typeface="Quattrocento Sans"/>
                <a:sym typeface="Quattrocento Sans"/>
              </a:rPr>
              <a:t>Global: </a:t>
            </a:r>
            <a:r>
              <a:rPr lang="zh-CN" sz="1200" u="sng">
                <a:solidFill>
                  <a:schemeClr val="hlink"/>
                </a:solidFill>
                <a:latin typeface="Quattrocento Sans"/>
                <a:ea typeface="Quattrocento Sans"/>
                <a:cs typeface="Quattrocento Sans"/>
                <a:sym typeface="Quattrocento Sans"/>
                <a:hlinkClick r:id="rId3"/>
              </a:rPr>
              <a:t>https://www.sea-ex.com/trading/market.htm</a:t>
            </a:r>
            <a:endParaRPr sz="1200" u="sng">
              <a:solidFill>
                <a:schemeClr val="hlink"/>
              </a:solidFill>
              <a:latin typeface="Quattrocento Sans"/>
              <a:ea typeface="Quattrocento Sans"/>
              <a:cs typeface="Quattrocento Sans"/>
              <a:sym typeface="Quattrocento Sans"/>
            </a:endParaRPr>
          </a:p>
          <a:p>
            <a:pPr indent="-304800" lvl="0" marL="457200" rtl="0" algn="l">
              <a:lnSpc>
                <a:spcPct val="115000"/>
              </a:lnSpc>
              <a:spcBef>
                <a:spcPts val="0"/>
              </a:spcBef>
              <a:spcAft>
                <a:spcPts val="0"/>
              </a:spcAft>
              <a:buClr>
                <a:srgbClr val="1F2328"/>
              </a:buClr>
              <a:buSzPts val="1200"/>
              <a:buFont typeface="Quattrocento Sans"/>
              <a:buChar char="○"/>
            </a:pPr>
            <a:r>
              <a:rPr lang="zh-CN" sz="1200">
                <a:solidFill>
                  <a:srgbClr val="1F2328"/>
                </a:solidFill>
                <a:latin typeface="Quattrocento Sans"/>
                <a:ea typeface="Quattrocento Sans"/>
                <a:cs typeface="Quattrocento Sans"/>
                <a:sym typeface="Quattrocento Sans"/>
              </a:rPr>
              <a:t>Portland Fish Exchange: </a:t>
            </a:r>
            <a:r>
              <a:rPr lang="zh-CN" sz="1200" u="sng">
                <a:solidFill>
                  <a:schemeClr val="hlink"/>
                </a:solidFill>
                <a:latin typeface="Quattrocento Sans"/>
                <a:ea typeface="Quattrocento Sans"/>
                <a:cs typeface="Quattrocento Sans"/>
                <a:sym typeface="Quattrocento Sans"/>
                <a:hlinkClick r:id="rId4"/>
              </a:rPr>
              <a:t>https://www.pfex.org/price-landing-tool/</a:t>
            </a:r>
            <a:endParaRPr sz="1200" u="sng">
              <a:solidFill>
                <a:schemeClr val="hlink"/>
              </a:solidFill>
              <a:latin typeface="Quattrocento Sans"/>
              <a:ea typeface="Quattrocento Sans"/>
              <a:cs typeface="Quattrocento Sans"/>
              <a:sym typeface="Quattrocento Sans"/>
            </a:endParaRPr>
          </a:p>
          <a:p>
            <a:pPr indent="-304800" lvl="0" marL="457200" rtl="0" algn="l">
              <a:lnSpc>
                <a:spcPct val="115000"/>
              </a:lnSpc>
              <a:spcBef>
                <a:spcPts val="0"/>
              </a:spcBef>
              <a:spcAft>
                <a:spcPts val="0"/>
              </a:spcAft>
              <a:buClr>
                <a:srgbClr val="1F2328"/>
              </a:buClr>
              <a:buSzPts val="1200"/>
              <a:buFont typeface="Quattrocento Sans"/>
              <a:buChar char="○"/>
            </a:pPr>
            <a:r>
              <a:rPr lang="zh-CN" sz="1200">
                <a:solidFill>
                  <a:srgbClr val="1F2328"/>
                </a:solidFill>
                <a:latin typeface="Quattrocento Sans"/>
                <a:ea typeface="Quattrocento Sans"/>
                <a:cs typeface="Quattrocento Sans"/>
                <a:sym typeface="Quattrocento Sans"/>
              </a:rPr>
              <a:t>NOAA Landings and Foreign Trade: </a:t>
            </a:r>
            <a:r>
              <a:rPr lang="zh-CN" sz="1200" u="sng">
                <a:solidFill>
                  <a:schemeClr val="hlink"/>
                </a:solidFill>
                <a:latin typeface="Quattrocento Sans"/>
                <a:ea typeface="Quattrocento Sans"/>
                <a:cs typeface="Quattrocento Sans"/>
                <a:sym typeface="Quattrocento Sans"/>
                <a:hlinkClick r:id="rId5"/>
              </a:rPr>
              <a:t>https://www.fisheries.noaa.gov/foss/f?p=215:2:5473541341067</a:t>
            </a:r>
            <a:endParaRPr sz="1200" u="sng">
              <a:solidFill>
                <a:schemeClr val="hlink"/>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a:p>
        </p:txBody>
      </p:sp>
      <p:sp>
        <p:nvSpPr>
          <p:cNvPr id="268" name="Google Shape;268;p33"/>
          <p:cNvSpPr txBox="1"/>
          <p:nvPr/>
        </p:nvSpPr>
        <p:spPr>
          <a:xfrm>
            <a:off x="2893025" y="3502750"/>
            <a:ext cx="4670400" cy="82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zh-CN" sz="1200" u="sng">
                <a:solidFill>
                  <a:schemeClr val="hlink"/>
                </a:solidFill>
                <a:hlinkClick r:id="rId6"/>
              </a:rPr>
              <a:t>Dr. Kanae Tokunaga</a:t>
            </a:r>
            <a:r>
              <a:rPr lang="zh-CN" sz="1200">
                <a:solidFill>
                  <a:srgbClr val="1F2328"/>
                </a:solidFill>
              </a:rPr>
              <a:t>, Senior Scientist (ktokunaga@gmri.org), </a:t>
            </a:r>
            <a:r>
              <a:rPr lang="zh-CN" sz="1200" u="sng">
                <a:solidFill>
                  <a:schemeClr val="hlink"/>
                </a:solidFill>
                <a:hlinkClick r:id="rId7"/>
              </a:rPr>
              <a:t>Gulf of Maine Research Institute (GMRI)</a:t>
            </a:r>
            <a:endParaRPr sz="1200" u="sng">
              <a:solidFill>
                <a:schemeClr val="hlink"/>
              </a:solidFill>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4"/>
          <p:cNvSpPr txBox="1"/>
          <p:nvPr>
            <p:ph type="title"/>
          </p:nvPr>
        </p:nvSpPr>
        <p:spPr>
          <a:xfrm>
            <a:off x="628650" y="374196"/>
            <a:ext cx="7886700" cy="425904"/>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accent4"/>
              </a:buClr>
              <a:buSzPts val="2400"/>
              <a:buFont typeface="Quattrocento Sans"/>
              <a:buNone/>
            </a:pPr>
            <a:r>
              <a:rPr lang="zh-CN"/>
              <a:t>TIMELINE OF PROJECT </a:t>
            </a:r>
            <a:endParaRPr/>
          </a:p>
        </p:txBody>
      </p:sp>
      <p:sp>
        <p:nvSpPr>
          <p:cNvPr id="274" name="Google Shape;274;p34"/>
          <p:cNvSpPr txBox="1"/>
          <p:nvPr>
            <p:ph idx="2" type="body"/>
          </p:nvPr>
        </p:nvSpPr>
        <p:spPr>
          <a:xfrm>
            <a:off x="545882" y="2450287"/>
            <a:ext cx="1369973" cy="1145767"/>
          </a:xfrm>
          <a:prstGeom prst="rect">
            <a:avLst/>
          </a:prstGeom>
          <a:noFill/>
          <a:ln>
            <a:noFill/>
          </a:ln>
        </p:spPr>
        <p:txBody>
          <a:bodyPr anchorCtr="0" anchor="t" bIns="34275" lIns="68575" spcFirstLastPara="1" rIns="68575" wrap="square" tIns="34275">
            <a:noAutofit/>
          </a:bodyPr>
          <a:lstStyle/>
          <a:p>
            <a:pPr indent="0" lvl="0" marL="0" rtl="0" algn="ctr">
              <a:lnSpc>
                <a:spcPct val="114000"/>
              </a:lnSpc>
              <a:spcBef>
                <a:spcPts val="0"/>
              </a:spcBef>
              <a:spcAft>
                <a:spcPts val="0"/>
              </a:spcAft>
              <a:buClr>
                <a:schemeClr val="lt1"/>
              </a:buClr>
              <a:buSzPts val="1100"/>
              <a:buNone/>
            </a:pPr>
            <a:r>
              <a:rPr lang="zh-CN"/>
              <a:t>Data Collection</a:t>
            </a:r>
            <a:endParaRPr/>
          </a:p>
        </p:txBody>
      </p:sp>
      <p:sp>
        <p:nvSpPr>
          <p:cNvPr id="275" name="Google Shape;275;p34"/>
          <p:cNvSpPr txBox="1"/>
          <p:nvPr>
            <p:ph idx="4" type="body"/>
          </p:nvPr>
        </p:nvSpPr>
        <p:spPr>
          <a:xfrm>
            <a:off x="2214083" y="2457579"/>
            <a:ext cx="1369973" cy="1145767"/>
          </a:xfrm>
          <a:prstGeom prst="rect">
            <a:avLst/>
          </a:prstGeom>
          <a:noFill/>
          <a:ln>
            <a:noFill/>
          </a:ln>
        </p:spPr>
        <p:txBody>
          <a:bodyPr anchorCtr="0" anchor="t" bIns="34275" lIns="68575" spcFirstLastPara="1" rIns="68575" wrap="square" tIns="34275">
            <a:noAutofit/>
          </a:bodyPr>
          <a:lstStyle/>
          <a:p>
            <a:pPr indent="0" lvl="0" marL="0" rtl="0" algn="ctr">
              <a:lnSpc>
                <a:spcPct val="114000"/>
              </a:lnSpc>
              <a:spcBef>
                <a:spcPts val="0"/>
              </a:spcBef>
              <a:spcAft>
                <a:spcPts val="0"/>
              </a:spcAft>
              <a:buClr>
                <a:schemeClr val="lt1"/>
              </a:buClr>
              <a:buSzPts val="1100"/>
              <a:buNone/>
            </a:pPr>
            <a:r>
              <a:rPr lang="zh-CN"/>
              <a:t>Exploratory Data Analysis(EDA)</a:t>
            </a:r>
            <a:endParaRPr/>
          </a:p>
        </p:txBody>
      </p:sp>
      <p:sp>
        <p:nvSpPr>
          <p:cNvPr id="276" name="Google Shape;276;p34"/>
          <p:cNvSpPr txBox="1"/>
          <p:nvPr>
            <p:ph idx="6" type="body"/>
          </p:nvPr>
        </p:nvSpPr>
        <p:spPr>
          <a:xfrm>
            <a:off x="3887013" y="2450287"/>
            <a:ext cx="1369973" cy="1145767"/>
          </a:xfrm>
          <a:prstGeom prst="rect">
            <a:avLst/>
          </a:prstGeom>
          <a:noFill/>
          <a:ln>
            <a:noFill/>
          </a:ln>
        </p:spPr>
        <p:txBody>
          <a:bodyPr anchorCtr="0" anchor="t" bIns="34275" lIns="68575" spcFirstLastPara="1" rIns="68575" wrap="square" tIns="34275">
            <a:noAutofit/>
          </a:bodyPr>
          <a:lstStyle/>
          <a:p>
            <a:pPr indent="0" lvl="0" marL="0" rtl="0" algn="ctr">
              <a:lnSpc>
                <a:spcPct val="114000"/>
              </a:lnSpc>
              <a:spcBef>
                <a:spcPts val="0"/>
              </a:spcBef>
              <a:spcAft>
                <a:spcPts val="0"/>
              </a:spcAft>
              <a:buClr>
                <a:schemeClr val="lt1"/>
              </a:buClr>
              <a:buSzPts val="1100"/>
              <a:buNone/>
            </a:pPr>
            <a:r>
              <a:rPr lang="zh-CN"/>
              <a:t>Make conclusion according to the goal</a:t>
            </a:r>
            <a:endParaRPr/>
          </a:p>
        </p:txBody>
      </p:sp>
      <p:sp>
        <p:nvSpPr>
          <p:cNvPr id="277" name="Google Shape;277;p34"/>
          <p:cNvSpPr txBox="1"/>
          <p:nvPr>
            <p:ph idx="8" type="body"/>
          </p:nvPr>
        </p:nvSpPr>
        <p:spPr>
          <a:xfrm>
            <a:off x="5559944" y="2457579"/>
            <a:ext cx="1369973" cy="1145767"/>
          </a:xfrm>
          <a:prstGeom prst="rect">
            <a:avLst/>
          </a:prstGeom>
          <a:noFill/>
          <a:ln>
            <a:noFill/>
          </a:ln>
        </p:spPr>
        <p:txBody>
          <a:bodyPr anchorCtr="0" anchor="t" bIns="34275" lIns="68575" spcFirstLastPara="1" rIns="68575" wrap="square" tIns="34275">
            <a:noAutofit/>
          </a:bodyPr>
          <a:lstStyle/>
          <a:p>
            <a:pPr indent="0" lvl="0" marL="0" rtl="0" algn="ctr">
              <a:lnSpc>
                <a:spcPct val="114000"/>
              </a:lnSpc>
              <a:spcBef>
                <a:spcPts val="0"/>
              </a:spcBef>
              <a:spcAft>
                <a:spcPts val="0"/>
              </a:spcAft>
              <a:buClr>
                <a:schemeClr val="lt1"/>
              </a:buClr>
              <a:buSzPts val="1100"/>
              <a:buNone/>
            </a:pPr>
            <a:r>
              <a:rPr lang="zh-CN"/>
              <a:t>“MVC” design</a:t>
            </a:r>
            <a:endParaRPr/>
          </a:p>
        </p:txBody>
      </p:sp>
      <p:sp>
        <p:nvSpPr>
          <p:cNvPr id="278" name="Google Shape;278;p34"/>
          <p:cNvSpPr txBox="1"/>
          <p:nvPr>
            <p:ph idx="13" type="body"/>
          </p:nvPr>
        </p:nvSpPr>
        <p:spPr>
          <a:xfrm>
            <a:off x="7222748" y="2450287"/>
            <a:ext cx="1370100" cy="1145700"/>
          </a:xfrm>
          <a:prstGeom prst="rect">
            <a:avLst/>
          </a:prstGeom>
          <a:noFill/>
          <a:ln>
            <a:noFill/>
          </a:ln>
        </p:spPr>
        <p:txBody>
          <a:bodyPr anchorCtr="0" anchor="t" bIns="34275" lIns="68575" spcFirstLastPara="1" rIns="68575" wrap="square" tIns="34275">
            <a:noAutofit/>
          </a:bodyPr>
          <a:lstStyle/>
          <a:p>
            <a:pPr indent="0" lvl="0" marL="0" rtl="0" algn="ctr">
              <a:lnSpc>
                <a:spcPct val="114000"/>
              </a:lnSpc>
              <a:spcBef>
                <a:spcPts val="0"/>
              </a:spcBef>
              <a:spcAft>
                <a:spcPts val="0"/>
              </a:spcAft>
              <a:buClr>
                <a:schemeClr val="lt1"/>
              </a:buClr>
              <a:buSzPts val="1100"/>
              <a:buNone/>
            </a:pPr>
            <a:r>
              <a:rPr lang="zh-CN"/>
              <a:t>Generate html page</a:t>
            </a:r>
            <a:endParaRPr/>
          </a:p>
        </p:txBody>
      </p:sp>
      <p:sp>
        <p:nvSpPr>
          <p:cNvPr id="279" name="Google Shape;279;p3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5"/>
          <p:cNvSpPr txBox="1"/>
          <p:nvPr>
            <p:ph type="title"/>
          </p:nvPr>
        </p:nvSpPr>
        <p:spPr>
          <a:xfrm>
            <a:off x="350189" y="2111371"/>
            <a:ext cx="3958800" cy="2146800"/>
          </a:xfrm>
          <a:prstGeom prst="rect">
            <a:avLst/>
          </a:prstGeom>
          <a:noFill/>
          <a:ln>
            <a:noFill/>
          </a:ln>
        </p:spPr>
        <p:txBody>
          <a:bodyPr anchorCtr="0" anchor="b" bIns="34275" lIns="68575" spcFirstLastPara="1" rIns="68575" wrap="square" tIns="34275">
            <a:noAutofit/>
          </a:bodyPr>
          <a:lstStyle/>
          <a:p>
            <a:pPr indent="0" lvl="0" marL="0" rtl="0" algn="ctr">
              <a:lnSpc>
                <a:spcPct val="115000"/>
              </a:lnSpc>
              <a:spcBef>
                <a:spcPts val="2400"/>
              </a:spcBef>
              <a:spcAft>
                <a:spcPts val="0"/>
              </a:spcAft>
              <a:buClr>
                <a:schemeClr val="dk1"/>
              </a:buClr>
              <a:buSzPts val="1100"/>
              <a:buFont typeface="Arial"/>
              <a:buNone/>
            </a:pPr>
            <a:r>
              <a:t/>
            </a:r>
            <a:endParaRPr b="1" sz="2300">
              <a:solidFill>
                <a:srgbClr val="333333"/>
              </a:solidFill>
              <a:latin typeface="Arial"/>
              <a:ea typeface="Arial"/>
              <a:cs typeface="Arial"/>
              <a:sym typeface="Arial"/>
            </a:endParaRPr>
          </a:p>
          <a:p>
            <a:pPr indent="0" lvl="0" marL="0" rtl="0" algn="l">
              <a:lnSpc>
                <a:spcPct val="100000"/>
              </a:lnSpc>
              <a:spcBef>
                <a:spcPts val="600"/>
              </a:spcBef>
              <a:spcAft>
                <a:spcPts val="0"/>
              </a:spcAft>
              <a:buClr>
                <a:schemeClr val="dk1"/>
              </a:buClr>
              <a:buSzPts val="3800"/>
              <a:buFont typeface="Quattrocento Sans"/>
              <a:buNone/>
            </a:pPr>
            <a:r>
              <a:t/>
            </a:r>
            <a:endParaRPr/>
          </a:p>
        </p:txBody>
      </p:sp>
      <p:sp>
        <p:nvSpPr>
          <p:cNvPr id="285" name="Google Shape;285;p35"/>
          <p:cNvSpPr txBox="1"/>
          <p:nvPr>
            <p:ph idx="1" type="body"/>
          </p:nvPr>
        </p:nvSpPr>
        <p:spPr>
          <a:xfrm>
            <a:off x="54827" y="107673"/>
            <a:ext cx="3958800" cy="4635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accent4"/>
              </a:buClr>
              <a:buSzPts val="1500"/>
              <a:buNone/>
            </a:pPr>
            <a:r>
              <a:rPr lang="zh-CN" sz="1600"/>
              <a:t>Simple Demo of </a:t>
            </a:r>
            <a:r>
              <a:rPr lang="zh-CN" sz="1600"/>
              <a:t>Auto-generated html page</a:t>
            </a:r>
            <a:endParaRPr sz="1600"/>
          </a:p>
        </p:txBody>
      </p:sp>
      <p:pic>
        <p:nvPicPr>
          <p:cNvPr descr="A picture containing sandy, distance" id="286" name="Google Shape;286;p35"/>
          <p:cNvPicPr preferRelativeResize="0"/>
          <p:nvPr>
            <p:ph idx="2" type="pic"/>
          </p:nvPr>
        </p:nvPicPr>
        <p:blipFill rotWithShape="1">
          <a:blip r:embed="rId3">
            <a:alphaModFix/>
          </a:blip>
          <a:srcRect b="0" l="0" r="0" t="0"/>
          <a:stretch/>
        </p:blipFill>
        <p:spPr>
          <a:xfrm>
            <a:off x="54825" y="4539200"/>
            <a:ext cx="8979799" cy="549775"/>
          </a:xfrm>
          <a:prstGeom prst="rect">
            <a:avLst/>
          </a:prstGeom>
          <a:noFill/>
          <a:ln>
            <a:noFill/>
          </a:ln>
        </p:spPr>
      </p:pic>
      <p:pic>
        <p:nvPicPr>
          <p:cNvPr id="287" name="Google Shape;287;p35"/>
          <p:cNvPicPr preferRelativeResize="0"/>
          <p:nvPr/>
        </p:nvPicPr>
        <p:blipFill>
          <a:blip r:embed="rId4">
            <a:alphaModFix/>
          </a:blip>
          <a:stretch>
            <a:fillRect/>
          </a:stretch>
        </p:blipFill>
        <p:spPr>
          <a:xfrm>
            <a:off x="0" y="571174"/>
            <a:ext cx="9144000" cy="33391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6"/>
          <p:cNvSpPr txBox="1"/>
          <p:nvPr>
            <p:ph type="title"/>
          </p:nvPr>
        </p:nvSpPr>
        <p:spPr>
          <a:xfrm>
            <a:off x="628650" y="370625"/>
            <a:ext cx="7886700" cy="426000"/>
          </a:xfrm>
          <a:prstGeom prst="rect">
            <a:avLst/>
          </a:prstGeom>
        </p:spPr>
        <p:txBody>
          <a:bodyPr anchorCtr="0" anchor="t" bIns="34275" lIns="68575" spcFirstLastPara="1" rIns="68575" wrap="square" tIns="34275">
            <a:noAutofit/>
          </a:bodyPr>
          <a:lstStyle/>
          <a:p>
            <a:pPr indent="0" lvl="0" marL="0" rtl="0" algn="ctr">
              <a:spcBef>
                <a:spcPts val="0"/>
              </a:spcBef>
              <a:spcAft>
                <a:spcPts val="0"/>
              </a:spcAft>
              <a:buNone/>
            </a:pPr>
            <a:r>
              <a:rPr lang="zh-CN"/>
              <a:t>Next Steps</a:t>
            </a:r>
            <a:endParaRPr/>
          </a:p>
        </p:txBody>
      </p:sp>
      <p:sp>
        <p:nvSpPr>
          <p:cNvPr id="293" name="Google Shape;293;p36"/>
          <p:cNvSpPr txBox="1"/>
          <p:nvPr/>
        </p:nvSpPr>
        <p:spPr>
          <a:xfrm>
            <a:off x="1412850" y="1860600"/>
            <a:ext cx="6318300" cy="14775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zh-CN">
                <a:solidFill>
                  <a:srgbClr val="1F2328"/>
                </a:solidFill>
                <a:latin typeface="Quattrocento Sans"/>
                <a:ea typeface="Quattrocento Sans"/>
                <a:cs typeface="Quattrocento Sans"/>
                <a:sym typeface="Quattrocento Sans"/>
              </a:rPr>
              <a:t>Unfortunately, due to time constraints, we were unable to develop an interactive web application capable of dynamically generating reports. Given enough time, we will develop this web application to minimize the prerequisite knowledge required for users to generate reports</a:t>
            </a:r>
            <a:endParaRPr>
              <a:solidFill>
                <a:srgbClr val="1F2328"/>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a:solidFill>
                <a:srgbClr val="1F2328"/>
              </a:solidFill>
              <a:latin typeface="Quattrocento Sans"/>
              <a:ea typeface="Quattrocento Sans"/>
              <a:cs typeface="Quattrocento Sans"/>
              <a:sym typeface="Quattrocento Sans"/>
            </a:endParaRPr>
          </a:p>
          <a:p>
            <a:pPr indent="0" lvl="0" marL="0" rtl="0" algn="l">
              <a:spcBef>
                <a:spcPts val="0"/>
              </a:spcBef>
              <a:spcAft>
                <a:spcPts val="0"/>
              </a:spcAft>
              <a:buNone/>
            </a:pPr>
            <a:r>
              <a:rPr lang="zh-CN">
                <a:solidFill>
                  <a:srgbClr val="1F2328"/>
                </a:solidFill>
                <a:latin typeface="Quattrocento Sans"/>
                <a:ea typeface="Quattrocento Sans"/>
                <a:cs typeface="Quattrocento Sans"/>
                <a:sym typeface="Quattrocento Sans"/>
              </a:rPr>
              <a:t>We may include any predictive analysis in the future research.</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7"/>
          <p:cNvSpPr txBox="1"/>
          <p:nvPr>
            <p:ph type="title"/>
          </p:nvPr>
        </p:nvSpPr>
        <p:spPr>
          <a:xfrm>
            <a:off x="628650" y="453875"/>
            <a:ext cx="7886700" cy="4260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accent4"/>
              </a:buClr>
              <a:buSzPts val="2400"/>
              <a:buFont typeface="Quattrocento Sans"/>
              <a:buNone/>
            </a:pPr>
            <a:r>
              <a:rPr lang="zh-CN"/>
              <a:t>Roles and Individual Responsibilities</a:t>
            </a:r>
            <a:endParaRPr/>
          </a:p>
        </p:txBody>
      </p:sp>
      <p:sp>
        <p:nvSpPr>
          <p:cNvPr id="299" name="Google Shape;299;p3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zh-CN"/>
              <a:t>‹#›</a:t>
            </a:fld>
            <a:endParaRPr/>
          </a:p>
        </p:txBody>
      </p:sp>
      <p:sp>
        <p:nvSpPr>
          <p:cNvPr id="300" name="Google Shape;300;p37"/>
          <p:cNvSpPr txBox="1"/>
          <p:nvPr/>
        </p:nvSpPr>
        <p:spPr>
          <a:xfrm>
            <a:off x="1412850" y="1860600"/>
            <a:ext cx="6318300" cy="1422300"/>
          </a:xfrm>
          <a:prstGeom prst="rect">
            <a:avLst/>
          </a:prstGeom>
          <a:noFill/>
          <a:ln>
            <a:noFill/>
          </a:ln>
        </p:spPr>
        <p:txBody>
          <a:bodyPr anchorCtr="0" anchor="b" bIns="91425" lIns="91425" spcFirstLastPara="1" rIns="91425" wrap="square" tIns="91425">
            <a:spAutoFit/>
          </a:bodyPr>
          <a:lstStyle/>
          <a:p>
            <a:pPr indent="-317500" lvl="0" marL="457200" rtl="0" algn="l">
              <a:lnSpc>
                <a:spcPct val="115000"/>
              </a:lnSpc>
              <a:spcBef>
                <a:spcPts val="0"/>
              </a:spcBef>
              <a:spcAft>
                <a:spcPts val="0"/>
              </a:spcAft>
              <a:buClr>
                <a:srgbClr val="1F2328"/>
              </a:buClr>
              <a:buSzPts val="1400"/>
              <a:buFont typeface="Quattrocento Sans"/>
              <a:buChar char="○"/>
            </a:pPr>
            <a:r>
              <a:rPr lang="zh-CN">
                <a:solidFill>
                  <a:srgbClr val="1F2328"/>
                </a:solidFill>
                <a:latin typeface="Quattrocento Sans"/>
                <a:ea typeface="Quattrocento Sans"/>
                <a:cs typeface="Quattrocento Sans"/>
                <a:sym typeface="Quattrocento Sans"/>
              </a:rPr>
              <a:t>Peizhi Yan : Data collection, user interface (controller).</a:t>
            </a:r>
            <a:endParaRPr u="sng">
              <a:solidFill>
                <a:schemeClr val="hlink"/>
              </a:solidFill>
              <a:latin typeface="Quattrocento Sans"/>
              <a:ea typeface="Quattrocento Sans"/>
              <a:cs typeface="Quattrocento Sans"/>
              <a:sym typeface="Quattrocento Sans"/>
            </a:endParaRPr>
          </a:p>
          <a:p>
            <a:pPr indent="-317500" lvl="0" marL="457200" rtl="0" algn="l">
              <a:lnSpc>
                <a:spcPct val="115000"/>
              </a:lnSpc>
              <a:spcBef>
                <a:spcPts val="0"/>
              </a:spcBef>
              <a:spcAft>
                <a:spcPts val="0"/>
              </a:spcAft>
              <a:buClr>
                <a:srgbClr val="1F2328"/>
              </a:buClr>
              <a:buSzPts val="1400"/>
              <a:buFont typeface="Quattrocento Sans"/>
              <a:buChar char="○"/>
            </a:pPr>
            <a:r>
              <a:rPr lang="zh-CN">
                <a:solidFill>
                  <a:srgbClr val="1F2328"/>
                </a:solidFill>
                <a:latin typeface="Quattrocento Sans"/>
                <a:ea typeface="Quattrocento Sans"/>
                <a:cs typeface="Quattrocento Sans"/>
                <a:sym typeface="Quattrocento Sans"/>
              </a:rPr>
              <a:t>Zican Hao : Data collection, template design (view).</a:t>
            </a:r>
            <a:endParaRPr u="sng">
              <a:solidFill>
                <a:schemeClr val="hlink"/>
              </a:solidFill>
              <a:latin typeface="Quattrocento Sans"/>
              <a:ea typeface="Quattrocento Sans"/>
              <a:cs typeface="Quattrocento Sans"/>
              <a:sym typeface="Quattrocento Sans"/>
            </a:endParaRPr>
          </a:p>
          <a:p>
            <a:pPr indent="-317500" lvl="0" marL="457200" rtl="0" algn="l">
              <a:lnSpc>
                <a:spcPct val="115000"/>
              </a:lnSpc>
              <a:spcBef>
                <a:spcPts val="0"/>
              </a:spcBef>
              <a:spcAft>
                <a:spcPts val="0"/>
              </a:spcAft>
              <a:buClr>
                <a:srgbClr val="1F2328"/>
              </a:buClr>
              <a:buSzPts val="1400"/>
              <a:buFont typeface="Quattrocento Sans"/>
              <a:buChar char="○"/>
            </a:pPr>
            <a:r>
              <a:rPr lang="zh-CN">
                <a:solidFill>
                  <a:srgbClr val="1F2328"/>
                </a:solidFill>
                <a:latin typeface="Quattrocento Sans"/>
                <a:ea typeface="Quattrocento Sans"/>
                <a:cs typeface="Quattrocento Sans"/>
                <a:sym typeface="Quattrocento Sans"/>
              </a:rPr>
              <a:t>Zhicun Chen : Data collection, data calculation and figure generation (model).</a:t>
            </a:r>
            <a:endParaRPr u="sng">
              <a:solidFill>
                <a:schemeClr val="hlink"/>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Custom 17">
      <a:dk1>
        <a:srgbClr val="000000"/>
      </a:dk1>
      <a:lt1>
        <a:srgbClr val="FFFFFF"/>
      </a:lt1>
      <a:dk2>
        <a:srgbClr val="44546A"/>
      </a:dk2>
      <a:lt2>
        <a:srgbClr val="E7E6E6"/>
      </a:lt2>
      <a:accent1>
        <a:srgbClr val="BED6DA"/>
      </a:accent1>
      <a:accent2>
        <a:srgbClr val="3E7090"/>
      </a:accent2>
      <a:accent3>
        <a:srgbClr val="93A5A8"/>
      </a:accent3>
      <a:accent4>
        <a:srgbClr val="627272"/>
      </a:accent4>
      <a:accent5>
        <a:srgbClr val="BDA07D"/>
      </a:accent5>
      <a:accent6>
        <a:srgbClr val="D8CAB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