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6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6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57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1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6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5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81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8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1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8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71C1-9FEC-48F1-BF82-F5543D23696C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5E58-A6C9-4A88-9BD0-5BC32DB4D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85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2CCD-0734-DFE6-0D7E-EBDFC4BA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33462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The Evolution of Technology in Education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7E28E-C866-F5EA-FE19-4F53EACCE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From Chalkboards to Virtual Classrooms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83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DE42-3060-0239-FADE-3E374ADA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Technology in Education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F0E7-9548-FB31-C30E-1CFCB552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Global Access:</a:t>
            </a:r>
            <a:r>
              <a:rPr lang="en-US" dirty="0"/>
              <a:t> Technology continues to bridge gaps, providing education to underserved communities worldwide</a:t>
            </a:r>
          </a:p>
          <a:p>
            <a:r>
              <a:rPr lang="en-US" b="1" dirty="0"/>
              <a:t>Lifelong Learning:</a:t>
            </a:r>
            <a:r>
              <a:rPr lang="en-US" dirty="0"/>
              <a:t> Continuous access to education through online platforms encourages lifelong learning.</a:t>
            </a:r>
          </a:p>
          <a:p>
            <a:r>
              <a:rPr lang="en-US" b="1" dirty="0"/>
              <a:t>Ethical Considerations:</a:t>
            </a:r>
            <a:r>
              <a:rPr lang="en-US" dirty="0"/>
              <a:t> As technology advances, it’s crucial to consider the ethical implications of AI, data privacy, and equal access.</a:t>
            </a:r>
          </a:p>
          <a:p>
            <a:r>
              <a:rPr lang="en-US" b="1" dirty="0"/>
              <a:t>Conclusion:</a:t>
            </a:r>
            <a:r>
              <a:rPr lang="en-US" dirty="0"/>
              <a:t> Technology will continue to play a pivotal role in shaping the future of education.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39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5BB2-B441-7256-0BE2-5326A0BB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34385"/>
            <a:ext cx="8610600" cy="1293028"/>
          </a:xfrm>
        </p:spPr>
        <p:txBody>
          <a:bodyPr/>
          <a:lstStyle/>
          <a:p>
            <a:r>
              <a:rPr lang="en-US" dirty="0"/>
              <a:t>Introduction to Technology in Education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6030-054A-805B-A319-73EED73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has transformed the educational landscape over the past few decades</a:t>
            </a:r>
          </a:p>
          <a:p>
            <a:r>
              <a:rPr lang="en-US" dirty="0"/>
              <a:t>From traditional teaching tools to advanced digital platforms, the integration of technology has reshaped how we learn and teach.</a:t>
            </a:r>
          </a:p>
          <a:p>
            <a:r>
              <a:rPr lang="en-US" dirty="0"/>
              <a:t>This presentation explores key milestones in the evolution of educational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2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5BB2-B441-7256-0BE2-5326A0BB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34385"/>
            <a:ext cx="8610600" cy="1293028"/>
          </a:xfrm>
        </p:spPr>
        <p:txBody>
          <a:bodyPr/>
          <a:lstStyle/>
          <a:p>
            <a:r>
              <a:rPr lang="en-US" dirty="0"/>
              <a:t>The Early Days: Chalkboards and Print 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6030-054A-805B-A319-73EED73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Chalkboards:</a:t>
            </a:r>
            <a:r>
              <a:rPr lang="en-US" dirty="0"/>
              <a:t> The primary tool in classrooms for over a century, enabling visual learning and interactive lessons.</a:t>
            </a:r>
          </a:p>
          <a:p>
            <a:r>
              <a:rPr lang="en-US" b="1" dirty="0"/>
              <a:t>Print Media:</a:t>
            </a:r>
            <a:r>
              <a:rPr lang="en-US" dirty="0"/>
              <a:t> Textbooks, workbooks, and printed materials were the main sources of information for students.</a:t>
            </a:r>
          </a:p>
          <a:p>
            <a:r>
              <a:rPr lang="en-US" b="1" dirty="0"/>
              <a:t>Limitations:</a:t>
            </a:r>
            <a:r>
              <a:rPr lang="en-US" dirty="0"/>
              <a:t> Limited access to diverse resources and a one-size-fits-all approach to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9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AAC-B738-8EAF-EEDE-CBFD8B00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Advent of Audio-Visual Aids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F09E-438D-4957-00F0-4101FAE6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Overhead Projectors:</a:t>
            </a:r>
            <a:r>
              <a:rPr lang="en-US" dirty="0"/>
              <a:t> Introduced in the mid-20th century, allowing teachers to present information visually.</a:t>
            </a:r>
          </a:p>
          <a:p>
            <a:r>
              <a:rPr lang="en-US" b="1" dirty="0"/>
              <a:t>Educational Films and Slides:</a:t>
            </a:r>
            <a:r>
              <a:rPr lang="en-US" dirty="0"/>
              <a:t> Used to supplement traditional teaching, providing dynamic and engaging content.</a:t>
            </a:r>
          </a:p>
          <a:p>
            <a:r>
              <a:rPr lang="en-US" b="1" dirty="0"/>
              <a:t>Impact:</a:t>
            </a:r>
            <a:r>
              <a:rPr lang="en-US" dirty="0"/>
              <a:t> Enhanced student engagement and introduced multimedia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EF72-DC69-B1E8-F4F7-B4965E47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Computers in the Classroom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827D-ED7E-2929-5739-1B1B3058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1980s and 1990s:</a:t>
            </a:r>
            <a:r>
              <a:rPr lang="en-US" dirty="0"/>
              <a:t> The introduction of personal computers in schools marked a significant shift in education</a:t>
            </a:r>
          </a:p>
          <a:p>
            <a:r>
              <a:rPr lang="en-US" b="1" dirty="0"/>
              <a:t>Computer Labs:</a:t>
            </a:r>
            <a:r>
              <a:rPr lang="en-US" dirty="0"/>
              <a:t> Became a staple in schools, offering access to educational software and basic programming.</a:t>
            </a:r>
          </a:p>
          <a:p>
            <a:r>
              <a:rPr lang="en-US" b="1" dirty="0"/>
              <a:t>Impact:</a:t>
            </a:r>
            <a:r>
              <a:rPr lang="en-US" dirty="0"/>
              <a:t> Fostered computer literacy and introduced digital learning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8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9906-154F-D7FF-FF39-B403E340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and Online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A7D8-F56F-A805-493C-A95B7EC6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1990s Onwards:</a:t>
            </a:r>
            <a:r>
              <a:rPr lang="en-US" dirty="0"/>
              <a:t> The rise of the internet opened up a world of information and resources for students and educators</a:t>
            </a:r>
          </a:p>
          <a:p>
            <a:r>
              <a:rPr lang="en-US" b="1" dirty="0"/>
              <a:t>E-Learning Platforms:</a:t>
            </a:r>
            <a:r>
              <a:rPr lang="en-US" dirty="0"/>
              <a:t> Websites and online courses began to offer flexible learning options.</a:t>
            </a:r>
          </a:p>
          <a:p>
            <a:r>
              <a:rPr lang="en-US" b="1" dirty="0"/>
              <a:t>Impact:</a:t>
            </a:r>
            <a:r>
              <a:rPr lang="en-US" dirty="0"/>
              <a:t> Enabled global access to education, allowing for self-paced and distance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5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A4CA-4A1E-12F7-1A0E-F5FBC083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Mobile Devices and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2A01-76DC-DD6A-B4C8-177BAC03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Smartphones and Tablets:</a:t>
            </a:r>
            <a:r>
              <a:rPr lang="en-US" dirty="0"/>
              <a:t> Brought learning to the fingertips of students, enabling access to educational apps and e-books.</a:t>
            </a:r>
          </a:p>
          <a:p>
            <a:r>
              <a:rPr lang="en-US" b="1" dirty="0"/>
              <a:t>Apps for Learning:</a:t>
            </a:r>
            <a:r>
              <a:rPr lang="en-US" dirty="0"/>
              <a:t> Ranging from language learning to math games, these tools make learning interactive and fun.</a:t>
            </a:r>
          </a:p>
          <a:p>
            <a:r>
              <a:rPr lang="en-US" b="1" dirty="0"/>
              <a:t>Impact:</a:t>
            </a:r>
            <a:r>
              <a:rPr lang="en-US" dirty="0"/>
              <a:t> Personalized learning experiences and 24/7 access to educational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D74B-AC6C-758B-1B03-6253E14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Emergence of Virtual and Augmented Reality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E308-0FFA-500F-387D-26FC2A2B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Virtual Reality (VR):</a:t>
            </a:r>
            <a:r>
              <a:rPr lang="en-US" dirty="0"/>
              <a:t> Immerses students in virtual environments for hands-on learning experiences, such as virtual labs and historical explorations.</a:t>
            </a:r>
          </a:p>
          <a:p>
            <a:r>
              <a:rPr lang="en-US" b="1" dirty="0"/>
              <a:t>Augmented Reality (AR):</a:t>
            </a:r>
            <a:r>
              <a:rPr lang="en-US" dirty="0"/>
              <a:t> Enhances real-world experiences with digital overlays, used in subjects like biology, geography, and art.</a:t>
            </a:r>
          </a:p>
          <a:p>
            <a:r>
              <a:rPr lang="en-US" b="1" dirty="0"/>
              <a:t>Impact:</a:t>
            </a:r>
            <a:r>
              <a:rPr lang="en-US" dirty="0"/>
              <a:t> Makes complex subjects more accessible and engaging.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73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5C2C-76F7-F543-3AB8-333AC1C3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and Adaptive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C14C-98F4-136B-F9BA-E8B0A4DF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 in Education:</a:t>
            </a:r>
            <a:r>
              <a:rPr lang="en-US" dirty="0"/>
              <a:t> Provides personalized learning paths, identifies student strengths and weaknesses, and offers targeted content.</a:t>
            </a:r>
          </a:p>
          <a:p>
            <a:r>
              <a:rPr lang="en-US" b="1" dirty="0"/>
              <a:t>Adaptive Learning Platforms:</a:t>
            </a:r>
            <a:r>
              <a:rPr lang="en-US" dirty="0"/>
              <a:t> Adjust the pace and style of teaching based on individual student performance.</a:t>
            </a:r>
          </a:p>
          <a:p>
            <a:r>
              <a:rPr lang="en-US" b="1" dirty="0"/>
              <a:t>Impact:</a:t>
            </a:r>
            <a:r>
              <a:rPr lang="en-US" dirty="0"/>
              <a:t> Tailors education to individual needs, improving outcomes and student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6742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</TotalTime>
  <Words>529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The Evolution of Technology in Education</vt:lpstr>
      <vt:lpstr>Introduction to Technology in Education</vt:lpstr>
      <vt:lpstr>The Early Days: Chalkboards and Print Media</vt:lpstr>
      <vt:lpstr>The Advent of Audio-Visual Aids </vt:lpstr>
      <vt:lpstr>The Rise of Computers in the Classroom</vt:lpstr>
      <vt:lpstr>The Internet and Online Learning</vt:lpstr>
      <vt:lpstr>The Role of Mobile Devices and Apps</vt:lpstr>
      <vt:lpstr>The Emergence of Virtual and Augmented Reality</vt:lpstr>
      <vt:lpstr>Artificial Intelligence and Adaptive Learning</vt:lpstr>
      <vt:lpstr>The Future of Technology in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FAIZAAN AHMAD</dc:creator>
  <cp:lastModifiedBy>FAIZAAN AHMAD</cp:lastModifiedBy>
  <cp:revision>1</cp:revision>
  <dcterms:created xsi:type="dcterms:W3CDTF">2024-08-17T13:55:49Z</dcterms:created>
  <dcterms:modified xsi:type="dcterms:W3CDTF">2024-08-17T14:04:07Z</dcterms:modified>
</cp:coreProperties>
</file>