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1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7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56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2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3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58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74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4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7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0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7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4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5A988B-7051-4C0E-B0BF-0482A1973E7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CEE2F-3BAC-4662-82A6-10B9081FD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18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8CE4-E833-A084-7782-30F005F7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Role of Artificial Intelligence in Modern Healthcare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69137-00F0-83A3-80C2-44644030A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Transforming Patient Care and Medical Practices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84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5165-346F-6FED-C7CF-29B1B6FD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AI in Healthcare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E7BC-81E2-9F6C-6D41-F857E09DA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9216"/>
          </a:xfrm>
        </p:spPr>
        <p:txBody>
          <a:bodyPr>
            <a:normAutofit/>
          </a:bodyPr>
          <a:lstStyle/>
          <a:p>
            <a:r>
              <a:rPr lang="en-US" sz="2800" b="1" dirty="0"/>
              <a:t>Continued Innovation:</a:t>
            </a:r>
            <a:r>
              <a:rPr lang="en-US" sz="2800" dirty="0"/>
              <a:t> AI will continue to evolve, offering new possibilities in areas like mental health, telemedicine, and genomics.</a:t>
            </a:r>
          </a:p>
          <a:p>
            <a:r>
              <a:rPr lang="en-US" sz="2800" b="1" dirty="0"/>
              <a:t>Continued Innovation:</a:t>
            </a:r>
            <a:r>
              <a:rPr lang="en-US" sz="2800" dirty="0"/>
              <a:t> AI will continue to evolve, offering new possibilities in areas like mental health, telemedicine, and genomics.</a:t>
            </a:r>
          </a:p>
          <a:p>
            <a:r>
              <a:rPr lang="en-US" sz="2800" b="1" dirty="0"/>
              <a:t>Conclusion:</a:t>
            </a:r>
            <a:r>
              <a:rPr lang="en-US" sz="2800" dirty="0"/>
              <a:t> AI is set to play a central role in the future of healthcare, transforming the industry in ways that were once unimaginable.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0431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B589-3EB8-B876-DB22-DBCDC3DB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AI in Healthcare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5819-4229-24DF-B86D-6A8AD80F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Artificial Intelligence (AI) is revolutionizing healthcare by enhancing the efficiency and effectiveness of medical practices.</a:t>
            </a:r>
          </a:p>
          <a:p>
            <a:r>
              <a:rPr lang="en-US" sz="2800" dirty="0"/>
              <a:t>From diagnosis to treatment, AI is being integrated into various aspects of healthcare.</a:t>
            </a:r>
            <a:endParaRPr lang="en-US" sz="3200" dirty="0"/>
          </a:p>
          <a:p>
            <a:r>
              <a:rPr lang="en-US" sz="2800" dirty="0"/>
              <a:t>This presentation explores the key applications and impacts of AI in modern healthcare.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998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8CE8-DC09-94DD-118A-9A7F8411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Medical Imaging and Diagnosis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BCD8-5E6F-E51E-D57D-C3A486C2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Medical Imaging:</a:t>
            </a:r>
            <a:r>
              <a:rPr lang="en-US" sz="2800" dirty="0"/>
              <a:t> AI algorithms are used to analyze medical images, such as X-rays, MRIs, and CT scans, with high accuracy.</a:t>
            </a:r>
          </a:p>
          <a:p>
            <a:r>
              <a:rPr lang="en-US" sz="2800" b="1" dirty="0"/>
              <a:t>Early Diagnosis:</a:t>
            </a:r>
            <a:r>
              <a:rPr lang="en-US" sz="2800" dirty="0"/>
              <a:t> AI can detect abnormalities and diseases at early stages, often before symptoms appear</a:t>
            </a:r>
          </a:p>
          <a:p>
            <a:r>
              <a:rPr lang="en-US" sz="2800" b="1" dirty="0"/>
              <a:t>Impact:</a:t>
            </a:r>
            <a:r>
              <a:rPr lang="en-US" sz="2800" dirty="0"/>
              <a:t> Improves diagnostic accuracy and speeds up the diagnosis process, leading to better patient outcomes.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0251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7C54-6F72-AF52-3E24-CB5425A7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AI-Powered Drug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F83C-AD09-882C-A614-C60B12FF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Drug Development:</a:t>
            </a:r>
            <a:r>
              <a:rPr lang="en-US" sz="2800" dirty="0"/>
              <a:t> AI accelerates the drug discovery process by analyzing large datasets to identify potential drug candidates.</a:t>
            </a:r>
            <a:endParaRPr lang="en-US" sz="3200" dirty="0"/>
          </a:p>
          <a:p>
            <a:r>
              <a:rPr lang="en-US" sz="2800" b="1" dirty="0"/>
              <a:t>Predictive Modeling:</a:t>
            </a:r>
            <a:r>
              <a:rPr lang="en-US" sz="2800" dirty="0"/>
              <a:t> AI predicts how new drugs will behave in the human body, reducing the time and cost of clinical trials.</a:t>
            </a:r>
            <a:endParaRPr lang="en-US" sz="3200" dirty="0"/>
          </a:p>
          <a:p>
            <a:r>
              <a:rPr lang="en-US" sz="2800" b="1" dirty="0"/>
              <a:t>Impact:</a:t>
            </a:r>
            <a:r>
              <a:rPr lang="en-US" sz="2800" dirty="0"/>
              <a:t> Leads to faster development of new treatments and personalized medicine.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3291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A152-CBAE-F10C-F1AE-1C387F37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in Personalized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DAEF-F738-2815-BC9B-B37079A2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Genomics:</a:t>
            </a:r>
            <a:r>
              <a:rPr lang="en-US" sz="3200" dirty="0"/>
              <a:t> AI analyzes genetic data to identify individual risk factors and tailor treatments accordingly.</a:t>
            </a:r>
          </a:p>
          <a:p>
            <a:r>
              <a:rPr lang="en-US" sz="2800" b="1" dirty="0"/>
              <a:t>Customized Treatment Plans:</a:t>
            </a:r>
            <a:r>
              <a:rPr lang="en-US" sz="2800" dirty="0"/>
              <a:t> AI creates personalized treatment plans based on patient data, lifestyle, and genetic makeup</a:t>
            </a:r>
            <a:endParaRPr lang="en-US" sz="3200" dirty="0"/>
          </a:p>
          <a:p>
            <a:r>
              <a:rPr lang="en-US" sz="2800" b="1" dirty="0"/>
              <a:t>Impact:</a:t>
            </a:r>
            <a:r>
              <a:rPr lang="en-US" sz="2800" dirty="0"/>
              <a:t> Enhances the effectiveness of treatments and reduces adverse effects by considering individual differences.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415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38A3-7457-3199-61C1-B20C1BB2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Virtual Health Assistants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840-1DF1-97C2-B58F-6163976B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Chatbots and Virtual Assistants:</a:t>
            </a:r>
            <a:r>
              <a:rPr lang="en-US" sz="3200" dirty="0"/>
              <a:t> AI-powered chatbots provide patients with instant access to medical information and support.</a:t>
            </a:r>
          </a:p>
          <a:p>
            <a:r>
              <a:rPr lang="en-US" sz="2800" b="1" dirty="0"/>
              <a:t>Remote Monitoring:</a:t>
            </a:r>
            <a:r>
              <a:rPr lang="en-US" sz="2800" dirty="0"/>
              <a:t> AI monitors patient health data in real-time, providing alerts to healthcare providers when intervention is needed.</a:t>
            </a:r>
            <a:endParaRPr lang="en-US" sz="3200" dirty="0"/>
          </a:p>
          <a:p>
            <a:r>
              <a:rPr lang="en-US" sz="2800" b="1" dirty="0"/>
              <a:t>Impact:</a:t>
            </a:r>
            <a:r>
              <a:rPr lang="en-US" sz="2800" dirty="0"/>
              <a:t> Improves patient engagement and provides continuous care, especially for chronic conditions</a:t>
            </a:r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626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49F4-092F-D3B6-A73D-5D6A80F5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in Predictive Analytics and Healthcare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F4CF-9F11-F001-BD93-1F879946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Predictive Analytics:</a:t>
            </a:r>
            <a:r>
              <a:rPr lang="en-US" sz="3200" dirty="0"/>
              <a:t> AI analyzes historical data to predict disease outbreaks, patient admissions, and resource needs.</a:t>
            </a:r>
          </a:p>
          <a:p>
            <a:r>
              <a:rPr lang="en-US" sz="2800" b="1" dirty="0"/>
              <a:t>Healthcare Management:</a:t>
            </a:r>
            <a:r>
              <a:rPr lang="en-US" sz="2800" dirty="0"/>
              <a:t> AI optimizes hospital operations, from scheduling to inventory management, improving efficiency.</a:t>
            </a:r>
            <a:endParaRPr lang="en-US" sz="3200" dirty="0"/>
          </a:p>
          <a:p>
            <a:r>
              <a:rPr lang="en-US" sz="2800" b="1" dirty="0"/>
              <a:t>Impact:</a:t>
            </a:r>
            <a:r>
              <a:rPr lang="en-US" sz="2800" dirty="0"/>
              <a:t> Helps healthcare providers make informed decisions, reducing costs and improving care quality.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2243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7181-A956-0575-BFDB-D45A452F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in Robotic Surgery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9DF4-4299-6286-430F-5840EE8A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Precision Surgery:</a:t>
            </a:r>
            <a:r>
              <a:rPr lang="en-US" sz="3200" dirty="0"/>
              <a:t> AI assists surgeons in performing complex surgeries with greater precision through robotic systems.</a:t>
            </a:r>
          </a:p>
          <a:p>
            <a:r>
              <a:rPr lang="en-US" sz="2800" b="1" dirty="0"/>
              <a:t>Minimally Invasive Procedures:</a:t>
            </a:r>
            <a:r>
              <a:rPr lang="en-US" sz="2800" dirty="0"/>
              <a:t> AI enables less invasive surgical procedures, reducing recovery time and complications.</a:t>
            </a:r>
            <a:endParaRPr lang="en-US" sz="3200" dirty="0"/>
          </a:p>
          <a:p>
            <a:r>
              <a:rPr lang="en-US" sz="2800" b="1" dirty="0"/>
              <a:t>Impact:</a:t>
            </a:r>
            <a:r>
              <a:rPr lang="en-US" sz="2800" dirty="0"/>
              <a:t> Enhances surgical outcomes and expands the possibilities of what can be achieved in surgery.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0983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F20D-2C14-9080-2CEB-921B9938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Ethical Considerations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2D27-6A88-F93D-3A15-8FC79151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 Privacy:</a:t>
            </a:r>
            <a:r>
              <a:rPr lang="en-US" sz="2800" dirty="0"/>
              <a:t> AI relies on large datasets, raising concerns about patient privacy and data security.</a:t>
            </a:r>
          </a:p>
          <a:p>
            <a:r>
              <a:rPr lang="en-US" sz="2800" b="1" dirty="0"/>
              <a:t>Bias and Fairness:</a:t>
            </a:r>
            <a:r>
              <a:rPr lang="en-US" sz="2800" dirty="0"/>
              <a:t> AI systems can inherit biases from training data, leading to unequal treatment outcomes.</a:t>
            </a:r>
          </a:p>
          <a:p>
            <a:r>
              <a:rPr lang="en-US" sz="2800" b="1" dirty="0"/>
              <a:t>Regulation:</a:t>
            </a:r>
            <a:r>
              <a:rPr lang="en-US" sz="2800" dirty="0"/>
              <a:t> Ensuring the safe and ethical use of AI in healthcare is an ongoing challenge that requires careful regulation.</a:t>
            </a:r>
          </a:p>
          <a:p>
            <a:r>
              <a:rPr lang="en-US" sz="2800" b="1" dirty="0"/>
              <a:t>Impact:</a:t>
            </a:r>
            <a:r>
              <a:rPr lang="en-US" sz="2800" dirty="0"/>
              <a:t> Balancing innovation with ethical considerations is crucial for the successful integration of AI in healthcare.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9655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</TotalTime>
  <Words>577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The Role of Artificial Intelligence in Modern Healthcare</vt:lpstr>
      <vt:lpstr>Introduction to AI in Healthcare</vt:lpstr>
      <vt:lpstr>AI in Medical Imaging and Diagnosis</vt:lpstr>
      <vt:lpstr>AI-Powered Drug Discovery</vt:lpstr>
      <vt:lpstr>AI in Personalized Medicine</vt:lpstr>
      <vt:lpstr>AI in Virtual Health Assistants</vt:lpstr>
      <vt:lpstr>AI in Predictive Analytics and Healthcare Management</vt:lpstr>
      <vt:lpstr>AI in Robotic Surgery</vt:lpstr>
      <vt:lpstr>Ethical Considerations and Challenges</vt:lpstr>
      <vt:lpstr>The Future of AI in Healthcare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FAIZAAN AHMAD</dc:creator>
  <cp:lastModifiedBy>FAIZAAN AHMAD</cp:lastModifiedBy>
  <cp:revision>1</cp:revision>
  <dcterms:created xsi:type="dcterms:W3CDTF">2024-08-17T15:47:47Z</dcterms:created>
  <dcterms:modified xsi:type="dcterms:W3CDTF">2024-08-17T15:57:09Z</dcterms:modified>
</cp:coreProperties>
</file>