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97" r:id="rId3"/>
    <p:sldId id="372" r:id="rId4"/>
    <p:sldId id="373" r:id="rId5"/>
    <p:sldId id="374" r:id="rId6"/>
    <p:sldId id="377" r:id="rId7"/>
    <p:sldId id="378" r:id="rId8"/>
    <p:sldId id="387" r:id="rId9"/>
    <p:sldId id="388" r:id="rId10"/>
    <p:sldId id="389" r:id="rId11"/>
    <p:sldId id="384" r:id="rId12"/>
    <p:sldId id="385" r:id="rId13"/>
    <p:sldId id="386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83" r:id="rId2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99"/>
    <a:srgbClr val="365175"/>
    <a:srgbClr val="003399"/>
    <a:srgbClr val="807C7A"/>
    <a:srgbClr val="0D6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77" d="100"/>
          <a:sy n="77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15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196065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 집계</a:t>
            </a: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사용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합계를 구함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날은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낮은 날은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3702973"/>
            <a:ext cx="8347967" cy="2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86498" y="2126076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FF0000"/>
                </a:solidFill>
              </a:rPr>
              <a:t>누적 그래프는 뺄게요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489328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date/month/weekday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</a:t>
            </a:r>
            <a:r>
              <a:rPr lang="en-US" altLang="ko-KR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count(</a:t>
            </a: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   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2495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11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75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29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0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568BCBEE-28D7-4CE0-AD45-18A4F53C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/>
            <a:r>
              <a:rPr lang="ko-KR" altLang="en-US" dirty="0">
                <a:latin typeface="+mn-ea"/>
              </a:rPr>
              <a:t>블로그 게시글 수와 관광객 수의 상관 분석을 통해 데이터 기반의 관광객 현황을 객관적으로 파악하고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블로그 내용을 분석하여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지역별 관광 활성화를 위한 맞춤형 관광정책 수립 지원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226F8C-BB8B-43B1-99EE-4CBADFF97D4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AE6DA0-6348-4DC4-8E34-4C090184E3C7}"/>
              </a:ext>
            </a:extLst>
          </p:cNvPr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67A62-F862-457A-AF40-C02357380C45}"/>
              </a:ext>
            </a:extLst>
          </p:cNvPr>
          <p:cNvSpPr/>
          <p:nvPr/>
        </p:nvSpPr>
        <p:spPr>
          <a:xfrm>
            <a:off x="788894" y="1668463"/>
            <a:ext cx="7810593" cy="92233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팀장님 작성</a:t>
            </a:r>
          </a:p>
        </p:txBody>
      </p:sp>
    </p:spTree>
    <p:extLst>
      <p:ext uri="{BB962C8B-B14F-4D97-AF65-F5344CB8AC3E}">
        <p14:creationId xmlns:p14="http://schemas.microsoft.com/office/powerpoint/2010/main" val="187025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5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4370</TotalTime>
  <Words>1287</Words>
  <Application>Microsoft Office PowerPoint</Application>
  <PresentationFormat>화면 슬라이드 쇼(4:3)</PresentationFormat>
  <Paragraphs>273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KoPub돋움체 Bold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관리자</cp:lastModifiedBy>
  <cp:revision>358</cp:revision>
  <cp:lastPrinted>2019-11-26T05:19:16Z</cp:lastPrinted>
  <dcterms:created xsi:type="dcterms:W3CDTF">2017-12-26T06:31:11Z</dcterms:created>
  <dcterms:modified xsi:type="dcterms:W3CDTF">2020-12-11T09:14:31Z</dcterms:modified>
</cp:coreProperties>
</file>