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41a4b42-e5a8-458d-8f32-df79c220b091}">
  <we:reference id="WA200003233" version="2.0.0.3" store="en-US" storeType="OMEX"/>
  <we:alternateReferences/>
  <we:properties>
    <we:property name="Microsoft.Office.CampaignId" value="&quot;none&quot;"/>
    <we:property name="reportUrl" value="&quot;/groups/me/reports/44bceb65-7208-4cd9-842c-581281b1aec0?bookmarkGuid=2c16814d-0919-4553-9918-52becd1b168f&amp;bookmarkUsage=1&amp;ctid=35e8087e-75a7-4479-b528-df0fbbb7fc26&amp;fromEntryPoint=export&quot;"/>
    <we:property name="reportState" value="&quot;CONNECTED&quot;"/>
    <we:property name="artifactViewState" value="&quot;live&quot;"/>
    <we:property name="reportEmbeddedTime" value="&quot;2025-04-22T16:38:27.684Z&quot;"/>
    <we:property name="creatorSessionId" value="&quot;abbf677f-7672-438a-8acd-fef2c62bc00b&quot;"/>
    <we:property name="creatorUserId" value="&quot;10032004892D9AD9&quot;"/>
    <we:property name="creatorTenantId" value="&quot;35e8087e-75a7-4479-b528-df0fbbb7fc26&quot;"/>
    <we:property name="pageDisplayName" value="&quot;Page 1&quot;"/>
    <we:property name="reportName" value="&quot;price_tracker&quot;"/>
    <we:property name="isVisualContainerHeaderHidden" value="false"/>
    <we:property name="isFiltersActionButtonVisible" value="true"/>
    <we:property name="initialStateBookmark" value="&quot;H4sIAAAAAAAAA+1azW7bOBB+lUCX7gLGQhRFSsotdrKXNq0RF8UCRWCM+OOqkSWDotJkA1/6Vvs6+yQ7kpxuk8hW2k1SNthLEJGj4Tcz3wyHlK88mVWrHC5fw1J5+964LM+WYM72iDfyis3Ymzcvjw9OXs5fHxwf4XC5sllZVN7+lWfBLJR9l1U15I0GHHx/OvIgz6ewaJ405JUaeStlqrKAPPtTdcI4ZU2t1iNPXazy0kCjcmbBqkbtOYrjM65NfqO4IgibnauZErYbDSJNeOhzJvxQhYyHnDAUqzqBFlmvSKO6XX5SFhayApdpxijxQyIo56GULFKJYEHcjOsstxuR9PLoYmXQOrT5ctV4ZYJYF6XJBORea4VRVQf6ypuUeb1s/zu6MT4rayPUidLtVGEze4madIaemUuw4K3RIVNTorvambGBQs7b0DQzH8pPE6NwXent++vRk0KZ5mB1aZY7gRzIcygEjt5GcbBYGLUAu3k8ehSIh1klyrpAVPMpOkP98vfnv35thX6viw11yF34pzhSZcUi31DzX5a87axKwUw+gLEN9dOPyLGGEfhSaaQy48uWFIeZuWZnMLplh0vGr0+vswnf/fhVvmw41FnzKPw9XTezQgFnnAZJyiHREVFJEg7mmhu8muOAUIW95VX2o1PzGt/euBZnyvZk6CDFV5n6eSi+PQ5Py+67fu8oznwWC+ongYgCrlMQCVDHKX6C+ovFA9RKAUY6TaJtljaxG3kRSwNFOAiWgCaUMB260QkM9gBulMhduw91H/6WyhK6i/y+iesK3uOTaR83ejw8WGospLk6unC62gwTq6s7xAeIfQ484D6JBQFOI8e3jBmaky3xz/wVpCp3rSnqg/eNBJNlUVv326LBQDxtV3QXTtcVRb5imhLBJA2CgHAt/OGtdSvFH3/j+ub6+fAOnInS/H/y/95dsKcEDaZ8JcAiG3uTvjeF/niUE8VtNnYZFMhU6YSnglAuQur7gWSObxK3LrAc2h92Xq09j/PyLuf/8HsgEkgQRIDWKqUkAAkEnDhp7Sh3w+Ujx6Q1N0jhLZVZtJfa7WKNMatusUx186Vsp1Vr65X3KkP7O93vIK8btS8O8Q1ZfipeIKgudpXKr8l1R2Nl0UN21gKdtXID+ttL+o3q9bZK1wpXD0qLr1zdkUKGNEl9obAdpkkoEzyIczdI0VTjvRMoFt9VLp6KF08avBsu2cSPhpwpxqJICKaU5iJOnIjff6v2zzF8PSVZamzLExpQFoZBHAFgEJ2I3gOc5Z5jCLedtGislYh97gMLYs4ki0n7iWWng6CFOq6tRTA3uppGJTaeQHVMWKw1+GmkUbcT1LjnF9Kf7XpxkM8zYco8R4m36mLz/Z2EYRwljPohw5O1y43p/W7FWuL1pWtZ22oFQk2hUD1piwFGTjR+vF/TM2o8m6X5UK43v1f4kuXr9T+2/L4xOiEAAA==&quot;"/>
    <we:property name="bookmark" value="&quot;H4sIAAAAAAAAA+1ZUW/bNhD+K4FeugHGIIoiJeWtcbKnbjDiohgwBMGJPLpqZMmgqDRZ4Jf9q/2d/ZKdJAdrHNlKuiRVg70YFnk6fnf33fFI3Xg6q1Y5XP8KS/QOvaOyvFiCvThg3sQrujGVxlqGqYY4QQxjGadBTLPlymVlUXmHN54Du0D3IatqyBtFNPj72cSDPJ/BonkykFc48VZoq7KAPPsDO2GacrbG9cTDq1VeWmhUzh04bNRekjg9EwT2E6cVQbnsEueoXDcaRIbJ0JdC+SGGQoaSCRKrOoEWWa9Io7pdfloWDrKClmnGOPNDpriUodYiwkQJspPGTZa7jUh6fXK1smQd2Xy9apwzJayL0mYKcq+1wmLVgb7xpmVeL9t/J3fG52VtFZ6iaacKl7lr0mQy8sy5BgfemhwysyW5q505slDo8zZCzczH8vPUIq2rvUN/PXlRKLMcnCntci+Qt/oSCkWj2yjeLhYWF+A2jyfPAvE4q1RZF4TqfEbOwB/+/vOvH1uhn+tiQx12H/4ZjVRZscg31PyXJe87q1Kw049gXUP99BNxrGEEvVRajfbouiXFcWZv2RlMtuwYk/Hrs9tsonc/fZEvGw511jwLf8/WzaxCkELyIEklJCZimCThYK6Ng1fnNKCwcFteFd86NW/xHRzV6gJdT4YOUnyV4fdD8d1xeFl23/d7R3Hhi1hxPwlUFEiTgkqAj5zip6S/WDxBrVRg9ahJtMvSJnYTLxJpgEyCEgkYxpkw4Tg6gcEeYBwlct/uw8cPf0dlCceL/KGJOxa8v5zO+rjR4+HBUuMgzfHkatTVZphYXd1hPkDsS5CB9FmsGEgejXzLmJM52ZJ+zt9BivnYmqI+eI8kmC6L2o2/LRoMxMt2RffhdF1R5KMwnCmheRAETBrlD2+tOyn+/BvXo+vn0ztwrkr7/8n/a3fBnhI0mPKVAkds7E363hT67VlOFNts7DIo0CmaRKaKcalC7vuBFiPfJLYusEa0P+y9Wnsd5+V9zv/m90As0KCYAmMw5SwADQxGcdLaU+6Gy0dOSWvvkMJbol20l9rtYo0xq26xDLv5UrfT2Np6473LyP5O9wfI60btm2N6Q5efizcEqotdhfktue5prBx5yM1boPNWbkB/e0m/Ub3eVela4epJafGFqztS6JAnqa+Q2mGehDqhg7gcBymaanxwCsXiq8rFS/HiRYN3xyWb+PFQChQiipQSiEaqOBlF/P5btX+N4espydpQW57wgIswDOIIgII4iug9wVnuNYZw10mLxwZV7EsfRBBLoUXM2k8sex0ELdSj2jkCc6eraVRS4wncxEzExoCfRoZ0j4IaD/xC+r1dLw7yea5smeck8R6vNt/fWRjGUSK4Hwo/HnVj+rBbsZZ4fela1q5agcIZFNiTthRg4kTjx0c0Pev1P5lvjCwRIQAA&quot;"/>
    <we:property name="datasetId" value="&quot;e0a9faa1-6746-48dc-a0f4-538d1e15d02f&quot;"/>
    <we:property name="embedUrl" value="&quot;/reportEmbed?reportId=44bceb65-7208-4cd9-842c-581281b1aec0&amp;config=eyJjbHVzdGVyVXJsIjoiaHR0cHM6Ly9XQUJJLUlORElBLUNFTlRSQUwtQS1QUklNQVJZLXJlZGlyZWN0LmFuYWx5c2lzLndpbmRvd3MubmV0IiwiZW1iZWRGZWF0dXJlcyI6eyJ1c2FnZU1ldHJpY3NWTmV4dCI6dHJ1ZX19&amp;disableSensitivityBanner=true&amp;storytellingChangeViewModeShortcutKeys=true&quot;"/>
    <we:property name="backgroundColor" value="&quot;#000000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RITAM MONDAL</cp:lastModifiedBy>
  <cp:revision>3</cp:revision>
  <dcterms:created xsi:type="dcterms:W3CDTF">2018-06-07T21:39:02Z</dcterms:created>
  <dcterms:modified xsi:type="dcterms:W3CDTF">2025-04-22T16:41:07Z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