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60" r:id="rId2"/>
    <p:sldId id="275" r:id="rId3"/>
    <p:sldId id="261" r:id="rId4"/>
    <p:sldId id="263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64" r:id="rId13"/>
    <p:sldId id="279" r:id="rId14"/>
    <p:sldId id="301" r:id="rId15"/>
    <p:sldId id="302" r:id="rId16"/>
    <p:sldId id="303" r:id="rId17"/>
    <p:sldId id="304" r:id="rId18"/>
    <p:sldId id="278" r:id="rId19"/>
    <p:sldId id="280" r:id="rId20"/>
    <p:sldId id="265" r:id="rId21"/>
    <p:sldId id="281" r:id="rId22"/>
    <p:sldId id="284" r:id="rId23"/>
    <p:sldId id="285" r:id="rId24"/>
    <p:sldId id="282" r:id="rId25"/>
    <p:sldId id="266" r:id="rId26"/>
    <p:sldId id="286" r:id="rId27"/>
    <p:sldId id="287" r:id="rId28"/>
    <p:sldId id="288" r:id="rId29"/>
    <p:sldId id="289" r:id="rId30"/>
    <p:sldId id="267" r:id="rId31"/>
    <p:sldId id="290" r:id="rId32"/>
    <p:sldId id="291" r:id="rId33"/>
    <p:sldId id="292" r:id="rId34"/>
    <p:sldId id="294" r:id="rId35"/>
    <p:sldId id="293" r:id="rId36"/>
    <p:sldId id="296" r:id="rId37"/>
    <p:sldId id="298" r:id="rId38"/>
    <p:sldId id="299" r:id="rId39"/>
    <p:sldId id="300" r:id="rId40"/>
    <p:sldId id="268" r:id="rId41"/>
    <p:sldId id="269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C1763-B314-45FA-BBFB-FB0A9BD2DD5D}" v="1406" dt="2020-05-21T05:37:17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214" autoAdjust="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석원" userId="6fc47971-e532-42ec-a7c4-57c89ceab77d" providerId="ADAL" clId="{170C1763-B314-45FA-BBFB-FB0A9BD2DD5D}"/>
    <pc:docChg chg="undo custSel addSld delSld modSld sldOrd">
      <pc:chgData name="강석원" userId="6fc47971-e532-42ec-a7c4-57c89ceab77d" providerId="ADAL" clId="{170C1763-B314-45FA-BBFB-FB0A9BD2DD5D}" dt="2020-05-21T05:37:22.712" v="20233" actId="20577"/>
      <pc:docMkLst>
        <pc:docMk/>
      </pc:docMkLst>
      <pc:sldChg chg="modSp">
        <pc:chgData name="강석원" userId="6fc47971-e532-42ec-a7c4-57c89ceab77d" providerId="ADAL" clId="{170C1763-B314-45FA-BBFB-FB0A9BD2DD5D}" dt="2020-05-14T04:34:31.398" v="19150" actId="20577"/>
        <pc:sldMkLst>
          <pc:docMk/>
          <pc:sldMk cId="3365206443" sldId="261"/>
        </pc:sldMkLst>
        <pc:spChg chg="mod">
          <ac:chgData name="강석원" userId="6fc47971-e532-42ec-a7c4-57c89ceab77d" providerId="ADAL" clId="{170C1763-B314-45FA-BBFB-FB0A9BD2DD5D}" dt="2020-05-14T04:34:31.398" v="19150" actId="20577"/>
          <ac:spMkLst>
            <pc:docMk/>
            <pc:sldMk cId="3365206443" sldId="261"/>
            <ac:spMk id="3" creationId="{00000000-0000-0000-0000-000000000000}"/>
          </ac:spMkLst>
        </pc:spChg>
      </pc:sldChg>
      <pc:sldChg chg="addSp delSp modSp">
        <pc:chgData name="강석원" userId="6fc47971-e532-42ec-a7c4-57c89ceab77d" providerId="ADAL" clId="{170C1763-B314-45FA-BBFB-FB0A9BD2DD5D}" dt="2020-05-14T04:34:39.500" v="19156" actId="20577"/>
        <pc:sldMkLst>
          <pc:docMk/>
          <pc:sldMk cId="502450614" sldId="263"/>
        </pc:sldMkLst>
        <pc:spChg chg="mod">
          <ac:chgData name="강석원" userId="6fc47971-e532-42ec-a7c4-57c89ceab77d" providerId="ADAL" clId="{170C1763-B314-45FA-BBFB-FB0A9BD2DD5D}" dt="2020-05-07T09:13:34.078" v="2883" actId="20577"/>
          <ac:spMkLst>
            <pc:docMk/>
            <pc:sldMk cId="502450614" sldId="263"/>
            <ac:spMk id="2" creationId="{00000000-0000-0000-0000-000000000000}"/>
          </ac:spMkLst>
        </pc:spChg>
        <pc:spChg chg="add del">
          <ac:chgData name="강석원" userId="6fc47971-e532-42ec-a7c4-57c89ceab77d" providerId="ADAL" clId="{170C1763-B314-45FA-BBFB-FB0A9BD2DD5D}" dt="2020-05-07T09:09:09.028" v="2459"/>
          <ac:spMkLst>
            <pc:docMk/>
            <pc:sldMk cId="502450614" sldId="263"/>
            <ac:spMk id="3" creationId="{0EC4F96F-41F7-4B15-BA4F-53080BCF2632}"/>
          </ac:spMkLst>
        </pc:spChg>
        <pc:spChg chg="mod">
          <ac:chgData name="강석원" userId="6fc47971-e532-42ec-a7c4-57c89ceab77d" providerId="ADAL" clId="{170C1763-B314-45FA-BBFB-FB0A9BD2DD5D}" dt="2020-05-14T04:34:39.500" v="19156" actId="20577"/>
          <ac:spMkLst>
            <pc:docMk/>
            <pc:sldMk cId="502450614" sldId="263"/>
            <ac:spMk id="6" creationId="{00000000-0000-0000-0000-000000000000}"/>
          </ac:spMkLst>
        </pc:spChg>
      </pc:sldChg>
      <pc:sldChg chg="modSp">
        <pc:chgData name="강석원" userId="6fc47971-e532-42ec-a7c4-57c89ceab77d" providerId="ADAL" clId="{170C1763-B314-45FA-BBFB-FB0A9BD2DD5D}" dt="2020-05-14T04:36:59.588" v="19324"/>
        <pc:sldMkLst>
          <pc:docMk/>
          <pc:sldMk cId="118042197" sldId="264"/>
        </pc:sldMkLst>
        <pc:spChg chg="mod">
          <ac:chgData name="강석원" userId="6fc47971-e532-42ec-a7c4-57c89ceab77d" providerId="ADAL" clId="{170C1763-B314-45FA-BBFB-FB0A9BD2DD5D}" dt="2020-05-14T04:36:59.588" v="19324"/>
          <ac:spMkLst>
            <pc:docMk/>
            <pc:sldMk cId="118042197" sldId="264"/>
            <ac:spMk id="6" creationId="{00000000-0000-0000-0000-000000000000}"/>
          </ac:spMkLst>
        </pc:spChg>
      </pc:sldChg>
      <pc:sldChg chg="modSp">
        <pc:chgData name="강석원" userId="6fc47971-e532-42ec-a7c4-57c89ceab77d" providerId="ADAL" clId="{170C1763-B314-45FA-BBFB-FB0A9BD2DD5D}" dt="2020-05-14T04:42:48.009" v="19454" actId="20577"/>
        <pc:sldMkLst>
          <pc:docMk/>
          <pc:sldMk cId="623996482" sldId="265"/>
        </pc:sldMkLst>
        <pc:spChg chg="mod">
          <ac:chgData name="강석원" userId="6fc47971-e532-42ec-a7c4-57c89ceab77d" providerId="ADAL" clId="{170C1763-B314-45FA-BBFB-FB0A9BD2DD5D}" dt="2020-05-13T03:12:05.062" v="4929" actId="20577"/>
          <ac:spMkLst>
            <pc:docMk/>
            <pc:sldMk cId="623996482" sldId="265"/>
            <ac:spMk id="2" creationId="{00000000-0000-0000-0000-000000000000}"/>
          </ac:spMkLst>
        </pc:spChg>
        <pc:spChg chg="mod">
          <ac:chgData name="강석원" userId="6fc47971-e532-42ec-a7c4-57c89ceab77d" providerId="ADAL" clId="{170C1763-B314-45FA-BBFB-FB0A9BD2DD5D}" dt="2020-05-14T04:42:48.009" v="19454" actId="20577"/>
          <ac:spMkLst>
            <pc:docMk/>
            <pc:sldMk cId="623996482" sldId="265"/>
            <ac:spMk id="6" creationId="{00000000-0000-0000-0000-000000000000}"/>
          </ac:spMkLst>
        </pc:spChg>
      </pc:sldChg>
      <pc:sldChg chg="addSp delSp modSp">
        <pc:chgData name="강석원" userId="6fc47971-e532-42ec-a7c4-57c89ceab77d" providerId="ADAL" clId="{170C1763-B314-45FA-BBFB-FB0A9BD2DD5D}" dt="2020-05-14T04:44:39.030" v="19676" actId="20577"/>
        <pc:sldMkLst>
          <pc:docMk/>
          <pc:sldMk cId="436547429" sldId="266"/>
        </pc:sldMkLst>
        <pc:spChg chg="mod">
          <ac:chgData name="강석원" userId="6fc47971-e532-42ec-a7c4-57c89ceab77d" providerId="ADAL" clId="{170C1763-B314-45FA-BBFB-FB0A9BD2DD5D}" dt="2020-05-13T05:35:19.223" v="9247" actId="20577"/>
          <ac:spMkLst>
            <pc:docMk/>
            <pc:sldMk cId="436547429" sldId="266"/>
            <ac:spMk id="2" creationId="{00000000-0000-0000-0000-000000000000}"/>
          </ac:spMkLst>
        </pc:spChg>
        <pc:spChg chg="mod">
          <ac:chgData name="강석원" userId="6fc47971-e532-42ec-a7c4-57c89ceab77d" providerId="ADAL" clId="{170C1763-B314-45FA-BBFB-FB0A9BD2DD5D}" dt="2020-05-14T04:44:39.030" v="19676" actId="20577"/>
          <ac:spMkLst>
            <pc:docMk/>
            <pc:sldMk cId="436547429" sldId="266"/>
            <ac:spMk id="6" creationId="{00000000-0000-0000-0000-000000000000}"/>
          </ac:spMkLst>
        </pc:spChg>
        <pc:picChg chg="add del mod">
          <ac:chgData name="강석원" userId="6fc47971-e532-42ec-a7c4-57c89ceab77d" providerId="ADAL" clId="{170C1763-B314-45FA-BBFB-FB0A9BD2DD5D}" dt="2020-05-13T17:32:04.887" v="11184"/>
          <ac:picMkLst>
            <pc:docMk/>
            <pc:sldMk cId="436547429" sldId="266"/>
            <ac:picMk id="3" creationId="{CB498143-3A79-456F-AA72-087EB3012CAA}"/>
          </ac:picMkLst>
        </pc:picChg>
      </pc:sldChg>
      <pc:sldChg chg="addSp modSp">
        <pc:chgData name="강석원" userId="6fc47971-e532-42ec-a7c4-57c89ceab77d" providerId="ADAL" clId="{170C1763-B314-45FA-BBFB-FB0A9BD2DD5D}" dt="2020-05-13T18:23:55.805" v="14471" actId="14100"/>
        <pc:sldMkLst>
          <pc:docMk/>
          <pc:sldMk cId="811643475" sldId="267"/>
        </pc:sldMkLst>
        <pc:spChg chg="mod">
          <ac:chgData name="강석원" userId="6fc47971-e532-42ec-a7c4-57c89ceab77d" providerId="ADAL" clId="{170C1763-B314-45FA-BBFB-FB0A9BD2DD5D}" dt="2020-05-13T18:03:31.668" v="12552" actId="20577"/>
          <ac:spMkLst>
            <pc:docMk/>
            <pc:sldMk cId="811643475" sldId="267"/>
            <ac:spMk id="2" creationId="{00000000-0000-0000-0000-000000000000}"/>
          </ac:spMkLst>
        </pc:spChg>
        <pc:spChg chg="mod">
          <ac:chgData name="강석원" userId="6fc47971-e532-42ec-a7c4-57c89ceab77d" providerId="ADAL" clId="{170C1763-B314-45FA-BBFB-FB0A9BD2DD5D}" dt="2020-05-13T18:14:17.894" v="13986" actId="20577"/>
          <ac:spMkLst>
            <pc:docMk/>
            <pc:sldMk cId="811643475" sldId="267"/>
            <ac:spMk id="5" creationId="{00000000-0000-0000-0000-000000000000}"/>
          </ac:spMkLst>
        </pc:spChg>
        <pc:spChg chg="add mod">
          <ac:chgData name="강석원" userId="6fc47971-e532-42ec-a7c4-57c89ceab77d" providerId="ADAL" clId="{170C1763-B314-45FA-BBFB-FB0A9BD2DD5D}" dt="2020-05-13T18:23:55.805" v="14471" actId="14100"/>
          <ac:spMkLst>
            <pc:docMk/>
            <pc:sldMk cId="811643475" sldId="267"/>
            <ac:spMk id="7" creationId="{A59169DA-BE91-45E0-9F20-5AE686E91F4C}"/>
          </ac:spMkLst>
        </pc:spChg>
        <pc:picChg chg="add mod">
          <ac:chgData name="강석원" userId="6fc47971-e532-42ec-a7c4-57c89ceab77d" providerId="ADAL" clId="{170C1763-B314-45FA-BBFB-FB0A9BD2DD5D}" dt="2020-05-13T18:08:36.579" v="12559" actId="1076"/>
          <ac:picMkLst>
            <pc:docMk/>
            <pc:sldMk cId="811643475" sldId="267"/>
            <ac:picMk id="3" creationId="{0249D744-979B-44B3-AAD2-6572AAE94207}"/>
          </ac:picMkLst>
        </pc:picChg>
        <pc:picChg chg="add mod">
          <ac:chgData name="강석원" userId="6fc47971-e532-42ec-a7c4-57c89ceab77d" providerId="ADAL" clId="{170C1763-B314-45FA-BBFB-FB0A9BD2DD5D}" dt="2020-05-13T18:08:38.536" v="12560" actId="1076"/>
          <ac:picMkLst>
            <pc:docMk/>
            <pc:sldMk cId="811643475" sldId="267"/>
            <ac:picMk id="6" creationId="{92B8946E-AB38-490B-BAC4-319AB473B2D4}"/>
          </ac:picMkLst>
        </pc:picChg>
      </pc:sldChg>
      <pc:sldChg chg="modSp">
        <pc:chgData name="강석원" userId="6fc47971-e532-42ec-a7c4-57c89ceab77d" providerId="ADAL" clId="{170C1763-B314-45FA-BBFB-FB0A9BD2DD5D}" dt="2020-05-14T04:08:19.158" v="19052" actId="20577"/>
        <pc:sldMkLst>
          <pc:docMk/>
          <pc:sldMk cId="1137293857" sldId="268"/>
        </pc:sldMkLst>
        <pc:spChg chg="mod">
          <ac:chgData name="강석원" userId="6fc47971-e532-42ec-a7c4-57c89ceab77d" providerId="ADAL" clId="{170C1763-B314-45FA-BBFB-FB0A9BD2DD5D}" dt="2020-05-14T04:08:19.158" v="19052" actId="20577"/>
          <ac:spMkLst>
            <pc:docMk/>
            <pc:sldMk cId="1137293857" sldId="268"/>
            <ac:spMk id="5" creationId="{00000000-0000-0000-0000-000000000000}"/>
          </ac:spMkLst>
        </pc:spChg>
      </pc:sldChg>
      <pc:sldChg chg="modSp">
        <pc:chgData name="강석원" userId="6fc47971-e532-42ec-a7c4-57c89ceab77d" providerId="ADAL" clId="{170C1763-B314-45FA-BBFB-FB0A9BD2DD5D}" dt="2020-05-14T04:08:14.839" v="19051" actId="20577"/>
        <pc:sldMkLst>
          <pc:docMk/>
          <pc:sldMk cId="3969305987" sldId="269"/>
        </pc:sldMkLst>
        <pc:spChg chg="mod">
          <ac:chgData name="강석원" userId="6fc47971-e532-42ec-a7c4-57c89ceab77d" providerId="ADAL" clId="{170C1763-B314-45FA-BBFB-FB0A9BD2DD5D}" dt="2020-05-14T04:08:14.839" v="19051" actId="20577"/>
          <ac:spMkLst>
            <pc:docMk/>
            <pc:sldMk cId="3969305987" sldId="269"/>
            <ac:spMk id="5" creationId="{00000000-0000-0000-0000-000000000000}"/>
          </ac:spMkLst>
        </pc:spChg>
      </pc:sldChg>
      <pc:sldChg chg="addSp modSp add">
        <pc:chgData name="강석원" userId="6fc47971-e532-42ec-a7c4-57c89ceab77d" providerId="ADAL" clId="{170C1763-B314-45FA-BBFB-FB0A9BD2DD5D}" dt="2020-05-07T09:24:30.944" v="3839" actId="20577"/>
        <pc:sldMkLst>
          <pc:docMk/>
          <pc:sldMk cId="966131872" sldId="270"/>
        </pc:sldMkLst>
        <pc:spChg chg="mod">
          <ac:chgData name="강석원" userId="6fc47971-e532-42ec-a7c4-57c89ceab77d" providerId="ADAL" clId="{170C1763-B314-45FA-BBFB-FB0A9BD2DD5D}" dt="2020-05-07T09:13:37.349" v="2887" actId="20577"/>
          <ac:spMkLst>
            <pc:docMk/>
            <pc:sldMk cId="966131872" sldId="270"/>
            <ac:spMk id="2" creationId="{00000000-0000-0000-0000-000000000000}"/>
          </ac:spMkLst>
        </pc:spChg>
        <pc:spChg chg="add mod">
          <ac:chgData name="강석원" userId="6fc47971-e532-42ec-a7c4-57c89ceab77d" providerId="ADAL" clId="{170C1763-B314-45FA-BBFB-FB0A9BD2DD5D}" dt="2020-05-07T09:09:23.182" v="2461" actId="1076"/>
          <ac:spMkLst>
            <pc:docMk/>
            <pc:sldMk cId="966131872" sldId="270"/>
            <ac:spMk id="3" creationId="{7E66069C-9B26-489A-94D3-7140ADF79EC8}"/>
          </ac:spMkLst>
        </pc:spChg>
        <pc:spChg chg="mod">
          <ac:chgData name="강석원" userId="6fc47971-e532-42ec-a7c4-57c89ceab77d" providerId="ADAL" clId="{170C1763-B314-45FA-BBFB-FB0A9BD2DD5D}" dt="2020-05-07T09:24:30.944" v="3839" actId="20577"/>
          <ac:spMkLst>
            <pc:docMk/>
            <pc:sldMk cId="966131872" sldId="270"/>
            <ac:spMk id="6" creationId="{00000000-0000-0000-0000-000000000000}"/>
          </ac:spMkLst>
        </pc:spChg>
      </pc:sldChg>
      <pc:sldChg chg="addSp delSp modSp add">
        <pc:chgData name="강석원" userId="6fc47971-e532-42ec-a7c4-57c89ceab77d" providerId="ADAL" clId="{170C1763-B314-45FA-BBFB-FB0A9BD2DD5D}" dt="2020-05-07T09:19:47.281" v="3204" actId="732"/>
        <pc:sldMkLst>
          <pc:docMk/>
          <pc:sldMk cId="1854911154" sldId="271"/>
        </pc:sldMkLst>
        <pc:spChg chg="mod">
          <ac:chgData name="강석원" userId="6fc47971-e532-42ec-a7c4-57c89ceab77d" providerId="ADAL" clId="{170C1763-B314-45FA-BBFB-FB0A9BD2DD5D}" dt="2020-05-07T09:13:40.263" v="2891" actId="20577"/>
          <ac:spMkLst>
            <pc:docMk/>
            <pc:sldMk cId="1854911154" sldId="271"/>
            <ac:spMk id="2" creationId="{00000000-0000-0000-0000-000000000000}"/>
          </ac:spMkLst>
        </pc:spChg>
        <pc:spChg chg="add mod">
          <ac:chgData name="강석원" userId="6fc47971-e532-42ec-a7c4-57c89ceab77d" providerId="ADAL" clId="{170C1763-B314-45FA-BBFB-FB0A9BD2DD5D}" dt="2020-05-07T09:11:38.923" v="2760" actId="1076"/>
          <ac:spMkLst>
            <pc:docMk/>
            <pc:sldMk cId="1854911154" sldId="271"/>
            <ac:spMk id="3" creationId="{A7B22755-CFF6-4AB6-8DC9-7E622CF7251C}"/>
          </ac:spMkLst>
        </pc:spChg>
        <pc:spChg chg="add del mod">
          <ac:chgData name="강석원" userId="6fc47971-e532-42ec-a7c4-57c89ceab77d" providerId="ADAL" clId="{170C1763-B314-45FA-BBFB-FB0A9BD2DD5D}" dt="2020-05-07T09:10:46.340" v="2547" actId="478"/>
          <ac:spMkLst>
            <pc:docMk/>
            <pc:sldMk cId="1854911154" sldId="271"/>
            <ac:spMk id="5" creationId="{FEE05B42-DDC2-4D55-A240-B7A1478FC941}"/>
          </ac:spMkLst>
        </pc:spChg>
        <pc:spChg chg="mod">
          <ac:chgData name="강석원" userId="6fc47971-e532-42ec-a7c4-57c89ceab77d" providerId="ADAL" clId="{170C1763-B314-45FA-BBFB-FB0A9BD2DD5D}" dt="2020-05-07T09:15:12.834" v="2894" actId="20577"/>
          <ac:spMkLst>
            <pc:docMk/>
            <pc:sldMk cId="1854911154" sldId="271"/>
            <ac:spMk id="6" creationId="{00000000-0000-0000-0000-000000000000}"/>
          </ac:spMkLst>
        </pc:spChg>
        <pc:picChg chg="add del mod">
          <ac:chgData name="강석원" userId="6fc47971-e532-42ec-a7c4-57c89ceab77d" providerId="ADAL" clId="{170C1763-B314-45FA-BBFB-FB0A9BD2DD5D}" dt="2020-05-07T09:17:06.112" v="3090" actId="478"/>
          <ac:picMkLst>
            <pc:docMk/>
            <pc:sldMk cId="1854911154" sldId="271"/>
            <ac:picMk id="7" creationId="{C945C68A-1FF2-41F1-8D3D-F57409E95B10}"/>
          </ac:picMkLst>
        </pc:picChg>
        <pc:picChg chg="add del">
          <ac:chgData name="강석원" userId="6fc47971-e532-42ec-a7c4-57c89ceab77d" providerId="ADAL" clId="{170C1763-B314-45FA-BBFB-FB0A9BD2DD5D}" dt="2020-05-07T09:19:09.820" v="3194" actId="478"/>
          <ac:picMkLst>
            <pc:docMk/>
            <pc:sldMk cId="1854911154" sldId="271"/>
            <ac:picMk id="8" creationId="{73F8335E-F8E9-451B-97D0-5FC4BC78E269}"/>
          </ac:picMkLst>
        </pc:picChg>
        <pc:picChg chg="add mod">
          <ac:chgData name="강석원" userId="6fc47971-e532-42ec-a7c4-57c89ceab77d" providerId="ADAL" clId="{170C1763-B314-45FA-BBFB-FB0A9BD2DD5D}" dt="2020-05-07T09:19:19.876" v="3199" actId="1076"/>
          <ac:picMkLst>
            <pc:docMk/>
            <pc:sldMk cId="1854911154" sldId="271"/>
            <ac:picMk id="9" creationId="{D581D405-43AA-46B0-A943-4A02F6CC7DFE}"/>
          </ac:picMkLst>
        </pc:picChg>
        <pc:picChg chg="add mod modCrop">
          <ac:chgData name="강석원" userId="6fc47971-e532-42ec-a7c4-57c89ceab77d" providerId="ADAL" clId="{170C1763-B314-45FA-BBFB-FB0A9BD2DD5D}" dt="2020-05-07T09:19:47.281" v="3204" actId="732"/>
          <ac:picMkLst>
            <pc:docMk/>
            <pc:sldMk cId="1854911154" sldId="271"/>
            <ac:picMk id="10" creationId="{6DC36D61-8FDE-4445-9936-A93140721A9C}"/>
          </ac:picMkLst>
        </pc:picChg>
      </pc:sldChg>
      <pc:sldChg chg="add del">
        <pc:chgData name="강석원" userId="6fc47971-e532-42ec-a7c4-57c89ceab77d" providerId="ADAL" clId="{170C1763-B314-45FA-BBFB-FB0A9BD2DD5D}" dt="2020-05-07T09:05:19.595" v="1958"/>
        <pc:sldMkLst>
          <pc:docMk/>
          <pc:sldMk cId="3250885419" sldId="271"/>
        </pc:sldMkLst>
      </pc:sldChg>
      <pc:sldChg chg="addSp delSp modSp add">
        <pc:chgData name="강석원" userId="6fc47971-e532-42ec-a7c4-57c89ceab77d" providerId="ADAL" clId="{170C1763-B314-45FA-BBFB-FB0A9BD2DD5D}" dt="2020-05-07T09:20:14.785" v="3206" actId="1076"/>
        <pc:sldMkLst>
          <pc:docMk/>
          <pc:sldMk cId="3764210089" sldId="272"/>
        </pc:sldMkLst>
        <pc:spChg chg="mod">
          <ac:chgData name="강석원" userId="6fc47971-e532-42ec-a7c4-57c89ceab77d" providerId="ADAL" clId="{170C1763-B314-45FA-BBFB-FB0A9BD2DD5D}" dt="2020-05-07T09:18:33.171" v="3188" actId="1076"/>
          <ac:spMkLst>
            <pc:docMk/>
            <pc:sldMk cId="3764210089" sldId="272"/>
            <ac:spMk id="3" creationId="{A7B22755-CFF6-4AB6-8DC9-7E622CF7251C}"/>
          </ac:spMkLst>
        </pc:spChg>
        <pc:spChg chg="mod">
          <ac:chgData name="강석원" userId="6fc47971-e532-42ec-a7c4-57c89ceab77d" providerId="ADAL" clId="{170C1763-B314-45FA-BBFB-FB0A9BD2DD5D}" dt="2020-05-07T09:17:55.456" v="3182" actId="20577"/>
          <ac:spMkLst>
            <pc:docMk/>
            <pc:sldMk cId="3764210089" sldId="272"/>
            <ac:spMk id="6" creationId="{00000000-0000-0000-0000-000000000000}"/>
          </ac:spMkLst>
        </pc:spChg>
        <pc:spChg chg="add mod">
          <ac:chgData name="강석원" userId="6fc47971-e532-42ec-a7c4-57c89ceab77d" providerId="ADAL" clId="{170C1763-B314-45FA-BBFB-FB0A9BD2DD5D}" dt="2020-05-07T09:18:33.171" v="3188" actId="1076"/>
          <ac:spMkLst>
            <pc:docMk/>
            <pc:sldMk cId="3764210089" sldId="272"/>
            <ac:spMk id="8" creationId="{9ACBC7C8-DCA5-4E25-8784-48F04C5B8738}"/>
          </ac:spMkLst>
        </pc:spChg>
        <pc:picChg chg="add del mod">
          <ac:chgData name="강석원" userId="6fc47971-e532-42ec-a7c4-57c89ceab77d" providerId="ADAL" clId="{170C1763-B314-45FA-BBFB-FB0A9BD2DD5D}" dt="2020-05-07T09:17:50.958" v="3164" actId="478"/>
          <ac:picMkLst>
            <pc:docMk/>
            <pc:sldMk cId="3764210089" sldId="272"/>
            <ac:picMk id="5" creationId="{349FBFEA-55CB-49D5-8F4F-9D8BCB991F82}"/>
          </ac:picMkLst>
        </pc:picChg>
        <pc:picChg chg="del">
          <ac:chgData name="강석원" userId="6fc47971-e532-42ec-a7c4-57c89ceab77d" providerId="ADAL" clId="{170C1763-B314-45FA-BBFB-FB0A9BD2DD5D}" dt="2020-05-07T09:16:58.312" v="3086" actId="478"/>
          <ac:picMkLst>
            <pc:docMk/>
            <pc:sldMk cId="3764210089" sldId="272"/>
            <ac:picMk id="7" creationId="{C945C68A-1FF2-41F1-8D3D-F57409E95B10}"/>
          </ac:picMkLst>
        </pc:picChg>
        <pc:picChg chg="add del mod modCrop">
          <ac:chgData name="강석원" userId="6fc47971-e532-42ec-a7c4-57c89ceab77d" providerId="ADAL" clId="{170C1763-B314-45FA-BBFB-FB0A9BD2DD5D}" dt="2020-05-07T09:18:35.136" v="3189" actId="478"/>
          <ac:picMkLst>
            <pc:docMk/>
            <pc:sldMk cId="3764210089" sldId="272"/>
            <ac:picMk id="9" creationId="{C1C8AE3F-B15F-4718-9B76-94A8200AACC2}"/>
          </ac:picMkLst>
        </pc:picChg>
        <pc:picChg chg="add mod">
          <ac:chgData name="강석원" userId="6fc47971-e532-42ec-a7c4-57c89ceab77d" providerId="ADAL" clId="{170C1763-B314-45FA-BBFB-FB0A9BD2DD5D}" dt="2020-05-07T09:20:14.785" v="3206" actId="1076"/>
          <ac:picMkLst>
            <pc:docMk/>
            <pc:sldMk cId="3764210089" sldId="272"/>
            <ac:picMk id="10" creationId="{06A0086A-21AE-4429-9B29-95A9564C60C0}"/>
          </ac:picMkLst>
        </pc:picChg>
      </pc:sldChg>
      <pc:sldChg chg="addSp delSp modSp add">
        <pc:chgData name="강석원" userId="6fc47971-e532-42ec-a7c4-57c89ceab77d" providerId="ADAL" clId="{170C1763-B314-45FA-BBFB-FB0A9BD2DD5D}" dt="2020-05-07T09:23:32.656" v="3654" actId="14100"/>
        <pc:sldMkLst>
          <pc:docMk/>
          <pc:sldMk cId="293030949" sldId="273"/>
        </pc:sldMkLst>
        <pc:spChg chg="mod">
          <ac:chgData name="강석원" userId="6fc47971-e532-42ec-a7c4-57c89ceab77d" providerId="ADAL" clId="{170C1763-B314-45FA-BBFB-FB0A9BD2DD5D}" dt="2020-05-07T09:22:05.053" v="3518" actId="20577"/>
          <ac:spMkLst>
            <pc:docMk/>
            <pc:sldMk cId="293030949" sldId="273"/>
            <ac:spMk id="3" creationId="{A7B22755-CFF6-4AB6-8DC9-7E622CF7251C}"/>
          </ac:spMkLst>
        </pc:spChg>
        <pc:spChg chg="mod">
          <ac:chgData name="강석원" userId="6fc47971-e532-42ec-a7c4-57c89ceab77d" providerId="ADAL" clId="{170C1763-B314-45FA-BBFB-FB0A9BD2DD5D}" dt="2020-05-07T09:22:27.173" v="3649" actId="20577"/>
          <ac:spMkLst>
            <pc:docMk/>
            <pc:sldMk cId="293030949" sldId="273"/>
            <ac:spMk id="6" creationId="{00000000-0000-0000-0000-000000000000}"/>
          </ac:spMkLst>
        </pc:spChg>
        <pc:spChg chg="mod">
          <ac:chgData name="강석원" userId="6fc47971-e532-42ec-a7c4-57c89ceab77d" providerId="ADAL" clId="{170C1763-B314-45FA-BBFB-FB0A9BD2DD5D}" dt="2020-05-07T09:22:03.034" v="3517" actId="20577"/>
          <ac:spMkLst>
            <pc:docMk/>
            <pc:sldMk cId="293030949" sldId="273"/>
            <ac:spMk id="8" creationId="{9ACBC7C8-DCA5-4E25-8784-48F04C5B8738}"/>
          </ac:spMkLst>
        </pc:spChg>
        <pc:picChg chg="add mod">
          <ac:chgData name="강석원" userId="6fc47971-e532-42ec-a7c4-57c89ceab77d" providerId="ADAL" clId="{170C1763-B314-45FA-BBFB-FB0A9BD2DD5D}" dt="2020-05-07T09:23:32.656" v="3654" actId="14100"/>
          <ac:picMkLst>
            <pc:docMk/>
            <pc:sldMk cId="293030949" sldId="273"/>
            <ac:picMk id="5" creationId="{AD4AC54B-9E94-4179-847F-9F9797433EF8}"/>
          </ac:picMkLst>
        </pc:picChg>
        <pc:picChg chg="del">
          <ac:chgData name="강석원" userId="6fc47971-e532-42ec-a7c4-57c89ceab77d" providerId="ADAL" clId="{170C1763-B314-45FA-BBFB-FB0A9BD2DD5D}" dt="2020-05-07T09:22:29.278" v="3650" actId="478"/>
          <ac:picMkLst>
            <pc:docMk/>
            <pc:sldMk cId="293030949" sldId="273"/>
            <ac:picMk id="10" creationId="{06A0086A-21AE-4429-9B29-95A9564C60C0}"/>
          </ac:picMkLst>
        </pc:picChg>
      </pc:sldChg>
      <pc:sldChg chg="modSp add del">
        <pc:chgData name="강석원" userId="6fc47971-e532-42ec-a7c4-57c89ceab77d" providerId="ADAL" clId="{170C1763-B314-45FA-BBFB-FB0A9BD2DD5D}" dt="2020-05-07T09:24:21.685" v="3833" actId="2696"/>
        <pc:sldMkLst>
          <pc:docMk/>
          <pc:sldMk cId="2282455512" sldId="274"/>
        </pc:sldMkLst>
        <pc:spChg chg="mod">
          <ac:chgData name="강석원" userId="6fc47971-e532-42ec-a7c4-57c89ceab77d" providerId="ADAL" clId="{170C1763-B314-45FA-BBFB-FB0A9BD2DD5D}" dt="2020-05-07T09:24:17.173" v="3832" actId="20577"/>
          <ac:spMkLst>
            <pc:docMk/>
            <pc:sldMk cId="2282455512" sldId="274"/>
            <ac:spMk id="6" creationId="{00000000-0000-0000-0000-000000000000}"/>
          </ac:spMkLst>
        </pc:spChg>
      </pc:sldChg>
      <pc:sldChg chg="delSp modSp add">
        <pc:chgData name="강석원" userId="6fc47971-e532-42ec-a7c4-57c89ceab77d" providerId="ADAL" clId="{170C1763-B314-45FA-BBFB-FB0A9BD2DD5D}" dt="2020-05-07T10:38:42.685" v="4447" actId="20577"/>
        <pc:sldMkLst>
          <pc:docMk/>
          <pc:sldMk cId="3522595192" sldId="274"/>
        </pc:sldMkLst>
        <pc:spChg chg="del">
          <ac:chgData name="강석원" userId="6fc47971-e532-42ec-a7c4-57c89ceab77d" providerId="ADAL" clId="{170C1763-B314-45FA-BBFB-FB0A9BD2DD5D}" dt="2020-05-07T10:34:04.717" v="4010" actId="478"/>
          <ac:spMkLst>
            <pc:docMk/>
            <pc:sldMk cId="3522595192" sldId="274"/>
            <ac:spMk id="3" creationId="{A7B22755-CFF6-4AB6-8DC9-7E622CF7251C}"/>
          </ac:spMkLst>
        </pc:spChg>
        <pc:spChg chg="mod">
          <ac:chgData name="강석원" userId="6fc47971-e532-42ec-a7c4-57c89ceab77d" providerId="ADAL" clId="{170C1763-B314-45FA-BBFB-FB0A9BD2DD5D}" dt="2020-05-07T10:38:42.685" v="4447" actId="20577"/>
          <ac:spMkLst>
            <pc:docMk/>
            <pc:sldMk cId="3522595192" sldId="274"/>
            <ac:spMk id="6" creationId="{00000000-0000-0000-0000-000000000000}"/>
          </ac:spMkLst>
        </pc:spChg>
        <pc:spChg chg="del">
          <ac:chgData name="강석원" userId="6fc47971-e532-42ec-a7c4-57c89ceab77d" providerId="ADAL" clId="{170C1763-B314-45FA-BBFB-FB0A9BD2DD5D}" dt="2020-05-07T10:34:04.717" v="4010" actId="478"/>
          <ac:spMkLst>
            <pc:docMk/>
            <pc:sldMk cId="3522595192" sldId="274"/>
            <ac:spMk id="8" creationId="{9ACBC7C8-DCA5-4E25-8784-48F04C5B8738}"/>
          </ac:spMkLst>
        </pc:spChg>
      </pc:sldChg>
      <pc:sldChg chg="modSp">
        <pc:chgData name="강석원" userId="6fc47971-e532-42ec-a7c4-57c89ceab77d" providerId="ADAL" clId="{170C1763-B314-45FA-BBFB-FB0A9BD2DD5D}" dt="2020-05-21T05:37:22.712" v="20233" actId="20577"/>
        <pc:sldMkLst>
          <pc:docMk/>
          <pc:sldMk cId="752979364" sldId="275"/>
        </pc:sldMkLst>
        <pc:spChg chg="mod">
          <ac:chgData name="강석원" userId="6fc47971-e532-42ec-a7c4-57c89ceab77d" providerId="ADAL" clId="{170C1763-B314-45FA-BBFB-FB0A9BD2DD5D}" dt="2020-05-21T05:37:22.712" v="20233" actId="20577"/>
          <ac:spMkLst>
            <pc:docMk/>
            <pc:sldMk cId="752979364" sldId="275"/>
            <ac:spMk id="8" creationId="{DD921E42-1BA4-40A0-8EBF-7A9780253607}"/>
          </ac:spMkLst>
        </pc:spChg>
      </pc:sldChg>
      <pc:sldChg chg="addSp delSp modSp">
        <pc:chgData name="강석원" userId="6fc47971-e532-42ec-a7c4-57c89ceab77d" providerId="ADAL" clId="{170C1763-B314-45FA-BBFB-FB0A9BD2DD5D}" dt="2020-05-14T04:35:42.650" v="19238" actId="20577"/>
        <pc:sldMkLst>
          <pc:docMk/>
          <pc:sldMk cId="2530598582" sldId="276"/>
        </pc:sldMkLst>
        <pc:spChg chg="mod">
          <ac:chgData name="강석원" userId="6fc47971-e532-42ec-a7c4-57c89ceab77d" providerId="ADAL" clId="{170C1763-B314-45FA-BBFB-FB0A9BD2DD5D}" dt="2020-05-14T04:35:42.650" v="19238" actId="20577"/>
          <ac:spMkLst>
            <pc:docMk/>
            <pc:sldMk cId="2530598582" sldId="276"/>
            <ac:spMk id="6" creationId="{00000000-0000-0000-0000-000000000000}"/>
          </ac:spMkLst>
        </pc:spChg>
        <pc:picChg chg="add mod">
          <ac:chgData name="강석원" userId="6fc47971-e532-42ec-a7c4-57c89ceab77d" providerId="ADAL" clId="{170C1763-B314-45FA-BBFB-FB0A9BD2DD5D}" dt="2020-05-13T12:13:14.722" v="10795" actId="1076"/>
          <ac:picMkLst>
            <pc:docMk/>
            <pc:sldMk cId="2530598582" sldId="276"/>
            <ac:picMk id="3" creationId="{8A7C3033-3AB8-48E5-BF30-8EE5C5C07176}"/>
          </ac:picMkLst>
        </pc:picChg>
        <pc:picChg chg="del">
          <ac:chgData name="강석원" userId="6fc47971-e532-42ec-a7c4-57c89ceab77d" providerId="ADAL" clId="{170C1763-B314-45FA-BBFB-FB0A9BD2DD5D}" dt="2020-05-13T12:13:12.404" v="10793" actId="478"/>
          <ac:picMkLst>
            <pc:docMk/>
            <pc:sldMk cId="2530598582" sldId="276"/>
            <ac:picMk id="5" creationId="{42CB139E-10C6-485B-98CB-6E722A3F0624}"/>
          </ac:picMkLst>
        </pc:picChg>
      </pc:sldChg>
      <pc:sldChg chg="addSp delSp modSp">
        <pc:chgData name="강석원" userId="6fc47971-e532-42ec-a7c4-57c89ceab77d" providerId="ADAL" clId="{170C1763-B314-45FA-BBFB-FB0A9BD2DD5D}" dt="2020-05-14T04:35:52.791" v="19241" actId="113"/>
        <pc:sldMkLst>
          <pc:docMk/>
          <pc:sldMk cId="147199317" sldId="277"/>
        </pc:sldMkLst>
        <pc:spChg chg="mod">
          <ac:chgData name="강석원" userId="6fc47971-e532-42ec-a7c4-57c89ceab77d" providerId="ADAL" clId="{170C1763-B314-45FA-BBFB-FB0A9BD2DD5D}" dt="2020-05-13T12:14:02.178" v="10809" actId="14100"/>
          <ac:spMkLst>
            <pc:docMk/>
            <pc:sldMk cId="147199317" sldId="277"/>
            <ac:spMk id="9" creationId="{E83A972E-AEA1-48E3-83AB-764BCCF4439E}"/>
          </ac:spMkLst>
        </pc:spChg>
        <pc:spChg chg="mod">
          <ac:chgData name="강석원" userId="6fc47971-e532-42ec-a7c4-57c89ceab77d" providerId="ADAL" clId="{170C1763-B314-45FA-BBFB-FB0A9BD2DD5D}" dt="2020-05-14T04:35:52.791" v="19241" actId="113"/>
          <ac:spMkLst>
            <pc:docMk/>
            <pc:sldMk cId="147199317" sldId="277"/>
            <ac:spMk id="10" creationId="{8621EB35-2D1F-42B9-9581-7018F7841340}"/>
          </ac:spMkLst>
        </pc:spChg>
        <pc:picChg chg="add mod ord modCrop">
          <ac:chgData name="강석원" userId="6fc47971-e532-42ec-a7c4-57c89ceab77d" providerId="ADAL" clId="{170C1763-B314-45FA-BBFB-FB0A9BD2DD5D}" dt="2020-05-13T12:13:55.770" v="10807" actId="1076"/>
          <ac:picMkLst>
            <pc:docMk/>
            <pc:sldMk cId="147199317" sldId="277"/>
            <ac:picMk id="3" creationId="{FAC905F3-3A54-4504-869C-900D14F2B4B1}"/>
          </ac:picMkLst>
        </pc:picChg>
        <pc:picChg chg="del">
          <ac:chgData name="강석원" userId="6fc47971-e532-42ec-a7c4-57c89ceab77d" providerId="ADAL" clId="{170C1763-B314-45FA-BBFB-FB0A9BD2DD5D}" dt="2020-05-13T12:13:34.897" v="10796" actId="478"/>
          <ac:picMkLst>
            <pc:docMk/>
            <pc:sldMk cId="147199317" sldId="277"/>
            <ac:picMk id="8" creationId="{FA6ADC2B-23B8-4B38-B527-072ACB354FF8}"/>
          </ac:picMkLst>
        </pc:picChg>
      </pc:sldChg>
      <pc:sldChg chg="addSp delSp modSp">
        <pc:chgData name="강석원" userId="6fc47971-e532-42ec-a7c4-57c89ceab77d" providerId="ADAL" clId="{170C1763-B314-45FA-BBFB-FB0A9BD2DD5D}" dt="2020-05-13T17:31:19.654" v="11177" actId="1076"/>
        <pc:sldMkLst>
          <pc:docMk/>
          <pc:sldMk cId="3655016950" sldId="278"/>
        </pc:sldMkLst>
        <pc:spChg chg="mod">
          <ac:chgData name="강석원" userId="6fc47971-e532-42ec-a7c4-57c89ceab77d" providerId="ADAL" clId="{170C1763-B314-45FA-BBFB-FB0A9BD2DD5D}" dt="2020-05-13T02:56:22.669" v="4581" actId="20577"/>
          <ac:spMkLst>
            <pc:docMk/>
            <pc:sldMk cId="3655016950" sldId="278"/>
            <ac:spMk id="6" creationId="{00000000-0000-0000-0000-000000000000}"/>
          </ac:spMkLst>
        </pc:spChg>
        <pc:spChg chg="add del mod">
          <ac:chgData name="강석원" userId="6fc47971-e532-42ec-a7c4-57c89ceab77d" providerId="ADAL" clId="{170C1763-B314-45FA-BBFB-FB0A9BD2DD5D}" dt="2020-05-13T03:52:49.732" v="4953" actId="478"/>
          <ac:spMkLst>
            <pc:docMk/>
            <pc:sldMk cId="3655016950" sldId="278"/>
            <ac:spMk id="8" creationId="{AF4C66AD-73D3-41A1-8756-1CA4674AF568}"/>
          </ac:spMkLst>
        </pc:spChg>
        <pc:picChg chg="add mod">
          <ac:chgData name="강석원" userId="6fc47971-e532-42ec-a7c4-57c89ceab77d" providerId="ADAL" clId="{170C1763-B314-45FA-BBFB-FB0A9BD2DD5D}" dt="2020-05-13T02:59:36.637" v="4585" actId="1076"/>
          <ac:picMkLst>
            <pc:docMk/>
            <pc:sldMk cId="3655016950" sldId="278"/>
            <ac:picMk id="3" creationId="{180FEEFF-E6FD-4FD3-BFB9-85B6D572DA56}"/>
          </ac:picMkLst>
        </pc:picChg>
        <pc:picChg chg="add del mod">
          <ac:chgData name="강석원" userId="6fc47971-e532-42ec-a7c4-57c89ceab77d" providerId="ADAL" clId="{170C1763-B314-45FA-BBFB-FB0A9BD2DD5D}" dt="2020-05-13T17:31:15.868" v="11175" actId="478"/>
          <ac:picMkLst>
            <pc:docMk/>
            <pc:sldMk cId="3655016950" sldId="278"/>
            <ac:picMk id="5" creationId="{DAFB9482-0B46-457A-8566-BDBDB189E3CB}"/>
          </ac:picMkLst>
        </pc:picChg>
        <pc:picChg chg="add del mod">
          <ac:chgData name="강석원" userId="6fc47971-e532-42ec-a7c4-57c89ceab77d" providerId="ADAL" clId="{170C1763-B314-45FA-BBFB-FB0A9BD2DD5D}" dt="2020-05-13T17:19:26.685" v="10831" actId="478"/>
          <ac:picMkLst>
            <pc:docMk/>
            <pc:sldMk cId="3655016950" sldId="278"/>
            <ac:picMk id="7" creationId="{3FC4A01A-0E5C-4227-B72F-2798035687B2}"/>
          </ac:picMkLst>
        </pc:picChg>
        <pc:picChg chg="add mod">
          <ac:chgData name="강석원" userId="6fc47971-e532-42ec-a7c4-57c89ceab77d" providerId="ADAL" clId="{170C1763-B314-45FA-BBFB-FB0A9BD2DD5D}" dt="2020-05-13T17:19:28.899" v="10833" actId="1076"/>
          <ac:picMkLst>
            <pc:docMk/>
            <pc:sldMk cId="3655016950" sldId="278"/>
            <ac:picMk id="9" creationId="{FC3727A7-A466-4AEC-8D05-57D371A1B371}"/>
          </ac:picMkLst>
        </pc:picChg>
        <pc:picChg chg="add mod">
          <ac:chgData name="강석원" userId="6fc47971-e532-42ec-a7c4-57c89ceab77d" providerId="ADAL" clId="{170C1763-B314-45FA-BBFB-FB0A9BD2DD5D}" dt="2020-05-13T17:31:19.654" v="11177" actId="1076"/>
          <ac:picMkLst>
            <pc:docMk/>
            <pc:sldMk cId="3655016950" sldId="278"/>
            <ac:picMk id="10" creationId="{6CCEBD96-BB80-4337-B0B2-4CD0FE98014B}"/>
          </ac:picMkLst>
        </pc:picChg>
      </pc:sldChg>
      <pc:sldChg chg="addSp delSp modSp add">
        <pc:chgData name="강석원" userId="6fc47971-e532-42ec-a7c4-57c89ceab77d" providerId="ADAL" clId="{170C1763-B314-45FA-BBFB-FB0A9BD2DD5D}" dt="2020-05-13T03:08:13.906" v="4796" actId="207"/>
        <pc:sldMkLst>
          <pc:docMk/>
          <pc:sldMk cId="3289182372" sldId="279"/>
        </pc:sldMkLst>
        <pc:spChg chg="mod">
          <ac:chgData name="강석원" userId="6fc47971-e532-42ec-a7c4-57c89ceab77d" providerId="ADAL" clId="{170C1763-B314-45FA-BBFB-FB0A9BD2DD5D}" dt="2020-05-13T03:07:29.513" v="4789" actId="1076"/>
          <ac:spMkLst>
            <pc:docMk/>
            <pc:sldMk cId="3289182372" sldId="279"/>
            <ac:spMk id="2" creationId="{00000000-0000-0000-0000-000000000000}"/>
          </ac:spMkLst>
        </pc:spChg>
        <pc:spChg chg="add del mod">
          <ac:chgData name="강석원" userId="6fc47971-e532-42ec-a7c4-57c89ceab77d" providerId="ADAL" clId="{170C1763-B314-45FA-BBFB-FB0A9BD2DD5D}" dt="2020-05-13T03:00:31.866" v="4594" actId="478"/>
          <ac:spMkLst>
            <pc:docMk/>
            <pc:sldMk cId="3289182372" sldId="279"/>
            <ac:spMk id="5" creationId="{DBDBE50F-D253-4560-A0CF-838F48583152}"/>
          </ac:spMkLst>
        </pc:spChg>
        <pc:spChg chg="del">
          <ac:chgData name="강석원" userId="6fc47971-e532-42ec-a7c4-57c89ceab77d" providerId="ADAL" clId="{170C1763-B314-45FA-BBFB-FB0A9BD2DD5D}" dt="2020-05-13T03:00:30.500" v="4593" actId="478"/>
          <ac:spMkLst>
            <pc:docMk/>
            <pc:sldMk cId="3289182372" sldId="279"/>
            <ac:spMk id="6" creationId="{00000000-0000-0000-0000-000000000000}"/>
          </ac:spMkLst>
        </pc:spChg>
        <pc:spChg chg="add mod">
          <ac:chgData name="강석원" userId="6fc47971-e532-42ec-a7c4-57c89ceab77d" providerId="ADAL" clId="{170C1763-B314-45FA-BBFB-FB0A9BD2DD5D}" dt="2020-05-13T03:07:21.402" v="4786" actId="207"/>
          <ac:spMkLst>
            <pc:docMk/>
            <pc:sldMk cId="3289182372" sldId="279"/>
            <ac:spMk id="7" creationId="{BAF03BDE-7505-469B-A626-78D34C1310D5}"/>
          </ac:spMkLst>
        </pc:spChg>
        <pc:spChg chg="add mod">
          <ac:chgData name="강석원" userId="6fc47971-e532-42ec-a7c4-57c89ceab77d" providerId="ADAL" clId="{170C1763-B314-45FA-BBFB-FB0A9BD2DD5D}" dt="2020-05-13T03:07:46.066" v="4791" actId="207"/>
          <ac:spMkLst>
            <pc:docMk/>
            <pc:sldMk cId="3289182372" sldId="279"/>
            <ac:spMk id="8" creationId="{C5B33534-2F15-44A8-B1E1-25A75ECA8500}"/>
          </ac:spMkLst>
        </pc:spChg>
        <pc:spChg chg="add mod">
          <ac:chgData name="강석원" userId="6fc47971-e532-42ec-a7c4-57c89ceab77d" providerId="ADAL" clId="{170C1763-B314-45FA-BBFB-FB0A9BD2DD5D}" dt="2020-05-13T03:07:46.066" v="4791" actId="207"/>
          <ac:spMkLst>
            <pc:docMk/>
            <pc:sldMk cId="3289182372" sldId="279"/>
            <ac:spMk id="9" creationId="{084701A9-94F1-4B2E-AC93-25DEF033F80E}"/>
          </ac:spMkLst>
        </pc:spChg>
        <pc:spChg chg="add mod">
          <ac:chgData name="강석원" userId="6fc47971-e532-42ec-a7c4-57c89ceab77d" providerId="ADAL" clId="{170C1763-B314-45FA-BBFB-FB0A9BD2DD5D}" dt="2020-05-13T03:07:46.066" v="4791" actId="207"/>
          <ac:spMkLst>
            <pc:docMk/>
            <pc:sldMk cId="3289182372" sldId="279"/>
            <ac:spMk id="10" creationId="{A14ABBD4-A248-4B88-A0CC-6F83F6C6334A}"/>
          </ac:spMkLst>
        </pc:spChg>
        <pc:spChg chg="add mod">
          <ac:chgData name="강석원" userId="6fc47971-e532-42ec-a7c4-57c89ceab77d" providerId="ADAL" clId="{170C1763-B314-45FA-BBFB-FB0A9BD2DD5D}" dt="2020-05-13T03:07:55.193" v="4792" actId="207"/>
          <ac:spMkLst>
            <pc:docMk/>
            <pc:sldMk cId="3289182372" sldId="279"/>
            <ac:spMk id="11" creationId="{72969D8F-A205-459C-8BBF-BBFE0EF85B9C}"/>
          </ac:spMkLst>
        </pc:spChg>
        <pc:spChg chg="add mod">
          <ac:chgData name="강석원" userId="6fc47971-e532-42ec-a7c4-57c89ceab77d" providerId="ADAL" clId="{170C1763-B314-45FA-BBFB-FB0A9BD2DD5D}" dt="2020-05-13T03:07:55.193" v="4792" actId="207"/>
          <ac:spMkLst>
            <pc:docMk/>
            <pc:sldMk cId="3289182372" sldId="279"/>
            <ac:spMk id="12" creationId="{4497BBD3-FD27-4684-A6E6-DE60DD7C0684}"/>
          </ac:spMkLst>
        </pc:spChg>
        <pc:spChg chg="add mod">
          <ac:chgData name="강석원" userId="6fc47971-e532-42ec-a7c4-57c89ceab77d" providerId="ADAL" clId="{170C1763-B314-45FA-BBFB-FB0A9BD2DD5D}" dt="2020-05-13T03:07:55.193" v="4792" actId="207"/>
          <ac:spMkLst>
            <pc:docMk/>
            <pc:sldMk cId="3289182372" sldId="279"/>
            <ac:spMk id="13" creationId="{7333D6F3-681B-4EC3-8766-70D5D6348EF5}"/>
          </ac:spMkLst>
        </pc:spChg>
        <pc:spChg chg="add mod">
          <ac:chgData name="강석원" userId="6fc47971-e532-42ec-a7c4-57c89ceab77d" providerId="ADAL" clId="{170C1763-B314-45FA-BBFB-FB0A9BD2DD5D}" dt="2020-05-13T03:07:55.193" v="4792" actId="207"/>
          <ac:spMkLst>
            <pc:docMk/>
            <pc:sldMk cId="3289182372" sldId="279"/>
            <ac:spMk id="14" creationId="{960FE1B8-EEEB-4BA3-A05C-44037F731350}"/>
          </ac:spMkLst>
        </pc:spChg>
        <pc:spChg chg="add mod">
          <ac:chgData name="강석원" userId="6fc47971-e532-42ec-a7c4-57c89ceab77d" providerId="ADAL" clId="{170C1763-B314-45FA-BBFB-FB0A9BD2DD5D}" dt="2020-05-13T03:08:02.577" v="4794" actId="207"/>
          <ac:spMkLst>
            <pc:docMk/>
            <pc:sldMk cId="3289182372" sldId="279"/>
            <ac:spMk id="15" creationId="{73AD8A30-FBB1-4C76-B818-20D917D6CE02}"/>
          </ac:spMkLst>
        </pc:spChg>
        <pc:spChg chg="add mod">
          <ac:chgData name="강석원" userId="6fc47971-e532-42ec-a7c4-57c89ceab77d" providerId="ADAL" clId="{170C1763-B314-45FA-BBFB-FB0A9BD2DD5D}" dt="2020-05-13T03:08:02.577" v="4794" actId="207"/>
          <ac:spMkLst>
            <pc:docMk/>
            <pc:sldMk cId="3289182372" sldId="279"/>
            <ac:spMk id="16" creationId="{28453066-2B3F-45FB-9B35-4F0743CC4076}"/>
          </ac:spMkLst>
        </pc:spChg>
        <pc:spChg chg="add mod">
          <ac:chgData name="강석원" userId="6fc47971-e532-42ec-a7c4-57c89ceab77d" providerId="ADAL" clId="{170C1763-B314-45FA-BBFB-FB0A9BD2DD5D}" dt="2020-05-13T03:08:13.906" v="4796" actId="207"/>
          <ac:spMkLst>
            <pc:docMk/>
            <pc:sldMk cId="3289182372" sldId="279"/>
            <ac:spMk id="27" creationId="{B8A96B62-AF94-4905-8C4E-E9EBC647B015}"/>
          </ac:spMkLst>
        </pc:spChg>
        <pc:spChg chg="add mod">
          <ac:chgData name="강석원" userId="6fc47971-e532-42ec-a7c4-57c89ceab77d" providerId="ADAL" clId="{170C1763-B314-45FA-BBFB-FB0A9BD2DD5D}" dt="2020-05-13T03:08:13.906" v="4796" actId="207"/>
          <ac:spMkLst>
            <pc:docMk/>
            <pc:sldMk cId="3289182372" sldId="279"/>
            <ac:spMk id="28" creationId="{EBDC1CF7-5219-467E-BFF5-44AB8B0BEF5C}"/>
          </ac:spMkLst>
        </pc:spChg>
        <pc:spChg chg="add mod">
          <ac:chgData name="강석원" userId="6fc47971-e532-42ec-a7c4-57c89ceab77d" providerId="ADAL" clId="{170C1763-B314-45FA-BBFB-FB0A9BD2DD5D}" dt="2020-05-13T03:08:13.906" v="4796" actId="207"/>
          <ac:spMkLst>
            <pc:docMk/>
            <pc:sldMk cId="3289182372" sldId="279"/>
            <ac:spMk id="29" creationId="{A10B86EB-D696-4A4D-A1F9-7F0B034087E2}"/>
          </ac:spMkLst>
        </pc:spChg>
        <pc:spChg chg="add mod">
          <ac:chgData name="강석원" userId="6fc47971-e532-42ec-a7c4-57c89ceab77d" providerId="ADAL" clId="{170C1763-B314-45FA-BBFB-FB0A9BD2DD5D}" dt="2020-05-13T03:08:13.906" v="4796" actId="207"/>
          <ac:spMkLst>
            <pc:docMk/>
            <pc:sldMk cId="3289182372" sldId="279"/>
            <ac:spMk id="30" creationId="{16BEE619-F3C4-41D4-91FF-2C63DF82F34D}"/>
          </ac:spMkLst>
        </pc:spChg>
        <pc:spChg chg="add mod ord">
          <ac:chgData name="강석원" userId="6fc47971-e532-42ec-a7c4-57c89ceab77d" providerId="ADAL" clId="{170C1763-B314-45FA-BBFB-FB0A9BD2DD5D}" dt="2020-05-13T03:08:07.314" v="4795" actId="167"/>
          <ac:spMkLst>
            <pc:docMk/>
            <pc:sldMk cId="3289182372" sldId="279"/>
            <ac:spMk id="31" creationId="{0BE561FB-9D02-4E4E-BDC9-EF9221F74DDE}"/>
          </ac:spMkLst>
        </pc:spChg>
        <pc:cxnChg chg="add mod">
          <ac:chgData name="강석원" userId="6fc47971-e532-42ec-a7c4-57c89ceab77d" providerId="ADAL" clId="{170C1763-B314-45FA-BBFB-FB0A9BD2DD5D}" dt="2020-05-13T03:07:29.513" v="4789" actId="1076"/>
          <ac:cxnSpMkLst>
            <pc:docMk/>
            <pc:sldMk cId="3289182372" sldId="279"/>
            <ac:cxnSpMk id="18" creationId="{F3014AD4-F3D1-45FC-97FA-7F39A4467419}"/>
          </ac:cxnSpMkLst>
        </pc:cxnChg>
        <pc:cxnChg chg="add mod">
          <ac:chgData name="강석원" userId="6fc47971-e532-42ec-a7c4-57c89ceab77d" providerId="ADAL" clId="{170C1763-B314-45FA-BBFB-FB0A9BD2DD5D}" dt="2020-05-13T03:07:29.513" v="4789" actId="1076"/>
          <ac:cxnSpMkLst>
            <pc:docMk/>
            <pc:sldMk cId="3289182372" sldId="279"/>
            <ac:cxnSpMk id="20" creationId="{98AE963B-A9A8-46E6-8C0E-402125459A27}"/>
          </ac:cxnSpMkLst>
        </pc:cxnChg>
        <pc:cxnChg chg="add mod">
          <ac:chgData name="강석원" userId="6fc47971-e532-42ec-a7c4-57c89ceab77d" providerId="ADAL" clId="{170C1763-B314-45FA-BBFB-FB0A9BD2DD5D}" dt="2020-05-13T03:07:29.513" v="4789" actId="1076"/>
          <ac:cxnSpMkLst>
            <pc:docMk/>
            <pc:sldMk cId="3289182372" sldId="279"/>
            <ac:cxnSpMk id="22" creationId="{480B53C4-9C89-4041-A1D8-A846B54A3541}"/>
          </ac:cxnSpMkLst>
        </pc:cxnChg>
        <pc:cxnChg chg="add mod">
          <ac:chgData name="강석원" userId="6fc47971-e532-42ec-a7c4-57c89ceab77d" providerId="ADAL" clId="{170C1763-B314-45FA-BBFB-FB0A9BD2DD5D}" dt="2020-05-13T03:07:29.513" v="4789" actId="1076"/>
          <ac:cxnSpMkLst>
            <pc:docMk/>
            <pc:sldMk cId="3289182372" sldId="279"/>
            <ac:cxnSpMk id="24" creationId="{AB06140C-4A30-42D8-A673-07E3B27ED235}"/>
          </ac:cxnSpMkLst>
        </pc:cxnChg>
      </pc:sldChg>
      <pc:sldChg chg="add del">
        <pc:chgData name="강석원" userId="6fc47971-e532-42ec-a7c4-57c89ceab77d" providerId="ADAL" clId="{170C1763-B314-45FA-BBFB-FB0A9BD2DD5D}" dt="2020-05-13T03:00:26.636" v="4591"/>
        <pc:sldMkLst>
          <pc:docMk/>
          <pc:sldMk cId="4281203065" sldId="279"/>
        </pc:sldMkLst>
      </pc:sldChg>
      <pc:sldChg chg="addSp delSp modSp add">
        <pc:chgData name="강석원" userId="6fc47971-e532-42ec-a7c4-57c89ceab77d" providerId="ADAL" clId="{170C1763-B314-45FA-BBFB-FB0A9BD2DD5D}" dt="2020-05-13T17:20:51.858" v="10853"/>
        <pc:sldMkLst>
          <pc:docMk/>
          <pc:sldMk cId="3177689811" sldId="280"/>
        </pc:sldMkLst>
        <pc:spChg chg="del">
          <ac:chgData name="강석원" userId="6fc47971-e532-42ec-a7c4-57c89ceab77d" providerId="ADAL" clId="{170C1763-B314-45FA-BBFB-FB0A9BD2DD5D}" dt="2020-05-13T03:08:39.520" v="4798" actId="478"/>
          <ac:spMkLst>
            <pc:docMk/>
            <pc:sldMk cId="3177689811" sldId="280"/>
            <ac:spMk id="6" creationId="{00000000-0000-0000-0000-000000000000}"/>
          </ac:spMkLst>
        </pc:spChg>
        <pc:spChg chg="add del mod">
          <ac:chgData name="강석원" userId="6fc47971-e532-42ec-a7c4-57c89ceab77d" providerId="ADAL" clId="{170C1763-B314-45FA-BBFB-FB0A9BD2DD5D}" dt="2020-05-13T03:08:41.462" v="4799" actId="478"/>
          <ac:spMkLst>
            <pc:docMk/>
            <pc:sldMk cId="3177689811" sldId="280"/>
            <ac:spMk id="9" creationId="{82705315-E76B-4AF0-8353-6D7701057CBF}"/>
          </ac:spMkLst>
        </pc:spChg>
        <pc:spChg chg="add mod">
          <ac:chgData name="강석원" userId="6fc47971-e532-42ec-a7c4-57c89ceab77d" providerId="ADAL" clId="{170C1763-B314-45FA-BBFB-FB0A9BD2DD5D}" dt="2020-05-13T17:20:12.038" v="10843" actId="14100"/>
          <ac:spMkLst>
            <pc:docMk/>
            <pc:sldMk cId="3177689811" sldId="280"/>
            <ac:spMk id="11" creationId="{CA527BD8-10F1-4B23-AB32-8F7460027A4C}"/>
          </ac:spMkLst>
        </pc:spChg>
        <pc:spChg chg="add mod">
          <ac:chgData name="강석원" userId="6fc47971-e532-42ec-a7c4-57c89ceab77d" providerId="ADAL" clId="{170C1763-B314-45FA-BBFB-FB0A9BD2DD5D}" dt="2020-05-13T17:20:23.594" v="10846" actId="14100"/>
          <ac:spMkLst>
            <pc:docMk/>
            <pc:sldMk cId="3177689811" sldId="280"/>
            <ac:spMk id="12" creationId="{ECB48899-8DB2-42EC-93F9-A537DD307AA2}"/>
          </ac:spMkLst>
        </pc:spChg>
        <pc:spChg chg="add mod">
          <ac:chgData name="강석원" userId="6fc47971-e532-42ec-a7c4-57c89ceab77d" providerId="ADAL" clId="{170C1763-B314-45FA-BBFB-FB0A9BD2DD5D}" dt="2020-05-13T17:20:32.334" v="10849" actId="14100"/>
          <ac:spMkLst>
            <pc:docMk/>
            <pc:sldMk cId="3177689811" sldId="280"/>
            <ac:spMk id="13" creationId="{ABBDB498-9AA0-4DE1-A508-8FE87498D85C}"/>
          </ac:spMkLst>
        </pc:spChg>
        <pc:spChg chg="add mod">
          <ac:chgData name="강석원" userId="6fc47971-e532-42ec-a7c4-57c89ceab77d" providerId="ADAL" clId="{170C1763-B314-45FA-BBFB-FB0A9BD2DD5D}" dt="2020-05-13T17:20:17.204" v="10844" actId="1076"/>
          <ac:spMkLst>
            <pc:docMk/>
            <pc:sldMk cId="3177689811" sldId="280"/>
            <ac:spMk id="14" creationId="{C79C502A-55D3-4589-8CF6-4E81574C6B21}"/>
          </ac:spMkLst>
        </pc:spChg>
        <pc:spChg chg="add mod">
          <ac:chgData name="강석원" userId="6fc47971-e532-42ec-a7c4-57c89ceab77d" providerId="ADAL" clId="{170C1763-B314-45FA-BBFB-FB0A9BD2DD5D}" dt="2020-05-13T17:20:40.208" v="10851" actId="1076"/>
          <ac:spMkLst>
            <pc:docMk/>
            <pc:sldMk cId="3177689811" sldId="280"/>
            <ac:spMk id="15" creationId="{5F9F9F96-22A9-4B2D-9C6C-F75686E055AE}"/>
          </ac:spMkLst>
        </pc:spChg>
        <pc:spChg chg="add mod">
          <ac:chgData name="강석원" userId="6fc47971-e532-42ec-a7c4-57c89ceab77d" providerId="ADAL" clId="{170C1763-B314-45FA-BBFB-FB0A9BD2DD5D}" dt="2020-05-13T17:20:34.908" v="10850" actId="1076"/>
          <ac:spMkLst>
            <pc:docMk/>
            <pc:sldMk cId="3177689811" sldId="280"/>
            <ac:spMk id="16" creationId="{9070D548-E0EC-4922-BAF5-47FB3CC8C49E}"/>
          </ac:spMkLst>
        </pc:spChg>
        <pc:spChg chg="add del">
          <ac:chgData name="강석원" userId="6fc47971-e532-42ec-a7c4-57c89ceab77d" providerId="ADAL" clId="{170C1763-B314-45FA-BBFB-FB0A9BD2DD5D}" dt="2020-05-13T17:20:51.858" v="10853"/>
          <ac:spMkLst>
            <pc:docMk/>
            <pc:sldMk cId="3177689811" sldId="280"/>
            <ac:spMk id="19" creationId="{C5EBF682-6AA8-4132-96D9-E22CE51EC083}"/>
          </ac:spMkLst>
        </pc:spChg>
        <pc:picChg chg="del">
          <ac:chgData name="강석원" userId="6fc47971-e532-42ec-a7c4-57c89ceab77d" providerId="ADAL" clId="{170C1763-B314-45FA-BBFB-FB0A9BD2DD5D}" dt="2020-05-13T03:08:39.520" v="4798" actId="478"/>
          <ac:picMkLst>
            <pc:docMk/>
            <pc:sldMk cId="3177689811" sldId="280"/>
            <ac:picMk id="3" creationId="{180FEEFF-E6FD-4FD3-BFB9-85B6D572DA56}"/>
          </ac:picMkLst>
        </pc:picChg>
        <pc:picChg chg="del">
          <ac:chgData name="강석원" userId="6fc47971-e532-42ec-a7c4-57c89ceab77d" providerId="ADAL" clId="{170C1763-B314-45FA-BBFB-FB0A9BD2DD5D}" dt="2020-05-13T03:08:39.520" v="4798" actId="478"/>
          <ac:picMkLst>
            <pc:docMk/>
            <pc:sldMk cId="3177689811" sldId="280"/>
            <ac:picMk id="5" creationId="{DAFB9482-0B46-457A-8566-BDBDB189E3CB}"/>
          </ac:picMkLst>
        </pc:picChg>
        <pc:picChg chg="del">
          <ac:chgData name="강석원" userId="6fc47971-e532-42ec-a7c4-57c89ceab77d" providerId="ADAL" clId="{170C1763-B314-45FA-BBFB-FB0A9BD2DD5D}" dt="2020-05-13T03:08:39.520" v="4798" actId="478"/>
          <ac:picMkLst>
            <pc:docMk/>
            <pc:sldMk cId="3177689811" sldId="280"/>
            <ac:picMk id="7" creationId="{3FC4A01A-0E5C-4227-B72F-2798035687B2}"/>
          </ac:picMkLst>
        </pc:picChg>
        <pc:picChg chg="add del mod">
          <ac:chgData name="강석원" userId="6fc47971-e532-42ec-a7c4-57c89ceab77d" providerId="ADAL" clId="{170C1763-B314-45FA-BBFB-FB0A9BD2DD5D}" dt="2020-05-13T17:19:52.446" v="10834" actId="478"/>
          <ac:picMkLst>
            <pc:docMk/>
            <pc:sldMk cId="3177689811" sldId="280"/>
            <ac:picMk id="10" creationId="{E1C9E349-154D-4A9D-A0CD-230AA909215A}"/>
          </ac:picMkLst>
        </pc:picChg>
        <pc:picChg chg="add mod">
          <ac:chgData name="강석원" userId="6fc47971-e532-42ec-a7c4-57c89ceab77d" providerId="ADAL" clId="{170C1763-B314-45FA-BBFB-FB0A9BD2DD5D}" dt="2020-05-13T03:11:47.485" v="4922" actId="571"/>
          <ac:picMkLst>
            <pc:docMk/>
            <pc:sldMk cId="3177689811" sldId="280"/>
            <ac:picMk id="17" creationId="{4A880D11-F96F-4299-AE6C-F988D6998FF2}"/>
          </ac:picMkLst>
        </pc:picChg>
        <pc:picChg chg="add mod ord">
          <ac:chgData name="강석원" userId="6fc47971-e532-42ec-a7c4-57c89ceab77d" providerId="ADAL" clId="{170C1763-B314-45FA-BBFB-FB0A9BD2DD5D}" dt="2020-05-13T17:20:02.929" v="10841" actId="1076"/>
          <ac:picMkLst>
            <pc:docMk/>
            <pc:sldMk cId="3177689811" sldId="280"/>
            <ac:picMk id="18" creationId="{E116748E-7ED9-463A-B201-CBCC6C9DCFD4}"/>
          </ac:picMkLst>
        </pc:picChg>
      </pc:sldChg>
      <pc:sldChg chg="add del">
        <pc:chgData name="강석원" userId="6fc47971-e532-42ec-a7c4-57c89ceab77d" providerId="ADAL" clId="{170C1763-B314-45FA-BBFB-FB0A9BD2DD5D}" dt="2020-05-13T03:11:25.395" v="4916"/>
        <pc:sldMkLst>
          <pc:docMk/>
          <pc:sldMk cId="425509976" sldId="281"/>
        </pc:sldMkLst>
      </pc:sldChg>
      <pc:sldChg chg="add del">
        <pc:chgData name="강석원" userId="6fc47971-e532-42ec-a7c4-57c89ceab77d" providerId="ADAL" clId="{170C1763-B314-45FA-BBFB-FB0A9BD2DD5D}" dt="2020-05-13T04:04:07.591" v="6859"/>
        <pc:sldMkLst>
          <pc:docMk/>
          <pc:sldMk cId="2487425337" sldId="281"/>
        </pc:sldMkLst>
      </pc:sldChg>
      <pc:sldChg chg="addSp delSp modSp add">
        <pc:chgData name="강석원" userId="6fc47971-e532-42ec-a7c4-57c89ceab77d" providerId="ADAL" clId="{170C1763-B314-45FA-BBFB-FB0A9BD2DD5D}" dt="2020-05-14T04:43:50.387" v="19608" actId="1076"/>
        <pc:sldMkLst>
          <pc:docMk/>
          <pc:sldMk cId="3950698399" sldId="281"/>
        </pc:sldMkLst>
        <pc:spChg chg="mod">
          <ac:chgData name="강석원" userId="6fc47971-e532-42ec-a7c4-57c89ceab77d" providerId="ADAL" clId="{170C1763-B314-45FA-BBFB-FB0A9BD2DD5D}" dt="2020-05-14T04:43:33.107" v="19606" actId="20577"/>
          <ac:spMkLst>
            <pc:docMk/>
            <pc:sldMk cId="3950698399" sldId="281"/>
            <ac:spMk id="6" creationId="{00000000-0000-0000-0000-000000000000}"/>
          </ac:spMkLst>
        </pc:spChg>
        <pc:spChg chg="add mod">
          <ac:chgData name="강석원" userId="6fc47971-e532-42ec-a7c4-57c89ceab77d" providerId="ADAL" clId="{170C1763-B314-45FA-BBFB-FB0A9BD2DD5D}" dt="2020-05-14T04:43:50.387" v="19608" actId="1076"/>
          <ac:spMkLst>
            <pc:docMk/>
            <pc:sldMk cId="3950698399" sldId="281"/>
            <ac:spMk id="8" creationId="{9CB97CBC-6398-44FC-90F8-B2651DE7C8BD}"/>
          </ac:spMkLst>
        </pc:spChg>
        <pc:picChg chg="add del mod">
          <ac:chgData name="강석원" userId="6fc47971-e532-42ec-a7c4-57c89ceab77d" providerId="ADAL" clId="{170C1763-B314-45FA-BBFB-FB0A9BD2DD5D}" dt="2020-05-13T17:23:42.839" v="11040" actId="478"/>
          <ac:picMkLst>
            <pc:docMk/>
            <pc:sldMk cId="3950698399" sldId="281"/>
            <ac:picMk id="3" creationId="{172B15AC-D8D8-460D-B9FD-0CFE7B031EF6}"/>
          </ac:picMkLst>
        </pc:picChg>
        <pc:picChg chg="add del">
          <ac:chgData name="강석원" userId="6fc47971-e532-42ec-a7c4-57c89ceab77d" providerId="ADAL" clId="{170C1763-B314-45FA-BBFB-FB0A9BD2DD5D}" dt="2020-05-13T04:08:48.415" v="7194"/>
          <ac:picMkLst>
            <pc:docMk/>
            <pc:sldMk cId="3950698399" sldId="281"/>
            <ac:picMk id="5" creationId="{2C746EB5-E1A2-416F-A246-809887516662}"/>
          </ac:picMkLst>
        </pc:picChg>
        <pc:picChg chg="add del mod">
          <ac:chgData name="강석원" userId="6fc47971-e532-42ec-a7c4-57c89ceab77d" providerId="ADAL" clId="{170C1763-B314-45FA-BBFB-FB0A9BD2DD5D}" dt="2020-05-13T17:25:00.489" v="11049" actId="478"/>
          <ac:picMkLst>
            <pc:docMk/>
            <pc:sldMk cId="3950698399" sldId="281"/>
            <ac:picMk id="7" creationId="{7B26E71A-8B2F-4BC9-8CBA-982194D7F4C1}"/>
          </ac:picMkLst>
        </pc:picChg>
        <pc:picChg chg="add mod ord">
          <ac:chgData name="강석원" userId="6fc47971-e532-42ec-a7c4-57c89ceab77d" providerId="ADAL" clId="{170C1763-B314-45FA-BBFB-FB0A9BD2DD5D}" dt="2020-05-14T04:43:35.910" v="19607" actId="1076"/>
          <ac:picMkLst>
            <pc:docMk/>
            <pc:sldMk cId="3950698399" sldId="281"/>
            <ac:picMk id="9" creationId="{3146E2C5-10B6-47B6-ACE6-BA420A164627}"/>
          </ac:picMkLst>
        </pc:picChg>
      </pc:sldChg>
      <pc:sldChg chg="addSp modSp add">
        <pc:chgData name="강석원" userId="6fc47971-e532-42ec-a7c4-57c89ceab77d" providerId="ADAL" clId="{170C1763-B314-45FA-BBFB-FB0A9BD2DD5D}" dt="2020-05-13T17:29:43.379" v="11174" actId="20577"/>
        <pc:sldMkLst>
          <pc:docMk/>
          <pc:sldMk cId="2491750016" sldId="282"/>
        </pc:sldMkLst>
        <pc:spChg chg="mod">
          <ac:chgData name="강석원" userId="6fc47971-e532-42ec-a7c4-57c89ceab77d" providerId="ADAL" clId="{170C1763-B314-45FA-BBFB-FB0A9BD2DD5D}" dt="2020-05-13T17:29:43.379" v="11174" actId="20577"/>
          <ac:spMkLst>
            <pc:docMk/>
            <pc:sldMk cId="2491750016" sldId="282"/>
            <ac:spMk id="6" creationId="{00000000-0000-0000-0000-000000000000}"/>
          </ac:spMkLst>
        </pc:spChg>
        <pc:picChg chg="add mod">
          <ac:chgData name="강석원" userId="6fc47971-e532-42ec-a7c4-57c89ceab77d" providerId="ADAL" clId="{170C1763-B314-45FA-BBFB-FB0A9BD2DD5D}" dt="2020-05-13T05:30:25.322" v="8542" actId="1076"/>
          <ac:picMkLst>
            <pc:docMk/>
            <pc:sldMk cId="2491750016" sldId="282"/>
            <ac:picMk id="3" creationId="{EC6BCFCC-EE02-4E25-BBAE-7AABC0833DE3}"/>
          </ac:picMkLst>
        </pc:picChg>
        <pc:picChg chg="add mod">
          <ac:chgData name="강석원" userId="6fc47971-e532-42ec-a7c4-57c89ceab77d" providerId="ADAL" clId="{170C1763-B314-45FA-BBFB-FB0A9BD2DD5D}" dt="2020-05-13T05:30:31.566" v="8544" actId="1076"/>
          <ac:picMkLst>
            <pc:docMk/>
            <pc:sldMk cId="2491750016" sldId="282"/>
            <ac:picMk id="7" creationId="{D752FFA5-C5EA-42F5-9BBE-717FF22633AD}"/>
          </ac:picMkLst>
        </pc:picChg>
      </pc:sldChg>
      <pc:sldChg chg="add del">
        <pc:chgData name="강석원" userId="6fc47971-e532-42ec-a7c4-57c89ceab77d" providerId="ADAL" clId="{170C1763-B314-45FA-BBFB-FB0A9BD2DD5D}" dt="2020-05-13T17:23:24.655" v="11039" actId="2696"/>
        <pc:sldMkLst>
          <pc:docMk/>
          <pc:sldMk cId="4199521008" sldId="283"/>
        </pc:sldMkLst>
      </pc:sldChg>
      <pc:sldChg chg="addSp delSp modSp add">
        <pc:chgData name="강석원" userId="6fc47971-e532-42ec-a7c4-57c89ceab77d" providerId="ADAL" clId="{170C1763-B314-45FA-BBFB-FB0A9BD2DD5D}" dt="2020-05-14T04:44:20.673" v="19656" actId="20577"/>
        <pc:sldMkLst>
          <pc:docMk/>
          <pc:sldMk cId="3948128761" sldId="284"/>
        </pc:sldMkLst>
        <pc:spChg chg="mod">
          <ac:chgData name="강석원" userId="6fc47971-e532-42ec-a7c4-57c89ceab77d" providerId="ADAL" clId="{170C1763-B314-45FA-BBFB-FB0A9BD2DD5D}" dt="2020-05-14T04:44:20.673" v="19656" actId="20577"/>
          <ac:spMkLst>
            <pc:docMk/>
            <pc:sldMk cId="3948128761" sldId="284"/>
            <ac:spMk id="6" creationId="{00000000-0000-0000-0000-000000000000}"/>
          </ac:spMkLst>
        </pc:spChg>
        <pc:spChg chg="add del mod">
          <ac:chgData name="강석원" userId="6fc47971-e532-42ec-a7c4-57c89ceab77d" providerId="ADAL" clId="{170C1763-B314-45FA-BBFB-FB0A9BD2DD5D}" dt="2020-05-13T04:11:53.001" v="7542" actId="478"/>
          <ac:spMkLst>
            <pc:docMk/>
            <pc:sldMk cId="3948128761" sldId="284"/>
            <ac:spMk id="7" creationId="{3DE8C0E9-B4AD-492E-BC47-6F78F364A779}"/>
          </ac:spMkLst>
        </pc:spChg>
        <pc:spChg chg="add mod">
          <ac:chgData name="강석원" userId="6fc47971-e532-42ec-a7c4-57c89ceab77d" providerId="ADAL" clId="{170C1763-B314-45FA-BBFB-FB0A9BD2DD5D}" dt="2020-05-13T04:19:33.063" v="8103" actId="208"/>
          <ac:spMkLst>
            <pc:docMk/>
            <pc:sldMk cId="3948128761" sldId="284"/>
            <ac:spMk id="10" creationId="{9A064EFC-3CCC-4E24-8B36-C6415924A477}"/>
          </ac:spMkLst>
        </pc:spChg>
        <pc:picChg chg="del">
          <ac:chgData name="강석원" userId="6fc47971-e532-42ec-a7c4-57c89ceab77d" providerId="ADAL" clId="{170C1763-B314-45FA-BBFB-FB0A9BD2DD5D}" dt="2020-05-13T04:11:34.412" v="7539" actId="478"/>
          <ac:picMkLst>
            <pc:docMk/>
            <pc:sldMk cId="3948128761" sldId="284"/>
            <ac:picMk id="3" creationId="{172B15AC-D8D8-460D-B9FD-0CFE7B031EF6}"/>
          </ac:picMkLst>
        </pc:picChg>
        <pc:picChg chg="add del">
          <ac:chgData name="강석원" userId="6fc47971-e532-42ec-a7c4-57c89ceab77d" providerId="ADAL" clId="{170C1763-B314-45FA-BBFB-FB0A9BD2DD5D}" dt="2020-05-13T04:11:54.818" v="7545" actId="478"/>
          <ac:picMkLst>
            <pc:docMk/>
            <pc:sldMk cId="3948128761" sldId="284"/>
            <ac:picMk id="5" creationId="{B97186DB-65D3-4E90-840A-9D691E57851E}"/>
          </ac:picMkLst>
        </pc:picChg>
        <pc:picChg chg="add del">
          <ac:chgData name="강석원" userId="6fc47971-e532-42ec-a7c4-57c89ceab77d" providerId="ADAL" clId="{170C1763-B314-45FA-BBFB-FB0A9BD2DD5D}" dt="2020-05-13T04:11:53.849" v="7544"/>
          <ac:picMkLst>
            <pc:docMk/>
            <pc:sldMk cId="3948128761" sldId="284"/>
            <ac:picMk id="8" creationId="{5691AFDC-C81A-4300-8471-D2107E1F0865}"/>
          </ac:picMkLst>
        </pc:picChg>
        <pc:picChg chg="add mod">
          <ac:chgData name="강석원" userId="6fc47971-e532-42ec-a7c4-57c89ceab77d" providerId="ADAL" clId="{170C1763-B314-45FA-BBFB-FB0A9BD2DD5D}" dt="2020-05-13T04:18:37.633" v="7928" actId="1076"/>
          <ac:picMkLst>
            <pc:docMk/>
            <pc:sldMk cId="3948128761" sldId="284"/>
            <ac:picMk id="9" creationId="{57DE7F6C-5B25-4A0F-9CA9-ED675349C5C5}"/>
          </ac:picMkLst>
        </pc:picChg>
      </pc:sldChg>
      <pc:sldChg chg="modSp add del">
        <pc:chgData name="강석원" userId="6fc47971-e532-42ec-a7c4-57c89ceab77d" providerId="ADAL" clId="{170C1763-B314-45FA-BBFB-FB0A9BD2DD5D}" dt="2020-05-13T04:14:10.792" v="7596"/>
        <pc:sldMkLst>
          <pc:docMk/>
          <pc:sldMk cId="1594244439" sldId="285"/>
        </pc:sldMkLst>
        <pc:spChg chg="mod">
          <ac:chgData name="강석원" userId="6fc47971-e532-42ec-a7c4-57c89ceab77d" providerId="ADAL" clId="{170C1763-B314-45FA-BBFB-FB0A9BD2DD5D}" dt="2020-05-13T04:14:10.112" v="7595" actId="20577"/>
          <ac:spMkLst>
            <pc:docMk/>
            <pc:sldMk cId="1594244439" sldId="285"/>
            <ac:spMk id="6" creationId="{00000000-0000-0000-0000-000000000000}"/>
          </ac:spMkLst>
        </pc:spChg>
      </pc:sldChg>
      <pc:sldChg chg="addSp delSp modSp add">
        <pc:chgData name="강석원" userId="6fc47971-e532-42ec-a7c4-57c89ceab77d" providerId="ADAL" clId="{170C1763-B314-45FA-BBFB-FB0A9BD2DD5D}" dt="2020-05-13T17:29:24.791" v="11148" actId="20577"/>
        <pc:sldMkLst>
          <pc:docMk/>
          <pc:sldMk cId="2988660405" sldId="285"/>
        </pc:sldMkLst>
        <pc:spChg chg="mod">
          <ac:chgData name="강석원" userId="6fc47971-e532-42ec-a7c4-57c89ceab77d" providerId="ADAL" clId="{170C1763-B314-45FA-BBFB-FB0A9BD2DD5D}" dt="2020-05-13T17:29:24.791" v="11148" actId="20577"/>
          <ac:spMkLst>
            <pc:docMk/>
            <pc:sldMk cId="2988660405" sldId="285"/>
            <ac:spMk id="6" creationId="{00000000-0000-0000-0000-000000000000}"/>
          </ac:spMkLst>
        </pc:spChg>
        <pc:spChg chg="add mod ord">
          <ac:chgData name="강석원" userId="6fc47971-e532-42ec-a7c4-57c89ceab77d" providerId="ADAL" clId="{170C1763-B314-45FA-BBFB-FB0A9BD2DD5D}" dt="2020-05-13T17:29:13.005" v="11146" actId="1076"/>
          <ac:spMkLst>
            <pc:docMk/>
            <pc:sldMk cId="2988660405" sldId="285"/>
            <ac:spMk id="7" creationId="{7BC182E1-6A8C-4726-9AFA-9E108E2D0C98}"/>
          </ac:spMkLst>
        </pc:spChg>
        <pc:spChg chg="add mod">
          <ac:chgData name="강석원" userId="6fc47971-e532-42ec-a7c4-57c89ceab77d" providerId="ADAL" clId="{170C1763-B314-45FA-BBFB-FB0A9BD2DD5D}" dt="2020-05-13T05:26:42.757" v="8121" actId="571"/>
          <ac:spMkLst>
            <pc:docMk/>
            <pc:sldMk cId="2988660405" sldId="285"/>
            <ac:spMk id="10" creationId="{9099128B-12E2-4EED-B2D7-4C44DC72E566}"/>
          </ac:spMkLst>
        </pc:spChg>
        <pc:picChg chg="add del mod">
          <ac:chgData name="강석원" userId="6fc47971-e532-42ec-a7c4-57c89ceab77d" providerId="ADAL" clId="{170C1763-B314-45FA-BBFB-FB0A9BD2DD5D}" dt="2020-05-13T05:26:23.472" v="8112" actId="478"/>
          <ac:picMkLst>
            <pc:docMk/>
            <pc:sldMk cId="2988660405" sldId="285"/>
            <ac:picMk id="3" creationId="{6EFF54B7-2C67-4CF0-A42A-CDDBD7B9DB7A}"/>
          </ac:picMkLst>
        </pc:picChg>
        <pc:picChg chg="add del mod ord">
          <ac:chgData name="강석원" userId="6fc47971-e532-42ec-a7c4-57c89ceab77d" providerId="ADAL" clId="{170C1763-B314-45FA-BBFB-FB0A9BD2DD5D}" dt="2020-05-13T17:28:34.548" v="11058" actId="478"/>
          <ac:picMkLst>
            <pc:docMk/>
            <pc:sldMk cId="2988660405" sldId="285"/>
            <ac:picMk id="5" creationId="{C1F235C9-6F04-45D5-A0DA-ECFFD1610067}"/>
          </ac:picMkLst>
        </pc:picChg>
        <pc:picChg chg="add mod">
          <ac:chgData name="강석원" userId="6fc47971-e532-42ec-a7c4-57c89ceab77d" providerId="ADAL" clId="{170C1763-B314-45FA-BBFB-FB0A9BD2DD5D}" dt="2020-05-13T05:28:13.765" v="8339" actId="1076"/>
          <ac:picMkLst>
            <pc:docMk/>
            <pc:sldMk cId="2988660405" sldId="285"/>
            <ac:picMk id="8" creationId="{56739FDF-02E1-41A5-B501-ABFC0E6F4731}"/>
          </ac:picMkLst>
        </pc:picChg>
        <pc:picChg chg="del mod">
          <ac:chgData name="강석원" userId="6fc47971-e532-42ec-a7c4-57c89ceab77d" providerId="ADAL" clId="{170C1763-B314-45FA-BBFB-FB0A9BD2DD5D}" dt="2020-05-13T04:19:26.795" v="8101" actId="478"/>
          <ac:picMkLst>
            <pc:docMk/>
            <pc:sldMk cId="2988660405" sldId="285"/>
            <ac:picMk id="9" creationId="{57DE7F6C-5B25-4A0F-9CA9-ED675349C5C5}"/>
          </ac:picMkLst>
        </pc:picChg>
        <pc:picChg chg="add mod">
          <ac:chgData name="강석원" userId="6fc47971-e532-42ec-a7c4-57c89ceab77d" providerId="ADAL" clId="{170C1763-B314-45FA-BBFB-FB0A9BD2DD5D}" dt="2020-05-13T05:28:08.764" v="8337" actId="1076"/>
          <ac:picMkLst>
            <pc:docMk/>
            <pc:sldMk cId="2988660405" sldId="285"/>
            <ac:picMk id="11" creationId="{F3FB4737-1DCA-4E89-A6B8-8665817BB717}"/>
          </ac:picMkLst>
        </pc:picChg>
        <pc:picChg chg="add mod">
          <ac:chgData name="강석원" userId="6fc47971-e532-42ec-a7c4-57c89ceab77d" providerId="ADAL" clId="{170C1763-B314-45FA-BBFB-FB0A9BD2DD5D}" dt="2020-05-13T05:28:39.954" v="8341" actId="1076"/>
          <ac:picMkLst>
            <pc:docMk/>
            <pc:sldMk cId="2988660405" sldId="285"/>
            <ac:picMk id="12" creationId="{0D78896D-82AC-456D-9A21-CB351FF395B8}"/>
          </ac:picMkLst>
        </pc:picChg>
        <pc:picChg chg="add mod">
          <ac:chgData name="강석원" userId="6fc47971-e532-42ec-a7c4-57c89ceab77d" providerId="ADAL" clId="{170C1763-B314-45FA-BBFB-FB0A9BD2DD5D}" dt="2020-05-13T17:29:13.005" v="11146" actId="1076"/>
          <ac:picMkLst>
            <pc:docMk/>
            <pc:sldMk cId="2988660405" sldId="285"/>
            <ac:picMk id="13" creationId="{F27F780F-4EC6-451B-989A-C9E3F9D490D6}"/>
          </ac:picMkLst>
        </pc:picChg>
      </pc:sldChg>
      <pc:sldChg chg="add del">
        <pc:chgData name="강석원" userId="6fc47971-e532-42ec-a7c4-57c89ceab77d" providerId="ADAL" clId="{170C1763-B314-45FA-BBFB-FB0A9BD2DD5D}" dt="2020-05-13T05:26:36.854" v="8119"/>
        <pc:sldMkLst>
          <pc:docMk/>
          <pc:sldMk cId="624876708" sldId="286"/>
        </pc:sldMkLst>
      </pc:sldChg>
      <pc:sldChg chg="addSp delSp modSp add">
        <pc:chgData name="강석원" userId="6fc47971-e532-42ec-a7c4-57c89ceab77d" providerId="ADAL" clId="{170C1763-B314-45FA-BBFB-FB0A9BD2DD5D}" dt="2020-05-14T04:45:58.226" v="19726" actId="404"/>
        <pc:sldMkLst>
          <pc:docMk/>
          <pc:sldMk cId="1817167295" sldId="286"/>
        </pc:sldMkLst>
        <pc:spChg chg="mod">
          <ac:chgData name="강석원" userId="6fc47971-e532-42ec-a7c4-57c89ceab77d" providerId="ADAL" clId="{170C1763-B314-45FA-BBFB-FB0A9BD2DD5D}" dt="2020-05-14T04:45:58.226" v="19726" actId="404"/>
          <ac:spMkLst>
            <pc:docMk/>
            <pc:sldMk cId="1817167295" sldId="286"/>
            <ac:spMk id="6" creationId="{00000000-0000-0000-0000-000000000000}"/>
          </ac:spMkLst>
        </pc:spChg>
        <pc:picChg chg="add mod">
          <ac:chgData name="강석원" userId="6fc47971-e532-42ec-a7c4-57c89ceab77d" providerId="ADAL" clId="{170C1763-B314-45FA-BBFB-FB0A9BD2DD5D}" dt="2020-05-14T04:45:50.362" v="19725" actId="1076"/>
          <ac:picMkLst>
            <pc:docMk/>
            <pc:sldMk cId="1817167295" sldId="286"/>
            <ac:picMk id="3" creationId="{4AF4625B-17CE-414D-BEDE-15BB0E2A0A95}"/>
          </ac:picMkLst>
        </pc:picChg>
        <pc:picChg chg="del">
          <ac:chgData name="강석원" userId="6fc47971-e532-42ec-a7c4-57c89ceab77d" providerId="ADAL" clId="{170C1763-B314-45FA-BBFB-FB0A9BD2DD5D}" dt="2020-05-13T11:53:03.421" v="10398" actId="478"/>
          <ac:picMkLst>
            <pc:docMk/>
            <pc:sldMk cId="1817167295" sldId="286"/>
            <ac:picMk id="3" creationId="{CB498143-3A79-456F-AA72-087EB3012CAA}"/>
          </ac:picMkLst>
        </pc:picChg>
        <pc:picChg chg="add del mod">
          <ac:chgData name="강석원" userId="6fc47971-e532-42ec-a7c4-57c89ceab77d" providerId="ADAL" clId="{170C1763-B314-45FA-BBFB-FB0A9BD2DD5D}" dt="2020-05-14T04:45:48.208" v="19723" actId="478"/>
          <ac:picMkLst>
            <pc:docMk/>
            <pc:sldMk cId="1817167295" sldId="286"/>
            <ac:picMk id="7" creationId="{156604CC-2874-4399-809F-6BD168653A22}"/>
          </ac:picMkLst>
        </pc:picChg>
      </pc:sldChg>
      <pc:sldChg chg="addSp delSp modSp add">
        <pc:chgData name="강석원" userId="6fc47971-e532-42ec-a7c4-57c89ceab77d" providerId="ADAL" clId="{170C1763-B314-45FA-BBFB-FB0A9BD2DD5D}" dt="2020-05-13T17:55:40.431" v="11904" actId="208"/>
        <pc:sldMkLst>
          <pc:docMk/>
          <pc:sldMk cId="1841225936" sldId="287"/>
        </pc:sldMkLst>
        <pc:spChg chg="add mod">
          <ac:chgData name="강석원" userId="6fc47971-e532-42ec-a7c4-57c89ceab77d" providerId="ADAL" clId="{170C1763-B314-45FA-BBFB-FB0A9BD2DD5D}" dt="2020-05-13T17:55:40.431" v="11904" actId="208"/>
          <ac:spMkLst>
            <pc:docMk/>
            <pc:sldMk cId="1841225936" sldId="287"/>
            <ac:spMk id="5" creationId="{3ECBE46D-8E05-424E-A994-80DC380FB01D}"/>
          </ac:spMkLst>
        </pc:spChg>
        <pc:spChg chg="mod">
          <ac:chgData name="강석원" userId="6fc47971-e532-42ec-a7c4-57c89ceab77d" providerId="ADAL" clId="{170C1763-B314-45FA-BBFB-FB0A9BD2DD5D}" dt="2020-05-13T17:55:33.231" v="11902" actId="20577"/>
          <ac:spMkLst>
            <pc:docMk/>
            <pc:sldMk cId="1841225936" sldId="287"/>
            <ac:spMk id="6" creationId="{00000000-0000-0000-0000-000000000000}"/>
          </ac:spMkLst>
        </pc:spChg>
        <pc:picChg chg="add mod">
          <ac:chgData name="강석원" userId="6fc47971-e532-42ec-a7c4-57c89ceab77d" providerId="ADAL" clId="{170C1763-B314-45FA-BBFB-FB0A9BD2DD5D}" dt="2020-05-13T17:55:27.710" v="11898" actId="1076"/>
          <ac:picMkLst>
            <pc:docMk/>
            <pc:sldMk cId="1841225936" sldId="287"/>
            <ac:picMk id="3" creationId="{DC00E75D-9115-4D7F-BD93-9E9409F030F8}"/>
          </ac:picMkLst>
        </pc:picChg>
        <pc:picChg chg="del">
          <ac:chgData name="강석원" userId="6fc47971-e532-42ec-a7c4-57c89ceab77d" providerId="ADAL" clId="{170C1763-B314-45FA-BBFB-FB0A9BD2DD5D}" dt="2020-05-13T17:32:19.589" v="11193" actId="478"/>
          <ac:picMkLst>
            <pc:docMk/>
            <pc:sldMk cId="1841225936" sldId="287"/>
            <ac:picMk id="7" creationId="{156604CC-2874-4399-809F-6BD168653A22}"/>
          </ac:picMkLst>
        </pc:picChg>
      </pc:sldChg>
      <pc:sldChg chg="addSp delSp modSp add">
        <pc:chgData name="강석원" userId="6fc47971-e532-42ec-a7c4-57c89ceab77d" providerId="ADAL" clId="{170C1763-B314-45FA-BBFB-FB0A9BD2DD5D}" dt="2020-05-13T18:02:46.368" v="12344" actId="1076"/>
        <pc:sldMkLst>
          <pc:docMk/>
          <pc:sldMk cId="2129601524" sldId="288"/>
        </pc:sldMkLst>
        <pc:spChg chg="del">
          <ac:chgData name="강석원" userId="6fc47971-e532-42ec-a7c4-57c89ceab77d" providerId="ADAL" clId="{170C1763-B314-45FA-BBFB-FB0A9BD2DD5D}" dt="2020-05-13T17:55:46.184" v="11906" actId="478"/>
          <ac:spMkLst>
            <pc:docMk/>
            <pc:sldMk cId="2129601524" sldId="288"/>
            <ac:spMk id="5" creationId="{3ECBE46D-8E05-424E-A994-80DC380FB01D}"/>
          </ac:spMkLst>
        </pc:spChg>
        <pc:spChg chg="mod">
          <ac:chgData name="강석원" userId="6fc47971-e532-42ec-a7c4-57c89ceab77d" providerId="ADAL" clId="{170C1763-B314-45FA-BBFB-FB0A9BD2DD5D}" dt="2020-05-13T17:59:08.437" v="12338" actId="20577"/>
          <ac:spMkLst>
            <pc:docMk/>
            <pc:sldMk cId="2129601524" sldId="288"/>
            <ac:spMk id="6" creationId="{00000000-0000-0000-0000-000000000000}"/>
          </ac:spMkLst>
        </pc:spChg>
        <pc:picChg chg="del">
          <ac:chgData name="강석원" userId="6fc47971-e532-42ec-a7c4-57c89ceab77d" providerId="ADAL" clId="{170C1763-B314-45FA-BBFB-FB0A9BD2DD5D}" dt="2020-05-13T17:55:46.184" v="11906" actId="478"/>
          <ac:picMkLst>
            <pc:docMk/>
            <pc:sldMk cId="2129601524" sldId="288"/>
            <ac:picMk id="3" creationId="{DC00E75D-9115-4D7F-BD93-9E9409F030F8}"/>
          </ac:picMkLst>
        </pc:picChg>
        <pc:picChg chg="add del mod">
          <ac:chgData name="강석원" userId="6fc47971-e532-42ec-a7c4-57c89ceab77d" providerId="ADAL" clId="{170C1763-B314-45FA-BBFB-FB0A9BD2DD5D}" dt="2020-05-13T17:58:25.588" v="12167" actId="478"/>
          <ac:picMkLst>
            <pc:docMk/>
            <pc:sldMk cId="2129601524" sldId="288"/>
            <ac:picMk id="7" creationId="{3507BB90-999E-410F-B007-91A6AF53521F}"/>
          </ac:picMkLst>
        </pc:picChg>
        <pc:picChg chg="add mod">
          <ac:chgData name="강석원" userId="6fc47971-e532-42ec-a7c4-57c89ceab77d" providerId="ADAL" clId="{170C1763-B314-45FA-BBFB-FB0A9BD2DD5D}" dt="2020-05-13T17:57:44.418" v="12164" actId="1076"/>
          <ac:picMkLst>
            <pc:docMk/>
            <pc:sldMk cId="2129601524" sldId="288"/>
            <ac:picMk id="8" creationId="{36ED5231-1696-49DF-B0D9-B47394F68CD5}"/>
          </ac:picMkLst>
        </pc:picChg>
        <pc:picChg chg="add mod">
          <ac:chgData name="강석원" userId="6fc47971-e532-42ec-a7c4-57c89ceab77d" providerId="ADAL" clId="{170C1763-B314-45FA-BBFB-FB0A9BD2DD5D}" dt="2020-05-13T17:58:24.727" v="12166" actId="1076"/>
          <ac:picMkLst>
            <pc:docMk/>
            <pc:sldMk cId="2129601524" sldId="288"/>
            <ac:picMk id="9" creationId="{DE448904-3035-4BA4-8D18-6A2501801718}"/>
          </ac:picMkLst>
        </pc:picChg>
        <pc:picChg chg="add mod">
          <ac:chgData name="강석원" userId="6fc47971-e532-42ec-a7c4-57c89ceab77d" providerId="ADAL" clId="{170C1763-B314-45FA-BBFB-FB0A9BD2DD5D}" dt="2020-05-13T17:58:38.678" v="12170" actId="1076"/>
          <ac:picMkLst>
            <pc:docMk/>
            <pc:sldMk cId="2129601524" sldId="288"/>
            <ac:picMk id="10" creationId="{362A6916-D3B5-470F-90F1-F36558BC78D7}"/>
          </ac:picMkLst>
        </pc:picChg>
        <pc:picChg chg="add del mod">
          <ac:chgData name="강석원" userId="6fc47971-e532-42ec-a7c4-57c89ceab77d" providerId="ADAL" clId="{170C1763-B314-45FA-BBFB-FB0A9BD2DD5D}" dt="2020-05-13T18:02:43.198" v="12341" actId="478"/>
          <ac:picMkLst>
            <pc:docMk/>
            <pc:sldMk cId="2129601524" sldId="288"/>
            <ac:picMk id="11" creationId="{F6B14BD3-3AFC-4705-9E0E-CC2553AE93B4}"/>
          </ac:picMkLst>
        </pc:picChg>
        <pc:picChg chg="add mod">
          <ac:chgData name="강석원" userId="6fc47971-e532-42ec-a7c4-57c89ceab77d" providerId="ADAL" clId="{170C1763-B314-45FA-BBFB-FB0A9BD2DD5D}" dt="2020-05-13T18:02:46.368" v="12344" actId="1076"/>
          <ac:picMkLst>
            <pc:docMk/>
            <pc:sldMk cId="2129601524" sldId="288"/>
            <ac:picMk id="12" creationId="{2F34AA87-9735-4689-8636-9A5207D11323}"/>
          </ac:picMkLst>
        </pc:picChg>
      </pc:sldChg>
      <pc:sldChg chg="delSp modSp add ord">
        <pc:chgData name="강석원" userId="6fc47971-e532-42ec-a7c4-57c89ceab77d" providerId="ADAL" clId="{170C1763-B314-45FA-BBFB-FB0A9BD2DD5D}" dt="2020-05-14T01:28:59.445" v="14973" actId="20577"/>
        <pc:sldMkLst>
          <pc:docMk/>
          <pc:sldMk cId="855419180" sldId="289"/>
        </pc:sldMkLst>
        <pc:spChg chg="mod">
          <ac:chgData name="강석원" userId="6fc47971-e532-42ec-a7c4-57c89ceab77d" providerId="ADAL" clId="{170C1763-B314-45FA-BBFB-FB0A9BD2DD5D}" dt="2020-05-14T01:28:59.445" v="14973" actId="20577"/>
          <ac:spMkLst>
            <pc:docMk/>
            <pc:sldMk cId="855419180" sldId="289"/>
            <ac:spMk id="5" creationId="{00000000-0000-0000-0000-000000000000}"/>
          </ac:spMkLst>
        </pc:spChg>
        <pc:picChg chg="del">
          <ac:chgData name="강석원" userId="6fc47971-e532-42ec-a7c4-57c89ceab77d" providerId="ADAL" clId="{170C1763-B314-45FA-BBFB-FB0A9BD2DD5D}" dt="2020-05-13T18:08:46.133" v="12563" actId="478"/>
          <ac:picMkLst>
            <pc:docMk/>
            <pc:sldMk cId="855419180" sldId="289"/>
            <ac:picMk id="3" creationId="{0249D744-979B-44B3-AAD2-6572AAE94207}"/>
          </ac:picMkLst>
        </pc:picChg>
        <pc:picChg chg="del">
          <ac:chgData name="강석원" userId="6fc47971-e532-42ec-a7c4-57c89ceab77d" providerId="ADAL" clId="{170C1763-B314-45FA-BBFB-FB0A9BD2DD5D}" dt="2020-05-13T18:08:44.929" v="12562" actId="478"/>
          <ac:picMkLst>
            <pc:docMk/>
            <pc:sldMk cId="855419180" sldId="289"/>
            <ac:picMk id="6" creationId="{92B8946E-AB38-490B-BAC4-319AB473B2D4}"/>
          </ac:picMkLst>
        </pc:picChg>
      </pc:sldChg>
      <pc:sldChg chg="addSp delSp modSp add">
        <pc:chgData name="강석원" userId="6fc47971-e532-42ec-a7c4-57c89ceab77d" providerId="ADAL" clId="{170C1763-B314-45FA-BBFB-FB0A9BD2DD5D}" dt="2020-05-13T18:23:45.385" v="14467" actId="14100"/>
        <pc:sldMkLst>
          <pc:docMk/>
          <pc:sldMk cId="3634993252" sldId="290"/>
        </pc:sldMkLst>
        <pc:spChg chg="mod">
          <ac:chgData name="강석원" userId="6fc47971-e532-42ec-a7c4-57c89ceab77d" providerId="ADAL" clId="{170C1763-B314-45FA-BBFB-FB0A9BD2DD5D}" dt="2020-05-13T18:15:03.989" v="14203" actId="20577"/>
          <ac:spMkLst>
            <pc:docMk/>
            <pc:sldMk cId="3634993252" sldId="290"/>
            <ac:spMk id="5" creationId="{00000000-0000-0000-0000-000000000000}"/>
          </ac:spMkLst>
        </pc:spChg>
        <pc:spChg chg="add mod">
          <ac:chgData name="강석원" userId="6fc47971-e532-42ec-a7c4-57c89ceab77d" providerId="ADAL" clId="{170C1763-B314-45FA-BBFB-FB0A9BD2DD5D}" dt="2020-05-13T18:23:45.385" v="14467" actId="14100"/>
          <ac:spMkLst>
            <pc:docMk/>
            <pc:sldMk cId="3634993252" sldId="290"/>
            <ac:spMk id="9" creationId="{498522A1-3898-47C2-B8C0-B816ACC7D877}"/>
          </ac:spMkLst>
        </pc:spChg>
        <pc:picChg chg="del">
          <ac:chgData name="강석원" userId="6fc47971-e532-42ec-a7c4-57c89ceab77d" providerId="ADAL" clId="{170C1763-B314-45FA-BBFB-FB0A9BD2DD5D}" dt="2020-05-13T18:17:06.503" v="14205" actId="478"/>
          <ac:picMkLst>
            <pc:docMk/>
            <pc:sldMk cId="3634993252" sldId="290"/>
            <ac:picMk id="3" creationId="{0249D744-979B-44B3-AAD2-6572AAE94207}"/>
          </ac:picMkLst>
        </pc:picChg>
        <pc:picChg chg="del">
          <ac:chgData name="강석원" userId="6fc47971-e532-42ec-a7c4-57c89ceab77d" providerId="ADAL" clId="{170C1763-B314-45FA-BBFB-FB0A9BD2DD5D}" dt="2020-05-13T18:17:05.389" v="14204" actId="478"/>
          <ac:picMkLst>
            <pc:docMk/>
            <pc:sldMk cId="3634993252" sldId="290"/>
            <ac:picMk id="6" creationId="{92B8946E-AB38-490B-BAC4-319AB473B2D4}"/>
          </ac:picMkLst>
        </pc:picChg>
        <pc:picChg chg="add mod">
          <ac:chgData name="강석원" userId="6fc47971-e532-42ec-a7c4-57c89ceab77d" providerId="ADAL" clId="{170C1763-B314-45FA-BBFB-FB0A9BD2DD5D}" dt="2020-05-13T18:17:11.771" v="14210" actId="1076"/>
          <ac:picMkLst>
            <pc:docMk/>
            <pc:sldMk cId="3634993252" sldId="290"/>
            <ac:picMk id="7" creationId="{804769DE-3385-4E98-AABD-A76814843FDF}"/>
          </ac:picMkLst>
        </pc:picChg>
        <pc:picChg chg="add mod">
          <ac:chgData name="강석원" userId="6fc47971-e532-42ec-a7c4-57c89ceab77d" providerId="ADAL" clId="{170C1763-B314-45FA-BBFB-FB0A9BD2DD5D}" dt="2020-05-13T18:19:34.743" v="14212" actId="1076"/>
          <ac:picMkLst>
            <pc:docMk/>
            <pc:sldMk cId="3634993252" sldId="290"/>
            <ac:picMk id="8" creationId="{8A7D8D25-C744-4BC1-86A7-14A17B2AE927}"/>
          </ac:picMkLst>
        </pc:picChg>
      </pc:sldChg>
      <pc:sldChg chg="addSp delSp modSp add">
        <pc:chgData name="강석원" userId="6fc47971-e532-42ec-a7c4-57c89ceab77d" providerId="ADAL" clId="{170C1763-B314-45FA-BBFB-FB0A9BD2DD5D}" dt="2020-05-14T04:47:51.336" v="19993"/>
        <pc:sldMkLst>
          <pc:docMk/>
          <pc:sldMk cId="1305470183" sldId="291"/>
        </pc:sldMkLst>
        <pc:spChg chg="mod">
          <ac:chgData name="강석원" userId="6fc47971-e532-42ec-a7c4-57c89ceab77d" providerId="ADAL" clId="{170C1763-B314-45FA-BBFB-FB0A9BD2DD5D}" dt="2020-05-14T04:47:51.336" v="19993"/>
          <ac:spMkLst>
            <pc:docMk/>
            <pc:sldMk cId="1305470183" sldId="291"/>
            <ac:spMk id="5" creationId="{00000000-0000-0000-0000-000000000000}"/>
          </ac:spMkLst>
        </pc:spChg>
        <pc:spChg chg="add mod">
          <ac:chgData name="강석원" userId="6fc47971-e532-42ec-a7c4-57c89ceab77d" providerId="ADAL" clId="{170C1763-B314-45FA-BBFB-FB0A9BD2DD5D}" dt="2020-05-13T18:23:37.717" v="14464" actId="208"/>
          <ac:spMkLst>
            <pc:docMk/>
            <pc:sldMk cId="1305470183" sldId="291"/>
            <ac:spMk id="9" creationId="{AAF3A690-1AE7-4FE7-994B-3F3509748BF9}"/>
          </ac:spMkLst>
        </pc:spChg>
        <pc:picChg chg="add mod">
          <ac:chgData name="강석원" userId="6fc47971-e532-42ec-a7c4-57c89ceab77d" providerId="ADAL" clId="{170C1763-B314-45FA-BBFB-FB0A9BD2DD5D}" dt="2020-05-13T18:20:36.573" v="14379" actId="1076"/>
          <ac:picMkLst>
            <pc:docMk/>
            <pc:sldMk cId="1305470183" sldId="291"/>
            <ac:picMk id="3" creationId="{004045E4-D85D-49D8-BD8D-F0109CD80D3F}"/>
          </ac:picMkLst>
        </pc:picChg>
        <pc:picChg chg="add mod">
          <ac:chgData name="강석원" userId="6fc47971-e532-42ec-a7c4-57c89ceab77d" providerId="ADAL" clId="{170C1763-B314-45FA-BBFB-FB0A9BD2DD5D}" dt="2020-05-13T18:23:30.355" v="14462" actId="1076"/>
          <ac:picMkLst>
            <pc:docMk/>
            <pc:sldMk cId="1305470183" sldId="291"/>
            <ac:picMk id="6" creationId="{5509A197-0762-418B-A428-AE5C2B94E39E}"/>
          </ac:picMkLst>
        </pc:picChg>
        <pc:picChg chg="del">
          <ac:chgData name="강석원" userId="6fc47971-e532-42ec-a7c4-57c89ceab77d" providerId="ADAL" clId="{170C1763-B314-45FA-BBFB-FB0A9BD2DD5D}" dt="2020-05-13T18:20:51.460" v="14457" actId="478"/>
          <ac:picMkLst>
            <pc:docMk/>
            <pc:sldMk cId="1305470183" sldId="291"/>
            <ac:picMk id="7" creationId="{804769DE-3385-4E98-AABD-A76814843FDF}"/>
          </ac:picMkLst>
        </pc:picChg>
        <pc:picChg chg="del">
          <ac:chgData name="강석원" userId="6fc47971-e532-42ec-a7c4-57c89ceab77d" providerId="ADAL" clId="{170C1763-B314-45FA-BBFB-FB0A9BD2DD5D}" dt="2020-05-13T18:20:34.454" v="14377" actId="478"/>
          <ac:picMkLst>
            <pc:docMk/>
            <pc:sldMk cId="1305470183" sldId="291"/>
            <ac:picMk id="8" creationId="{8A7D8D25-C744-4BC1-86A7-14A17B2AE927}"/>
          </ac:picMkLst>
        </pc:picChg>
      </pc:sldChg>
      <pc:sldChg chg="addSp delSp modSp add">
        <pc:chgData name="강석원" userId="6fc47971-e532-42ec-a7c4-57c89ceab77d" providerId="ADAL" clId="{170C1763-B314-45FA-BBFB-FB0A9BD2DD5D}" dt="2020-05-14T01:26:59.639" v="14601" actId="1076"/>
        <pc:sldMkLst>
          <pc:docMk/>
          <pc:sldMk cId="1012123744" sldId="292"/>
        </pc:sldMkLst>
        <pc:spChg chg="add mod">
          <ac:chgData name="강석원" userId="6fc47971-e532-42ec-a7c4-57c89ceab77d" providerId="ADAL" clId="{170C1763-B314-45FA-BBFB-FB0A9BD2DD5D}" dt="2020-05-14T01:26:59.639" v="14601" actId="1076"/>
          <ac:spMkLst>
            <pc:docMk/>
            <pc:sldMk cId="1012123744" sldId="292"/>
            <ac:spMk id="11" creationId="{7618904D-5B03-4E27-9354-496865515D3E}"/>
          </ac:spMkLst>
        </pc:spChg>
        <pc:picChg chg="add mod">
          <ac:chgData name="강석원" userId="6fc47971-e532-42ec-a7c4-57c89ceab77d" providerId="ADAL" clId="{170C1763-B314-45FA-BBFB-FB0A9BD2DD5D}" dt="2020-05-13T18:25:08.480" v="14480" actId="1076"/>
          <ac:picMkLst>
            <pc:docMk/>
            <pc:sldMk cId="1012123744" sldId="292"/>
            <ac:picMk id="3" creationId="{06BD92F4-FBBF-4239-B221-C09070B3F2B8}"/>
          </ac:picMkLst>
        </pc:picChg>
        <pc:picChg chg="add mod">
          <ac:chgData name="강석원" userId="6fc47971-e532-42ec-a7c4-57c89ceab77d" providerId="ADAL" clId="{170C1763-B314-45FA-BBFB-FB0A9BD2DD5D}" dt="2020-05-13T18:26:18.173" v="14485" actId="1076"/>
          <ac:picMkLst>
            <pc:docMk/>
            <pc:sldMk cId="1012123744" sldId="292"/>
            <ac:picMk id="5" creationId="{45E247F3-1992-4C1C-BC08-CF68727F5D1D}"/>
          </ac:picMkLst>
        </pc:picChg>
        <pc:picChg chg="add mod">
          <ac:chgData name="강석원" userId="6fc47971-e532-42ec-a7c4-57c89ceab77d" providerId="ADAL" clId="{170C1763-B314-45FA-BBFB-FB0A9BD2DD5D}" dt="2020-05-13T18:26:35.018" v="14488" actId="1076"/>
          <ac:picMkLst>
            <pc:docMk/>
            <pc:sldMk cId="1012123744" sldId="292"/>
            <ac:picMk id="7" creationId="{D4FC242A-4344-4C95-9D5C-FED884ED3490}"/>
          </ac:picMkLst>
        </pc:picChg>
        <pc:picChg chg="del">
          <ac:chgData name="강석원" userId="6fc47971-e532-42ec-a7c4-57c89ceab77d" providerId="ADAL" clId="{170C1763-B314-45FA-BBFB-FB0A9BD2DD5D}" dt="2020-05-13T18:24:53.754" v="14473" actId="478"/>
          <ac:picMkLst>
            <pc:docMk/>
            <pc:sldMk cId="1012123744" sldId="292"/>
            <ac:picMk id="8" creationId="{36ED5231-1696-49DF-B0D9-B47394F68CD5}"/>
          </ac:picMkLst>
        </pc:picChg>
        <pc:picChg chg="del mod">
          <ac:chgData name="강석원" userId="6fc47971-e532-42ec-a7c4-57c89ceab77d" providerId="ADAL" clId="{170C1763-B314-45FA-BBFB-FB0A9BD2DD5D}" dt="2020-05-13T18:25:20.056" v="14483" actId="478"/>
          <ac:picMkLst>
            <pc:docMk/>
            <pc:sldMk cId="1012123744" sldId="292"/>
            <ac:picMk id="9" creationId="{DE448904-3035-4BA4-8D18-6A2501801718}"/>
          </ac:picMkLst>
        </pc:picChg>
        <pc:picChg chg="mod">
          <ac:chgData name="강석원" userId="6fc47971-e532-42ec-a7c4-57c89ceab77d" providerId="ADAL" clId="{170C1763-B314-45FA-BBFB-FB0A9BD2DD5D}" dt="2020-05-13T18:25:12.537" v="14481" actId="1076"/>
          <ac:picMkLst>
            <pc:docMk/>
            <pc:sldMk cId="1012123744" sldId="292"/>
            <ac:picMk id="10" creationId="{362A6916-D3B5-470F-90F1-F36558BC78D7}"/>
          </ac:picMkLst>
        </pc:picChg>
        <pc:picChg chg="del">
          <ac:chgData name="강석원" userId="6fc47971-e532-42ec-a7c4-57c89ceab77d" providerId="ADAL" clId="{170C1763-B314-45FA-BBFB-FB0A9BD2DD5D}" dt="2020-05-13T18:26:33.064" v="14486" actId="478"/>
          <ac:picMkLst>
            <pc:docMk/>
            <pc:sldMk cId="1012123744" sldId="292"/>
            <ac:picMk id="12" creationId="{2F34AA87-9735-4689-8636-9A5207D11323}"/>
          </ac:picMkLst>
        </pc:picChg>
      </pc:sldChg>
      <pc:sldChg chg="delSp modSp add">
        <pc:chgData name="강석원" userId="6fc47971-e532-42ec-a7c4-57c89ceab77d" providerId="ADAL" clId="{170C1763-B314-45FA-BBFB-FB0A9BD2DD5D}" dt="2020-05-14T04:48:58.004" v="20117" actId="20577"/>
        <pc:sldMkLst>
          <pc:docMk/>
          <pc:sldMk cId="3007069396" sldId="293"/>
        </pc:sldMkLst>
        <pc:spChg chg="mod">
          <ac:chgData name="강석원" userId="6fc47971-e532-42ec-a7c4-57c89ceab77d" providerId="ADAL" clId="{170C1763-B314-45FA-BBFB-FB0A9BD2DD5D}" dt="2020-05-14T01:27:19.914" v="14603" actId="20577"/>
          <ac:spMkLst>
            <pc:docMk/>
            <pc:sldMk cId="3007069396" sldId="293"/>
            <ac:spMk id="2" creationId="{00000000-0000-0000-0000-000000000000}"/>
          </ac:spMkLst>
        </pc:spChg>
        <pc:spChg chg="mod">
          <ac:chgData name="강석원" userId="6fc47971-e532-42ec-a7c4-57c89ceab77d" providerId="ADAL" clId="{170C1763-B314-45FA-BBFB-FB0A9BD2DD5D}" dt="2020-05-14T04:48:58.004" v="20117" actId="20577"/>
          <ac:spMkLst>
            <pc:docMk/>
            <pc:sldMk cId="3007069396" sldId="293"/>
            <ac:spMk id="6" creationId="{00000000-0000-0000-0000-000000000000}"/>
          </ac:spMkLst>
        </pc:spChg>
        <pc:spChg chg="del">
          <ac:chgData name="강석원" userId="6fc47971-e532-42ec-a7c4-57c89ceab77d" providerId="ADAL" clId="{170C1763-B314-45FA-BBFB-FB0A9BD2DD5D}" dt="2020-05-14T01:34:05.426" v="15861" actId="478"/>
          <ac:spMkLst>
            <pc:docMk/>
            <pc:sldMk cId="3007069396" sldId="293"/>
            <ac:spMk id="11" creationId="{7618904D-5B03-4E27-9354-496865515D3E}"/>
          </ac:spMkLst>
        </pc:spChg>
        <pc:picChg chg="del">
          <ac:chgData name="강석원" userId="6fc47971-e532-42ec-a7c4-57c89ceab77d" providerId="ADAL" clId="{170C1763-B314-45FA-BBFB-FB0A9BD2DD5D}" dt="2020-05-14T01:34:03.013" v="15860" actId="478"/>
          <ac:picMkLst>
            <pc:docMk/>
            <pc:sldMk cId="3007069396" sldId="293"/>
            <ac:picMk id="3" creationId="{06BD92F4-FBBF-4239-B221-C09070B3F2B8}"/>
          </ac:picMkLst>
        </pc:picChg>
        <pc:picChg chg="del">
          <ac:chgData name="강석원" userId="6fc47971-e532-42ec-a7c4-57c89ceab77d" providerId="ADAL" clId="{170C1763-B314-45FA-BBFB-FB0A9BD2DD5D}" dt="2020-05-14T01:34:03.013" v="15860" actId="478"/>
          <ac:picMkLst>
            <pc:docMk/>
            <pc:sldMk cId="3007069396" sldId="293"/>
            <ac:picMk id="5" creationId="{45E247F3-1992-4C1C-BC08-CF68727F5D1D}"/>
          </ac:picMkLst>
        </pc:picChg>
        <pc:picChg chg="del">
          <ac:chgData name="강석원" userId="6fc47971-e532-42ec-a7c4-57c89ceab77d" providerId="ADAL" clId="{170C1763-B314-45FA-BBFB-FB0A9BD2DD5D}" dt="2020-05-14T01:34:05.426" v="15861" actId="478"/>
          <ac:picMkLst>
            <pc:docMk/>
            <pc:sldMk cId="3007069396" sldId="293"/>
            <ac:picMk id="7" creationId="{D4FC242A-4344-4C95-9D5C-FED884ED3490}"/>
          </ac:picMkLst>
        </pc:picChg>
        <pc:picChg chg="del">
          <ac:chgData name="강석원" userId="6fc47971-e532-42ec-a7c4-57c89ceab77d" providerId="ADAL" clId="{170C1763-B314-45FA-BBFB-FB0A9BD2DD5D}" dt="2020-05-14T01:34:03.013" v="15860" actId="478"/>
          <ac:picMkLst>
            <pc:docMk/>
            <pc:sldMk cId="3007069396" sldId="293"/>
            <ac:picMk id="10" creationId="{362A6916-D3B5-470F-90F1-F36558BC78D7}"/>
          </ac:picMkLst>
        </pc:picChg>
      </pc:sldChg>
      <pc:sldChg chg="delSp modSp add">
        <pc:chgData name="강석원" userId="6fc47971-e532-42ec-a7c4-57c89ceab77d" providerId="ADAL" clId="{170C1763-B314-45FA-BBFB-FB0A9BD2DD5D}" dt="2020-05-14T01:33:41.249" v="15858" actId="20577"/>
        <pc:sldMkLst>
          <pc:docMk/>
          <pc:sldMk cId="1959942453" sldId="294"/>
        </pc:sldMkLst>
        <pc:spChg chg="mod">
          <ac:chgData name="강석원" userId="6fc47971-e532-42ec-a7c4-57c89ceab77d" providerId="ADAL" clId="{170C1763-B314-45FA-BBFB-FB0A9BD2DD5D}" dt="2020-05-14T01:33:41.249" v="15858" actId="20577"/>
          <ac:spMkLst>
            <pc:docMk/>
            <pc:sldMk cId="1959942453" sldId="294"/>
            <ac:spMk id="6" creationId="{00000000-0000-0000-0000-000000000000}"/>
          </ac:spMkLst>
        </pc:spChg>
        <pc:spChg chg="del">
          <ac:chgData name="강석원" userId="6fc47971-e532-42ec-a7c4-57c89ceab77d" providerId="ADAL" clId="{170C1763-B314-45FA-BBFB-FB0A9BD2DD5D}" dt="2020-05-14T01:29:47.362" v="14996" actId="478"/>
          <ac:spMkLst>
            <pc:docMk/>
            <pc:sldMk cId="1959942453" sldId="294"/>
            <ac:spMk id="11" creationId="{7618904D-5B03-4E27-9354-496865515D3E}"/>
          </ac:spMkLst>
        </pc:spChg>
        <pc:picChg chg="del">
          <ac:chgData name="강석원" userId="6fc47971-e532-42ec-a7c4-57c89ceab77d" providerId="ADAL" clId="{170C1763-B314-45FA-BBFB-FB0A9BD2DD5D}" dt="2020-05-14T01:29:42.696" v="14995" actId="478"/>
          <ac:picMkLst>
            <pc:docMk/>
            <pc:sldMk cId="1959942453" sldId="294"/>
            <ac:picMk id="3" creationId="{06BD92F4-FBBF-4239-B221-C09070B3F2B8}"/>
          </ac:picMkLst>
        </pc:picChg>
        <pc:picChg chg="del">
          <ac:chgData name="강석원" userId="6fc47971-e532-42ec-a7c4-57c89ceab77d" providerId="ADAL" clId="{170C1763-B314-45FA-BBFB-FB0A9BD2DD5D}" dt="2020-05-14T01:29:42.696" v="14995" actId="478"/>
          <ac:picMkLst>
            <pc:docMk/>
            <pc:sldMk cId="1959942453" sldId="294"/>
            <ac:picMk id="5" creationId="{45E247F3-1992-4C1C-BC08-CF68727F5D1D}"/>
          </ac:picMkLst>
        </pc:picChg>
        <pc:picChg chg="del">
          <ac:chgData name="강석원" userId="6fc47971-e532-42ec-a7c4-57c89ceab77d" providerId="ADAL" clId="{170C1763-B314-45FA-BBFB-FB0A9BD2DD5D}" dt="2020-05-14T01:29:47.362" v="14996" actId="478"/>
          <ac:picMkLst>
            <pc:docMk/>
            <pc:sldMk cId="1959942453" sldId="294"/>
            <ac:picMk id="7" creationId="{D4FC242A-4344-4C95-9D5C-FED884ED3490}"/>
          </ac:picMkLst>
        </pc:picChg>
        <pc:picChg chg="del">
          <ac:chgData name="강석원" userId="6fc47971-e532-42ec-a7c4-57c89ceab77d" providerId="ADAL" clId="{170C1763-B314-45FA-BBFB-FB0A9BD2DD5D}" dt="2020-05-14T01:29:42.696" v="14995" actId="478"/>
          <ac:picMkLst>
            <pc:docMk/>
            <pc:sldMk cId="1959942453" sldId="294"/>
            <ac:picMk id="10" creationId="{362A6916-D3B5-470F-90F1-F36558BC78D7}"/>
          </ac:picMkLst>
        </pc:picChg>
      </pc:sldChg>
      <pc:sldChg chg="addSp delSp modSp add del">
        <pc:chgData name="강석원" userId="6fc47971-e532-42ec-a7c4-57c89ceab77d" providerId="ADAL" clId="{170C1763-B314-45FA-BBFB-FB0A9BD2DD5D}" dt="2020-05-14T04:48:48.535" v="20080" actId="2696"/>
        <pc:sldMkLst>
          <pc:docMk/>
          <pc:sldMk cId="534867952" sldId="295"/>
        </pc:sldMkLst>
        <pc:spChg chg="mod">
          <ac:chgData name="강석원" userId="6fc47971-e532-42ec-a7c4-57c89ceab77d" providerId="ADAL" clId="{170C1763-B314-45FA-BBFB-FB0A9BD2DD5D}" dt="2020-05-14T04:48:41.057" v="20077" actId="20577"/>
          <ac:spMkLst>
            <pc:docMk/>
            <pc:sldMk cId="534867952" sldId="295"/>
            <ac:spMk id="6" creationId="{00000000-0000-0000-0000-000000000000}"/>
          </ac:spMkLst>
        </pc:spChg>
        <pc:picChg chg="add del mod">
          <ac:chgData name="강석원" userId="6fc47971-e532-42ec-a7c4-57c89ceab77d" providerId="ADAL" clId="{170C1763-B314-45FA-BBFB-FB0A9BD2DD5D}" dt="2020-05-14T03:32:48.127" v="17679"/>
          <ac:picMkLst>
            <pc:docMk/>
            <pc:sldMk cId="534867952" sldId="295"/>
            <ac:picMk id="3" creationId="{C1646EF1-DF11-4933-BC03-8F8871E8FA1F}"/>
          </ac:picMkLst>
        </pc:picChg>
      </pc:sldChg>
      <pc:sldChg chg="addSp delSp modSp add">
        <pc:chgData name="강석원" userId="6fc47971-e532-42ec-a7c4-57c89ceab77d" providerId="ADAL" clId="{170C1763-B314-45FA-BBFB-FB0A9BD2DD5D}" dt="2020-05-14T03:34:53.322" v="17927" actId="20577"/>
        <pc:sldMkLst>
          <pc:docMk/>
          <pc:sldMk cId="2412384641" sldId="296"/>
        </pc:sldMkLst>
        <pc:spChg chg="add del mod">
          <ac:chgData name="강석원" userId="6fc47971-e532-42ec-a7c4-57c89ceab77d" providerId="ADAL" clId="{170C1763-B314-45FA-BBFB-FB0A9BD2DD5D}" dt="2020-05-14T03:33:06.227" v="17695" actId="478"/>
          <ac:spMkLst>
            <pc:docMk/>
            <pc:sldMk cId="2412384641" sldId="296"/>
            <ac:spMk id="5" creationId="{DEB19CF4-ADF1-49F5-BD99-A8BCB2CC2AEE}"/>
          </ac:spMkLst>
        </pc:spChg>
        <pc:spChg chg="del">
          <ac:chgData name="강석원" userId="6fc47971-e532-42ec-a7c4-57c89ceab77d" providerId="ADAL" clId="{170C1763-B314-45FA-BBFB-FB0A9BD2DD5D}" dt="2020-05-14T03:33:04.831" v="17694" actId="478"/>
          <ac:spMkLst>
            <pc:docMk/>
            <pc:sldMk cId="2412384641" sldId="296"/>
            <ac:spMk id="6" creationId="{00000000-0000-0000-0000-000000000000}"/>
          </ac:spMkLst>
        </pc:spChg>
        <pc:spChg chg="add mod">
          <ac:chgData name="강석원" userId="6fc47971-e532-42ec-a7c4-57c89ceab77d" providerId="ADAL" clId="{170C1763-B314-45FA-BBFB-FB0A9BD2DD5D}" dt="2020-05-14T03:34:53.322" v="17927" actId="20577"/>
          <ac:spMkLst>
            <pc:docMk/>
            <pc:sldMk cId="2412384641" sldId="296"/>
            <ac:spMk id="8" creationId="{C44417F5-7D98-47CC-9DDC-AA04C726BC81}"/>
          </ac:spMkLst>
        </pc:spChg>
        <pc:spChg chg="add mod">
          <ac:chgData name="강석원" userId="6fc47971-e532-42ec-a7c4-57c89ceab77d" providerId="ADAL" clId="{170C1763-B314-45FA-BBFB-FB0A9BD2DD5D}" dt="2020-05-14T03:34:05.354" v="17811" actId="208"/>
          <ac:spMkLst>
            <pc:docMk/>
            <pc:sldMk cId="2412384641" sldId="296"/>
            <ac:spMk id="9" creationId="{8DBDFD27-A44F-450A-B456-85A144777F77}"/>
          </ac:spMkLst>
        </pc:spChg>
        <pc:spChg chg="add mod">
          <ac:chgData name="강석원" userId="6fc47971-e532-42ec-a7c4-57c89ceab77d" providerId="ADAL" clId="{170C1763-B314-45FA-BBFB-FB0A9BD2DD5D}" dt="2020-05-14T03:34:12.078" v="17813" actId="14100"/>
          <ac:spMkLst>
            <pc:docMk/>
            <pc:sldMk cId="2412384641" sldId="296"/>
            <ac:spMk id="10" creationId="{B6AB734A-F0C9-4F1F-9055-81363F860EEC}"/>
          </ac:spMkLst>
        </pc:spChg>
        <pc:picChg chg="add mod">
          <ac:chgData name="강석원" userId="6fc47971-e532-42ec-a7c4-57c89ceab77d" providerId="ADAL" clId="{170C1763-B314-45FA-BBFB-FB0A9BD2DD5D}" dt="2020-05-14T03:33:09.068" v="17698" actId="1076"/>
          <ac:picMkLst>
            <pc:docMk/>
            <pc:sldMk cId="2412384641" sldId="296"/>
            <ac:picMk id="7" creationId="{F1373B9C-293D-476E-861D-49BDEB6C85EF}"/>
          </ac:picMkLst>
        </pc:picChg>
      </pc:sldChg>
      <pc:sldChg chg="add del">
        <pc:chgData name="강석원" userId="6fc47971-e532-42ec-a7c4-57c89ceab77d" providerId="ADAL" clId="{170C1763-B314-45FA-BBFB-FB0A9BD2DD5D}" dt="2020-05-14T04:49:07.682" v="20118" actId="2696"/>
        <pc:sldMkLst>
          <pc:docMk/>
          <pc:sldMk cId="251746862" sldId="297"/>
        </pc:sldMkLst>
      </pc:sldChg>
      <pc:sldChg chg="addSp delSp modSp add">
        <pc:chgData name="강석원" userId="6fc47971-e532-42ec-a7c4-57c89ceab77d" providerId="ADAL" clId="{170C1763-B314-45FA-BBFB-FB0A9BD2DD5D}" dt="2020-05-14T03:59:22.292" v="18154" actId="20577"/>
        <pc:sldMkLst>
          <pc:docMk/>
          <pc:sldMk cId="1100328799" sldId="298"/>
        </pc:sldMkLst>
        <pc:spChg chg="mod">
          <ac:chgData name="강석원" userId="6fc47971-e532-42ec-a7c4-57c89ceab77d" providerId="ADAL" clId="{170C1763-B314-45FA-BBFB-FB0A9BD2DD5D}" dt="2020-05-14T03:59:22.292" v="18154" actId="20577"/>
          <ac:spMkLst>
            <pc:docMk/>
            <pc:sldMk cId="1100328799" sldId="298"/>
            <ac:spMk id="8" creationId="{C44417F5-7D98-47CC-9DDC-AA04C726BC81}"/>
          </ac:spMkLst>
        </pc:spChg>
        <pc:spChg chg="mod">
          <ac:chgData name="강석원" userId="6fc47971-e532-42ec-a7c4-57c89ceab77d" providerId="ADAL" clId="{170C1763-B314-45FA-BBFB-FB0A9BD2DD5D}" dt="2020-05-14T03:58:04.609" v="17939" actId="14100"/>
          <ac:spMkLst>
            <pc:docMk/>
            <pc:sldMk cId="1100328799" sldId="298"/>
            <ac:spMk id="9" creationId="{8DBDFD27-A44F-450A-B456-85A144777F77}"/>
          </ac:spMkLst>
        </pc:spChg>
        <pc:spChg chg="del">
          <ac:chgData name="강석원" userId="6fc47971-e532-42ec-a7c4-57c89ceab77d" providerId="ADAL" clId="{170C1763-B314-45FA-BBFB-FB0A9BD2DD5D}" dt="2020-05-14T03:58:11.555" v="17942" actId="478"/>
          <ac:spMkLst>
            <pc:docMk/>
            <pc:sldMk cId="1100328799" sldId="298"/>
            <ac:spMk id="10" creationId="{B6AB734A-F0C9-4F1F-9055-81363F860EEC}"/>
          </ac:spMkLst>
        </pc:spChg>
        <pc:spChg chg="add mod">
          <ac:chgData name="강석원" userId="6fc47971-e532-42ec-a7c4-57c89ceab77d" providerId="ADAL" clId="{170C1763-B314-45FA-BBFB-FB0A9BD2DD5D}" dt="2020-05-14T03:58:19.799" v="17944" actId="14100"/>
          <ac:spMkLst>
            <pc:docMk/>
            <pc:sldMk cId="1100328799" sldId="298"/>
            <ac:spMk id="11" creationId="{E8D36196-A3DF-46C6-AC2D-5488CFD8593E}"/>
          </ac:spMkLst>
        </pc:spChg>
        <pc:picChg chg="add mod ord">
          <ac:chgData name="강석원" userId="6fc47971-e532-42ec-a7c4-57c89ceab77d" providerId="ADAL" clId="{170C1763-B314-45FA-BBFB-FB0A9BD2DD5D}" dt="2020-05-14T03:58:07.667" v="17941" actId="1076"/>
          <ac:picMkLst>
            <pc:docMk/>
            <pc:sldMk cId="1100328799" sldId="298"/>
            <ac:picMk id="3" creationId="{37205E1D-54E6-41DE-91BC-535C6CD5E54D}"/>
          </ac:picMkLst>
        </pc:picChg>
        <pc:picChg chg="del">
          <ac:chgData name="강석원" userId="6fc47971-e532-42ec-a7c4-57c89ceab77d" providerId="ADAL" clId="{170C1763-B314-45FA-BBFB-FB0A9BD2DD5D}" dt="2020-05-14T03:57:32.433" v="17930" actId="478"/>
          <ac:picMkLst>
            <pc:docMk/>
            <pc:sldMk cId="1100328799" sldId="298"/>
            <ac:picMk id="7" creationId="{F1373B9C-293D-476E-861D-49BDEB6C85EF}"/>
          </ac:picMkLst>
        </pc:picChg>
      </pc:sldChg>
      <pc:sldChg chg="addSp delSp modSp add">
        <pc:chgData name="강석원" userId="6fc47971-e532-42ec-a7c4-57c89ceab77d" providerId="ADAL" clId="{170C1763-B314-45FA-BBFB-FB0A9BD2DD5D}" dt="2020-05-14T04:01:44.707" v="18317" actId="14100"/>
        <pc:sldMkLst>
          <pc:docMk/>
          <pc:sldMk cId="988741758" sldId="299"/>
        </pc:sldMkLst>
        <pc:spChg chg="mod">
          <ac:chgData name="강석원" userId="6fc47971-e532-42ec-a7c4-57c89ceab77d" providerId="ADAL" clId="{170C1763-B314-45FA-BBFB-FB0A9BD2DD5D}" dt="2020-05-14T03:59:49.606" v="18310" actId="20577"/>
          <ac:spMkLst>
            <pc:docMk/>
            <pc:sldMk cId="988741758" sldId="299"/>
            <ac:spMk id="8" creationId="{C44417F5-7D98-47CC-9DDC-AA04C726BC81}"/>
          </ac:spMkLst>
        </pc:spChg>
        <pc:spChg chg="del">
          <ac:chgData name="강석원" userId="6fc47971-e532-42ec-a7c4-57c89ceab77d" providerId="ADAL" clId="{170C1763-B314-45FA-BBFB-FB0A9BD2DD5D}" dt="2020-05-14T03:59:53.576" v="18311" actId="478"/>
          <ac:spMkLst>
            <pc:docMk/>
            <pc:sldMk cId="988741758" sldId="299"/>
            <ac:spMk id="9" creationId="{8DBDFD27-A44F-450A-B456-85A144777F77}"/>
          </ac:spMkLst>
        </pc:spChg>
        <pc:spChg chg="add mod">
          <ac:chgData name="강석원" userId="6fc47971-e532-42ec-a7c4-57c89ceab77d" providerId="ADAL" clId="{170C1763-B314-45FA-BBFB-FB0A9BD2DD5D}" dt="2020-05-14T04:01:44.707" v="18317" actId="14100"/>
          <ac:spMkLst>
            <pc:docMk/>
            <pc:sldMk cId="988741758" sldId="299"/>
            <ac:spMk id="10" creationId="{FE87AD20-5038-48A1-BA4B-283630C9BEEE}"/>
          </ac:spMkLst>
        </pc:spChg>
        <pc:spChg chg="del">
          <ac:chgData name="강석원" userId="6fc47971-e532-42ec-a7c4-57c89ceab77d" providerId="ADAL" clId="{170C1763-B314-45FA-BBFB-FB0A9BD2DD5D}" dt="2020-05-14T03:59:53.576" v="18311" actId="478"/>
          <ac:spMkLst>
            <pc:docMk/>
            <pc:sldMk cId="988741758" sldId="299"/>
            <ac:spMk id="11" creationId="{E8D36196-A3DF-46C6-AC2D-5488CFD8593E}"/>
          </ac:spMkLst>
        </pc:spChg>
        <pc:picChg chg="del">
          <ac:chgData name="강석원" userId="6fc47971-e532-42ec-a7c4-57c89ceab77d" providerId="ADAL" clId="{170C1763-B314-45FA-BBFB-FB0A9BD2DD5D}" dt="2020-05-14T03:59:53.576" v="18311" actId="478"/>
          <ac:picMkLst>
            <pc:docMk/>
            <pc:sldMk cId="988741758" sldId="299"/>
            <ac:picMk id="3" creationId="{37205E1D-54E6-41DE-91BC-535C6CD5E54D}"/>
          </ac:picMkLst>
        </pc:picChg>
        <pc:picChg chg="add mod">
          <ac:chgData name="강석원" userId="6fc47971-e532-42ec-a7c4-57c89ceab77d" providerId="ADAL" clId="{170C1763-B314-45FA-BBFB-FB0A9BD2DD5D}" dt="2020-05-14T04:01:30.048" v="18314" actId="1076"/>
          <ac:picMkLst>
            <pc:docMk/>
            <pc:sldMk cId="988741758" sldId="299"/>
            <ac:picMk id="5" creationId="{16EE1636-F79A-425D-94A7-269EF2B1F66C}"/>
          </ac:picMkLst>
        </pc:picChg>
      </pc:sldChg>
      <pc:sldChg chg="add del">
        <pc:chgData name="강석원" userId="6fc47971-e532-42ec-a7c4-57c89ceab77d" providerId="ADAL" clId="{170C1763-B314-45FA-BBFB-FB0A9BD2DD5D}" dt="2020-05-14T03:57:35.223" v="17932"/>
        <pc:sldMkLst>
          <pc:docMk/>
          <pc:sldMk cId="3089699224" sldId="299"/>
        </pc:sldMkLst>
      </pc:sldChg>
      <pc:sldChg chg="addSp delSp modSp add">
        <pc:chgData name="강석원" userId="6fc47971-e532-42ec-a7c4-57c89ceab77d" providerId="ADAL" clId="{170C1763-B314-45FA-BBFB-FB0A9BD2DD5D}" dt="2020-05-14T04:07:58.621" v="19024" actId="20577"/>
        <pc:sldMkLst>
          <pc:docMk/>
          <pc:sldMk cId="4029763633" sldId="300"/>
        </pc:sldMkLst>
        <pc:spChg chg="mod">
          <ac:chgData name="강석원" userId="6fc47971-e532-42ec-a7c4-57c89ceab77d" providerId="ADAL" clId="{170C1763-B314-45FA-BBFB-FB0A9BD2DD5D}" dt="2020-05-14T04:07:58.621" v="19024" actId="20577"/>
          <ac:spMkLst>
            <pc:docMk/>
            <pc:sldMk cId="4029763633" sldId="300"/>
            <ac:spMk id="8" creationId="{C44417F5-7D98-47CC-9DDC-AA04C726BC81}"/>
          </ac:spMkLst>
        </pc:spChg>
        <pc:spChg chg="del">
          <ac:chgData name="강석원" userId="6fc47971-e532-42ec-a7c4-57c89ceab77d" providerId="ADAL" clId="{170C1763-B314-45FA-BBFB-FB0A9BD2DD5D}" dt="2020-05-14T04:01:53.240" v="18319" actId="478"/>
          <ac:spMkLst>
            <pc:docMk/>
            <pc:sldMk cId="4029763633" sldId="300"/>
            <ac:spMk id="10" creationId="{FE87AD20-5038-48A1-BA4B-283630C9BEEE}"/>
          </ac:spMkLst>
        </pc:spChg>
        <pc:picChg chg="add mod">
          <ac:chgData name="강석원" userId="6fc47971-e532-42ec-a7c4-57c89ceab77d" providerId="ADAL" clId="{170C1763-B314-45FA-BBFB-FB0A9BD2DD5D}" dt="2020-05-14T04:02:38.688" v="18328" actId="1076"/>
          <ac:picMkLst>
            <pc:docMk/>
            <pc:sldMk cId="4029763633" sldId="300"/>
            <ac:picMk id="3" creationId="{47114BC9-5FB3-4337-A05D-6DE543D16C14}"/>
          </ac:picMkLst>
        </pc:picChg>
        <pc:picChg chg="del">
          <ac:chgData name="강석원" userId="6fc47971-e532-42ec-a7c4-57c89ceab77d" providerId="ADAL" clId="{170C1763-B314-45FA-BBFB-FB0A9BD2DD5D}" dt="2020-05-14T04:01:53.240" v="18319" actId="478"/>
          <ac:picMkLst>
            <pc:docMk/>
            <pc:sldMk cId="4029763633" sldId="300"/>
            <ac:picMk id="5" creationId="{16EE1636-F79A-425D-94A7-269EF2B1F66C}"/>
          </ac:picMkLst>
        </pc:picChg>
        <pc:picChg chg="add mod">
          <ac:chgData name="강석원" userId="6fc47971-e532-42ec-a7c4-57c89ceab77d" providerId="ADAL" clId="{170C1763-B314-45FA-BBFB-FB0A9BD2DD5D}" dt="2020-05-14T04:03:16.404" v="18332" actId="1076"/>
          <ac:picMkLst>
            <pc:docMk/>
            <pc:sldMk cId="4029763633" sldId="300"/>
            <ac:picMk id="6" creationId="{0EE46707-1397-4839-9704-6A4DDEE3B8B2}"/>
          </ac:picMkLst>
        </pc:picChg>
        <pc:picChg chg="add mod">
          <ac:chgData name="강석원" userId="6fc47971-e532-42ec-a7c4-57c89ceab77d" providerId="ADAL" clId="{170C1763-B314-45FA-BBFB-FB0A9BD2DD5D}" dt="2020-05-14T04:04:28.701" v="18444" actId="1076"/>
          <ac:picMkLst>
            <pc:docMk/>
            <pc:sldMk cId="4029763633" sldId="300"/>
            <ac:picMk id="7" creationId="{0986F6B3-097C-4B5D-AFA3-E500E73A73F6}"/>
          </ac:picMkLst>
        </pc:picChg>
        <pc:picChg chg="add mod">
          <ac:chgData name="강석원" userId="6fc47971-e532-42ec-a7c4-57c89ceab77d" providerId="ADAL" clId="{170C1763-B314-45FA-BBFB-FB0A9BD2DD5D}" dt="2020-05-14T04:02:40.638" v="18329" actId="1076"/>
          <ac:picMkLst>
            <pc:docMk/>
            <pc:sldMk cId="4029763633" sldId="300"/>
            <ac:picMk id="9" creationId="{44AA5897-415D-49B3-93D2-E8E127D9E351}"/>
          </ac:picMkLst>
        </pc:picChg>
      </pc:sldChg>
      <pc:sldChg chg="add del">
        <pc:chgData name="강석원" userId="6fc47971-e532-42ec-a7c4-57c89ceab77d" providerId="ADAL" clId="{170C1763-B314-45FA-BBFB-FB0A9BD2DD5D}" dt="2020-05-14T04:37:32.297" v="19326"/>
        <pc:sldMkLst>
          <pc:docMk/>
          <pc:sldMk cId="2909859850" sldId="301"/>
        </pc:sldMkLst>
      </pc:sldChg>
      <pc:sldChg chg="addSp delSp modSp add">
        <pc:chgData name="강석원" userId="6fc47971-e532-42ec-a7c4-57c89ceab77d" providerId="ADAL" clId="{170C1763-B314-45FA-BBFB-FB0A9BD2DD5D}" dt="2020-05-14T04:41:47.363" v="19412" actId="1076"/>
        <pc:sldMkLst>
          <pc:docMk/>
          <pc:sldMk cId="3472259327" sldId="301"/>
        </pc:sldMkLst>
        <pc:spChg chg="add del mod">
          <ac:chgData name="강석원" userId="6fc47971-e532-42ec-a7c4-57c89ceab77d" providerId="ADAL" clId="{170C1763-B314-45FA-BBFB-FB0A9BD2DD5D}" dt="2020-05-14T04:41:38.783" v="19408" actId="478"/>
          <ac:spMkLst>
            <pc:docMk/>
            <pc:sldMk cId="3472259327" sldId="301"/>
            <ac:spMk id="5" creationId="{2308EFF3-B6DD-49E0-82A6-CA08EEE1F765}"/>
          </ac:spMkLst>
        </pc:spChg>
        <pc:spChg chg="add mod">
          <ac:chgData name="강석원" userId="6fc47971-e532-42ec-a7c4-57c89ceab77d" providerId="ADAL" clId="{170C1763-B314-45FA-BBFB-FB0A9BD2DD5D}" dt="2020-05-14T04:41:47.363" v="19412" actId="1076"/>
          <ac:spMkLst>
            <pc:docMk/>
            <pc:sldMk cId="3472259327" sldId="301"/>
            <ac:spMk id="6" creationId="{66F714A0-CB03-48FA-BC53-24768B21D414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7" creationId="{BAF03BDE-7505-469B-A626-78D34C1310D5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8" creationId="{C5B33534-2F15-44A8-B1E1-25A75ECA8500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9" creationId="{084701A9-94F1-4B2E-AC93-25DEF033F80E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10" creationId="{A14ABBD4-A248-4B88-A0CC-6F83F6C6334A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11" creationId="{72969D8F-A205-459C-8BBF-BBFE0EF85B9C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12" creationId="{4497BBD3-FD27-4684-A6E6-DE60DD7C0684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13" creationId="{7333D6F3-681B-4EC3-8766-70D5D6348EF5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14" creationId="{960FE1B8-EEEB-4BA3-A05C-44037F731350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15" creationId="{73AD8A30-FBB1-4C76-B818-20D917D6CE02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16" creationId="{28453066-2B3F-45FB-9B35-4F0743CC4076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27" creationId="{B8A96B62-AF94-4905-8C4E-E9EBC647B015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28" creationId="{EBDC1CF7-5219-467E-BFF5-44AB8B0BEF5C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29" creationId="{A10B86EB-D696-4A4D-A1F9-7F0B034087E2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30" creationId="{16BEE619-F3C4-41D4-91FF-2C63DF82F34D}"/>
          </ac:spMkLst>
        </pc:spChg>
        <pc:spChg chg="del">
          <ac:chgData name="강석원" userId="6fc47971-e532-42ec-a7c4-57c89ceab77d" providerId="ADAL" clId="{170C1763-B314-45FA-BBFB-FB0A9BD2DD5D}" dt="2020-05-14T04:37:37.066" v="19328" actId="478"/>
          <ac:spMkLst>
            <pc:docMk/>
            <pc:sldMk cId="3472259327" sldId="301"/>
            <ac:spMk id="31" creationId="{0BE561FB-9D02-4E4E-BDC9-EF9221F74DDE}"/>
          </ac:spMkLst>
        </pc:spChg>
        <pc:spChg chg="add mod">
          <ac:chgData name="강석원" userId="6fc47971-e532-42ec-a7c4-57c89ceab77d" providerId="ADAL" clId="{170C1763-B314-45FA-BBFB-FB0A9BD2DD5D}" dt="2020-05-14T04:41:44.716" v="19411" actId="14100"/>
          <ac:spMkLst>
            <pc:docMk/>
            <pc:sldMk cId="3472259327" sldId="301"/>
            <ac:spMk id="32" creationId="{FCC64771-43B1-495B-A20E-AAC6DD46D9A7}"/>
          </ac:spMkLst>
        </pc:spChg>
        <pc:picChg chg="add del mod modCrop">
          <ac:chgData name="강석원" userId="6fc47971-e532-42ec-a7c4-57c89ceab77d" providerId="ADAL" clId="{170C1763-B314-45FA-BBFB-FB0A9BD2DD5D}" dt="2020-05-14T04:40:04.519" v="19358" actId="478"/>
          <ac:picMkLst>
            <pc:docMk/>
            <pc:sldMk cId="3472259327" sldId="301"/>
            <ac:picMk id="3" creationId="{1619F968-F94C-43B0-95B1-C7C6EB7C9F03}"/>
          </ac:picMkLst>
        </pc:picChg>
        <pc:picChg chg="add mod">
          <ac:chgData name="강석원" userId="6fc47971-e532-42ec-a7c4-57c89ceab77d" providerId="ADAL" clId="{170C1763-B314-45FA-BBFB-FB0A9BD2DD5D}" dt="2020-05-14T04:40:08.299" v="19361" actId="1076"/>
          <ac:picMkLst>
            <pc:docMk/>
            <pc:sldMk cId="3472259327" sldId="301"/>
            <ac:picMk id="17" creationId="{F0AB8A25-56C6-429B-B36A-69EA80A83BFD}"/>
          </ac:picMkLst>
        </pc:picChg>
        <pc:cxnChg chg="del mod">
          <ac:chgData name="강석원" userId="6fc47971-e532-42ec-a7c4-57c89ceab77d" providerId="ADAL" clId="{170C1763-B314-45FA-BBFB-FB0A9BD2DD5D}" dt="2020-05-14T04:37:37.066" v="19328" actId="478"/>
          <ac:cxnSpMkLst>
            <pc:docMk/>
            <pc:sldMk cId="3472259327" sldId="301"/>
            <ac:cxnSpMk id="18" creationId="{F3014AD4-F3D1-45FC-97FA-7F39A4467419}"/>
          </ac:cxnSpMkLst>
        </pc:cxnChg>
        <pc:cxnChg chg="del mod">
          <ac:chgData name="강석원" userId="6fc47971-e532-42ec-a7c4-57c89ceab77d" providerId="ADAL" clId="{170C1763-B314-45FA-BBFB-FB0A9BD2DD5D}" dt="2020-05-14T04:37:37.066" v="19328" actId="478"/>
          <ac:cxnSpMkLst>
            <pc:docMk/>
            <pc:sldMk cId="3472259327" sldId="301"/>
            <ac:cxnSpMk id="20" creationId="{98AE963B-A9A8-46E6-8C0E-402125459A27}"/>
          </ac:cxnSpMkLst>
        </pc:cxnChg>
        <pc:cxnChg chg="del mod">
          <ac:chgData name="강석원" userId="6fc47971-e532-42ec-a7c4-57c89ceab77d" providerId="ADAL" clId="{170C1763-B314-45FA-BBFB-FB0A9BD2DD5D}" dt="2020-05-14T04:37:37.066" v="19328" actId="478"/>
          <ac:cxnSpMkLst>
            <pc:docMk/>
            <pc:sldMk cId="3472259327" sldId="301"/>
            <ac:cxnSpMk id="22" creationId="{480B53C4-9C89-4041-A1D8-A846B54A3541}"/>
          </ac:cxnSpMkLst>
        </pc:cxnChg>
        <pc:cxnChg chg="del mod">
          <ac:chgData name="강석원" userId="6fc47971-e532-42ec-a7c4-57c89ceab77d" providerId="ADAL" clId="{170C1763-B314-45FA-BBFB-FB0A9BD2DD5D}" dt="2020-05-14T04:37:37.066" v="19328" actId="478"/>
          <ac:cxnSpMkLst>
            <pc:docMk/>
            <pc:sldMk cId="3472259327" sldId="301"/>
            <ac:cxnSpMk id="24" creationId="{AB06140C-4A30-42D8-A673-07E3B27ED235}"/>
          </ac:cxnSpMkLst>
        </pc:cxnChg>
      </pc:sldChg>
      <pc:sldChg chg="addSp delSp modSp add">
        <pc:chgData name="강석원" userId="6fc47971-e532-42ec-a7c4-57c89ceab77d" providerId="ADAL" clId="{170C1763-B314-45FA-BBFB-FB0A9BD2DD5D}" dt="2020-05-14T04:41:32.913" v="19407" actId="1076"/>
        <pc:sldMkLst>
          <pc:docMk/>
          <pc:sldMk cId="2441688756" sldId="302"/>
        </pc:sldMkLst>
        <pc:spChg chg="add mod">
          <ac:chgData name="강석원" userId="6fc47971-e532-42ec-a7c4-57c89ceab77d" providerId="ADAL" clId="{170C1763-B314-45FA-BBFB-FB0A9BD2DD5D}" dt="2020-05-14T04:40:39.111" v="19371" actId="14100"/>
          <ac:spMkLst>
            <pc:docMk/>
            <pc:sldMk cId="2441688756" sldId="302"/>
            <ac:spMk id="3" creationId="{144478F4-0239-45F7-8F39-06A773D80A9A}"/>
          </ac:spMkLst>
        </pc:spChg>
        <pc:spChg chg="del">
          <ac:chgData name="강석원" userId="6fc47971-e532-42ec-a7c4-57c89ceab77d" providerId="ADAL" clId="{170C1763-B314-45FA-BBFB-FB0A9BD2DD5D}" dt="2020-05-14T04:40:21.284" v="19366" actId="478"/>
          <ac:spMkLst>
            <pc:docMk/>
            <pc:sldMk cId="2441688756" sldId="302"/>
            <ac:spMk id="5" creationId="{2308EFF3-B6DD-49E0-82A6-CA08EEE1F765}"/>
          </ac:spMkLst>
        </pc:spChg>
        <pc:spChg chg="del">
          <ac:chgData name="강석원" userId="6fc47971-e532-42ec-a7c4-57c89ceab77d" providerId="ADAL" clId="{170C1763-B314-45FA-BBFB-FB0A9BD2DD5D}" dt="2020-05-14T04:40:21.284" v="19366" actId="478"/>
          <ac:spMkLst>
            <pc:docMk/>
            <pc:sldMk cId="2441688756" sldId="302"/>
            <ac:spMk id="6" creationId="{66F714A0-CB03-48FA-BC53-24768B21D414}"/>
          </ac:spMkLst>
        </pc:spChg>
        <pc:spChg chg="add mod">
          <ac:chgData name="강석원" userId="6fc47971-e532-42ec-a7c4-57c89ceab77d" providerId="ADAL" clId="{170C1763-B314-45FA-BBFB-FB0A9BD2DD5D}" dt="2020-05-14T04:41:32.913" v="19407" actId="1076"/>
          <ac:spMkLst>
            <pc:docMk/>
            <pc:sldMk cId="2441688756" sldId="302"/>
            <ac:spMk id="7" creationId="{D3353BBB-424C-4347-BB5C-0D543C042E92}"/>
          </ac:spMkLst>
        </pc:spChg>
        <pc:spChg chg="add mod">
          <ac:chgData name="강석원" userId="6fc47971-e532-42ec-a7c4-57c89ceab77d" providerId="ADAL" clId="{170C1763-B314-45FA-BBFB-FB0A9BD2DD5D}" dt="2020-05-14T04:40:44.498" v="19373" actId="14100"/>
          <ac:spMkLst>
            <pc:docMk/>
            <pc:sldMk cId="2441688756" sldId="302"/>
            <ac:spMk id="8" creationId="{F705DADA-F3C6-4DFB-9E9C-D43E649C3684}"/>
          </ac:spMkLst>
        </pc:spChg>
        <pc:spChg chg="add del mod">
          <ac:chgData name="강석원" userId="6fc47971-e532-42ec-a7c4-57c89ceab77d" providerId="ADAL" clId="{170C1763-B314-45FA-BBFB-FB0A9BD2DD5D}" dt="2020-05-14T04:41:30.334" v="19406" actId="478"/>
          <ac:spMkLst>
            <pc:docMk/>
            <pc:sldMk cId="2441688756" sldId="302"/>
            <ac:spMk id="10" creationId="{ED0BAE58-AD87-4C6A-9E76-8F392A5854C6}"/>
          </ac:spMkLst>
        </pc:spChg>
      </pc:sldChg>
      <pc:sldChg chg="addSp delSp modSp add">
        <pc:chgData name="강석원" userId="6fc47971-e532-42ec-a7c4-57c89ceab77d" providerId="ADAL" clId="{170C1763-B314-45FA-BBFB-FB0A9BD2DD5D}" dt="2020-05-14T04:41:26.940" v="19405" actId="1076"/>
        <pc:sldMkLst>
          <pc:docMk/>
          <pc:sldMk cId="910463784" sldId="303"/>
        </pc:sldMkLst>
        <pc:spChg chg="mod">
          <ac:chgData name="강석원" userId="6fc47971-e532-42ec-a7c4-57c89ceab77d" providerId="ADAL" clId="{170C1763-B314-45FA-BBFB-FB0A9BD2DD5D}" dt="2020-05-14T04:41:04.782" v="19387" actId="14100"/>
          <ac:spMkLst>
            <pc:docMk/>
            <pc:sldMk cId="910463784" sldId="303"/>
            <ac:spMk id="3" creationId="{144478F4-0239-45F7-8F39-06A773D80A9A}"/>
          </ac:spMkLst>
        </pc:spChg>
        <pc:spChg chg="mod">
          <ac:chgData name="강석원" userId="6fc47971-e532-42ec-a7c4-57c89ceab77d" providerId="ADAL" clId="{170C1763-B314-45FA-BBFB-FB0A9BD2DD5D}" dt="2020-05-14T04:41:26.940" v="19405" actId="1076"/>
          <ac:spMkLst>
            <pc:docMk/>
            <pc:sldMk cId="910463784" sldId="303"/>
            <ac:spMk id="7" creationId="{D3353BBB-424C-4347-BB5C-0D543C042E92}"/>
          </ac:spMkLst>
        </pc:spChg>
        <pc:spChg chg="del">
          <ac:chgData name="강석원" userId="6fc47971-e532-42ec-a7c4-57c89ceab77d" providerId="ADAL" clId="{170C1763-B314-45FA-BBFB-FB0A9BD2DD5D}" dt="2020-05-14T04:41:13.168" v="19391" actId="478"/>
          <ac:spMkLst>
            <pc:docMk/>
            <pc:sldMk cId="910463784" sldId="303"/>
            <ac:spMk id="8" creationId="{F705DADA-F3C6-4DFB-9E9C-D43E649C3684}"/>
          </ac:spMkLst>
        </pc:spChg>
        <pc:spChg chg="add mod">
          <ac:chgData name="강석원" userId="6fc47971-e532-42ec-a7c4-57c89ceab77d" providerId="ADAL" clId="{170C1763-B314-45FA-BBFB-FB0A9BD2DD5D}" dt="2020-05-14T04:41:08.568" v="19388" actId="571"/>
          <ac:spMkLst>
            <pc:docMk/>
            <pc:sldMk cId="910463784" sldId="303"/>
            <ac:spMk id="9" creationId="{919460A5-ADD2-4E3A-A67A-9197F736DA50}"/>
          </ac:spMkLst>
        </pc:spChg>
        <pc:spChg chg="del">
          <ac:chgData name="강석원" userId="6fc47971-e532-42ec-a7c4-57c89ceab77d" providerId="ADAL" clId="{170C1763-B314-45FA-BBFB-FB0A9BD2DD5D}" dt="2020-05-14T04:41:20.444" v="19394" actId="478"/>
          <ac:spMkLst>
            <pc:docMk/>
            <pc:sldMk cId="910463784" sldId="303"/>
            <ac:spMk id="10" creationId="{ED0BAE58-AD87-4C6A-9E76-8F392A5854C6}"/>
          </ac:spMkLst>
        </pc:spChg>
        <pc:spChg chg="add mod">
          <ac:chgData name="강석원" userId="6fc47971-e532-42ec-a7c4-57c89ceab77d" providerId="ADAL" clId="{170C1763-B314-45FA-BBFB-FB0A9BD2DD5D}" dt="2020-05-14T04:41:10.817" v="19390" actId="571"/>
          <ac:spMkLst>
            <pc:docMk/>
            <pc:sldMk cId="910463784" sldId="303"/>
            <ac:spMk id="12" creationId="{26EBAC4C-D410-4705-9899-4CCD67080382}"/>
          </ac:spMkLst>
        </pc:spChg>
        <pc:spChg chg="add mod">
          <ac:chgData name="강석원" userId="6fc47971-e532-42ec-a7c4-57c89ceab77d" providerId="ADAL" clId="{170C1763-B314-45FA-BBFB-FB0A9BD2DD5D}" dt="2020-05-14T04:41:17.757" v="19393" actId="14100"/>
          <ac:spMkLst>
            <pc:docMk/>
            <pc:sldMk cId="910463784" sldId="303"/>
            <ac:spMk id="13" creationId="{F87ED7FC-A9A5-4067-A597-BE08E991047C}"/>
          </ac:spMkLst>
        </pc:spChg>
        <pc:picChg chg="add mod">
          <ac:chgData name="강석원" userId="6fc47971-e532-42ec-a7c4-57c89ceab77d" providerId="ADAL" clId="{170C1763-B314-45FA-BBFB-FB0A9BD2DD5D}" dt="2020-05-14T04:41:10.817" v="19390" actId="571"/>
          <ac:picMkLst>
            <pc:docMk/>
            <pc:sldMk cId="910463784" sldId="303"/>
            <ac:picMk id="11" creationId="{22A4FE97-BF66-43F8-A2F3-910E1B4B836B}"/>
          </ac:picMkLst>
        </pc:picChg>
      </pc:sldChg>
      <pc:sldChg chg="addSp delSp modSp add">
        <pc:chgData name="강석원" userId="6fc47971-e532-42ec-a7c4-57c89ceab77d" providerId="ADAL" clId="{170C1763-B314-45FA-BBFB-FB0A9BD2DD5D}" dt="2020-05-14T04:42:12.238" v="19429" actId="20577"/>
        <pc:sldMkLst>
          <pc:docMk/>
          <pc:sldMk cId="3891147920" sldId="304"/>
        </pc:sldMkLst>
        <pc:spChg chg="mod">
          <ac:chgData name="강석원" userId="6fc47971-e532-42ec-a7c4-57c89ceab77d" providerId="ADAL" clId="{170C1763-B314-45FA-BBFB-FB0A9BD2DD5D}" dt="2020-05-14T04:41:53.941" v="19414" actId="14100"/>
          <ac:spMkLst>
            <pc:docMk/>
            <pc:sldMk cId="3891147920" sldId="304"/>
            <ac:spMk id="3" creationId="{144478F4-0239-45F7-8F39-06A773D80A9A}"/>
          </ac:spMkLst>
        </pc:spChg>
        <pc:spChg chg="mod">
          <ac:chgData name="강석원" userId="6fc47971-e532-42ec-a7c4-57c89ceab77d" providerId="ADAL" clId="{170C1763-B314-45FA-BBFB-FB0A9BD2DD5D}" dt="2020-05-14T04:42:12.238" v="19429" actId="20577"/>
          <ac:spMkLst>
            <pc:docMk/>
            <pc:sldMk cId="3891147920" sldId="304"/>
            <ac:spMk id="7" creationId="{D3353BBB-424C-4347-BB5C-0D543C042E92}"/>
          </ac:spMkLst>
        </pc:spChg>
        <pc:spChg chg="del">
          <ac:chgData name="강석원" userId="6fc47971-e532-42ec-a7c4-57c89ceab77d" providerId="ADAL" clId="{170C1763-B314-45FA-BBFB-FB0A9BD2DD5D}" dt="2020-05-14T04:41:56.455" v="19415" actId="478"/>
          <ac:spMkLst>
            <pc:docMk/>
            <pc:sldMk cId="3891147920" sldId="304"/>
            <ac:spMk id="9" creationId="{919460A5-ADD2-4E3A-A67A-9197F736DA50}"/>
          </ac:spMkLst>
        </pc:spChg>
        <pc:spChg chg="add mod">
          <ac:chgData name="강석원" userId="6fc47971-e532-42ec-a7c4-57c89ceab77d" providerId="ADAL" clId="{170C1763-B314-45FA-BBFB-FB0A9BD2DD5D}" dt="2020-05-14T04:42:06.014" v="19417" actId="571"/>
          <ac:spMkLst>
            <pc:docMk/>
            <pc:sldMk cId="3891147920" sldId="304"/>
            <ac:spMk id="10" creationId="{45C3E950-99E0-4547-9A70-FA881EC8E6FD}"/>
          </ac:spMkLst>
        </pc:spChg>
        <pc:spChg chg="add mod">
          <ac:chgData name="강석원" userId="6fc47971-e532-42ec-a7c4-57c89ceab77d" providerId="ADAL" clId="{170C1763-B314-45FA-BBFB-FB0A9BD2DD5D}" dt="2020-05-14T04:42:08.767" v="19418" actId="571"/>
          <ac:spMkLst>
            <pc:docMk/>
            <pc:sldMk cId="3891147920" sldId="304"/>
            <ac:spMk id="11" creationId="{E8B4BF71-1D62-4B9A-9492-6F0021ED4F16}"/>
          </ac:spMkLst>
        </pc:spChg>
        <pc:spChg chg="del">
          <ac:chgData name="강석원" userId="6fc47971-e532-42ec-a7c4-57c89ceab77d" providerId="ADAL" clId="{170C1763-B314-45FA-BBFB-FB0A9BD2DD5D}" dt="2020-05-14T04:42:00.063" v="19416" actId="478"/>
          <ac:spMkLst>
            <pc:docMk/>
            <pc:sldMk cId="3891147920" sldId="304"/>
            <ac:spMk id="13" creationId="{F87ED7FC-A9A5-4067-A597-BE08E99104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F4BEB-4565-4E91-8BED-3AE62D334100}" type="datetimeFigureOut">
              <a:rPr lang="ko-KR" altLang="en-US" smtClean="0"/>
              <a:t>2020-05-21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03D09-31EE-42BA-94C9-39998848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8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ko-KR" altLang="ko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0503E1-9966-4A77-9CF4-8101B7715FC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5213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>
            <a:lvl1pPr>
              <a:defRPr sz="3000">
                <a:latin typeface="Calibr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altLang="ko-KR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B1A7B-0E4B-4269-887B-778EEBE80EBA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758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37B4C5-90B8-4B41-A38F-A406480A9303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2618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2588"/>
            <a:ext cx="1943100" cy="5713412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2588"/>
            <a:ext cx="5676900" cy="5713412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2988A1-1FF8-49EF-87A2-1FD6CD5E9D0A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3055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2588"/>
            <a:ext cx="7772400" cy="836612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2D5C3-7620-4569-BC65-D567D9716DC3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ko-KR">
                <a:solidFill>
                  <a:prstClr val="black"/>
                </a:solidFill>
              </a:rPr>
              <a:t>/&lt;##&gt;</a:t>
            </a:r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58968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382588"/>
            <a:ext cx="7772400" cy="836612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371600"/>
            <a:ext cx="3810000" cy="2286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3810000" cy="2286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810000"/>
            <a:ext cx="3810000" cy="2286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10000"/>
            <a:ext cx="3810000" cy="228600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E2B96F-CEB8-4546-83B2-E35DC217A53D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0939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Calibri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88952A-21F7-4CD7-9645-3B2EA7F5652A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5835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E9BFB-6E56-4ECB-B5A3-413FB0D5561C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2912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DF091-99ED-4E9E-9833-C371056A80F6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710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376F26-12ED-44A5-982F-D12AC9847208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9942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610C64-7055-4B9F-8025-8EEF92819D50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1657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A4904-C6AD-47AC-BEE8-46DACDB84BF6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036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4B4F1A-FD98-4741-8DF1-1017256EB310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2495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0E60F9-0643-4E42-B52D-FE8815D05A1D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5286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2588"/>
            <a:ext cx="7772400" cy="83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50">
                <a:cs typeface="+mn-cs"/>
              </a:defRPr>
            </a:lvl1pPr>
          </a:lstStyle>
          <a:p>
            <a:fld id="{8522D9DD-96C3-43EE-A2BE-CCC6C995A409}" type="datetime1">
              <a:rPr lang="ko-KR" altLang="en-US" smtClean="0">
                <a:solidFill>
                  <a:prstClr val="black"/>
                </a:solidFill>
              </a:rPr>
              <a:pPr/>
              <a:t>2020-05-21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373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Calibri" pitchFamily="34" charset="0"/>
                <a:cs typeface="Calibri" pitchFamily="34" charset="0"/>
              </a:defRPr>
            </a:lvl1pPr>
          </a:lstStyle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13944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>
                <a:cs typeface="+mn-cs"/>
              </a:defRPr>
            </a:lvl1pPr>
          </a:lstStyle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227013" y="309563"/>
            <a:ext cx="8678862" cy="0"/>
          </a:xfrm>
          <a:prstGeom prst="line">
            <a:avLst/>
          </a:prstGeom>
          <a:noFill/>
          <a:ln w="63500">
            <a:solidFill>
              <a:srgbClr val="0F09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227013" y="6189663"/>
            <a:ext cx="8678862" cy="0"/>
          </a:xfrm>
          <a:prstGeom prst="line">
            <a:avLst/>
          </a:prstGeom>
          <a:noFill/>
          <a:ln w="63500">
            <a:solidFill>
              <a:srgbClr val="0F095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07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hf hdr="0" ftr="0" dt="0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5pPr>
      <a:lvl6pPr marL="342900" algn="ctr" rtl="0" eaLnBrk="1" fontAlgn="base" latinLnBrk="1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6pPr>
      <a:lvl7pPr marL="685800" algn="ctr" rtl="0" eaLnBrk="1" fontAlgn="base" latinLnBrk="1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7pPr>
      <a:lvl8pPr marL="1028700" algn="ctr" rtl="0" eaLnBrk="1" fontAlgn="base" latinLnBrk="1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8pPr>
      <a:lvl9pPr marL="1371600" algn="ctr" rtl="0" eaLnBrk="1" fontAlgn="base" latinLnBrk="1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Arial" charset="0"/>
        </a:defRPr>
      </a:lvl9pPr>
    </p:titleStyle>
    <p:bodyStyle>
      <a:lvl1pPr marL="257175" indent="-257175" algn="l" rtl="0" eaLnBrk="1" fontAlgn="base" latinLnBrk="1" hangingPunct="1">
        <a:spcBef>
          <a:spcPct val="20000"/>
        </a:spcBef>
        <a:spcAft>
          <a:spcPct val="0"/>
        </a:spcAft>
        <a:buChar char="•"/>
        <a:defRPr sz="21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57213" indent="-214313" algn="l" rtl="0" eaLnBrk="1" fontAlgn="base" latinLnBrk="1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alibri" pitchFamily="34" charset="0"/>
        </a:defRPr>
      </a:lvl2pPr>
      <a:lvl3pPr marL="857250" indent="-171450" algn="l" rtl="0" eaLnBrk="1" fontAlgn="base" latinLnBrk="1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Calibri" pitchFamily="34" charset="0"/>
        </a:defRPr>
      </a:lvl3pPr>
      <a:lvl4pPr marL="1200150" indent="-171450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itchFamily="34" charset="0"/>
        </a:defRPr>
      </a:lvl4pPr>
      <a:lvl5pPr marL="15430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itchFamily="34" charset="0"/>
        </a:defRPr>
      </a:lvl5pPr>
      <a:lvl6pPr marL="18859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2288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25717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2914650" indent="-171450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llvm.org/doxyge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llvm.org/download.html" TargetMode="External"/><Relationship Id="rId2" Type="http://schemas.openxmlformats.org/officeDocument/2006/relationships/hyperlink" Target="https://releases.llvm.org/6.0.0/docs/GettingStarted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30476" y="1651115"/>
            <a:ext cx="8540198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latinLnBrk="1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LLVM Tutorial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371600" y="3657600"/>
            <a:ext cx="63436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 pitchFamily="50" charset="-127"/>
              <a:cs typeface="+mn-cs"/>
            </a:endParaRPr>
          </a:p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 pitchFamily="50" charset="-127"/>
              <a:cs typeface="+mn-cs"/>
            </a:endParaRPr>
          </a:p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 pitchFamily="50" charset="-127"/>
                <a:cs typeface="+mn-cs"/>
              </a:rPr>
              <a:t>Hanyang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 pitchFamily="50" charset="-127"/>
                <a:cs typeface="+mn-cs"/>
              </a:rPr>
              <a:t> University</a:t>
            </a:r>
          </a:p>
          <a:p>
            <a:pPr marL="0" marR="0" lvl="0" indent="0" algn="ctr" defTabSz="6858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굴림" pitchFamily="50" charset="-127"/>
                <a:cs typeface="+mn-cs"/>
              </a:rPr>
              <a:t>CASS LAB</a:t>
            </a:r>
            <a:endParaRPr kumimoji="0" lang="en-US" altLang="ko-KR" sz="1600" b="0" i="0" u="none" strike="noStrike" kern="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7535974"/>
      </p:ext>
    </p:extLst>
  </p:cSld>
  <p:clrMapOvr>
    <a:masterClrMapping/>
  </p:clrMapOvr>
  <p:transition advTm="90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ReadIR.cpp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내의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::Module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클래스는 컴파일 및 최적화를 수행하기 위한 단위를 나타내는 클래스로 보통 하나의 파일을 의미합니다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LLVMContext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클래스는 전체 컴파일과정에서 일관된 자료형 및 전역 변수 등을 포함하는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컨택스트를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나타냅니다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보다 자세한 클래스 관련 내용들은 아래에서 확인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  <a:hlinkClick r:id="rId2"/>
              </a:rPr>
              <a:t>http://llvm.org/doxygen/</a:t>
            </a:r>
            <a:br>
              <a:rPr lang="en-US" altLang="ko-KR" sz="14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단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위 링크는 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</a:t>
            </a:r>
            <a:r>
              <a:rPr lang="ko-KR" altLang="en-US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최신 버전에 대한 문서로 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6.0.1 </a:t>
            </a:r>
            <a:r>
              <a:rPr lang="ko-KR" altLang="en-US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버전과 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API </a:t>
            </a:r>
            <a:r>
              <a:rPr lang="ko-KR" altLang="en-US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등이 상이 할 수 있습니다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6.0.1 </a:t>
            </a:r>
            <a:r>
              <a:rPr lang="en-US" altLang="ko-KR" sz="12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doxygen</a:t>
            </a:r>
            <a:r>
              <a:rPr lang="ko-KR" altLang="en-US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문서는 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Download</a:t>
            </a:r>
            <a:r>
              <a:rPr lang="ko-KR" altLang="en-US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나 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Build</a:t>
            </a:r>
            <a:r>
              <a:rPr lang="ko-KR" altLang="en-US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통해서 접근 할 수 있습니다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.)</a:t>
            </a: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또는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설치 경로의 헤더 파일을 통해서 자료형 및 메소드 등에 접근 가능합니다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프로그램을 통해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파일을 읽고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Module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이름을 출력합니다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7C3033-3AB8-48E5-BF30-8EE5C5C07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4495800"/>
            <a:ext cx="7734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9858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C905F3-3A54-4504-869C-900D14F2B4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18" r="33235"/>
          <a:stretch/>
        </p:blipFill>
        <p:spPr>
          <a:xfrm>
            <a:off x="1130047" y="1219200"/>
            <a:ext cx="6467093" cy="47992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3A972E-AEA1-48E3-83AB-764BCCF4439E}"/>
              </a:ext>
            </a:extLst>
          </p:cNvPr>
          <p:cNvSpPr/>
          <p:nvPr/>
        </p:nvSpPr>
        <p:spPr bwMode="auto">
          <a:xfrm>
            <a:off x="1546860" y="4076700"/>
            <a:ext cx="3409950" cy="2133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21EB35-2D1F-42B9-9581-7018F7841340}"/>
              </a:ext>
            </a:extLst>
          </p:cNvPr>
          <p:cNvSpPr txBox="1"/>
          <p:nvPr/>
        </p:nvSpPr>
        <p:spPr>
          <a:xfrm>
            <a:off x="4876592" y="4092388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실제 </a:t>
            </a:r>
            <a:r>
              <a:rPr lang="en-US" altLang="ko-KR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IR </a:t>
            </a:r>
            <a:r>
              <a:rPr lang="ko-KR" altLang="en-US" dirty="0">
                <a:solidFill>
                  <a:srgbClr val="FF0000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파일을 읽는 부분</a:t>
            </a:r>
            <a:endParaRPr lang="en-US" altLang="ko-KR" dirty="0">
              <a:solidFill>
                <a:srgbClr val="FF0000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993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기본적인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Module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구조를 이해하고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내의 명령어들을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C++ iterator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사용하여 순회 및 출력합니다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에서는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::Module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::Function 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::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BasicBlock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 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::Instruction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의 계층 구조로 타겟 어플리케이션 내의 함수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명령어들을 관리합니다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</a:b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즉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, Module(~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하나의 소스 파일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내에 함수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(Function)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가 있고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함수 내에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Basic Block (Straight Forward Code Section), Basic Block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내에 명령어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(Instruction)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가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전역 변수를 의미하는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::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GlobalVariable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등은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::Module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을 통해서 따로 관리 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C++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Iterator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LLVM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클래스들의 메소드들을 사용하여 위 계층구조를 접근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Step 2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에서는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Step 1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에서 읽은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코드의 함수와 명령어들을 출력합니다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출력을 하기 위해서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::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raw_os_ostream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인스턴스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std::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ostream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인스턴스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(std::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cout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대신 사용합니다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0421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E561FB-9D02-4E4E-BDC9-EF9221F74DDE}"/>
              </a:ext>
            </a:extLst>
          </p:cNvPr>
          <p:cNvSpPr/>
          <p:nvPr/>
        </p:nvSpPr>
        <p:spPr bwMode="auto">
          <a:xfrm>
            <a:off x="6787450" y="1257299"/>
            <a:ext cx="2132433" cy="474905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latin typeface="Arial" charset="0"/>
              </a:rPr>
              <a:t>Context</a:t>
            </a: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2588"/>
            <a:ext cx="7772400" cy="836612"/>
          </a:xfrm>
        </p:spPr>
        <p:txBody>
          <a:bodyPr/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13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F03BDE-7505-469B-A626-78D34C1310D5}"/>
              </a:ext>
            </a:extLst>
          </p:cNvPr>
          <p:cNvSpPr/>
          <p:nvPr/>
        </p:nvSpPr>
        <p:spPr bwMode="auto">
          <a:xfrm>
            <a:off x="224117" y="1257299"/>
            <a:ext cx="6409766" cy="4749053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800" dirty="0">
                <a:latin typeface="Arial" charset="0"/>
              </a:rPr>
              <a:t>Module</a:t>
            </a:r>
            <a:endParaRPr kumimoji="0" lang="ko-KR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B33534-2F15-44A8-B1E1-25A75ECA8500}"/>
              </a:ext>
            </a:extLst>
          </p:cNvPr>
          <p:cNvSpPr/>
          <p:nvPr/>
        </p:nvSpPr>
        <p:spPr bwMode="auto">
          <a:xfrm>
            <a:off x="377684" y="1846730"/>
            <a:ext cx="4526010" cy="23689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Function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4701A9-94F1-4B2E-AC93-25DEF033F80E}"/>
              </a:ext>
            </a:extLst>
          </p:cNvPr>
          <p:cNvSpPr/>
          <p:nvPr/>
        </p:nvSpPr>
        <p:spPr bwMode="auto">
          <a:xfrm>
            <a:off x="377684" y="4457700"/>
            <a:ext cx="4526010" cy="5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Function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4ABBD4-A248-4B88-A0CC-6F83F6C6334A}"/>
              </a:ext>
            </a:extLst>
          </p:cNvPr>
          <p:cNvSpPr/>
          <p:nvPr/>
        </p:nvSpPr>
        <p:spPr bwMode="auto">
          <a:xfrm>
            <a:off x="377684" y="5273488"/>
            <a:ext cx="4526010" cy="57374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Function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969D8F-A205-459C-8BBF-BBFE0EF85B9C}"/>
              </a:ext>
            </a:extLst>
          </p:cNvPr>
          <p:cNvSpPr/>
          <p:nvPr/>
        </p:nvSpPr>
        <p:spPr bwMode="auto">
          <a:xfrm>
            <a:off x="610767" y="2454088"/>
            <a:ext cx="1890384" cy="15621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Basic Block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97BBD3-FD27-4684-A6E6-DE60DD7C0684}"/>
              </a:ext>
            </a:extLst>
          </p:cNvPr>
          <p:cNvSpPr/>
          <p:nvPr/>
        </p:nvSpPr>
        <p:spPr bwMode="auto">
          <a:xfrm>
            <a:off x="2899883" y="3356162"/>
            <a:ext cx="773695" cy="665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BB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33D6F3-681B-4EC3-8766-70D5D6348EF5}"/>
              </a:ext>
            </a:extLst>
          </p:cNvPr>
          <p:cNvSpPr/>
          <p:nvPr/>
        </p:nvSpPr>
        <p:spPr bwMode="auto">
          <a:xfrm>
            <a:off x="2899883" y="2496670"/>
            <a:ext cx="773695" cy="665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BB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60FE1B8-EEEB-4BA3-A05C-44037F731350}"/>
              </a:ext>
            </a:extLst>
          </p:cNvPr>
          <p:cNvSpPr/>
          <p:nvPr/>
        </p:nvSpPr>
        <p:spPr bwMode="auto">
          <a:xfrm>
            <a:off x="3916791" y="2902323"/>
            <a:ext cx="773695" cy="6656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BB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AD8A30-FBB1-4C76-B818-20D917D6CE02}"/>
              </a:ext>
            </a:extLst>
          </p:cNvPr>
          <p:cNvSpPr/>
          <p:nvPr/>
        </p:nvSpPr>
        <p:spPr bwMode="auto">
          <a:xfrm>
            <a:off x="764334" y="2946587"/>
            <a:ext cx="1583250" cy="409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Instruction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453066-2B3F-45FB-9B35-4F0743CC4076}"/>
              </a:ext>
            </a:extLst>
          </p:cNvPr>
          <p:cNvSpPr/>
          <p:nvPr/>
        </p:nvSpPr>
        <p:spPr bwMode="auto">
          <a:xfrm>
            <a:off x="764334" y="3469622"/>
            <a:ext cx="1583250" cy="4095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Instruction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014AD4-F3D1-45FC-97FA-7F39A4467419}"/>
              </a:ext>
            </a:extLst>
          </p:cNvPr>
          <p:cNvCxnSpPr>
            <a:stCxn id="11" idx="3"/>
            <a:endCxn id="13" idx="1"/>
          </p:cNvCxnSpPr>
          <p:nvPr/>
        </p:nvCxnSpPr>
        <p:spPr bwMode="auto">
          <a:xfrm flipV="1">
            <a:off x="2501151" y="2829485"/>
            <a:ext cx="398732" cy="4056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8AE963B-A9A8-46E6-8C0E-402125459A27}"/>
              </a:ext>
            </a:extLst>
          </p:cNvPr>
          <p:cNvCxnSpPr>
            <a:stCxn id="11" idx="3"/>
            <a:endCxn id="12" idx="1"/>
          </p:cNvCxnSpPr>
          <p:nvPr/>
        </p:nvCxnSpPr>
        <p:spPr bwMode="auto">
          <a:xfrm>
            <a:off x="2501151" y="3235138"/>
            <a:ext cx="398732" cy="45383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80B53C4-9C89-4041-A1D8-A846B54A3541}"/>
              </a:ext>
            </a:extLst>
          </p:cNvPr>
          <p:cNvCxnSpPr>
            <a:stCxn id="12" idx="3"/>
            <a:endCxn id="14" idx="1"/>
          </p:cNvCxnSpPr>
          <p:nvPr/>
        </p:nvCxnSpPr>
        <p:spPr bwMode="auto">
          <a:xfrm flipV="1">
            <a:off x="3673578" y="3235138"/>
            <a:ext cx="243213" cy="453839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B06140C-4A30-42D8-A673-07E3B27ED235}"/>
              </a:ext>
            </a:extLst>
          </p:cNvPr>
          <p:cNvCxnSpPr>
            <a:stCxn id="13" idx="3"/>
            <a:endCxn id="14" idx="1"/>
          </p:cNvCxnSpPr>
          <p:nvPr/>
        </p:nvCxnSpPr>
        <p:spPr bwMode="auto">
          <a:xfrm>
            <a:off x="3673578" y="2829485"/>
            <a:ext cx="243213" cy="4056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A96B62-AF94-4905-8C4E-E9EBC647B015}"/>
              </a:ext>
            </a:extLst>
          </p:cNvPr>
          <p:cNvSpPr/>
          <p:nvPr/>
        </p:nvSpPr>
        <p:spPr bwMode="auto">
          <a:xfrm>
            <a:off x="5070321" y="1846730"/>
            <a:ext cx="1413106" cy="836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Global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Variable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BDC1CF7-5219-467E-BFF5-44AB8B0BEF5C}"/>
              </a:ext>
            </a:extLst>
          </p:cNvPr>
          <p:cNvSpPr/>
          <p:nvPr/>
        </p:nvSpPr>
        <p:spPr bwMode="auto">
          <a:xfrm>
            <a:off x="5070321" y="2838449"/>
            <a:ext cx="1413106" cy="8366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Metadata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10B86EB-D696-4A4D-A1F9-7F0B034087E2}"/>
              </a:ext>
            </a:extLst>
          </p:cNvPr>
          <p:cNvSpPr/>
          <p:nvPr/>
        </p:nvSpPr>
        <p:spPr bwMode="auto">
          <a:xfrm>
            <a:off x="7049376" y="1919750"/>
            <a:ext cx="1564340" cy="672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Constants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BEE619-F3C4-41D4-91FF-2C63DF82F34D}"/>
              </a:ext>
            </a:extLst>
          </p:cNvPr>
          <p:cNvSpPr/>
          <p:nvPr/>
        </p:nvSpPr>
        <p:spPr bwMode="auto">
          <a:xfrm>
            <a:off x="7049376" y="2756178"/>
            <a:ext cx="1564340" cy="6728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Arial" charset="0"/>
              </a:rPr>
              <a:t>Types</a:t>
            </a:r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18237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2588"/>
            <a:ext cx="7772400" cy="836612"/>
          </a:xfrm>
        </p:spPr>
        <p:txBody>
          <a:bodyPr/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714A0-CB03-48FA-BC53-24768B21D414}"/>
              </a:ext>
            </a:extLst>
          </p:cNvPr>
          <p:cNvSpPr txBox="1"/>
          <p:nvPr/>
        </p:nvSpPr>
        <p:spPr>
          <a:xfrm>
            <a:off x="7143674" y="342362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Module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AB8A25-56C6-429B-B36A-69EA80A8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5" y="1256624"/>
            <a:ext cx="5356972" cy="470333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C64771-43B1-495B-A20E-AAC6DD46D9A7}"/>
              </a:ext>
            </a:extLst>
          </p:cNvPr>
          <p:cNvSpPr/>
          <p:nvPr/>
        </p:nvSpPr>
        <p:spPr bwMode="auto">
          <a:xfrm>
            <a:off x="1608605" y="1219200"/>
            <a:ext cx="5356972" cy="4740760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2593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2588"/>
            <a:ext cx="7772400" cy="836612"/>
          </a:xfrm>
        </p:spPr>
        <p:txBody>
          <a:bodyPr/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AB8A25-56C6-429B-B36A-69EA80A8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5" y="1256624"/>
            <a:ext cx="5356972" cy="47033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4478F4-0239-45F7-8F39-06A773D80A9A}"/>
              </a:ext>
            </a:extLst>
          </p:cNvPr>
          <p:cNvSpPr/>
          <p:nvPr/>
        </p:nvSpPr>
        <p:spPr bwMode="auto">
          <a:xfrm>
            <a:off x="1608605" y="1999129"/>
            <a:ext cx="5356972" cy="288663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05DADA-F3C6-4DFB-9E9C-D43E649C3684}"/>
              </a:ext>
            </a:extLst>
          </p:cNvPr>
          <p:cNvSpPr/>
          <p:nvPr/>
        </p:nvSpPr>
        <p:spPr bwMode="auto">
          <a:xfrm>
            <a:off x="1608605" y="5032094"/>
            <a:ext cx="5356972" cy="92786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53BBB-424C-4347-BB5C-0D543C042E92}"/>
              </a:ext>
            </a:extLst>
          </p:cNvPr>
          <p:cNvSpPr txBox="1"/>
          <p:nvPr/>
        </p:nvSpPr>
        <p:spPr>
          <a:xfrm>
            <a:off x="7000633" y="325778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Function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16887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2588"/>
            <a:ext cx="7772400" cy="836612"/>
          </a:xfrm>
        </p:spPr>
        <p:txBody>
          <a:bodyPr/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AB8A25-56C6-429B-B36A-69EA80A8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5" y="1256624"/>
            <a:ext cx="5356972" cy="47033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4478F4-0239-45F7-8F39-06A773D80A9A}"/>
              </a:ext>
            </a:extLst>
          </p:cNvPr>
          <p:cNvSpPr/>
          <p:nvPr/>
        </p:nvSpPr>
        <p:spPr bwMode="auto">
          <a:xfrm>
            <a:off x="1608605" y="2336799"/>
            <a:ext cx="5356972" cy="83312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53BBB-424C-4347-BB5C-0D543C042E92}"/>
              </a:ext>
            </a:extLst>
          </p:cNvPr>
          <p:cNvSpPr txBox="1"/>
          <p:nvPr/>
        </p:nvSpPr>
        <p:spPr>
          <a:xfrm>
            <a:off x="7071753" y="256869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BasicBlock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9460A5-ADD2-4E3A-A67A-9197F736DA50}"/>
              </a:ext>
            </a:extLst>
          </p:cNvPr>
          <p:cNvSpPr/>
          <p:nvPr/>
        </p:nvSpPr>
        <p:spPr bwMode="auto">
          <a:xfrm>
            <a:off x="1608605" y="3267885"/>
            <a:ext cx="5356972" cy="833121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7ED7FC-A9A5-4067-A597-BE08E991047C}"/>
              </a:ext>
            </a:extLst>
          </p:cNvPr>
          <p:cNvSpPr/>
          <p:nvPr/>
        </p:nvSpPr>
        <p:spPr bwMode="auto">
          <a:xfrm>
            <a:off x="1608605" y="4197361"/>
            <a:ext cx="5356972" cy="527039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4637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382588"/>
            <a:ext cx="7772400" cy="836612"/>
          </a:xfrm>
        </p:spPr>
        <p:txBody>
          <a:bodyPr/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17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AB8A25-56C6-429B-B36A-69EA80A83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5" y="1256624"/>
            <a:ext cx="5356972" cy="47033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44478F4-0239-45F7-8F39-06A773D80A9A}"/>
              </a:ext>
            </a:extLst>
          </p:cNvPr>
          <p:cNvSpPr/>
          <p:nvPr/>
        </p:nvSpPr>
        <p:spPr bwMode="auto">
          <a:xfrm>
            <a:off x="1608605" y="2336800"/>
            <a:ext cx="5356972" cy="23189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53BBB-424C-4347-BB5C-0D543C042E92}"/>
              </a:ext>
            </a:extLst>
          </p:cNvPr>
          <p:cNvSpPr txBox="1"/>
          <p:nvPr/>
        </p:nvSpPr>
        <p:spPr>
          <a:xfrm>
            <a:off x="7071753" y="256869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Instruction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C3E950-99E0-4547-9A70-FA881EC8E6FD}"/>
              </a:ext>
            </a:extLst>
          </p:cNvPr>
          <p:cNvSpPr/>
          <p:nvPr/>
        </p:nvSpPr>
        <p:spPr bwMode="auto">
          <a:xfrm>
            <a:off x="1608605" y="2647767"/>
            <a:ext cx="5356972" cy="23189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B4BF71-1D62-4B9A-9492-6F0021ED4F16}"/>
              </a:ext>
            </a:extLst>
          </p:cNvPr>
          <p:cNvSpPr/>
          <p:nvPr/>
        </p:nvSpPr>
        <p:spPr bwMode="auto">
          <a:xfrm>
            <a:off x="1608605" y="2908766"/>
            <a:ext cx="5356972" cy="23189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4792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18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PrintInst.cpp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컴파일합니다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타겟 어플리케이션들을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레벨로 컴파일합니다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프로그램을 통해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파일을 읽고 명령어들을 출력합니다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0FEEFF-E6FD-4FD3-BFB9-85B6D572D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64" y="1713835"/>
            <a:ext cx="8302752" cy="225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3727A7-A466-4AEC-8D05-57D371A1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" y="3297174"/>
            <a:ext cx="7562850" cy="2133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CEBD96-BB80-4337-B0B2-4CD0FE980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88" y="2448732"/>
            <a:ext cx="39624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1695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E116748E-7ED9-463A-B201-CBCC6C9DC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4" y="1190729"/>
            <a:ext cx="8013700" cy="464319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19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A527BD8-10F1-4B23-AB32-8F7460027A4C}"/>
              </a:ext>
            </a:extLst>
          </p:cNvPr>
          <p:cNvSpPr/>
          <p:nvPr/>
        </p:nvSpPr>
        <p:spPr bwMode="auto">
          <a:xfrm>
            <a:off x="1191398" y="2241896"/>
            <a:ext cx="4660762" cy="2546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B48899-8DB2-42EC-93F9-A537DD307AA2}"/>
              </a:ext>
            </a:extLst>
          </p:cNvPr>
          <p:cNvSpPr/>
          <p:nvPr/>
        </p:nvSpPr>
        <p:spPr bwMode="auto">
          <a:xfrm>
            <a:off x="1514856" y="3479689"/>
            <a:ext cx="4832604" cy="2546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BDB498-9AA0-4DE1-A508-8FE87498D85C}"/>
              </a:ext>
            </a:extLst>
          </p:cNvPr>
          <p:cNvSpPr/>
          <p:nvPr/>
        </p:nvSpPr>
        <p:spPr bwMode="auto">
          <a:xfrm>
            <a:off x="1773936" y="4229612"/>
            <a:ext cx="5091684" cy="2546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9C502A-55D3-4589-8CF6-4E81574C6B21}"/>
              </a:ext>
            </a:extLst>
          </p:cNvPr>
          <p:cNvSpPr txBox="1"/>
          <p:nvPr/>
        </p:nvSpPr>
        <p:spPr>
          <a:xfrm>
            <a:off x="3231151" y="2449892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llvm</a:t>
            </a:r>
            <a:r>
              <a:rPr lang="en-US" altLang="ko-KR" dirty="0">
                <a:solidFill>
                  <a:srgbClr val="FF0000"/>
                </a:solidFill>
              </a:rPr>
              <a:t>::Module::iterator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llvm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::Function*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9F9F96-22A9-4B2D-9C6C-F75686E055AE}"/>
              </a:ext>
            </a:extLst>
          </p:cNvPr>
          <p:cNvSpPr txBox="1"/>
          <p:nvPr/>
        </p:nvSpPr>
        <p:spPr>
          <a:xfrm>
            <a:off x="3892527" y="3727231"/>
            <a:ext cx="456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llvm</a:t>
            </a:r>
            <a:r>
              <a:rPr lang="en-US" altLang="ko-KR" dirty="0">
                <a:solidFill>
                  <a:srgbClr val="FF0000"/>
                </a:solidFill>
              </a:rPr>
              <a:t>::Function::iterator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llvm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::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BasicBlock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0D548-E0EC-4922-BAF5-47FB3CC8C49E}"/>
              </a:ext>
            </a:extLst>
          </p:cNvPr>
          <p:cNvSpPr txBox="1"/>
          <p:nvPr/>
        </p:nvSpPr>
        <p:spPr>
          <a:xfrm>
            <a:off x="3613944" y="4484255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llvm</a:t>
            </a:r>
            <a:r>
              <a:rPr lang="en-US" altLang="ko-KR" dirty="0">
                <a:solidFill>
                  <a:srgbClr val="FF0000"/>
                </a:solidFill>
              </a:rPr>
              <a:t>::</a:t>
            </a:r>
            <a:r>
              <a:rPr lang="en-US" altLang="ko-KR" dirty="0" err="1">
                <a:solidFill>
                  <a:srgbClr val="FF0000"/>
                </a:solidFill>
              </a:rPr>
              <a:t>BasicBlock</a:t>
            </a:r>
            <a:r>
              <a:rPr lang="en-US" altLang="ko-KR" dirty="0">
                <a:solidFill>
                  <a:srgbClr val="FF0000"/>
                </a:solidFill>
              </a:rPr>
              <a:t>::iterator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llvm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::Instruction*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898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8B44F-1F80-4DBA-B217-18EDC2A1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Started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EDF14D-1C4A-4887-95E5-D7E00008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D921E42-1BA4-40A0-8EBF-7A978025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설치</a:t>
            </a: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개인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PC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빌드 및 설치하기 위해서는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Getting Started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참고하시기 바랍니다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100" dirty="0">
                <a:hlinkClick r:id="rId2"/>
              </a:rPr>
              <a:t>https://releases.llvm.org/6.0.0/docs/GettingStarted.html</a:t>
            </a:r>
            <a:br>
              <a:rPr lang="en-US" altLang="ko-KR" sz="1100" dirty="0"/>
            </a:br>
            <a:r>
              <a:rPr lang="en-US" altLang="ko-KR" sz="1100" dirty="0"/>
              <a:t>(</a:t>
            </a:r>
            <a:r>
              <a:rPr lang="ko-KR" altLang="en-US" sz="1100" dirty="0"/>
              <a:t>본 </a:t>
            </a:r>
            <a:r>
              <a:rPr lang="ko-KR" altLang="en-US" sz="1100" dirty="0" err="1"/>
              <a:t>튜토리얼에서는</a:t>
            </a:r>
            <a:r>
              <a:rPr lang="ko-KR" altLang="en-US" sz="1100" dirty="0"/>
              <a:t> </a:t>
            </a:r>
            <a:r>
              <a:rPr lang="en-US" altLang="ko-KR" sz="1100" dirty="0"/>
              <a:t>LLVM</a:t>
            </a:r>
            <a:r>
              <a:rPr lang="ko-KR" altLang="en-US" sz="1100" dirty="0"/>
              <a:t>과 </a:t>
            </a:r>
            <a:r>
              <a:rPr lang="en-US" altLang="ko-KR" sz="1100" dirty="0"/>
              <a:t>Clang</a:t>
            </a:r>
            <a:r>
              <a:rPr lang="ko-KR" altLang="en-US" sz="1100" dirty="0"/>
              <a:t>만을 요구합니다</a:t>
            </a:r>
            <a:r>
              <a:rPr lang="en-US" altLang="ko-KR" sz="1100" dirty="0"/>
              <a:t>.)</a:t>
            </a:r>
          </a:p>
          <a:p>
            <a:pPr lvl="1">
              <a:lnSpc>
                <a:spcPct val="150000"/>
              </a:lnSpc>
            </a:pP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또는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Pre-Built Binary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사용하여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사용할 수 있습니다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100" dirty="0">
                <a:hlinkClick r:id="rId3"/>
              </a:rPr>
              <a:t>https://releases.llvm.org/download.html</a:t>
            </a:r>
            <a:endParaRPr lang="en-US" altLang="ko-KR" sz="1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본 튜토리얼은 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6.0.1</a:t>
            </a:r>
            <a:r>
              <a:rPr lang="ko-KR" altLang="en-US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대상으로 작성되었습니다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또한 튜토리얼 내 커맨드 및 소스 코드들은 컴파일러의 헤더 및 라이브러리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바이너리들이 환경변수 등을 통해 절대 경로 지정 없이 접근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및 </a:t>
            </a:r>
            <a:r>
              <a:rPr lang="ko-KR" altLang="en-US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링킹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되는 환경을 가정합니다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튜토리얼은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Ubuntu 16.04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Bash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쉘을 기준으로 작성되었습니다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1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29793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Step3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에서는 프로그램 내 특정 명령어의 수를 세어 출력하는 간단한 프로파일러를 만듭니다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6.0.1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기준으로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LLVM 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에는 총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64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개의 명령어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Opcode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CallInst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표현되는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Instrinsic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Vector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 등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이러한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64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개의 명령어 자료형으로 보다 더 많은 명령어들을 표현하고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(/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usr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/local/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/include/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/IR/Instruction.def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참고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대게 자주 사용되는 몇가지 명령어들은 다음과 같습니다</a:t>
            </a: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BinaryOperator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add, sub, </a:t>
            </a: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mul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 같은 산술 연산이나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and, or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 같은 비교 연산 등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개의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operand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들을 연산하는 명령어들</a:t>
            </a:r>
            <a:endParaRPr lang="en-US" altLang="ko-KR" sz="1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ReturnInst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1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BranchInst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등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제어 흐름관련 명령어들</a:t>
            </a:r>
            <a:endParaRPr lang="en-US" altLang="ko-KR" sz="11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Call</a:t>
            </a: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Inst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함수 호출 명령어</a:t>
            </a:r>
            <a:endParaRPr lang="en-US" altLang="ko-KR" sz="1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CastInst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타입 변환 명령어</a:t>
            </a:r>
            <a:endParaRPr lang="en-US" altLang="ko-KR" sz="1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Alloca</a:t>
            </a: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Inst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스택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정적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메모리 할당하는 명령어</a:t>
            </a:r>
            <a:endParaRPr lang="en-US" altLang="ko-KR" sz="11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LoadInst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1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StoreInst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 </a:t>
            </a:r>
            <a:r>
              <a:rPr lang="ko-KR" altLang="en-US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메모리에 있는 데이터들을 접근하는 명령어</a:t>
            </a:r>
            <a:endParaRPr lang="en-US" altLang="ko-KR" sz="11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GetElementPtrInst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</a:t>
            </a:r>
            <a:r>
              <a:rPr lang="ko-KR" altLang="en-US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메모리 주소를 계산하는 명령어 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배열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접근 </a:t>
            </a:r>
            <a:r>
              <a:rPr lang="ko-KR" altLang="en-US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등에서 주로 사용 됨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9964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146E2C5-10B6-47B6-ACE6-BA420A16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26371"/>
            <a:ext cx="8328212" cy="359342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명령어의 개수를 세려고 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 2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바탕으로 전체 명령어에 접근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여기에 추가로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::Instruction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메소드를 사용하여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명령어가 어떤 종류의 것인지 파악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B97CBC-6398-44FC-90F8-B2651DE7C8BD}"/>
              </a:ext>
            </a:extLst>
          </p:cNvPr>
          <p:cNvSpPr/>
          <p:nvPr/>
        </p:nvSpPr>
        <p:spPr bwMode="auto">
          <a:xfrm>
            <a:off x="1524001" y="5165464"/>
            <a:ext cx="2279904" cy="215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9839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6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기준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명령어는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::Instruction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클래스의 자식 클래스인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BinaryOperator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자료형으로 포함됩니다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이전 슬라이드 처럼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::Instruction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멤버 함수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isBinaryOp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사용하여 이를 확인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하지만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만을 위한 특별한 자료형으로 나타내어지지 않기 때문에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(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BinaryOpeartor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Opcode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로만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나타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내어지기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때문에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방법으로 이상을 확인 할 수는 없습니다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DE7F6C-5B25-4A0F-9CA9-ED675349C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12" y="3429000"/>
            <a:ext cx="7761288" cy="22273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A064EFC-3CCC-4E24-8B36-C6415924A477}"/>
              </a:ext>
            </a:extLst>
          </p:cNvPr>
          <p:cNvSpPr/>
          <p:nvPr/>
        </p:nvSpPr>
        <p:spPr bwMode="auto">
          <a:xfrm>
            <a:off x="1066800" y="4688541"/>
            <a:ext cx="2752165" cy="7171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287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::Instruction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getOpcode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메소드를 사용하여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Opcode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직접 얻어서 현재 명령어가 어떤 명령어인지 확인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CountInst.cpp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바이너리로 컴파일하고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Test.c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레벨로 컴파일하여 실제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명령어의 수와 비교 해보시기 바랍니다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739FDF-02E1-41A5-B501-ABFC0E6F4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5012999"/>
            <a:ext cx="8713694" cy="1926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FB4737-1DCA-4E89-A6B8-8665817BB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88" y="5379525"/>
            <a:ext cx="3962400" cy="219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D78896D-82AC-456D-9A21-CB351FF39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88" y="5753100"/>
            <a:ext cx="2343150" cy="266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27F780F-4EC6-451B-989A-C9E3F9D49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587" y="2273301"/>
            <a:ext cx="8238565" cy="128914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BC182E1-6A8C-4726-9AFA-9E108E2D0C98}"/>
              </a:ext>
            </a:extLst>
          </p:cNvPr>
          <p:cNvSpPr/>
          <p:nvPr/>
        </p:nvSpPr>
        <p:spPr bwMode="auto">
          <a:xfrm>
            <a:off x="766482" y="3048000"/>
            <a:ext cx="6768353" cy="25838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66040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-O3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옵션을 적용하면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Loop Unrolling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 같은 최적화가 적용되므로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적용 전 후의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 수가 다릅니다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다른 종류의 명령어들 또한 같은 방법으로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카운팅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Exercise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Exercise 1: add, sub, </a:t>
            </a: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mul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div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개수를 모두 </a:t>
            </a:r>
            <a:r>
              <a:rPr lang="ko-KR" altLang="en-US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카운팅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합니다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Exercise 2: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어떤 함수가 몇 번씩 호출되었는지 정적으로 </a:t>
            </a:r>
            <a:r>
              <a:rPr lang="ko-KR" altLang="en-US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카운팅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합니다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(Hint: </a:t>
            </a: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::</a:t>
            </a: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CallInst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에서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1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getCalledFunction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()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통해 호출되는 함수를 접근 할 수 있습니다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.)</a:t>
            </a:r>
          </a:p>
          <a:p>
            <a:pPr lvl="1">
              <a:lnSpc>
                <a:spcPct val="150000"/>
              </a:lnSpc>
            </a:pPr>
            <a:endParaRPr lang="en-US" altLang="ko-KR" sz="11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6BCFCC-EE02-4E25-BBAE-7AABC083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33" y="2090176"/>
            <a:ext cx="4381500" cy="257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52FFA5-C5EA-42F5-9BBE-717FF226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33" y="2507876"/>
            <a:ext cx="23431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5001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 4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레벨에서 프로그램 내의 명령어를 삭제하거나 새로 생성하여 삽입합니다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 3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바탕으로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전체 명령어 중 특정 종류의 명령어에 접근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이를 바탕으로 이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튜토리얼에서는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(1)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새로운 명령어를 생성하고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기존 명령어를 삭제하고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(3)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명령어간 종속성에 문제가 없도록 새로운 명령어로 기존 명령어를 대체하는 과정을 수행합니다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65474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에서는 명령어를 생성하기 위해 보통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IRBuilder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클래스의 인스턴스 사용할 수도 있고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Create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메소드를 사용하여서 명령어를 생성 할 수도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일반적으로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아래와 같이 수행할 명령어의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Operand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들을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Create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메소드의 인자로 요구합니다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Operand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에는 각 명령어 별로 요구하는 것에 따라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Value, Type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등이 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또한 결과 값을 가지는 명령어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(binary operator, non-void return function call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등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또한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Instruction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객체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인스턴스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다른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Isntruction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Operand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사용함으로써 그 결과 값을 다른 명령어의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Operand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사용할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12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::Instruction </a:t>
            </a:r>
            <a:r>
              <a:rPr lang="ko-KR" altLang="en-US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클래스는 </a:t>
            </a:r>
            <a:r>
              <a:rPr lang="en-US" altLang="ko-KR" sz="12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::Value </a:t>
            </a:r>
            <a:r>
              <a:rPr lang="ko-KR" altLang="en-US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클래스의 자식 클래스입니다</a:t>
            </a:r>
            <a:r>
              <a:rPr lang="en-US" altLang="ko-KR" sz="12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.)</a:t>
            </a: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F4625B-17CE-414D-BEDE-15BB0E2A0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031490"/>
            <a:ext cx="83058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6729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타겟 어플리케이션 내에서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명령어를 탐색한다면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바로 그 앞에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1 + 1 ADD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수행하도록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즉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1, 1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명령어를 삽입하도록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코드를 작성합니다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00E75D-9115-4D7F-BD93-9E9409F03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" y="2079282"/>
            <a:ext cx="8458200" cy="38025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ECBE46D-8E05-424E-A994-80DC380FB01D}"/>
              </a:ext>
            </a:extLst>
          </p:cNvPr>
          <p:cNvSpPr/>
          <p:nvPr/>
        </p:nvSpPr>
        <p:spPr bwMode="auto">
          <a:xfrm>
            <a:off x="1586753" y="4347882"/>
            <a:ext cx="6871447" cy="8785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22593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타겟 어플리케이션과 작성한 프로그램을 각각 컴파일하고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수행 후 원본과 처리 후 파일을 비교합니다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레벨에서 명령어를 추가한 타겟 어플리케이션을 바이너리로 컴파일하고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실행합니다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ED5231-1696-49DF-B0D9-B47394F6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65326"/>
            <a:ext cx="8686800" cy="1744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448904-3035-4BA4-8D18-6A2501801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94" y="3209925"/>
            <a:ext cx="4133850" cy="4381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62A6916-D3B5-470F-90F1-F36558BC7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94" y="2744589"/>
            <a:ext cx="3962400" cy="219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34AA87-9735-4689-8636-9A5207D113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4310062"/>
            <a:ext cx="88201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0152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29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특정 명령어를 삭제하기 위해서는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당연히 해당 명령어의 결과 값을 사용하는 명령어들의 종속 관계를 해결해 주어야 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예를 들어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 = 2 + 3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계산하는 연산에서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명령어가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2 + 3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연산하는 명령어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번과 명령어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번의 결과 값을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저장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(Store)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하는 명령어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가가 있다고 가정할 때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명령어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결과 값이 명령어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2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사용되므로 명령어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1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지우면 컴파일을 제대로 수행할 수 없습니다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따라서 이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튜토리얼에서는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타겟 어플리케이션 내에 있는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명령어들을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SUB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명령어로 바꾸는 과정을 수행하는데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이를 위해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(1) 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명령어와 같은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Operand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SUB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명령어를 생성하고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(2) 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명령어의 결과 값이 사용되는 곳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(USE)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들을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SUB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명령어의 결과를 사용하도록 변경하고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(3) 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명령어를 삭제하는 과정을 거칩니다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레벨의 소스에서 생기는 문제는 주로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Human-readable 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현재의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Module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출력한 이후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-as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통해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bitcode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포맷을 변환하면 확인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54191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LLVM Compiler Infrastructure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컴파일러를 위한 라이브러리 및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툴체인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모음으로써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컴파일러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(clang),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링커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llc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),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디버거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ldb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등 다양한 서브 프로젝트들을 가지고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이라는 중간 표현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(Intermediate Representation, IR)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사용하는데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Static Single Assignment(SSA)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형태의 코드 표현으로써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Human-readable Assembly(*.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Bitcode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(*.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bc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두가지 형식을 지원합니다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튜토리얼에서는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레벨에서의 타겟 어플리케이션의 명령어를 처리하는 방법 위주로 설명합니다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ko-KR" altLang="en-US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768" y="3724207"/>
            <a:ext cx="2352103" cy="19336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944" y="3729092"/>
            <a:ext cx="2339634" cy="19336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68508" y="565299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Bitcode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06454" y="5657877"/>
            <a:ext cx="3031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Human Readable Assembly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520644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(1)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타겟 어플리케이션에서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원래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명령어와 같은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Operand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 이전에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SUB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명령어가 수행되도록 코드를 변경합니다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49D744-979B-44B3-AAD2-6572AAE94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298248"/>
            <a:ext cx="8115300" cy="1809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B8946E-AB38-490B-BAC4-319AB473B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679" y="2027417"/>
            <a:ext cx="5961529" cy="205422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59169DA-BE91-45E0-9F20-5AE686E91F4C}"/>
              </a:ext>
            </a:extLst>
          </p:cNvPr>
          <p:cNvSpPr/>
          <p:nvPr/>
        </p:nvSpPr>
        <p:spPr bwMode="auto">
          <a:xfrm>
            <a:off x="2133600" y="2875280"/>
            <a:ext cx="3159760" cy="9042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4347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(2)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생성한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Sub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명령어가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명령어가 사용되는 곳에 대신하여 사용되도록 코드를 변경합니다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4769DE-3385-4E98-AABD-A7681484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36" y="2127674"/>
            <a:ext cx="7551364" cy="26963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7D8D25-C744-4BC1-86A7-14A17B2AE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5079012"/>
            <a:ext cx="7791450" cy="685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98522A1-3898-47C2-B8C0-B816ACC7D877}"/>
              </a:ext>
            </a:extLst>
          </p:cNvPr>
          <p:cNvSpPr/>
          <p:nvPr/>
        </p:nvSpPr>
        <p:spPr bwMode="auto">
          <a:xfrm>
            <a:off x="1497106" y="4213412"/>
            <a:ext cx="3599150" cy="2554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9325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(3) 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명령어를 삭제합니다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단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현재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BBIter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삭제할 명령어를 가리키고 있기 때문에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loop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내에서 삭제하면 오류가 발생합니다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loop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밖에서 삭제해야 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045E4-D85D-49D8-BD8D-F0109CD8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5324475"/>
            <a:ext cx="7762875" cy="4762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09A197-0762-418B-A428-AE5C2B94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020" y="2037302"/>
            <a:ext cx="5662286" cy="313477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AF3A690-1AE7-4FE7-994B-3F3509748BF9}"/>
              </a:ext>
            </a:extLst>
          </p:cNvPr>
          <p:cNvSpPr/>
          <p:nvPr/>
        </p:nvSpPr>
        <p:spPr bwMode="auto">
          <a:xfrm>
            <a:off x="4876800" y="4849906"/>
            <a:ext cx="1882588" cy="25549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47018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타겟 어플리케이션과 작성한 프로그램을 각각 컴파일하고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수행 후 원본과 처리 후 파일을 비교합니다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레벨에서 명령어를 추가한 타겟 어플리케이션을 바이너리로 컴파일하고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실행합니다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62A6916-D3B5-470F-90F1-F36558BC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8" y="2598240"/>
            <a:ext cx="3962400" cy="2190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BD92F4-FBBF-4239-B221-C09070B3F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58" y="2231926"/>
            <a:ext cx="8675114" cy="192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E247F3-1992-4C1C-BC08-CF68727F5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58" y="2947717"/>
            <a:ext cx="4686300" cy="457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4FC242A-4344-4C95-9D5C-FED884ED3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309110"/>
            <a:ext cx="8686800" cy="1104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18904D-5B03-4E27-9354-496865515D3E}"/>
              </a:ext>
            </a:extLst>
          </p:cNvPr>
          <p:cNvSpPr txBox="1"/>
          <p:nvPr/>
        </p:nvSpPr>
        <p:spPr>
          <a:xfrm>
            <a:off x="437762" y="5490210"/>
            <a:ext cx="3821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* 5 + 6 + 4</a:t>
            </a:r>
            <a:r>
              <a:rPr lang="ko-KR" altLang="en-US" sz="1200" dirty="0"/>
              <a:t>의 연산이 </a:t>
            </a:r>
            <a:r>
              <a:rPr lang="en-US" altLang="ko-KR" sz="1200" dirty="0"/>
              <a:t>5 - 6 - 4</a:t>
            </a:r>
            <a:r>
              <a:rPr lang="ko-KR" altLang="en-US" sz="1200" dirty="0"/>
              <a:t>로 변경되어 결과 값이 </a:t>
            </a:r>
            <a:r>
              <a:rPr lang="en-US" altLang="ko-KR" sz="1200" dirty="0"/>
              <a:t>-5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212374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Exercise</a:t>
            </a: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Exercise 1: </a:t>
            </a:r>
            <a:r>
              <a:rPr lang="ko-KR" altLang="en-US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앞서의 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 4</a:t>
            </a:r>
            <a:r>
              <a:rPr lang="ko-KR" altLang="en-US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</a:t>
            </a: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(2)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코드를 삭제한 이후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( (3)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수행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),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어떤 문제가 발생하는지 확인합니다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endParaRPr lang="en-US" altLang="ko-KR" sz="11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1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Exercise 2: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A + B + C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연산 패턴을 탐색하고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이를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A * B – C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변경합니다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(Hint: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연산 순서상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A * B – C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(A * B) – C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와 같은데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이것은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A * B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명령어의 결과 값이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SUB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명령어의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Operand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들어가는 것과 같습니다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.)</a:t>
            </a:r>
            <a:endParaRPr lang="en-US" altLang="ko-KR" sz="11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9424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레벨에서 명령어의 위치를 변경하고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메모리 명령어의 종속성 관계에 대해서 파악합니다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일반적인 산술 연산 명령어와 다르게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메모리 명령어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(load/store)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종속 관계는 컴파일러 입장에서 대부분 알기 어렵습니다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예를 들어 주소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X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값을 읽은 명령어와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(load)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주소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Y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값을 저장하는 명령어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(store)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있다고 할 때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주소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X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와 주소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Y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같거나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다르다는 보장이 없는 이상 두 명령어간 순서는 두 명령어간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def-use chain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종속 관계가 없다고 하더라도 쉽게 바뀔 수 없습니다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 5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Store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명령어를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Store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명령어가 있는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BasicBlock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가장 마지막 부분으로 위치를 옮기는 작업을 수행합니다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앞서 설명한 것의 이유로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Store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명령어의 위치 이동으로 이루어지는 종속성 문제는 컴파일러 레벨에서 특별한 오류를 발생시키지 않습니다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06939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373B9C-293D-476E-861D-49BDEB6C8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84" y="2221442"/>
            <a:ext cx="6929120" cy="3549804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44417F5-7D98-47CC-9DDC-AA04C726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 내의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Store Instruction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식별하도록 코드를 작성합니다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6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Store Instruction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::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StoreInst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자료형으로 표현됩니다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DFD27-A44F-450A-B456-85A144777F77}"/>
              </a:ext>
            </a:extLst>
          </p:cNvPr>
          <p:cNvSpPr/>
          <p:nvPr/>
        </p:nvSpPr>
        <p:spPr bwMode="auto">
          <a:xfrm>
            <a:off x="1910080" y="3698240"/>
            <a:ext cx="2936240" cy="152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AB734A-F0C9-4F1F-9055-81363F860EEC}"/>
              </a:ext>
            </a:extLst>
          </p:cNvPr>
          <p:cNvSpPr/>
          <p:nvPr/>
        </p:nvSpPr>
        <p:spPr bwMode="auto">
          <a:xfrm>
            <a:off x="2145824" y="4500880"/>
            <a:ext cx="4508976" cy="74168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3846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205E1D-54E6-41DE-91BC-535C6CD5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52" y="2187299"/>
            <a:ext cx="7233920" cy="390870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44417F5-7D98-47CC-9DDC-AA04C726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Basic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Block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내의 마지막 명령어를 탐색하는 코드를 추가합니다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Basic Block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마지막 명령어는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TerminatorInst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이여야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(Return, Br)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DFD27-A44F-450A-B456-85A144777F77}"/>
              </a:ext>
            </a:extLst>
          </p:cNvPr>
          <p:cNvSpPr/>
          <p:nvPr/>
        </p:nvSpPr>
        <p:spPr bwMode="auto">
          <a:xfrm>
            <a:off x="1630204" y="3698240"/>
            <a:ext cx="2004536" cy="152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36196-A3DF-46C6-AC2D-5488CFD8593E}"/>
              </a:ext>
            </a:extLst>
          </p:cNvPr>
          <p:cNvSpPr/>
          <p:nvPr/>
        </p:nvSpPr>
        <p:spPr bwMode="auto">
          <a:xfrm>
            <a:off x="1866424" y="5371741"/>
            <a:ext cx="1250156" cy="152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28799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44417F5-7D98-47CC-9DDC-AA04C726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Store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명령어들을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Basic Block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내의 마지막 명령어 이전으로 위치를 이동합니다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E1636-F79A-425D-94A7-269EF2B1F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574" y="2034623"/>
            <a:ext cx="6301740" cy="324595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E87AD20-5038-48A1-BA4B-283630C9BEEE}"/>
              </a:ext>
            </a:extLst>
          </p:cNvPr>
          <p:cNvSpPr/>
          <p:nvPr/>
        </p:nvSpPr>
        <p:spPr bwMode="auto">
          <a:xfrm>
            <a:off x="1415574" y="4632600"/>
            <a:ext cx="3712686" cy="58709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4175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39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44417F5-7D98-47CC-9DDC-AA04C726B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타겟 어플리케이션과 작성한 프로그램을 각각 컴파일하고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수행 후 원본과 처리 후 파일을 비교합니다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원본과 처리 후 실행 결과를 비교합니다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Exercise</a:t>
            </a:r>
          </a:p>
          <a:p>
            <a:pPr lvl="1">
              <a:lnSpc>
                <a:spcPct val="150000"/>
              </a:lnSpc>
            </a:pP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Exercise 1: Store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명령어가 접근하는 주소를 바탕으로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불필요한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Load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삭제합니다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(Load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와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Store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사이에 다른 메모리 접근 명령어가 없고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주소가 같은 경우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Load 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명령어의 결과 값 대신 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Store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저장하는 값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레지스터에 저장된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사용 할 수 있습니다</a:t>
            </a:r>
            <a: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  <a:t>.)</a:t>
            </a:r>
            <a:br>
              <a:rPr lang="en-US" altLang="ko-KR" sz="110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114BC9-5FB3-4337-A05D-6DE543D16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2072720"/>
            <a:ext cx="8671560" cy="173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AA5897-415D-49B3-93D2-E8E127D9E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64" y="2322200"/>
            <a:ext cx="3962400" cy="2190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E46707-1397-4839-9704-6A4DDEE3B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" y="2725100"/>
            <a:ext cx="4362450" cy="466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86F6B3-097C-4B5D-AFA3-E500E73A7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344" y="3846158"/>
            <a:ext cx="8458200" cy="110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6363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Step 1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clang,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-as,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-dis,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llc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등의 툴을 사용하여 소스코드를 바이너리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레벨로 컴파일하는 방법을 익힙니다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또한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API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사용하여 이렇게 컴파일 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코드를 프로그램에서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수정할 수 있도록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읽어 들이는 과정을 수행합니다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245061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40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5800" y="1295399"/>
            <a:ext cx="7772400" cy="36075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프로젝트에서는 간단한 수학적 최적화를 수행합니다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 정수 데이터 일 때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A + 0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과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 * 1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둘 다 결과 값이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입니다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즉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컴파일 단계에서 판단 할 수 있는 쓸모 없는 연산으로 일반적으로 삭제됩니다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하지만 프로그램을 낮은 최적화 단계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(O0)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옵션으로 컴파일 하면 이러한 연산들이 여전히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단계에서 남아있습니다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프로젝트에서는 이러한 연산들을 삭제합니다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Input: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임의의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Output: A = A + 0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와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A = A * 1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명령어가 지워진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Note: A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32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비트 정수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(i32)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만을 대상으로 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결과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종속성 관계에 문제가 없어야 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(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즉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bitcode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변환할 수 없는 경우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실패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952744" y="3393998"/>
            <a:ext cx="3000756" cy="2053534"/>
            <a:chOff x="1876044" y="4042464"/>
            <a:chExt cx="3000756" cy="2053534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r="41700"/>
            <a:stretch/>
          </p:blipFill>
          <p:spPr>
            <a:xfrm>
              <a:off x="1876044" y="4042464"/>
              <a:ext cx="3000756" cy="2053534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 bwMode="auto">
            <a:xfrm>
              <a:off x="2231136" y="5174994"/>
              <a:ext cx="2055114" cy="256032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6865558" y="5502199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A = A + 0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293857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41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 프로젝트에서는 간단한 동적 프로파일러를 개발합니다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컴파일 과정에서 분석하는 정적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(static)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프로파일링은 루프 등에서 반복적으로 실행되는 명령어를 커버할 수 없다는 단점이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이를 해결하기 위해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동적으로 실제 실행되는 명령어를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레벨에서 </a:t>
            </a:r>
            <a:r>
              <a:rPr lang="ko-KR" altLang="en-US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카운팅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Input: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임의의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IR. 0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으로 초기화 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I32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전역 변수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add_inst_count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가 프로그램 내에 있다고 가정합니다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Output: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 내에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명령어가 실행 될 때마다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add_inst_count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+= 1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add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바로 직전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또는 직후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실행하도록 추가한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Note: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전역 변수의 값을 업데이트 하기 위해서는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load-add-store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과정이 필요합니다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       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프로그램의 마지막 부분에서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add_inst_count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출력할 것입니다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93059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Clang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기반 컴파일러로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C, C++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등 다양한 프론트 엔드들을 지원합니다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-as,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-dis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단계의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Assembler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와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Disassembler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이를 사용하여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human-readable assembly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포맷과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bitcode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포맷의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코드를 각각 다른 포맷으로 바꿀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단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파일에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(IR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문법 등의 이유로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오류가 있다면 이 작업을 수행 할 수 없습니다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llc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backend compile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로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bitcode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포맷의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머신 어셈블리로 변환합니다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9661318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Clang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사용법은 아래와 같습니다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–I, -l, -L, -W, -c, -g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등 일반적인 컴파일 옵션을 모두 지원합니다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Clang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사용하여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HelloWorld.c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파일을 컴파일하고 실행합니다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B22755-CFF6-4AB6-8DC9-7E622CF7251C}"/>
              </a:ext>
            </a:extLst>
          </p:cNvPr>
          <p:cNvSpPr/>
          <p:nvPr/>
        </p:nvSpPr>
        <p:spPr>
          <a:xfrm>
            <a:off x="1157897" y="2147054"/>
            <a:ext cx="449995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$ clang</a:t>
            </a:r>
            <a:r>
              <a:rPr lang="ko-KR" altLang="en-US" b="1" dirty="0">
                <a:latin typeface="+mj-lt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&lt;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source_file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&gt; [-o &lt;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output_path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]</a:t>
            </a:r>
            <a:endParaRPr lang="ko-KR" altLang="en-US" b="1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581D405-43AA-46B0-A943-4A02F6CC7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17" y="3582293"/>
            <a:ext cx="5161362" cy="6451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C36D61-8FDE-4445-9936-A93140721A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18" b="-1"/>
          <a:stretch/>
        </p:blipFill>
        <p:spPr>
          <a:xfrm>
            <a:off x="1422317" y="4735830"/>
            <a:ext cx="1782885" cy="35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9111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Clang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사용하여 소스코드를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형태로 컴파일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Clang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사용하여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HelloWorld.c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파일을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레벨로 컴파일하여 내용을 확인합니다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B22755-CFF6-4AB6-8DC9-7E622CF7251C}"/>
              </a:ext>
            </a:extLst>
          </p:cNvPr>
          <p:cNvSpPr/>
          <p:nvPr/>
        </p:nvSpPr>
        <p:spPr>
          <a:xfrm>
            <a:off x="624004" y="1884402"/>
            <a:ext cx="783419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$ clang –emit-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llvm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 -S</a:t>
            </a:r>
            <a:r>
              <a:rPr lang="ko-KR" altLang="en-US" b="1" dirty="0">
                <a:latin typeface="+mj-lt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&lt;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source_file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&gt; [-o &lt;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output_path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]   # readable (*.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ll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)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CBC7C8-DCA5-4E25-8784-48F04C5B8738}"/>
              </a:ext>
            </a:extLst>
          </p:cNvPr>
          <p:cNvSpPr/>
          <p:nvPr/>
        </p:nvSpPr>
        <p:spPr>
          <a:xfrm>
            <a:off x="624004" y="2318079"/>
            <a:ext cx="78213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$ clang –emit-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llvm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 -c</a:t>
            </a:r>
            <a:r>
              <a:rPr lang="ko-KR" altLang="en-US" b="1" dirty="0">
                <a:latin typeface="+mj-lt"/>
                <a:ea typeface="HY중고딕" panose="02030600000101010101" pitchFamily="18" charset="-127"/>
              </a:rPr>
              <a:t> 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&lt;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source_file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&gt; [-o &lt;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output_path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]    # 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bitcode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 (*.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bc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)</a:t>
            </a:r>
            <a:endParaRPr lang="ko-KR" altLang="en-US" b="1" dirty="0">
              <a:latin typeface="+mj-l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6A0086A-21AE-4429-9B29-95A9564C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31" y="3657600"/>
            <a:ext cx="7721669" cy="5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100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-as,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-dis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사용하여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의 포맷을 변환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-as,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-dis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사용하여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파일의 포맷을 변환하고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비교합니다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7B22755-CFF6-4AB6-8DC9-7E622CF7251C}"/>
              </a:ext>
            </a:extLst>
          </p:cNvPr>
          <p:cNvSpPr/>
          <p:nvPr/>
        </p:nvSpPr>
        <p:spPr>
          <a:xfrm>
            <a:off x="624004" y="1884402"/>
            <a:ext cx="789350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$ 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llvm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-as &lt;IR file&gt; [-o=&lt;output path&gt;]    # readable (*.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ll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) </a:t>
            </a:r>
            <a:r>
              <a:rPr lang="en-US" altLang="ko-KR" b="1" dirty="0">
                <a:latin typeface="+mj-lt"/>
                <a:ea typeface="HY중고딕" panose="02030600000101010101" pitchFamily="18" charset="-127"/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  <a:sym typeface="Wingdings" panose="05000000000000000000" pitchFamily="2" charset="2"/>
              </a:rPr>
              <a:t>bitcode</a:t>
            </a:r>
            <a:r>
              <a:rPr lang="en-US" altLang="ko-KR" b="1" dirty="0">
                <a:latin typeface="+mj-lt"/>
                <a:ea typeface="HY중고딕" panose="02030600000101010101" pitchFamily="18" charset="-127"/>
                <a:sym typeface="Wingdings" panose="05000000000000000000" pitchFamily="2" charset="2"/>
              </a:rPr>
              <a:t> (*.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  <a:sym typeface="Wingdings" panose="05000000000000000000" pitchFamily="2" charset="2"/>
              </a:rPr>
              <a:t>bc</a:t>
            </a:r>
            <a:r>
              <a:rPr lang="en-US" altLang="ko-KR" b="1" dirty="0">
                <a:latin typeface="+mj-lt"/>
                <a:ea typeface="HY중고딕" panose="02030600000101010101" pitchFamily="18" charset="-127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j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CBC7C8-DCA5-4E25-8784-48F04C5B8738}"/>
              </a:ext>
            </a:extLst>
          </p:cNvPr>
          <p:cNvSpPr/>
          <p:nvPr/>
        </p:nvSpPr>
        <p:spPr>
          <a:xfrm>
            <a:off x="624004" y="2318079"/>
            <a:ext cx="790633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$ 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llvm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-dis &lt;IR file&gt; [-o=&lt;output path&gt;]   # 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bitcode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(*.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</a:rPr>
              <a:t>bc</a:t>
            </a:r>
            <a:r>
              <a:rPr lang="en-US" altLang="ko-KR" b="1" dirty="0">
                <a:latin typeface="+mj-lt"/>
                <a:ea typeface="HY중고딕" panose="02030600000101010101" pitchFamily="18" charset="-127"/>
              </a:rPr>
              <a:t>) </a:t>
            </a:r>
            <a:r>
              <a:rPr lang="en-US" altLang="ko-KR" b="1" dirty="0">
                <a:latin typeface="+mj-lt"/>
                <a:ea typeface="HY중고딕" panose="02030600000101010101" pitchFamily="18" charset="-127"/>
                <a:sym typeface="Wingdings" panose="05000000000000000000" pitchFamily="2" charset="2"/>
              </a:rPr>
              <a:t> readable (*.</a:t>
            </a:r>
            <a:r>
              <a:rPr lang="en-US" altLang="ko-KR" b="1" dirty="0" err="1">
                <a:latin typeface="+mj-lt"/>
                <a:ea typeface="HY중고딕" panose="02030600000101010101" pitchFamily="18" charset="-127"/>
                <a:sym typeface="Wingdings" panose="05000000000000000000" pitchFamily="2" charset="2"/>
              </a:rPr>
              <a:t>ll</a:t>
            </a:r>
            <a:r>
              <a:rPr lang="en-US" altLang="ko-KR" b="1" dirty="0">
                <a:latin typeface="+mj-lt"/>
                <a:ea typeface="HY중고딕" panose="02030600000101010101" pitchFamily="18" charset="-127"/>
                <a:sym typeface="Wingdings" panose="05000000000000000000" pitchFamily="2" charset="2"/>
              </a:rPr>
              <a:t>)</a:t>
            </a:r>
            <a:endParaRPr lang="ko-KR" altLang="en-US" b="1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4AC54B-9E94-4179-847F-9F979743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19" y="3658281"/>
            <a:ext cx="5866152" cy="88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094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49AF-3D90-40FD-8F8A-8CC90C261D69}" type="slidenum">
              <a:rPr lang="ko-KR" altLang="en-US" smtClean="0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724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 제공하는 라이브러리 및 인터페이스들을 통해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명령어 수준에서 처리 할 수 있습니다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이러한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처리하는 프로그램에서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LLVM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라이브러리들을 사용하기 위해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LLVM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은 통합된 정보를 제공하기 위한 바이너리인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-config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제공합니다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 </a:t>
            </a: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-config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에서는 다양한 경로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특정 기능을 사용하기 위해 필요한 종속 라이브러리 이름 등을 제공합니다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b="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llvm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-config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와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clang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사용하여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IR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읽어서 모듈이름을 출력하는 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ReadIR.cpp</a:t>
            </a:r>
            <a:r>
              <a:rPr lang="ko-KR" altLang="en-US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컴파일합니다</a:t>
            </a: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.</a:t>
            </a: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b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400" b="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b="0" dirty="0">
                <a:latin typeface="HY중고딕" panose="02030600000101010101" pitchFamily="18" charset="-127"/>
                <a:ea typeface="HY중고딕" panose="02030600000101010101" pitchFamily="18" charset="-127"/>
              </a:rPr>
              <a:t>	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864C6A-8947-4232-9303-14DD479834D7}"/>
              </a:ext>
            </a:extLst>
          </p:cNvPr>
          <p:cNvSpPr/>
          <p:nvPr/>
        </p:nvSpPr>
        <p:spPr>
          <a:xfrm>
            <a:off x="624004" y="3244334"/>
            <a:ext cx="797045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600" b="1" dirty="0">
                <a:latin typeface="+mj-lt"/>
                <a:ea typeface="HY중고딕" panose="02030600000101010101" pitchFamily="18" charset="-127"/>
              </a:rPr>
              <a:t>$ clang++ &lt;file&gt; $(</a:t>
            </a:r>
            <a:r>
              <a:rPr lang="en-US" altLang="ko-KR" sz="1600" b="1" dirty="0" err="1">
                <a:latin typeface="+mj-lt"/>
                <a:ea typeface="HY중고딕" panose="02030600000101010101" pitchFamily="18" charset="-127"/>
              </a:rPr>
              <a:t>llvm</a:t>
            </a:r>
            <a:r>
              <a:rPr lang="en-US" altLang="ko-KR" sz="1600" b="1" dirty="0">
                <a:latin typeface="+mj-lt"/>
                <a:ea typeface="HY중고딕" panose="02030600000101010101" pitchFamily="18" charset="-127"/>
              </a:rPr>
              <a:t>-config --</a:t>
            </a:r>
            <a:r>
              <a:rPr lang="en-US" altLang="ko-KR" sz="1600" b="1" dirty="0" err="1">
                <a:latin typeface="+mj-lt"/>
                <a:ea typeface="HY중고딕" panose="02030600000101010101" pitchFamily="18" charset="-127"/>
              </a:rPr>
              <a:t>cxxflags</a:t>
            </a:r>
            <a:r>
              <a:rPr lang="en-US" altLang="ko-KR" sz="1600" b="1" dirty="0">
                <a:latin typeface="+mj-lt"/>
                <a:ea typeface="HY중고딕" panose="02030600000101010101" pitchFamily="18" charset="-127"/>
              </a:rPr>
              <a:t> --</a:t>
            </a:r>
            <a:r>
              <a:rPr lang="en-US" altLang="ko-KR" sz="1600" b="1" dirty="0" err="1">
                <a:latin typeface="+mj-lt"/>
                <a:ea typeface="HY중고딕" panose="02030600000101010101" pitchFamily="18" charset="-127"/>
              </a:rPr>
              <a:t>ldflags</a:t>
            </a:r>
            <a:r>
              <a:rPr lang="en-US" altLang="ko-KR" sz="1600" b="1" dirty="0">
                <a:latin typeface="+mj-lt"/>
                <a:ea typeface="HY중고딕" panose="02030600000101010101" pitchFamily="18" charset="-127"/>
              </a:rPr>
              <a:t> --system-libs --libs [name list])</a:t>
            </a:r>
            <a:endParaRPr lang="ko-KR" altLang="en-US" sz="16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CA3F29-ED12-4545-A426-5109C55A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83" y="4586580"/>
            <a:ext cx="8594456" cy="2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951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ehrara-hpca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2744</TotalTime>
  <Words>2036</Words>
  <Application>Microsoft Office PowerPoint</Application>
  <PresentationFormat>화면 슬라이드 쇼(4:3)</PresentationFormat>
  <Paragraphs>279</Paragraphs>
  <Slides>41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HY중고딕</vt:lpstr>
      <vt:lpstr>맑은 고딕</vt:lpstr>
      <vt:lpstr>Arial</vt:lpstr>
      <vt:lpstr>Calibri</vt:lpstr>
      <vt:lpstr>mehrara-hpca11</vt:lpstr>
      <vt:lpstr>PowerPoint 프레젠테이션</vt:lpstr>
      <vt:lpstr>Getting Started</vt:lpstr>
      <vt:lpstr>The LLVM Compiler Infrastructure</vt:lpstr>
      <vt:lpstr>Step 1</vt:lpstr>
      <vt:lpstr>Step 1</vt:lpstr>
      <vt:lpstr>Step 1</vt:lpstr>
      <vt:lpstr>Step 1</vt:lpstr>
      <vt:lpstr>Step 1</vt:lpstr>
      <vt:lpstr>Step 1</vt:lpstr>
      <vt:lpstr>Step 1</vt:lpstr>
      <vt:lpstr>Step 1</vt:lpstr>
      <vt:lpstr>Step 2</vt:lpstr>
      <vt:lpstr>Step 2</vt:lpstr>
      <vt:lpstr>Step 2</vt:lpstr>
      <vt:lpstr>Step 2</vt:lpstr>
      <vt:lpstr>Step 2</vt:lpstr>
      <vt:lpstr>Step 2</vt:lpstr>
      <vt:lpstr>Step 2</vt:lpstr>
      <vt:lpstr>Step 2</vt:lpstr>
      <vt:lpstr>Step 3</vt:lpstr>
      <vt:lpstr>Step 3</vt:lpstr>
      <vt:lpstr>Step 3</vt:lpstr>
      <vt:lpstr>Step 3</vt:lpstr>
      <vt:lpstr>Step 3</vt:lpstr>
      <vt:lpstr>Step 4</vt:lpstr>
      <vt:lpstr>Step 4</vt:lpstr>
      <vt:lpstr>Step 4</vt:lpstr>
      <vt:lpstr>Step 4</vt:lpstr>
      <vt:lpstr>Step 4</vt:lpstr>
      <vt:lpstr>Step 4</vt:lpstr>
      <vt:lpstr>Step 4</vt:lpstr>
      <vt:lpstr>Step 4</vt:lpstr>
      <vt:lpstr>Step 4</vt:lpstr>
      <vt:lpstr>Step 4</vt:lpstr>
      <vt:lpstr>Step 5</vt:lpstr>
      <vt:lpstr>Step 5</vt:lpstr>
      <vt:lpstr>Step 5</vt:lpstr>
      <vt:lpstr>Step 5</vt:lpstr>
      <vt:lpstr>Step 5</vt:lpstr>
      <vt:lpstr>Project 1</vt:lpstr>
      <vt:lpstr>Project 2</vt:lpstr>
    </vt:vector>
  </TitlesOfParts>
  <Company>Hanyang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Seokwon</dc:creator>
  <cp:lastModifiedBy>Kang Seokwon</cp:lastModifiedBy>
  <cp:revision>38</cp:revision>
  <dcterms:created xsi:type="dcterms:W3CDTF">2020-05-02T10:30:27Z</dcterms:created>
  <dcterms:modified xsi:type="dcterms:W3CDTF">2020-05-21T05:37:24Z</dcterms:modified>
</cp:coreProperties>
</file>