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83" r:id="rId6"/>
    <p:sldId id="284" r:id="rId7"/>
    <p:sldId id="270" r:id="rId8"/>
    <p:sldId id="285" r:id="rId9"/>
    <p:sldId id="288" r:id="rId10"/>
    <p:sldId id="289" r:id="rId11"/>
    <p:sldId id="264" r:id="rId12"/>
    <p:sldId id="287" r:id="rId13"/>
    <p:sldId id="276" r:id="rId14"/>
  </p:sldIdLst>
  <p:sldSz cx="9144000" cy="5143500" type="screen16x9"/>
  <p:notesSz cx="6858000" cy="9144000"/>
  <p:embeddedFontLst>
    <p:embeddedFont>
      <p:font typeface="Bellota Text" panose="020B0600000101010101" charset="0"/>
      <p:regular r:id="rId16"/>
      <p:bold r:id="rId17"/>
      <p:italic r:id="rId18"/>
      <p:boldItalic r:id="rId19"/>
    </p:embeddedFont>
    <p:embeddedFont>
      <p:font typeface="Satisfy" panose="020B0600000101010101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760D9C-8846-49CB-9F69-CEC56EC400DC}">
  <a:tblStyle styleId="{DA760D9C-8846-49CB-9F69-CEC56EC400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71" autoAdjust="0"/>
  </p:normalViewPr>
  <p:slideViewPr>
    <p:cSldViewPr snapToGrid="0">
      <p:cViewPr varScale="1">
        <p:scale>
          <a:sx n="114" d="100"/>
          <a:sy n="114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그리고 관심지역을 추가</a:t>
            </a:r>
            <a:r>
              <a:rPr lang="ko-KR" altLang="en-US" baseline="0" dirty="0" smtClean="0"/>
              <a:t> 삭제 할 수 있게 하였고 그리고 어떤 지역을 유저들이 관심지역으로 설정했는지 볼 수 있게 순위도 나타낼 수 있게 하였고 아파트 정보에 </a:t>
            </a:r>
            <a:r>
              <a:rPr lang="ko-KR" altLang="en-US" baseline="0" dirty="0" err="1" smtClean="0"/>
              <a:t>로드뷰를</a:t>
            </a:r>
            <a:r>
              <a:rPr lang="ko-KR" altLang="en-US" baseline="0" dirty="0" smtClean="0"/>
              <a:t> 띄워 볼 수 있게 하였습니다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70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그리고</a:t>
            </a:r>
            <a:r>
              <a:rPr lang="ko-KR" altLang="en-US" baseline="0" dirty="0" smtClean="0"/>
              <a:t> 아파트 가격 동향을 보기 위해 </a:t>
            </a:r>
            <a:r>
              <a:rPr lang="en-US" altLang="ko-KR" baseline="0" dirty="0" smtClean="0"/>
              <a:t>chart.js</a:t>
            </a:r>
            <a:r>
              <a:rPr lang="ko-KR" altLang="en-US" baseline="0" dirty="0" smtClean="0"/>
              <a:t>를 이용해서 그래프로 표현하였고 그 아래로 목록을 표현할 수 있게 하였습니다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마지막으로 </a:t>
            </a:r>
            <a:r>
              <a:rPr lang="ko-KR" altLang="en-US" dirty="0" err="1" smtClean="0"/>
              <a:t>시연영상</a:t>
            </a:r>
            <a:r>
              <a:rPr lang="ko-KR" altLang="en-US" dirty="0" smtClean="0"/>
              <a:t> 보여드리겠습니다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13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먼저 기획하게 된 배경과 목표에 대해 </a:t>
            </a:r>
            <a:r>
              <a:rPr lang="ko-KR" altLang="en-US" dirty="0" err="1" smtClean="0"/>
              <a:t>설명드리고</a:t>
            </a:r>
            <a:r>
              <a:rPr lang="ko-KR" altLang="en-US" dirty="0" smtClean="0"/>
              <a:t> 다음을 결과 순으로 말씀드리겠습니다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최근 전국적으로 부동산 시세가 급락하여 </a:t>
            </a:r>
            <a:r>
              <a:rPr lang="en-US" altLang="ko-KR" dirty="0" smtClean="0"/>
              <a:t>7</a:t>
            </a:r>
            <a:r>
              <a:rPr lang="ko-KR" altLang="en-US" dirty="0" smtClean="0"/>
              <a:t>사회적으로 문제가 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부동산 시장에 관심이 생겨 부동산 시세 동향을 가지고 웹 프로젝트를 만들기로 하였습니다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웹을 만들면서 최근 아파트 가격의 동향을 파악할 수 있도록 차트와 그래프를 만들고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지도에 약국이나 편의점 같은 편의시설의 위치 정보를 제공하고 공지사항을 게시할 수 있는 게시판을 만드는 것을 목표로 잡았습니다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58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다음으로 계획을 </a:t>
            </a:r>
            <a:r>
              <a:rPr lang="ko-KR" altLang="en-US" dirty="0" err="1" smtClean="0"/>
              <a:t>말씁드리겠습니다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326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먼저 어떻게 만들지 </a:t>
            </a:r>
            <a:r>
              <a:rPr lang="ko-KR" altLang="en-US" dirty="0" err="1" smtClean="0"/>
              <a:t>회의을</a:t>
            </a:r>
            <a:r>
              <a:rPr lang="ko-KR" altLang="en-US" dirty="0" smtClean="0"/>
              <a:t> 먼저 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기능별로 업무 분담을 하고 매일매일 </a:t>
            </a:r>
            <a:r>
              <a:rPr lang="ko-KR" altLang="en-US" dirty="0" err="1" smtClean="0"/>
              <a:t>진행도에</a:t>
            </a:r>
            <a:r>
              <a:rPr lang="ko-KR" altLang="en-US" dirty="0" smtClean="0"/>
              <a:t> 따라 일정을 짜고 산출물을 깃에 올리면서 관리하였습니다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웹 디자인을 어떻게 할지 논의 하였고 어느정도 시안이 잡힌 후 개발에 들어갔습니다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다음으로 결과를 말씀드리겠습니다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730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저희조는</a:t>
            </a:r>
            <a:r>
              <a:rPr lang="ko-KR" altLang="en-US" dirty="0" smtClean="0"/>
              <a:t> 카카오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로 지하철 카페 편의점 약국 병원이 지도에 </a:t>
            </a:r>
            <a:r>
              <a:rPr lang="ko-KR" altLang="en-US" dirty="0" err="1" smtClean="0"/>
              <a:t>마커로</a:t>
            </a:r>
            <a:r>
              <a:rPr lang="ko-KR" altLang="en-US" dirty="0" smtClean="0"/>
              <a:t> 뜨게 만들었습니다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37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8368" b="8360"/>
          <a:stretch/>
        </p:blipFill>
        <p:spPr>
          <a:xfrm>
            <a:off x="1464550" y="0"/>
            <a:ext cx="62149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936700" y="1892400"/>
            <a:ext cx="3270600" cy="13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 i="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 i="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 i="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 i="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 i="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 i="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 i="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 i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8475" y="529663"/>
            <a:ext cx="2167050" cy="215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00275" y="2809475"/>
            <a:ext cx="7143300" cy="4770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00275" y="3280025"/>
            <a:ext cx="7143600" cy="2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162700"/>
            <a:ext cx="3672700" cy="29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7825" y="0"/>
            <a:ext cx="3536174" cy="30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475275" y="923544"/>
            <a:ext cx="6193800" cy="45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475275" y="1437300"/>
            <a:ext cx="6193800" cy="245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⋆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⋆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⋆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475275" y="923544"/>
            <a:ext cx="6201000" cy="45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475275" y="1456302"/>
            <a:ext cx="3009900" cy="25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⋆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⋆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⋆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66605" y="1456302"/>
            <a:ext cx="3009900" cy="25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⋆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⋆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⋆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162700"/>
            <a:ext cx="3672700" cy="29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7825" y="0"/>
            <a:ext cx="3536174" cy="30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475175" y="919449"/>
            <a:ext cx="6193500" cy="4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475275" y="1451500"/>
            <a:ext cx="1910700" cy="26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⋆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616601" y="1451500"/>
            <a:ext cx="1910700" cy="26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⋆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757927" y="1451500"/>
            <a:ext cx="1910700" cy="26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⋆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162700"/>
            <a:ext cx="3672700" cy="29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7825" y="0"/>
            <a:ext cx="3536174" cy="30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475175" y="919449"/>
            <a:ext cx="6193500" cy="4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162700"/>
            <a:ext cx="3672700" cy="29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7825" y="0"/>
            <a:ext cx="3536174" cy="30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996336"/>
            <a:ext cx="2645567" cy="2147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6777" y="0"/>
            <a:ext cx="2547223" cy="2216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5175" y="919449"/>
            <a:ext cx="6193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5264" y="1451489"/>
            <a:ext cx="6193500" cy="2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ellota Text"/>
              <a:buChar char="⋆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Bellota Text"/>
              <a:buChar char="⋆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ellota Text"/>
              <a:buChar char="⋆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Char char="○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Char char="○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Char char="○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Char char="○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Char char="○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Char char="○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49884;&#50672;&#50689;&#49345;.mp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ctrTitle"/>
          </p:nvPr>
        </p:nvSpPr>
        <p:spPr>
          <a:xfrm>
            <a:off x="-695500" y="3638825"/>
            <a:ext cx="3270600" cy="135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Is</a:t>
            </a:r>
            <a:br>
              <a:rPr lang="en" dirty="0"/>
            </a:br>
            <a:r>
              <a:rPr lang="en" sz="4800" dirty="0">
                <a:solidFill>
                  <a:schemeClr val="accent1"/>
                </a:solidFill>
              </a:rPr>
              <a:t>H.D.J.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My Home</a:t>
            </a:r>
            <a:endParaRPr dirty="0"/>
          </a:p>
        </p:txBody>
      </p:sp>
      <p:sp>
        <p:nvSpPr>
          <p:cNvPr id="3" name="Google Shape;59;p11"/>
          <p:cNvSpPr txBox="1">
            <a:spLocks/>
          </p:cNvSpPr>
          <p:nvPr/>
        </p:nvSpPr>
        <p:spPr>
          <a:xfrm>
            <a:off x="3787480" y="3511825"/>
            <a:ext cx="1569040" cy="50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atisfy"/>
              <a:buNone/>
              <a:defRPr sz="3600" b="0" i="0" u="none" strike="noStrike" cap="none">
                <a:solidFill>
                  <a:schemeClr val="dk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atisfy"/>
              <a:buNone/>
              <a:defRPr sz="3600" b="0" i="0" u="none" strike="noStrike" cap="none">
                <a:solidFill>
                  <a:schemeClr val="dk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atisfy"/>
              <a:buNone/>
              <a:defRPr sz="3600" b="0" i="0" u="none" strike="noStrike" cap="none">
                <a:solidFill>
                  <a:schemeClr val="dk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atisfy"/>
              <a:buNone/>
              <a:defRPr sz="3600" b="0" i="0" u="none" strike="noStrike" cap="none">
                <a:solidFill>
                  <a:schemeClr val="dk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atisfy"/>
              <a:buNone/>
              <a:defRPr sz="3600" b="0" i="0" u="none" strike="noStrike" cap="none">
                <a:solidFill>
                  <a:schemeClr val="dk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atisfy"/>
              <a:buNone/>
              <a:defRPr sz="3600" b="0" i="0" u="none" strike="noStrike" cap="none">
                <a:solidFill>
                  <a:schemeClr val="dk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atisfy"/>
              <a:buNone/>
              <a:defRPr sz="3600" b="0" i="0" u="none" strike="noStrike" cap="none">
                <a:solidFill>
                  <a:schemeClr val="dk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atisfy"/>
              <a:buNone/>
              <a:defRPr sz="3600" b="0" i="0" u="none" strike="noStrike" cap="none">
                <a:solidFill>
                  <a:schemeClr val="dk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atisfy"/>
              <a:buNone/>
              <a:defRPr sz="3600" b="0" i="0" u="none" strike="noStrike" cap="none">
                <a:solidFill>
                  <a:schemeClr val="dk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ko-KR" altLang="en-US" sz="1800" dirty="0"/>
              <a:t>정진욱</a:t>
            </a:r>
            <a:r>
              <a:rPr lang="en-US" altLang="ko-KR" sz="1800" dirty="0"/>
              <a:t> </a:t>
            </a:r>
            <a:r>
              <a:rPr lang="ko-KR" altLang="en-US" sz="1800" dirty="0"/>
              <a:t>박찬희</a:t>
            </a:r>
            <a:endParaRPr 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99" y="1505693"/>
            <a:ext cx="1955802" cy="2006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449775" y="375741"/>
            <a:ext cx="6193500" cy="4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</a:t>
            </a:r>
            <a:endParaRPr dirty="0"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1160596" y="1112300"/>
            <a:ext cx="1910700" cy="26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KAKAO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b="1" dirty="0"/>
              <a:t>관심지역 추가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b="1" dirty="0"/>
              <a:t>삭제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b="1" dirty="0"/>
              <a:t>순위</a:t>
            </a:r>
            <a:endParaRPr lang="en-US" altLang="ko-KR" b="1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b="1" dirty="0" err="1"/>
              <a:t>로드뷰</a:t>
            </a:r>
            <a:endParaRPr lang="ko-KR" alt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ko-KR" alt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D4E446-5C05-6326-76E5-DF3402B1D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94" y="1040200"/>
            <a:ext cx="1528884" cy="2697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0A34F0-FF41-EA11-5841-3A0D15C17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777" y="178650"/>
            <a:ext cx="1886607" cy="2210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CC9AB5-BF21-8CF1-435B-BDE6DFC4F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975" y="2771375"/>
            <a:ext cx="28670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449775" y="375741"/>
            <a:ext cx="6193500" cy="4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</a:t>
            </a:r>
            <a:endParaRPr dirty="0"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1210312" y="1302800"/>
            <a:ext cx="1910700" cy="26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Chart.js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/>
              <a:t>거래동향을 보기 위해 차트로 </a:t>
            </a:r>
            <a:r>
              <a:rPr lang="en-US" altLang="ko-KR" b="1" dirty="0"/>
              <a:t>Chart.js</a:t>
            </a:r>
            <a:r>
              <a:rPr lang="ko-KR" altLang="en-US" b="1" dirty="0"/>
              <a:t>를 이용하여 표시</a:t>
            </a:r>
            <a:endParaRPr lang="en" b="1"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658" y="1524285"/>
            <a:ext cx="4229834" cy="2951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994" y="54894"/>
            <a:ext cx="2148664" cy="2938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ctrTitle"/>
          </p:nvPr>
        </p:nvSpPr>
        <p:spPr>
          <a:xfrm>
            <a:off x="1000450" y="3279375"/>
            <a:ext cx="7143300" cy="47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ko-KR" altLang="en-US" b="1" dirty="0">
                <a:solidFill>
                  <a:schemeClr val="tx1"/>
                </a:solidFill>
              </a:rPr>
              <a:t>시연 영상</a:t>
            </a:r>
            <a:endParaRPr dirty="0"/>
          </a:p>
        </p:txBody>
      </p:sp>
      <p:pic>
        <p:nvPicPr>
          <p:cNvPr id="5" name="그림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08" y="1003301"/>
            <a:ext cx="1092784" cy="112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ctrTitle" idx="4294967295"/>
          </p:nvPr>
        </p:nvSpPr>
        <p:spPr>
          <a:xfrm>
            <a:off x="1167450" y="2296825"/>
            <a:ext cx="6809100" cy="140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THANK YOU</a:t>
            </a:r>
            <a:endParaRPr sz="3600" dirty="0"/>
          </a:p>
        </p:txBody>
      </p:sp>
      <p:sp>
        <p:nvSpPr>
          <p:cNvPr id="251" name="Google Shape;251;p31"/>
          <p:cNvSpPr/>
          <p:nvPr/>
        </p:nvSpPr>
        <p:spPr>
          <a:xfrm>
            <a:off x="4029727" y="1201200"/>
            <a:ext cx="1084540" cy="1193997"/>
          </a:xfrm>
          <a:custGeom>
            <a:avLst/>
            <a:gdLst/>
            <a:ahLst/>
            <a:cxnLst/>
            <a:rect l="l" t="t" r="r" b="b"/>
            <a:pathLst>
              <a:path w="36248" h="39913" extrusionOk="0">
                <a:moveTo>
                  <a:pt x="4410" y="12143"/>
                </a:moveTo>
                <a:lnTo>
                  <a:pt x="4330" y="12163"/>
                </a:lnTo>
                <a:lnTo>
                  <a:pt x="4290" y="12204"/>
                </a:lnTo>
                <a:lnTo>
                  <a:pt x="4169" y="12405"/>
                </a:lnTo>
                <a:lnTo>
                  <a:pt x="4088" y="12606"/>
                </a:lnTo>
                <a:lnTo>
                  <a:pt x="4028" y="12828"/>
                </a:lnTo>
                <a:lnTo>
                  <a:pt x="3967" y="13029"/>
                </a:lnTo>
                <a:lnTo>
                  <a:pt x="3927" y="13271"/>
                </a:lnTo>
                <a:lnTo>
                  <a:pt x="3907" y="13493"/>
                </a:lnTo>
                <a:lnTo>
                  <a:pt x="3867" y="13956"/>
                </a:lnTo>
                <a:lnTo>
                  <a:pt x="3867" y="14217"/>
                </a:lnTo>
                <a:lnTo>
                  <a:pt x="3867" y="14479"/>
                </a:lnTo>
                <a:lnTo>
                  <a:pt x="3887" y="14721"/>
                </a:lnTo>
                <a:lnTo>
                  <a:pt x="3907" y="14963"/>
                </a:lnTo>
                <a:lnTo>
                  <a:pt x="3947" y="15184"/>
                </a:lnTo>
                <a:lnTo>
                  <a:pt x="4008" y="15385"/>
                </a:lnTo>
                <a:lnTo>
                  <a:pt x="4068" y="15567"/>
                </a:lnTo>
                <a:lnTo>
                  <a:pt x="4149" y="15748"/>
                </a:lnTo>
                <a:lnTo>
                  <a:pt x="4189" y="15788"/>
                </a:lnTo>
                <a:lnTo>
                  <a:pt x="4229" y="15828"/>
                </a:lnTo>
                <a:lnTo>
                  <a:pt x="4269" y="15849"/>
                </a:lnTo>
                <a:lnTo>
                  <a:pt x="4431" y="15849"/>
                </a:lnTo>
                <a:lnTo>
                  <a:pt x="4491" y="15788"/>
                </a:lnTo>
                <a:lnTo>
                  <a:pt x="4551" y="15728"/>
                </a:lnTo>
                <a:lnTo>
                  <a:pt x="4572" y="15627"/>
                </a:lnTo>
                <a:lnTo>
                  <a:pt x="4572" y="15385"/>
                </a:lnTo>
                <a:lnTo>
                  <a:pt x="4572" y="15144"/>
                </a:lnTo>
                <a:lnTo>
                  <a:pt x="4531" y="14640"/>
                </a:lnTo>
                <a:lnTo>
                  <a:pt x="4511" y="14298"/>
                </a:lnTo>
                <a:lnTo>
                  <a:pt x="4491" y="13956"/>
                </a:lnTo>
                <a:lnTo>
                  <a:pt x="4491" y="13573"/>
                </a:lnTo>
                <a:lnTo>
                  <a:pt x="4531" y="13211"/>
                </a:lnTo>
                <a:lnTo>
                  <a:pt x="4551" y="12747"/>
                </a:lnTo>
                <a:lnTo>
                  <a:pt x="4572" y="12506"/>
                </a:lnTo>
                <a:lnTo>
                  <a:pt x="4551" y="12284"/>
                </a:lnTo>
                <a:lnTo>
                  <a:pt x="4531" y="12224"/>
                </a:lnTo>
                <a:lnTo>
                  <a:pt x="4511" y="12184"/>
                </a:lnTo>
                <a:lnTo>
                  <a:pt x="4451" y="12143"/>
                </a:lnTo>
                <a:close/>
                <a:moveTo>
                  <a:pt x="16412" y="9062"/>
                </a:moveTo>
                <a:lnTo>
                  <a:pt x="16412" y="9123"/>
                </a:lnTo>
                <a:lnTo>
                  <a:pt x="16453" y="9304"/>
                </a:lnTo>
                <a:lnTo>
                  <a:pt x="16513" y="9465"/>
                </a:lnTo>
                <a:lnTo>
                  <a:pt x="16614" y="9626"/>
                </a:lnTo>
                <a:lnTo>
                  <a:pt x="16714" y="9747"/>
                </a:lnTo>
                <a:lnTo>
                  <a:pt x="16835" y="9848"/>
                </a:lnTo>
                <a:lnTo>
                  <a:pt x="16996" y="9908"/>
                </a:lnTo>
                <a:lnTo>
                  <a:pt x="17137" y="9968"/>
                </a:lnTo>
                <a:lnTo>
                  <a:pt x="17399" y="9968"/>
                </a:lnTo>
                <a:lnTo>
                  <a:pt x="17520" y="9948"/>
                </a:lnTo>
                <a:lnTo>
                  <a:pt x="17641" y="9928"/>
                </a:lnTo>
                <a:lnTo>
                  <a:pt x="17842" y="9848"/>
                </a:lnTo>
                <a:lnTo>
                  <a:pt x="18023" y="9727"/>
                </a:lnTo>
                <a:lnTo>
                  <a:pt x="18164" y="9626"/>
                </a:lnTo>
                <a:lnTo>
                  <a:pt x="18285" y="9505"/>
                </a:lnTo>
                <a:lnTo>
                  <a:pt x="18486" y="9284"/>
                </a:lnTo>
                <a:lnTo>
                  <a:pt x="18567" y="9384"/>
                </a:lnTo>
                <a:lnTo>
                  <a:pt x="18668" y="9465"/>
                </a:lnTo>
                <a:lnTo>
                  <a:pt x="18768" y="9546"/>
                </a:lnTo>
                <a:lnTo>
                  <a:pt x="18889" y="9606"/>
                </a:lnTo>
                <a:lnTo>
                  <a:pt x="19010" y="9666"/>
                </a:lnTo>
                <a:lnTo>
                  <a:pt x="19151" y="9707"/>
                </a:lnTo>
                <a:lnTo>
                  <a:pt x="19292" y="9747"/>
                </a:lnTo>
                <a:lnTo>
                  <a:pt x="19453" y="9767"/>
                </a:lnTo>
                <a:lnTo>
                  <a:pt x="19977" y="9767"/>
                </a:lnTo>
                <a:lnTo>
                  <a:pt x="20259" y="9747"/>
                </a:lnTo>
                <a:lnTo>
                  <a:pt x="20601" y="9727"/>
                </a:lnTo>
                <a:lnTo>
                  <a:pt x="21749" y="9666"/>
                </a:lnTo>
                <a:lnTo>
                  <a:pt x="21970" y="9807"/>
                </a:lnTo>
                <a:lnTo>
                  <a:pt x="22212" y="9888"/>
                </a:lnTo>
                <a:lnTo>
                  <a:pt x="22474" y="9948"/>
                </a:lnTo>
                <a:lnTo>
                  <a:pt x="22735" y="9968"/>
                </a:lnTo>
                <a:lnTo>
                  <a:pt x="22917" y="9968"/>
                </a:lnTo>
                <a:lnTo>
                  <a:pt x="23098" y="9948"/>
                </a:lnTo>
                <a:lnTo>
                  <a:pt x="23279" y="9888"/>
                </a:lnTo>
                <a:lnTo>
                  <a:pt x="23440" y="9827"/>
                </a:lnTo>
                <a:lnTo>
                  <a:pt x="23541" y="9928"/>
                </a:lnTo>
                <a:lnTo>
                  <a:pt x="23642" y="9989"/>
                </a:lnTo>
                <a:lnTo>
                  <a:pt x="23742" y="10069"/>
                </a:lnTo>
                <a:lnTo>
                  <a:pt x="23863" y="10130"/>
                </a:lnTo>
                <a:lnTo>
                  <a:pt x="23984" y="10170"/>
                </a:lnTo>
                <a:lnTo>
                  <a:pt x="24105" y="10190"/>
                </a:lnTo>
                <a:lnTo>
                  <a:pt x="24226" y="10210"/>
                </a:lnTo>
                <a:lnTo>
                  <a:pt x="24346" y="10230"/>
                </a:lnTo>
                <a:lnTo>
                  <a:pt x="24407" y="10230"/>
                </a:lnTo>
                <a:lnTo>
                  <a:pt x="24508" y="10371"/>
                </a:lnTo>
                <a:lnTo>
                  <a:pt x="24608" y="10512"/>
                </a:lnTo>
                <a:lnTo>
                  <a:pt x="24729" y="10633"/>
                </a:lnTo>
                <a:lnTo>
                  <a:pt x="24850" y="10734"/>
                </a:lnTo>
                <a:lnTo>
                  <a:pt x="24991" y="10834"/>
                </a:lnTo>
                <a:lnTo>
                  <a:pt x="25152" y="10915"/>
                </a:lnTo>
                <a:lnTo>
                  <a:pt x="25293" y="10975"/>
                </a:lnTo>
                <a:lnTo>
                  <a:pt x="25454" y="11016"/>
                </a:lnTo>
                <a:lnTo>
                  <a:pt x="25514" y="11157"/>
                </a:lnTo>
                <a:lnTo>
                  <a:pt x="25575" y="11318"/>
                </a:lnTo>
                <a:lnTo>
                  <a:pt x="25655" y="11459"/>
                </a:lnTo>
                <a:lnTo>
                  <a:pt x="25736" y="11600"/>
                </a:lnTo>
                <a:lnTo>
                  <a:pt x="25837" y="11720"/>
                </a:lnTo>
                <a:lnTo>
                  <a:pt x="25957" y="11841"/>
                </a:lnTo>
                <a:lnTo>
                  <a:pt x="26058" y="11962"/>
                </a:lnTo>
                <a:lnTo>
                  <a:pt x="26199" y="12063"/>
                </a:lnTo>
                <a:lnTo>
                  <a:pt x="26199" y="12264"/>
                </a:lnTo>
                <a:lnTo>
                  <a:pt x="26239" y="12445"/>
                </a:lnTo>
                <a:lnTo>
                  <a:pt x="26300" y="12627"/>
                </a:lnTo>
                <a:lnTo>
                  <a:pt x="26380" y="12808"/>
                </a:lnTo>
                <a:lnTo>
                  <a:pt x="26501" y="12969"/>
                </a:lnTo>
                <a:lnTo>
                  <a:pt x="26622" y="13110"/>
                </a:lnTo>
                <a:lnTo>
                  <a:pt x="26783" y="13231"/>
                </a:lnTo>
                <a:lnTo>
                  <a:pt x="26964" y="13331"/>
                </a:lnTo>
                <a:lnTo>
                  <a:pt x="27005" y="14338"/>
                </a:lnTo>
                <a:lnTo>
                  <a:pt x="27005" y="15224"/>
                </a:lnTo>
                <a:lnTo>
                  <a:pt x="26984" y="15708"/>
                </a:lnTo>
                <a:lnTo>
                  <a:pt x="26944" y="16171"/>
                </a:lnTo>
                <a:lnTo>
                  <a:pt x="26904" y="16110"/>
                </a:lnTo>
                <a:lnTo>
                  <a:pt x="26803" y="16030"/>
                </a:lnTo>
                <a:lnTo>
                  <a:pt x="26703" y="15929"/>
                </a:lnTo>
                <a:lnTo>
                  <a:pt x="26723" y="15687"/>
                </a:lnTo>
                <a:lnTo>
                  <a:pt x="26743" y="15446"/>
                </a:lnTo>
                <a:lnTo>
                  <a:pt x="26743" y="15345"/>
                </a:lnTo>
                <a:lnTo>
                  <a:pt x="26763" y="14963"/>
                </a:lnTo>
                <a:lnTo>
                  <a:pt x="26723" y="14580"/>
                </a:lnTo>
                <a:lnTo>
                  <a:pt x="26682" y="14217"/>
                </a:lnTo>
                <a:lnTo>
                  <a:pt x="26602" y="13835"/>
                </a:lnTo>
                <a:lnTo>
                  <a:pt x="26602" y="13795"/>
                </a:lnTo>
                <a:lnTo>
                  <a:pt x="26562" y="13754"/>
                </a:lnTo>
                <a:lnTo>
                  <a:pt x="26521" y="13734"/>
                </a:lnTo>
                <a:lnTo>
                  <a:pt x="26461" y="13714"/>
                </a:lnTo>
                <a:lnTo>
                  <a:pt x="26421" y="13734"/>
                </a:lnTo>
                <a:lnTo>
                  <a:pt x="26360" y="13754"/>
                </a:lnTo>
                <a:lnTo>
                  <a:pt x="26320" y="13815"/>
                </a:lnTo>
                <a:lnTo>
                  <a:pt x="26300" y="13875"/>
                </a:lnTo>
                <a:lnTo>
                  <a:pt x="26239" y="14338"/>
                </a:lnTo>
                <a:lnTo>
                  <a:pt x="26159" y="14801"/>
                </a:lnTo>
                <a:lnTo>
                  <a:pt x="26078" y="15265"/>
                </a:lnTo>
                <a:lnTo>
                  <a:pt x="26058" y="15385"/>
                </a:lnTo>
                <a:lnTo>
                  <a:pt x="25978" y="15365"/>
                </a:lnTo>
                <a:lnTo>
                  <a:pt x="25897" y="15345"/>
                </a:lnTo>
                <a:lnTo>
                  <a:pt x="25776" y="15365"/>
                </a:lnTo>
                <a:lnTo>
                  <a:pt x="25655" y="15406"/>
                </a:lnTo>
                <a:lnTo>
                  <a:pt x="25615" y="15305"/>
                </a:lnTo>
                <a:lnTo>
                  <a:pt x="25575" y="15204"/>
                </a:lnTo>
                <a:lnTo>
                  <a:pt x="25514" y="15124"/>
                </a:lnTo>
                <a:lnTo>
                  <a:pt x="25414" y="15043"/>
                </a:lnTo>
                <a:lnTo>
                  <a:pt x="25454" y="14600"/>
                </a:lnTo>
                <a:lnTo>
                  <a:pt x="25454" y="14439"/>
                </a:lnTo>
                <a:lnTo>
                  <a:pt x="25454" y="14117"/>
                </a:lnTo>
                <a:lnTo>
                  <a:pt x="25454" y="13774"/>
                </a:lnTo>
                <a:lnTo>
                  <a:pt x="25414" y="13472"/>
                </a:lnTo>
                <a:lnTo>
                  <a:pt x="25353" y="13150"/>
                </a:lnTo>
                <a:lnTo>
                  <a:pt x="25293" y="12848"/>
                </a:lnTo>
                <a:lnTo>
                  <a:pt x="25192" y="12566"/>
                </a:lnTo>
                <a:lnTo>
                  <a:pt x="25071" y="12264"/>
                </a:lnTo>
                <a:lnTo>
                  <a:pt x="24930" y="11982"/>
                </a:lnTo>
                <a:lnTo>
                  <a:pt x="24890" y="11942"/>
                </a:lnTo>
                <a:lnTo>
                  <a:pt x="24870" y="11902"/>
                </a:lnTo>
                <a:lnTo>
                  <a:pt x="24830" y="11882"/>
                </a:lnTo>
                <a:lnTo>
                  <a:pt x="24769" y="11882"/>
                </a:lnTo>
                <a:lnTo>
                  <a:pt x="24709" y="11902"/>
                </a:lnTo>
                <a:lnTo>
                  <a:pt x="24649" y="11942"/>
                </a:lnTo>
                <a:lnTo>
                  <a:pt x="24608" y="11982"/>
                </a:lnTo>
                <a:lnTo>
                  <a:pt x="24588" y="12063"/>
                </a:lnTo>
                <a:lnTo>
                  <a:pt x="24548" y="13190"/>
                </a:lnTo>
                <a:lnTo>
                  <a:pt x="24487" y="14298"/>
                </a:lnTo>
                <a:lnTo>
                  <a:pt x="24467" y="14520"/>
                </a:lnTo>
                <a:lnTo>
                  <a:pt x="24326" y="14459"/>
                </a:lnTo>
                <a:lnTo>
                  <a:pt x="24165" y="14439"/>
                </a:lnTo>
                <a:lnTo>
                  <a:pt x="24085" y="14439"/>
                </a:lnTo>
                <a:lnTo>
                  <a:pt x="23984" y="14459"/>
                </a:lnTo>
                <a:lnTo>
                  <a:pt x="23903" y="14499"/>
                </a:lnTo>
                <a:lnTo>
                  <a:pt x="23823" y="14540"/>
                </a:lnTo>
                <a:lnTo>
                  <a:pt x="23762" y="14600"/>
                </a:lnTo>
                <a:lnTo>
                  <a:pt x="23702" y="14660"/>
                </a:lnTo>
                <a:lnTo>
                  <a:pt x="23642" y="14741"/>
                </a:lnTo>
                <a:lnTo>
                  <a:pt x="23601" y="14822"/>
                </a:lnTo>
                <a:lnTo>
                  <a:pt x="23581" y="14882"/>
                </a:lnTo>
                <a:lnTo>
                  <a:pt x="23561" y="14902"/>
                </a:lnTo>
                <a:lnTo>
                  <a:pt x="23521" y="14902"/>
                </a:lnTo>
                <a:lnTo>
                  <a:pt x="23440" y="14882"/>
                </a:lnTo>
                <a:lnTo>
                  <a:pt x="23360" y="14822"/>
                </a:lnTo>
                <a:lnTo>
                  <a:pt x="23299" y="14701"/>
                </a:lnTo>
                <a:lnTo>
                  <a:pt x="23279" y="14660"/>
                </a:lnTo>
                <a:lnTo>
                  <a:pt x="23279" y="14600"/>
                </a:lnTo>
                <a:lnTo>
                  <a:pt x="23279" y="14560"/>
                </a:lnTo>
                <a:lnTo>
                  <a:pt x="23319" y="14399"/>
                </a:lnTo>
                <a:lnTo>
                  <a:pt x="23360" y="14238"/>
                </a:lnTo>
                <a:lnTo>
                  <a:pt x="23400" y="13915"/>
                </a:lnTo>
                <a:lnTo>
                  <a:pt x="23400" y="13553"/>
                </a:lnTo>
                <a:lnTo>
                  <a:pt x="23400" y="13190"/>
                </a:lnTo>
                <a:lnTo>
                  <a:pt x="23360" y="12909"/>
                </a:lnTo>
                <a:lnTo>
                  <a:pt x="23319" y="12627"/>
                </a:lnTo>
                <a:lnTo>
                  <a:pt x="23259" y="12365"/>
                </a:lnTo>
                <a:lnTo>
                  <a:pt x="23179" y="12103"/>
                </a:lnTo>
                <a:lnTo>
                  <a:pt x="23078" y="11882"/>
                </a:lnTo>
                <a:lnTo>
                  <a:pt x="22977" y="11660"/>
                </a:lnTo>
                <a:lnTo>
                  <a:pt x="22776" y="11257"/>
                </a:lnTo>
                <a:lnTo>
                  <a:pt x="22735" y="11217"/>
                </a:lnTo>
                <a:lnTo>
                  <a:pt x="22695" y="11177"/>
                </a:lnTo>
                <a:lnTo>
                  <a:pt x="22655" y="11157"/>
                </a:lnTo>
                <a:lnTo>
                  <a:pt x="22595" y="11157"/>
                </a:lnTo>
                <a:lnTo>
                  <a:pt x="22514" y="11177"/>
                </a:lnTo>
                <a:lnTo>
                  <a:pt x="22433" y="11217"/>
                </a:lnTo>
                <a:lnTo>
                  <a:pt x="22393" y="11277"/>
                </a:lnTo>
                <a:lnTo>
                  <a:pt x="22393" y="11358"/>
                </a:lnTo>
                <a:lnTo>
                  <a:pt x="22413" y="11841"/>
                </a:lnTo>
                <a:lnTo>
                  <a:pt x="22433" y="12304"/>
                </a:lnTo>
                <a:lnTo>
                  <a:pt x="22454" y="13190"/>
                </a:lnTo>
                <a:lnTo>
                  <a:pt x="22454" y="13633"/>
                </a:lnTo>
                <a:lnTo>
                  <a:pt x="22433" y="13976"/>
                </a:lnTo>
                <a:lnTo>
                  <a:pt x="22333" y="14056"/>
                </a:lnTo>
                <a:lnTo>
                  <a:pt x="22232" y="14177"/>
                </a:lnTo>
                <a:lnTo>
                  <a:pt x="22172" y="14238"/>
                </a:lnTo>
                <a:lnTo>
                  <a:pt x="22111" y="14278"/>
                </a:lnTo>
                <a:lnTo>
                  <a:pt x="22051" y="14318"/>
                </a:lnTo>
                <a:lnTo>
                  <a:pt x="21970" y="14318"/>
                </a:lnTo>
                <a:lnTo>
                  <a:pt x="21849" y="14298"/>
                </a:lnTo>
                <a:lnTo>
                  <a:pt x="21769" y="14258"/>
                </a:lnTo>
                <a:lnTo>
                  <a:pt x="21688" y="14177"/>
                </a:lnTo>
                <a:lnTo>
                  <a:pt x="21628" y="14076"/>
                </a:lnTo>
                <a:lnTo>
                  <a:pt x="21588" y="13976"/>
                </a:lnTo>
                <a:lnTo>
                  <a:pt x="21547" y="13895"/>
                </a:lnTo>
                <a:lnTo>
                  <a:pt x="21467" y="13835"/>
                </a:lnTo>
                <a:lnTo>
                  <a:pt x="21406" y="13774"/>
                </a:lnTo>
                <a:lnTo>
                  <a:pt x="21406" y="13493"/>
                </a:lnTo>
                <a:lnTo>
                  <a:pt x="21406" y="13231"/>
                </a:lnTo>
                <a:lnTo>
                  <a:pt x="21406" y="13170"/>
                </a:lnTo>
                <a:lnTo>
                  <a:pt x="21386" y="12707"/>
                </a:lnTo>
                <a:lnTo>
                  <a:pt x="21366" y="12486"/>
                </a:lnTo>
                <a:lnTo>
                  <a:pt x="21346" y="12264"/>
                </a:lnTo>
                <a:lnTo>
                  <a:pt x="21286" y="12043"/>
                </a:lnTo>
                <a:lnTo>
                  <a:pt x="21225" y="11841"/>
                </a:lnTo>
                <a:lnTo>
                  <a:pt x="21145" y="11640"/>
                </a:lnTo>
                <a:lnTo>
                  <a:pt x="21024" y="11479"/>
                </a:lnTo>
                <a:lnTo>
                  <a:pt x="20963" y="11418"/>
                </a:lnTo>
                <a:lnTo>
                  <a:pt x="20903" y="11358"/>
                </a:lnTo>
                <a:lnTo>
                  <a:pt x="20822" y="11338"/>
                </a:lnTo>
                <a:lnTo>
                  <a:pt x="20722" y="11318"/>
                </a:lnTo>
                <a:lnTo>
                  <a:pt x="20621" y="11338"/>
                </a:lnTo>
                <a:lnTo>
                  <a:pt x="20541" y="11398"/>
                </a:lnTo>
                <a:lnTo>
                  <a:pt x="20480" y="11459"/>
                </a:lnTo>
                <a:lnTo>
                  <a:pt x="20440" y="11559"/>
                </a:lnTo>
                <a:lnTo>
                  <a:pt x="20400" y="11801"/>
                </a:lnTo>
                <a:lnTo>
                  <a:pt x="20400" y="12063"/>
                </a:lnTo>
                <a:lnTo>
                  <a:pt x="20420" y="12546"/>
                </a:lnTo>
                <a:lnTo>
                  <a:pt x="20460" y="13029"/>
                </a:lnTo>
                <a:lnTo>
                  <a:pt x="20440" y="13231"/>
                </a:lnTo>
                <a:lnTo>
                  <a:pt x="20420" y="13452"/>
                </a:lnTo>
                <a:lnTo>
                  <a:pt x="20400" y="13774"/>
                </a:lnTo>
                <a:lnTo>
                  <a:pt x="20400" y="13936"/>
                </a:lnTo>
                <a:lnTo>
                  <a:pt x="20400" y="14097"/>
                </a:lnTo>
                <a:lnTo>
                  <a:pt x="20238" y="14238"/>
                </a:lnTo>
                <a:lnTo>
                  <a:pt x="20077" y="14318"/>
                </a:lnTo>
                <a:lnTo>
                  <a:pt x="19997" y="14338"/>
                </a:lnTo>
                <a:lnTo>
                  <a:pt x="19896" y="14358"/>
                </a:lnTo>
                <a:lnTo>
                  <a:pt x="19795" y="14338"/>
                </a:lnTo>
                <a:lnTo>
                  <a:pt x="19735" y="14298"/>
                </a:lnTo>
                <a:lnTo>
                  <a:pt x="19715" y="14258"/>
                </a:lnTo>
                <a:lnTo>
                  <a:pt x="19715" y="14217"/>
                </a:lnTo>
                <a:lnTo>
                  <a:pt x="19715" y="14097"/>
                </a:lnTo>
                <a:lnTo>
                  <a:pt x="19695" y="14016"/>
                </a:lnTo>
                <a:lnTo>
                  <a:pt x="19654" y="13915"/>
                </a:lnTo>
                <a:lnTo>
                  <a:pt x="19594" y="13835"/>
                </a:lnTo>
                <a:lnTo>
                  <a:pt x="19493" y="13754"/>
                </a:lnTo>
                <a:lnTo>
                  <a:pt x="19393" y="13694"/>
                </a:lnTo>
                <a:lnTo>
                  <a:pt x="19252" y="13654"/>
                </a:lnTo>
                <a:lnTo>
                  <a:pt x="19030" y="13654"/>
                </a:lnTo>
                <a:lnTo>
                  <a:pt x="18950" y="13674"/>
                </a:lnTo>
                <a:lnTo>
                  <a:pt x="18849" y="13714"/>
                </a:lnTo>
                <a:lnTo>
                  <a:pt x="18789" y="13754"/>
                </a:lnTo>
                <a:lnTo>
                  <a:pt x="18728" y="13815"/>
                </a:lnTo>
                <a:lnTo>
                  <a:pt x="18668" y="13895"/>
                </a:lnTo>
                <a:lnTo>
                  <a:pt x="18627" y="13976"/>
                </a:lnTo>
                <a:lnTo>
                  <a:pt x="18607" y="14056"/>
                </a:lnTo>
                <a:lnTo>
                  <a:pt x="18547" y="14298"/>
                </a:lnTo>
                <a:lnTo>
                  <a:pt x="18486" y="14419"/>
                </a:lnTo>
                <a:lnTo>
                  <a:pt x="18406" y="14540"/>
                </a:lnTo>
                <a:lnTo>
                  <a:pt x="18325" y="14681"/>
                </a:lnTo>
                <a:lnTo>
                  <a:pt x="18205" y="14781"/>
                </a:lnTo>
                <a:lnTo>
                  <a:pt x="18043" y="14862"/>
                </a:lnTo>
                <a:lnTo>
                  <a:pt x="17882" y="14942"/>
                </a:lnTo>
                <a:lnTo>
                  <a:pt x="17641" y="14942"/>
                </a:lnTo>
                <a:lnTo>
                  <a:pt x="17540" y="14882"/>
                </a:lnTo>
                <a:lnTo>
                  <a:pt x="17439" y="14822"/>
                </a:lnTo>
                <a:lnTo>
                  <a:pt x="17339" y="14721"/>
                </a:lnTo>
                <a:lnTo>
                  <a:pt x="17278" y="14620"/>
                </a:lnTo>
                <a:lnTo>
                  <a:pt x="17258" y="14499"/>
                </a:lnTo>
                <a:lnTo>
                  <a:pt x="17258" y="14399"/>
                </a:lnTo>
                <a:lnTo>
                  <a:pt x="17278" y="14298"/>
                </a:lnTo>
                <a:lnTo>
                  <a:pt x="17298" y="14177"/>
                </a:lnTo>
                <a:lnTo>
                  <a:pt x="17298" y="14076"/>
                </a:lnTo>
                <a:lnTo>
                  <a:pt x="17278" y="13976"/>
                </a:lnTo>
                <a:lnTo>
                  <a:pt x="17218" y="13875"/>
                </a:lnTo>
                <a:lnTo>
                  <a:pt x="17137" y="13774"/>
                </a:lnTo>
                <a:lnTo>
                  <a:pt x="17016" y="13714"/>
                </a:lnTo>
                <a:lnTo>
                  <a:pt x="16896" y="13674"/>
                </a:lnTo>
                <a:lnTo>
                  <a:pt x="16775" y="13654"/>
                </a:lnTo>
                <a:lnTo>
                  <a:pt x="16674" y="13654"/>
                </a:lnTo>
                <a:lnTo>
                  <a:pt x="16594" y="13694"/>
                </a:lnTo>
                <a:lnTo>
                  <a:pt x="16493" y="13734"/>
                </a:lnTo>
                <a:lnTo>
                  <a:pt x="16432" y="13795"/>
                </a:lnTo>
                <a:lnTo>
                  <a:pt x="16211" y="13996"/>
                </a:lnTo>
                <a:lnTo>
                  <a:pt x="16090" y="14097"/>
                </a:lnTo>
                <a:lnTo>
                  <a:pt x="15969" y="14177"/>
                </a:lnTo>
                <a:lnTo>
                  <a:pt x="15869" y="14217"/>
                </a:lnTo>
                <a:lnTo>
                  <a:pt x="15728" y="14238"/>
                </a:lnTo>
                <a:lnTo>
                  <a:pt x="15667" y="14217"/>
                </a:lnTo>
                <a:lnTo>
                  <a:pt x="15667" y="14097"/>
                </a:lnTo>
                <a:lnTo>
                  <a:pt x="15647" y="13996"/>
                </a:lnTo>
                <a:lnTo>
                  <a:pt x="15587" y="13875"/>
                </a:lnTo>
                <a:lnTo>
                  <a:pt x="15526" y="13774"/>
                </a:lnTo>
                <a:lnTo>
                  <a:pt x="15446" y="13714"/>
                </a:lnTo>
                <a:lnTo>
                  <a:pt x="15345" y="13654"/>
                </a:lnTo>
                <a:lnTo>
                  <a:pt x="15265" y="13613"/>
                </a:lnTo>
                <a:lnTo>
                  <a:pt x="15083" y="13613"/>
                </a:lnTo>
                <a:lnTo>
                  <a:pt x="14983" y="13654"/>
                </a:lnTo>
                <a:lnTo>
                  <a:pt x="14902" y="13694"/>
                </a:lnTo>
                <a:lnTo>
                  <a:pt x="14821" y="13774"/>
                </a:lnTo>
                <a:lnTo>
                  <a:pt x="14258" y="14399"/>
                </a:lnTo>
                <a:lnTo>
                  <a:pt x="14076" y="14258"/>
                </a:lnTo>
                <a:lnTo>
                  <a:pt x="13996" y="14197"/>
                </a:lnTo>
                <a:lnTo>
                  <a:pt x="13915" y="14157"/>
                </a:lnTo>
                <a:lnTo>
                  <a:pt x="13815" y="14137"/>
                </a:lnTo>
                <a:lnTo>
                  <a:pt x="13734" y="14117"/>
                </a:lnTo>
                <a:lnTo>
                  <a:pt x="13613" y="14137"/>
                </a:lnTo>
                <a:lnTo>
                  <a:pt x="13492" y="14177"/>
                </a:lnTo>
                <a:lnTo>
                  <a:pt x="13392" y="14258"/>
                </a:lnTo>
                <a:lnTo>
                  <a:pt x="13311" y="14358"/>
                </a:lnTo>
                <a:lnTo>
                  <a:pt x="13271" y="14439"/>
                </a:lnTo>
                <a:lnTo>
                  <a:pt x="13251" y="14499"/>
                </a:lnTo>
                <a:lnTo>
                  <a:pt x="13231" y="14580"/>
                </a:lnTo>
                <a:lnTo>
                  <a:pt x="13231" y="14660"/>
                </a:lnTo>
                <a:lnTo>
                  <a:pt x="13210" y="14640"/>
                </a:lnTo>
                <a:lnTo>
                  <a:pt x="13130" y="14620"/>
                </a:lnTo>
                <a:lnTo>
                  <a:pt x="13009" y="14560"/>
                </a:lnTo>
                <a:lnTo>
                  <a:pt x="12888" y="14479"/>
                </a:lnTo>
                <a:lnTo>
                  <a:pt x="12788" y="14419"/>
                </a:lnTo>
                <a:lnTo>
                  <a:pt x="12586" y="14298"/>
                </a:lnTo>
                <a:lnTo>
                  <a:pt x="12385" y="14217"/>
                </a:lnTo>
                <a:lnTo>
                  <a:pt x="12163" y="14177"/>
                </a:lnTo>
                <a:lnTo>
                  <a:pt x="11942" y="14137"/>
                </a:lnTo>
                <a:lnTo>
                  <a:pt x="11922" y="14137"/>
                </a:lnTo>
                <a:lnTo>
                  <a:pt x="11821" y="14157"/>
                </a:lnTo>
                <a:lnTo>
                  <a:pt x="11720" y="14177"/>
                </a:lnTo>
                <a:lnTo>
                  <a:pt x="11519" y="14238"/>
                </a:lnTo>
                <a:lnTo>
                  <a:pt x="11358" y="14338"/>
                </a:lnTo>
                <a:lnTo>
                  <a:pt x="11217" y="14439"/>
                </a:lnTo>
                <a:lnTo>
                  <a:pt x="11036" y="14580"/>
                </a:lnTo>
                <a:lnTo>
                  <a:pt x="10915" y="14660"/>
                </a:lnTo>
                <a:lnTo>
                  <a:pt x="10854" y="14701"/>
                </a:lnTo>
                <a:lnTo>
                  <a:pt x="10754" y="14741"/>
                </a:lnTo>
                <a:lnTo>
                  <a:pt x="10754" y="14741"/>
                </a:lnTo>
                <a:lnTo>
                  <a:pt x="10774" y="14620"/>
                </a:lnTo>
                <a:lnTo>
                  <a:pt x="10734" y="14479"/>
                </a:lnTo>
                <a:lnTo>
                  <a:pt x="10653" y="14379"/>
                </a:lnTo>
                <a:lnTo>
                  <a:pt x="10552" y="14298"/>
                </a:lnTo>
                <a:lnTo>
                  <a:pt x="10432" y="14238"/>
                </a:lnTo>
                <a:lnTo>
                  <a:pt x="10311" y="14217"/>
                </a:lnTo>
                <a:lnTo>
                  <a:pt x="10230" y="14238"/>
                </a:lnTo>
                <a:lnTo>
                  <a:pt x="10150" y="14258"/>
                </a:lnTo>
                <a:lnTo>
                  <a:pt x="10089" y="14298"/>
                </a:lnTo>
                <a:lnTo>
                  <a:pt x="10029" y="14358"/>
                </a:lnTo>
                <a:lnTo>
                  <a:pt x="9968" y="14439"/>
                </a:lnTo>
                <a:lnTo>
                  <a:pt x="9405" y="15144"/>
                </a:lnTo>
                <a:lnTo>
                  <a:pt x="8116" y="15385"/>
                </a:lnTo>
                <a:lnTo>
                  <a:pt x="7995" y="15426"/>
                </a:lnTo>
                <a:lnTo>
                  <a:pt x="8015" y="15244"/>
                </a:lnTo>
                <a:lnTo>
                  <a:pt x="8035" y="15063"/>
                </a:lnTo>
                <a:lnTo>
                  <a:pt x="8035" y="14721"/>
                </a:lnTo>
                <a:lnTo>
                  <a:pt x="7995" y="14379"/>
                </a:lnTo>
                <a:lnTo>
                  <a:pt x="7955" y="14036"/>
                </a:lnTo>
                <a:lnTo>
                  <a:pt x="7894" y="13694"/>
                </a:lnTo>
                <a:lnTo>
                  <a:pt x="7894" y="13633"/>
                </a:lnTo>
                <a:lnTo>
                  <a:pt x="7854" y="13593"/>
                </a:lnTo>
                <a:lnTo>
                  <a:pt x="7794" y="13513"/>
                </a:lnTo>
                <a:lnTo>
                  <a:pt x="7693" y="13452"/>
                </a:lnTo>
                <a:lnTo>
                  <a:pt x="7592" y="13432"/>
                </a:lnTo>
                <a:lnTo>
                  <a:pt x="7491" y="13452"/>
                </a:lnTo>
                <a:lnTo>
                  <a:pt x="7411" y="13513"/>
                </a:lnTo>
                <a:lnTo>
                  <a:pt x="7351" y="13593"/>
                </a:lnTo>
                <a:lnTo>
                  <a:pt x="7351" y="13654"/>
                </a:lnTo>
                <a:lnTo>
                  <a:pt x="7330" y="13714"/>
                </a:lnTo>
                <a:lnTo>
                  <a:pt x="7351" y="14056"/>
                </a:lnTo>
                <a:lnTo>
                  <a:pt x="7371" y="14419"/>
                </a:lnTo>
                <a:lnTo>
                  <a:pt x="7391" y="14781"/>
                </a:lnTo>
                <a:lnTo>
                  <a:pt x="7451" y="15144"/>
                </a:lnTo>
                <a:lnTo>
                  <a:pt x="7491" y="15325"/>
                </a:lnTo>
                <a:lnTo>
                  <a:pt x="7552" y="15506"/>
                </a:lnTo>
                <a:lnTo>
                  <a:pt x="6746" y="15667"/>
                </a:lnTo>
                <a:lnTo>
                  <a:pt x="6646" y="15647"/>
                </a:lnTo>
                <a:lnTo>
                  <a:pt x="6525" y="15224"/>
                </a:lnTo>
                <a:lnTo>
                  <a:pt x="6424" y="14721"/>
                </a:lnTo>
                <a:lnTo>
                  <a:pt x="6364" y="14338"/>
                </a:lnTo>
                <a:lnTo>
                  <a:pt x="6324" y="13956"/>
                </a:lnTo>
                <a:lnTo>
                  <a:pt x="6283" y="13633"/>
                </a:lnTo>
                <a:lnTo>
                  <a:pt x="6243" y="13311"/>
                </a:lnTo>
                <a:lnTo>
                  <a:pt x="6183" y="13009"/>
                </a:lnTo>
                <a:lnTo>
                  <a:pt x="6102" y="12687"/>
                </a:lnTo>
                <a:lnTo>
                  <a:pt x="6062" y="12606"/>
                </a:lnTo>
                <a:lnTo>
                  <a:pt x="5981" y="12546"/>
                </a:lnTo>
                <a:lnTo>
                  <a:pt x="5901" y="12506"/>
                </a:lnTo>
                <a:lnTo>
                  <a:pt x="5820" y="12486"/>
                </a:lnTo>
                <a:lnTo>
                  <a:pt x="5740" y="12506"/>
                </a:lnTo>
                <a:lnTo>
                  <a:pt x="5679" y="12526"/>
                </a:lnTo>
                <a:lnTo>
                  <a:pt x="5619" y="12566"/>
                </a:lnTo>
                <a:lnTo>
                  <a:pt x="5578" y="12627"/>
                </a:lnTo>
                <a:lnTo>
                  <a:pt x="5458" y="12868"/>
                </a:lnTo>
                <a:lnTo>
                  <a:pt x="5377" y="13130"/>
                </a:lnTo>
                <a:lnTo>
                  <a:pt x="5317" y="13392"/>
                </a:lnTo>
                <a:lnTo>
                  <a:pt x="5276" y="13654"/>
                </a:lnTo>
                <a:lnTo>
                  <a:pt x="5276" y="13936"/>
                </a:lnTo>
                <a:lnTo>
                  <a:pt x="5276" y="14197"/>
                </a:lnTo>
                <a:lnTo>
                  <a:pt x="5317" y="14721"/>
                </a:lnTo>
                <a:lnTo>
                  <a:pt x="5337" y="14862"/>
                </a:lnTo>
                <a:lnTo>
                  <a:pt x="5417" y="15385"/>
                </a:lnTo>
                <a:lnTo>
                  <a:pt x="5458" y="15647"/>
                </a:lnTo>
                <a:lnTo>
                  <a:pt x="5518" y="15909"/>
                </a:lnTo>
                <a:lnTo>
                  <a:pt x="5276" y="16131"/>
                </a:lnTo>
                <a:lnTo>
                  <a:pt x="5115" y="16271"/>
                </a:lnTo>
                <a:lnTo>
                  <a:pt x="4974" y="16392"/>
                </a:lnTo>
                <a:lnTo>
                  <a:pt x="4813" y="16473"/>
                </a:lnTo>
                <a:lnTo>
                  <a:pt x="4733" y="16513"/>
                </a:lnTo>
                <a:lnTo>
                  <a:pt x="4551" y="16513"/>
                </a:lnTo>
                <a:lnTo>
                  <a:pt x="4531" y="16473"/>
                </a:lnTo>
                <a:lnTo>
                  <a:pt x="4491" y="16433"/>
                </a:lnTo>
                <a:lnTo>
                  <a:pt x="4431" y="16312"/>
                </a:lnTo>
                <a:lnTo>
                  <a:pt x="4330" y="16171"/>
                </a:lnTo>
                <a:lnTo>
                  <a:pt x="4290" y="16110"/>
                </a:lnTo>
                <a:lnTo>
                  <a:pt x="4229" y="16070"/>
                </a:lnTo>
                <a:lnTo>
                  <a:pt x="4149" y="16010"/>
                </a:lnTo>
                <a:lnTo>
                  <a:pt x="4048" y="15969"/>
                </a:lnTo>
                <a:lnTo>
                  <a:pt x="3947" y="15949"/>
                </a:lnTo>
                <a:lnTo>
                  <a:pt x="3726" y="15949"/>
                </a:lnTo>
                <a:lnTo>
                  <a:pt x="3605" y="15990"/>
                </a:lnTo>
                <a:lnTo>
                  <a:pt x="3484" y="16030"/>
                </a:lnTo>
                <a:lnTo>
                  <a:pt x="3404" y="16070"/>
                </a:lnTo>
                <a:lnTo>
                  <a:pt x="3283" y="16131"/>
                </a:lnTo>
                <a:lnTo>
                  <a:pt x="3242" y="16151"/>
                </a:lnTo>
                <a:lnTo>
                  <a:pt x="3142" y="16151"/>
                </a:lnTo>
                <a:lnTo>
                  <a:pt x="3021" y="16110"/>
                </a:lnTo>
                <a:lnTo>
                  <a:pt x="2920" y="16050"/>
                </a:lnTo>
                <a:lnTo>
                  <a:pt x="2860" y="15969"/>
                </a:lnTo>
                <a:lnTo>
                  <a:pt x="2840" y="15909"/>
                </a:lnTo>
                <a:lnTo>
                  <a:pt x="2820" y="15849"/>
                </a:lnTo>
                <a:lnTo>
                  <a:pt x="2820" y="15768"/>
                </a:lnTo>
                <a:lnTo>
                  <a:pt x="2779" y="15687"/>
                </a:lnTo>
                <a:lnTo>
                  <a:pt x="2759" y="15607"/>
                </a:lnTo>
                <a:lnTo>
                  <a:pt x="2699" y="15547"/>
                </a:lnTo>
                <a:lnTo>
                  <a:pt x="2739" y="15224"/>
                </a:lnTo>
                <a:lnTo>
                  <a:pt x="2739" y="14902"/>
                </a:lnTo>
                <a:lnTo>
                  <a:pt x="2739" y="14278"/>
                </a:lnTo>
                <a:lnTo>
                  <a:pt x="2739" y="13694"/>
                </a:lnTo>
                <a:lnTo>
                  <a:pt x="2759" y="13412"/>
                </a:lnTo>
                <a:lnTo>
                  <a:pt x="2779" y="13110"/>
                </a:lnTo>
                <a:lnTo>
                  <a:pt x="2779" y="13049"/>
                </a:lnTo>
                <a:lnTo>
                  <a:pt x="2739" y="12989"/>
                </a:lnTo>
                <a:lnTo>
                  <a:pt x="2679" y="12949"/>
                </a:lnTo>
                <a:lnTo>
                  <a:pt x="2598" y="12929"/>
                </a:lnTo>
                <a:lnTo>
                  <a:pt x="2538" y="12929"/>
                </a:lnTo>
                <a:lnTo>
                  <a:pt x="2497" y="12969"/>
                </a:lnTo>
                <a:lnTo>
                  <a:pt x="2437" y="13009"/>
                </a:lnTo>
                <a:lnTo>
                  <a:pt x="2417" y="13049"/>
                </a:lnTo>
                <a:lnTo>
                  <a:pt x="2276" y="13593"/>
                </a:lnTo>
                <a:lnTo>
                  <a:pt x="2215" y="13895"/>
                </a:lnTo>
                <a:lnTo>
                  <a:pt x="2155" y="14197"/>
                </a:lnTo>
                <a:lnTo>
                  <a:pt x="2135" y="14499"/>
                </a:lnTo>
                <a:lnTo>
                  <a:pt x="2115" y="14801"/>
                </a:lnTo>
                <a:lnTo>
                  <a:pt x="2135" y="15124"/>
                </a:lnTo>
                <a:lnTo>
                  <a:pt x="2195" y="15426"/>
                </a:lnTo>
                <a:lnTo>
                  <a:pt x="2095" y="15466"/>
                </a:lnTo>
                <a:lnTo>
                  <a:pt x="2014" y="15526"/>
                </a:lnTo>
                <a:lnTo>
                  <a:pt x="1954" y="15627"/>
                </a:lnTo>
                <a:lnTo>
                  <a:pt x="1893" y="15708"/>
                </a:lnTo>
                <a:lnTo>
                  <a:pt x="1732" y="16131"/>
                </a:lnTo>
                <a:lnTo>
                  <a:pt x="1631" y="15627"/>
                </a:lnTo>
                <a:lnTo>
                  <a:pt x="1531" y="15124"/>
                </a:lnTo>
                <a:lnTo>
                  <a:pt x="1450" y="14721"/>
                </a:lnTo>
                <a:lnTo>
                  <a:pt x="1470" y="14660"/>
                </a:lnTo>
                <a:lnTo>
                  <a:pt x="1491" y="14600"/>
                </a:lnTo>
                <a:lnTo>
                  <a:pt x="1531" y="14097"/>
                </a:lnTo>
                <a:lnTo>
                  <a:pt x="1591" y="13654"/>
                </a:lnTo>
                <a:lnTo>
                  <a:pt x="1672" y="13251"/>
                </a:lnTo>
                <a:lnTo>
                  <a:pt x="1793" y="12888"/>
                </a:lnTo>
                <a:lnTo>
                  <a:pt x="1853" y="12929"/>
                </a:lnTo>
                <a:lnTo>
                  <a:pt x="1934" y="12969"/>
                </a:lnTo>
                <a:lnTo>
                  <a:pt x="2014" y="12969"/>
                </a:lnTo>
                <a:lnTo>
                  <a:pt x="2095" y="12989"/>
                </a:lnTo>
                <a:lnTo>
                  <a:pt x="2215" y="12969"/>
                </a:lnTo>
                <a:lnTo>
                  <a:pt x="2336" y="12929"/>
                </a:lnTo>
                <a:lnTo>
                  <a:pt x="2437" y="12848"/>
                </a:lnTo>
                <a:lnTo>
                  <a:pt x="2518" y="12747"/>
                </a:lnTo>
                <a:lnTo>
                  <a:pt x="3122" y="11841"/>
                </a:lnTo>
                <a:lnTo>
                  <a:pt x="3242" y="11902"/>
                </a:lnTo>
                <a:lnTo>
                  <a:pt x="3504" y="11902"/>
                </a:lnTo>
                <a:lnTo>
                  <a:pt x="3605" y="11841"/>
                </a:lnTo>
                <a:lnTo>
                  <a:pt x="3706" y="11761"/>
                </a:lnTo>
                <a:lnTo>
                  <a:pt x="3786" y="11640"/>
                </a:lnTo>
                <a:lnTo>
                  <a:pt x="3887" y="11499"/>
                </a:lnTo>
                <a:lnTo>
                  <a:pt x="4028" y="11378"/>
                </a:lnTo>
                <a:lnTo>
                  <a:pt x="4189" y="11277"/>
                </a:lnTo>
                <a:lnTo>
                  <a:pt x="4350" y="11217"/>
                </a:lnTo>
                <a:lnTo>
                  <a:pt x="4551" y="11157"/>
                </a:lnTo>
                <a:lnTo>
                  <a:pt x="4753" y="11116"/>
                </a:lnTo>
                <a:lnTo>
                  <a:pt x="5156" y="11056"/>
                </a:lnTo>
                <a:lnTo>
                  <a:pt x="5478" y="11016"/>
                </a:lnTo>
                <a:lnTo>
                  <a:pt x="5760" y="10955"/>
                </a:lnTo>
                <a:lnTo>
                  <a:pt x="6082" y="10855"/>
                </a:lnTo>
                <a:lnTo>
                  <a:pt x="6243" y="10794"/>
                </a:lnTo>
                <a:lnTo>
                  <a:pt x="6404" y="10714"/>
                </a:lnTo>
                <a:lnTo>
                  <a:pt x="6565" y="10613"/>
                </a:lnTo>
                <a:lnTo>
                  <a:pt x="6726" y="10512"/>
                </a:lnTo>
                <a:lnTo>
                  <a:pt x="6867" y="10573"/>
                </a:lnTo>
                <a:lnTo>
                  <a:pt x="7028" y="10633"/>
                </a:lnTo>
                <a:lnTo>
                  <a:pt x="7189" y="10673"/>
                </a:lnTo>
                <a:lnTo>
                  <a:pt x="7451" y="10673"/>
                </a:lnTo>
                <a:lnTo>
                  <a:pt x="7612" y="10653"/>
                </a:lnTo>
                <a:lnTo>
                  <a:pt x="7753" y="10613"/>
                </a:lnTo>
                <a:lnTo>
                  <a:pt x="7894" y="10552"/>
                </a:lnTo>
                <a:lnTo>
                  <a:pt x="8035" y="10472"/>
                </a:lnTo>
                <a:lnTo>
                  <a:pt x="8156" y="10371"/>
                </a:lnTo>
                <a:lnTo>
                  <a:pt x="8297" y="10250"/>
                </a:lnTo>
                <a:lnTo>
                  <a:pt x="8418" y="10109"/>
                </a:lnTo>
                <a:lnTo>
                  <a:pt x="8539" y="9948"/>
                </a:lnTo>
                <a:lnTo>
                  <a:pt x="8680" y="9989"/>
                </a:lnTo>
                <a:lnTo>
                  <a:pt x="8841" y="10009"/>
                </a:lnTo>
                <a:lnTo>
                  <a:pt x="9002" y="10029"/>
                </a:lnTo>
                <a:lnTo>
                  <a:pt x="9183" y="10049"/>
                </a:lnTo>
                <a:lnTo>
                  <a:pt x="9566" y="10029"/>
                </a:lnTo>
                <a:lnTo>
                  <a:pt x="9948" y="9968"/>
                </a:lnTo>
                <a:lnTo>
                  <a:pt x="10452" y="9888"/>
                </a:lnTo>
                <a:lnTo>
                  <a:pt x="10935" y="9767"/>
                </a:lnTo>
                <a:lnTo>
                  <a:pt x="11418" y="9626"/>
                </a:lnTo>
                <a:lnTo>
                  <a:pt x="11902" y="9465"/>
                </a:lnTo>
                <a:lnTo>
                  <a:pt x="11982" y="9546"/>
                </a:lnTo>
                <a:lnTo>
                  <a:pt x="12063" y="9626"/>
                </a:lnTo>
                <a:lnTo>
                  <a:pt x="12163" y="9687"/>
                </a:lnTo>
                <a:lnTo>
                  <a:pt x="12264" y="9747"/>
                </a:lnTo>
                <a:lnTo>
                  <a:pt x="12365" y="9787"/>
                </a:lnTo>
                <a:lnTo>
                  <a:pt x="12486" y="9827"/>
                </a:lnTo>
                <a:lnTo>
                  <a:pt x="12586" y="9848"/>
                </a:lnTo>
                <a:lnTo>
                  <a:pt x="12707" y="9868"/>
                </a:lnTo>
                <a:lnTo>
                  <a:pt x="12908" y="9868"/>
                </a:lnTo>
                <a:lnTo>
                  <a:pt x="13049" y="9848"/>
                </a:lnTo>
                <a:lnTo>
                  <a:pt x="13170" y="9807"/>
                </a:lnTo>
                <a:lnTo>
                  <a:pt x="13291" y="9767"/>
                </a:lnTo>
                <a:lnTo>
                  <a:pt x="13392" y="9687"/>
                </a:lnTo>
                <a:lnTo>
                  <a:pt x="13513" y="9626"/>
                </a:lnTo>
                <a:lnTo>
                  <a:pt x="13633" y="9525"/>
                </a:lnTo>
                <a:lnTo>
                  <a:pt x="13734" y="9425"/>
                </a:lnTo>
                <a:lnTo>
                  <a:pt x="13895" y="9525"/>
                </a:lnTo>
                <a:lnTo>
                  <a:pt x="14056" y="9586"/>
                </a:lnTo>
                <a:lnTo>
                  <a:pt x="14258" y="9646"/>
                </a:lnTo>
                <a:lnTo>
                  <a:pt x="14479" y="9666"/>
                </a:lnTo>
                <a:lnTo>
                  <a:pt x="14620" y="9666"/>
                </a:lnTo>
                <a:lnTo>
                  <a:pt x="14761" y="9626"/>
                </a:lnTo>
                <a:lnTo>
                  <a:pt x="14882" y="9586"/>
                </a:lnTo>
                <a:lnTo>
                  <a:pt x="15023" y="9546"/>
                </a:lnTo>
                <a:lnTo>
                  <a:pt x="15124" y="9586"/>
                </a:lnTo>
                <a:lnTo>
                  <a:pt x="15224" y="9626"/>
                </a:lnTo>
                <a:lnTo>
                  <a:pt x="15325" y="9626"/>
                </a:lnTo>
                <a:lnTo>
                  <a:pt x="15426" y="9646"/>
                </a:lnTo>
                <a:lnTo>
                  <a:pt x="15546" y="9626"/>
                </a:lnTo>
                <a:lnTo>
                  <a:pt x="15667" y="9606"/>
                </a:lnTo>
                <a:lnTo>
                  <a:pt x="15889" y="9505"/>
                </a:lnTo>
                <a:lnTo>
                  <a:pt x="16070" y="9405"/>
                </a:lnTo>
                <a:lnTo>
                  <a:pt x="16211" y="9264"/>
                </a:lnTo>
                <a:lnTo>
                  <a:pt x="16352" y="9143"/>
                </a:lnTo>
                <a:lnTo>
                  <a:pt x="16392" y="9103"/>
                </a:lnTo>
                <a:lnTo>
                  <a:pt x="16412" y="9062"/>
                </a:lnTo>
                <a:close/>
                <a:moveTo>
                  <a:pt x="9243" y="17218"/>
                </a:moveTo>
                <a:lnTo>
                  <a:pt x="9102" y="17238"/>
                </a:lnTo>
                <a:lnTo>
                  <a:pt x="8982" y="17278"/>
                </a:lnTo>
                <a:lnTo>
                  <a:pt x="8861" y="17319"/>
                </a:lnTo>
                <a:lnTo>
                  <a:pt x="8740" y="17379"/>
                </a:lnTo>
                <a:lnTo>
                  <a:pt x="8619" y="17439"/>
                </a:lnTo>
                <a:lnTo>
                  <a:pt x="8518" y="17520"/>
                </a:lnTo>
                <a:lnTo>
                  <a:pt x="8418" y="17621"/>
                </a:lnTo>
                <a:lnTo>
                  <a:pt x="8317" y="17721"/>
                </a:lnTo>
                <a:lnTo>
                  <a:pt x="8237" y="17822"/>
                </a:lnTo>
                <a:lnTo>
                  <a:pt x="8176" y="17943"/>
                </a:lnTo>
                <a:lnTo>
                  <a:pt x="8116" y="18064"/>
                </a:lnTo>
                <a:lnTo>
                  <a:pt x="8075" y="18185"/>
                </a:lnTo>
                <a:lnTo>
                  <a:pt x="8035" y="18305"/>
                </a:lnTo>
                <a:lnTo>
                  <a:pt x="8035" y="18426"/>
                </a:lnTo>
                <a:lnTo>
                  <a:pt x="8015" y="18567"/>
                </a:lnTo>
                <a:lnTo>
                  <a:pt x="8035" y="18748"/>
                </a:lnTo>
                <a:lnTo>
                  <a:pt x="8075" y="18950"/>
                </a:lnTo>
                <a:lnTo>
                  <a:pt x="8136" y="19131"/>
                </a:lnTo>
                <a:lnTo>
                  <a:pt x="8216" y="19292"/>
                </a:lnTo>
                <a:lnTo>
                  <a:pt x="8317" y="19453"/>
                </a:lnTo>
                <a:lnTo>
                  <a:pt x="8438" y="19594"/>
                </a:lnTo>
                <a:lnTo>
                  <a:pt x="8579" y="19715"/>
                </a:lnTo>
                <a:lnTo>
                  <a:pt x="8740" y="19836"/>
                </a:lnTo>
                <a:lnTo>
                  <a:pt x="8901" y="19916"/>
                </a:lnTo>
                <a:lnTo>
                  <a:pt x="9082" y="19977"/>
                </a:lnTo>
                <a:lnTo>
                  <a:pt x="9243" y="19997"/>
                </a:lnTo>
                <a:lnTo>
                  <a:pt x="9425" y="20017"/>
                </a:lnTo>
                <a:lnTo>
                  <a:pt x="9626" y="19997"/>
                </a:lnTo>
                <a:lnTo>
                  <a:pt x="9787" y="19977"/>
                </a:lnTo>
                <a:lnTo>
                  <a:pt x="9928" y="19916"/>
                </a:lnTo>
                <a:lnTo>
                  <a:pt x="10049" y="19876"/>
                </a:lnTo>
                <a:lnTo>
                  <a:pt x="10150" y="19816"/>
                </a:lnTo>
                <a:lnTo>
                  <a:pt x="10270" y="19735"/>
                </a:lnTo>
                <a:lnTo>
                  <a:pt x="10371" y="19655"/>
                </a:lnTo>
                <a:lnTo>
                  <a:pt x="10452" y="19554"/>
                </a:lnTo>
                <a:lnTo>
                  <a:pt x="10532" y="19453"/>
                </a:lnTo>
                <a:lnTo>
                  <a:pt x="10613" y="19332"/>
                </a:lnTo>
                <a:lnTo>
                  <a:pt x="10673" y="19212"/>
                </a:lnTo>
                <a:lnTo>
                  <a:pt x="10734" y="19091"/>
                </a:lnTo>
                <a:lnTo>
                  <a:pt x="10754" y="18970"/>
                </a:lnTo>
                <a:lnTo>
                  <a:pt x="10794" y="18829"/>
                </a:lnTo>
                <a:lnTo>
                  <a:pt x="10794" y="18688"/>
                </a:lnTo>
                <a:lnTo>
                  <a:pt x="10794" y="18547"/>
                </a:lnTo>
                <a:lnTo>
                  <a:pt x="10774" y="18426"/>
                </a:lnTo>
                <a:lnTo>
                  <a:pt x="10754" y="18285"/>
                </a:lnTo>
                <a:lnTo>
                  <a:pt x="10693" y="18124"/>
                </a:lnTo>
                <a:lnTo>
                  <a:pt x="10633" y="17983"/>
                </a:lnTo>
                <a:lnTo>
                  <a:pt x="10552" y="17862"/>
                </a:lnTo>
                <a:lnTo>
                  <a:pt x="10452" y="17741"/>
                </a:lnTo>
                <a:lnTo>
                  <a:pt x="10331" y="17601"/>
                </a:lnTo>
                <a:lnTo>
                  <a:pt x="10230" y="17520"/>
                </a:lnTo>
                <a:lnTo>
                  <a:pt x="10129" y="17439"/>
                </a:lnTo>
                <a:lnTo>
                  <a:pt x="10009" y="17379"/>
                </a:lnTo>
                <a:lnTo>
                  <a:pt x="9888" y="17319"/>
                </a:lnTo>
                <a:lnTo>
                  <a:pt x="9767" y="17258"/>
                </a:lnTo>
                <a:lnTo>
                  <a:pt x="9646" y="17238"/>
                </a:lnTo>
                <a:lnTo>
                  <a:pt x="9505" y="17218"/>
                </a:lnTo>
                <a:close/>
                <a:moveTo>
                  <a:pt x="18587" y="17218"/>
                </a:moveTo>
                <a:lnTo>
                  <a:pt x="18406" y="17238"/>
                </a:lnTo>
                <a:lnTo>
                  <a:pt x="18225" y="17258"/>
                </a:lnTo>
                <a:lnTo>
                  <a:pt x="18064" y="17319"/>
                </a:lnTo>
                <a:lnTo>
                  <a:pt x="17903" y="17399"/>
                </a:lnTo>
                <a:lnTo>
                  <a:pt x="17762" y="17500"/>
                </a:lnTo>
                <a:lnTo>
                  <a:pt x="17621" y="17621"/>
                </a:lnTo>
                <a:lnTo>
                  <a:pt x="17500" y="17762"/>
                </a:lnTo>
                <a:lnTo>
                  <a:pt x="17399" y="17903"/>
                </a:lnTo>
                <a:lnTo>
                  <a:pt x="17319" y="18064"/>
                </a:lnTo>
                <a:lnTo>
                  <a:pt x="17258" y="18225"/>
                </a:lnTo>
                <a:lnTo>
                  <a:pt x="17238" y="18406"/>
                </a:lnTo>
                <a:lnTo>
                  <a:pt x="17218" y="18607"/>
                </a:lnTo>
                <a:lnTo>
                  <a:pt x="17218" y="18789"/>
                </a:lnTo>
                <a:lnTo>
                  <a:pt x="17278" y="19010"/>
                </a:lnTo>
                <a:lnTo>
                  <a:pt x="17339" y="19191"/>
                </a:lnTo>
                <a:lnTo>
                  <a:pt x="17419" y="19352"/>
                </a:lnTo>
                <a:lnTo>
                  <a:pt x="17520" y="19514"/>
                </a:lnTo>
                <a:lnTo>
                  <a:pt x="17641" y="19634"/>
                </a:lnTo>
                <a:lnTo>
                  <a:pt x="17782" y="19755"/>
                </a:lnTo>
                <a:lnTo>
                  <a:pt x="17923" y="19856"/>
                </a:lnTo>
                <a:lnTo>
                  <a:pt x="18084" y="19936"/>
                </a:lnTo>
                <a:lnTo>
                  <a:pt x="18245" y="19977"/>
                </a:lnTo>
                <a:lnTo>
                  <a:pt x="18426" y="20017"/>
                </a:lnTo>
                <a:lnTo>
                  <a:pt x="18607" y="20037"/>
                </a:lnTo>
                <a:lnTo>
                  <a:pt x="18789" y="20017"/>
                </a:lnTo>
                <a:lnTo>
                  <a:pt x="18970" y="19997"/>
                </a:lnTo>
                <a:lnTo>
                  <a:pt x="19131" y="19936"/>
                </a:lnTo>
                <a:lnTo>
                  <a:pt x="19292" y="19856"/>
                </a:lnTo>
                <a:lnTo>
                  <a:pt x="19413" y="19775"/>
                </a:lnTo>
                <a:lnTo>
                  <a:pt x="19514" y="19695"/>
                </a:lnTo>
                <a:lnTo>
                  <a:pt x="19594" y="19594"/>
                </a:lnTo>
                <a:lnTo>
                  <a:pt x="19695" y="19493"/>
                </a:lnTo>
                <a:lnTo>
                  <a:pt x="19755" y="19393"/>
                </a:lnTo>
                <a:lnTo>
                  <a:pt x="19816" y="19272"/>
                </a:lnTo>
                <a:lnTo>
                  <a:pt x="19876" y="19171"/>
                </a:lnTo>
                <a:lnTo>
                  <a:pt x="19916" y="19030"/>
                </a:lnTo>
                <a:lnTo>
                  <a:pt x="19977" y="18688"/>
                </a:lnTo>
                <a:lnTo>
                  <a:pt x="19977" y="18668"/>
                </a:lnTo>
                <a:lnTo>
                  <a:pt x="19957" y="18507"/>
                </a:lnTo>
                <a:lnTo>
                  <a:pt x="19936" y="18366"/>
                </a:lnTo>
                <a:lnTo>
                  <a:pt x="19916" y="18225"/>
                </a:lnTo>
                <a:lnTo>
                  <a:pt x="19876" y="18104"/>
                </a:lnTo>
                <a:lnTo>
                  <a:pt x="19816" y="17983"/>
                </a:lnTo>
                <a:lnTo>
                  <a:pt x="19755" y="17862"/>
                </a:lnTo>
                <a:lnTo>
                  <a:pt x="19675" y="17762"/>
                </a:lnTo>
                <a:lnTo>
                  <a:pt x="19594" y="17661"/>
                </a:lnTo>
                <a:lnTo>
                  <a:pt x="19493" y="17560"/>
                </a:lnTo>
                <a:lnTo>
                  <a:pt x="19393" y="17480"/>
                </a:lnTo>
                <a:lnTo>
                  <a:pt x="19272" y="17399"/>
                </a:lnTo>
                <a:lnTo>
                  <a:pt x="19111" y="17319"/>
                </a:lnTo>
                <a:lnTo>
                  <a:pt x="18950" y="17258"/>
                </a:lnTo>
                <a:lnTo>
                  <a:pt x="18768" y="17238"/>
                </a:lnTo>
                <a:lnTo>
                  <a:pt x="18587" y="17218"/>
                </a:lnTo>
                <a:close/>
                <a:moveTo>
                  <a:pt x="33509" y="19554"/>
                </a:moveTo>
                <a:lnTo>
                  <a:pt x="34073" y="19735"/>
                </a:lnTo>
                <a:lnTo>
                  <a:pt x="34516" y="19876"/>
                </a:lnTo>
                <a:lnTo>
                  <a:pt x="34596" y="19896"/>
                </a:lnTo>
                <a:lnTo>
                  <a:pt x="34596" y="19997"/>
                </a:lnTo>
                <a:lnTo>
                  <a:pt x="34596" y="20098"/>
                </a:lnTo>
                <a:lnTo>
                  <a:pt x="34637" y="20198"/>
                </a:lnTo>
                <a:lnTo>
                  <a:pt x="34677" y="20279"/>
                </a:lnTo>
                <a:lnTo>
                  <a:pt x="34697" y="20319"/>
                </a:lnTo>
                <a:lnTo>
                  <a:pt x="34919" y="20641"/>
                </a:lnTo>
                <a:lnTo>
                  <a:pt x="35019" y="20802"/>
                </a:lnTo>
                <a:lnTo>
                  <a:pt x="35100" y="20984"/>
                </a:lnTo>
                <a:lnTo>
                  <a:pt x="35140" y="21145"/>
                </a:lnTo>
                <a:lnTo>
                  <a:pt x="35160" y="21326"/>
                </a:lnTo>
                <a:lnTo>
                  <a:pt x="35120" y="21487"/>
                </a:lnTo>
                <a:lnTo>
                  <a:pt x="35039" y="21668"/>
                </a:lnTo>
                <a:lnTo>
                  <a:pt x="34959" y="21829"/>
                </a:lnTo>
                <a:lnTo>
                  <a:pt x="34878" y="22011"/>
                </a:lnTo>
                <a:lnTo>
                  <a:pt x="34818" y="22192"/>
                </a:lnTo>
                <a:lnTo>
                  <a:pt x="34778" y="22393"/>
                </a:lnTo>
                <a:lnTo>
                  <a:pt x="34798" y="22715"/>
                </a:lnTo>
                <a:lnTo>
                  <a:pt x="34617" y="22715"/>
                </a:lnTo>
                <a:lnTo>
                  <a:pt x="34536" y="22736"/>
                </a:lnTo>
                <a:lnTo>
                  <a:pt x="34375" y="22796"/>
                </a:lnTo>
                <a:lnTo>
                  <a:pt x="34234" y="22877"/>
                </a:lnTo>
                <a:lnTo>
                  <a:pt x="34113" y="22977"/>
                </a:lnTo>
                <a:lnTo>
                  <a:pt x="34012" y="23078"/>
                </a:lnTo>
                <a:lnTo>
                  <a:pt x="33932" y="23199"/>
                </a:lnTo>
                <a:lnTo>
                  <a:pt x="33871" y="23340"/>
                </a:lnTo>
                <a:lnTo>
                  <a:pt x="33811" y="23461"/>
                </a:lnTo>
                <a:lnTo>
                  <a:pt x="33791" y="23622"/>
                </a:lnTo>
                <a:lnTo>
                  <a:pt x="33690" y="23601"/>
                </a:lnTo>
                <a:lnTo>
                  <a:pt x="33590" y="23581"/>
                </a:lnTo>
                <a:lnTo>
                  <a:pt x="33449" y="23601"/>
                </a:lnTo>
                <a:lnTo>
                  <a:pt x="33308" y="23642"/>
                </a:lnTo>
                <a:lnTo>
                  <a:pt x="33167" y="23682"/>
                </a:lnTo>
                <a:lnTo>
                  <a:pt x="33066" y="23722"/>
                </a:lnTo>
                <a:lnTo>
                  <a:pt x="32985" y="23783"/>
                </a:lnTo>
                <a:lnTo>
                  <a:pt x="32905" y="23863"/>
                </a:lnTo>
                <a:lnTo>
                  <a:pt x="32824" y="23763"/>
                </a:lnTo>
                <a:lnTo>
                  <a:pt x="32724" y="23682"/>
                </a:lnTo>
                <a:lnTo>
                  <a:pt x="32583" y="23642"/>
                </a:lnTo>
                <a:lnTo>
                  <a:pt x="32442" y="23622"/>
                </a:lnTo>
                <a:lnTo>
                  <a:pt x="32361" y="23622"/>
                </a:lnTo>
                <a:lnTo>
                  <a:pt x="32422" y="23158"/>
                </a:lnTo>
                <a:lnTo>
                  <a:pt x="32422" y="23058"/>
                </a:lnTo>
                <a:lnTo>
                  <a:pt x="32401" y="22957"/>
                </a:lnTo>
                <a:lnTo>
                  <a:pt x="32361" y="22877"/>
                </a:lnTo>
                <a:lnTo>
                  <a:pt x="32321" y="22816"/>
                </a:lnTo>
                <a:lnTo>
                  <a:pt x="32240" y="22736"/>
                </a:lnTo>
                <a:lnTo>
                  <a:pt x="32140" y="22675"/>
                </a:lnTo>
                <a:lnTo>
                  <a:pt x="32019" y="22655"/>
                </a:lnTo>
                <a:lnTo>
                  <a:pt x="31898" y="22635"/>
                </a:lnTo>
                <a:lnTo>
                  <a:pt x="31737" y="22655"/>
                </a:lnTo>
                <a:lnTo>
                  <a:pt x="31596" y="22715"/>
                </a:lnTo>
                <a:lnTo>
                  <a:pt x="31636" y="22393"/>
                </a:lnTo>
                <a:lnTo>
                  <a:pt x="31717" y="22091"/>
                </a:lnTo>
                <a:lnTo>
                  <a:pt x="31737" y="21990"/>
                </a:lnTo>
                <a:lnTo>
                  <a:pt x="31717" y="21870"/>
                </a:lnTo>
                <a:lnTo>
                  <a:pt x="31676" y="21769"/>
                </a:lnTo>
                <a:lnTo>
                  <a:pt x="31616" y="21668"/>
                </a:lnTo>
                <a:lnTo>
                  <a:pt x="31536" y="21588"/>
                </a:lnTo>
                <a:lnTo>
                  <a:pt x="31435" y="21527"/>
                </a:lnTo>
                <a:lnTo>
                  <a:pt x="31334" y="21487"/>
                </a:lnTo>
                <a:lnTo>
                  <a:pt x="31233" y="21467"/>
                </a:lnTo>
                <a:lnTo>
                  <a:pt x="31113" y="21487"/>
                </a:lnTo>
                <a:lnTo>
                  <a:pt x="31093" y="21386"/>
                </a:lnTo>
                <a:lnTo>
                  <a:pt x="31093" y="21286"/>
                </a:lnTo>
                <a:lnTo>
                  <a:pt x="31093" y="21145"/>
                </a:lnTo>
                <a:lnTo>
                  <a:pt x="31113" y="20984"/>
                </a:lnTo>
                <a:lnTo>
                  <a:pt x="31233" y="20943"/>
                </a:lnTo>
                <a:lnTo>
                  <a:pt x="31334" y="20883"/>
                </a:lnTo>
                <a:lnTo>
                  <a:pt x="31536" y="20722"/>
                </a:lnTo>
                <a:lnTo>
                  <a:pt x="31697" y="20541"/>
                </a:lnTo>
                <a:lnTo>
                  <a:pt x="31858" y="20339"/>
                </a:lnTo>
                <a:lnTo>
                  <a:pt x="31999" y="20138"/>
                </a:lnTo>
                <a:lnTo>
                  <a:pt x="32160" y="19977"/>
                </a:lnTo>
                <a:lnTo>
                  <a:pt x="32281" y="19856"/>
                </a:lnTo>
                <a:lnTo>
                  <a:pt x="32381" y="19896"/>
                </a:lnTo>
                <a:lnTo>
                  <a:pt x="32482" y="19916"/>
                </a:lnTo>
                <a:lnTo>
                  <a:pt x="32623" y="19896"/>
                </a:lnTo>
                <a:lnTo>
                  <a:pt x="32804" y="19836"/>
                </a:lnTo>
                <a:lnTo>
                  <a:pt x="32965" y="19755"/>
                </a:lnTo>
                <a:lnTo>
                  <a:pt x="33126" y="19755"/>
                </a:lnTo>
                <a:lnTo>
                  <a:pt x="33187" y="19735"/>
                </a:lnTo>
                <a:lnTo>
                  <a:pt x="33368" y="19655"/>
                </a:lnTo>
                <a:lnTo>
                  <a:pt x="33509" y="19554"/>
                </a:lnTo>
                <a:close/>
                <a:moveTo>
                  <a:pt x="14137" y="0"/>
                </a:moveTo>
                <a:lnTo>
                  <a:pt x="13573" y="21"/>
                </a:lnTo>
                <a:lnTo>
                  <a:pt x="13049" y="61"/>
                </a:lnTo>
                <a:lnTo>
                  <a:pt x="12526" y="121"/>
                </a:lnTo>
                <a:lnTo>
                  <a:pt x="12022" y="182"/>
                </a:lnTo>
                <a:lnTo>
                  <a:pt x="11519" y="262"/>
                </a:lnTo>
                <a:lnTo>
                  <a:pt x="11036" y="363"/>
                </a:lnTo>
                <a:lnTo>
                  <a:pt x="10572" y="464"/>
                </a:lnTo>
                <a:lnTo>
                  <a:pt x="10129" y="584"/>
                </a:lnTo>
                <a:lnTo>
                  <a:pt x="9686" y="725"/>
                </a:lnTo>
                <a:lnTo>
                  <a:pt x="9264" y="886"/>
                </a:lnTo>
                <a:lnTo>
                  <a:pt x="8861" y="1048"/>
                </a:lnTo>
                <a:lnTo>
                  <a:pt x="8458" y="1229"/>
                </a:lnTo>
                <a:lnTo>
                  <a:pt x="8075" y="1430"/>
                </a:lnTo>
                <a:lnTo>
                  <a:pt x="7693" y="1652"/>
                </a:lnTo>
                <a:lnTo>
                  <a:pt x="7330" y="1873"/>
                </a:lnTo>
                <a:lnTo>
                  <a:pt x="6867" y="2195"/>
                </a:lnTo>
                <a:lnTo>
                  <a:pt x="6404" y="2578"/>
                </a:lnTo>
                <a:lnTo>
                  <a:pt x="5961" y="2961"/>
                </a:lnTo>
                <a:lnTo>
                  <a:pt x="5538" y="3404"/>
                </a:lnTo>
                <a:lnTo>
                  <a:pt x="5115" y="3867"/>
                </a:lnTo>
                <a:lnTo>
                  <a:pt x="4692" y="4370"/>
                </a:lnTo>
                <a:lnTo>
                  <a:pt x="4290" y="4914"/>
                </a:lnTo>
                <a:lnTo>
                  <a:pt x="3907" y="5498"/>
                </a:lnTo>
                <a:lnTo>
                  <a:pt x="3545" y="6062"/>
                </a:lnTo>
                <a:lnTo>
                  <a:pt x="3222" y="6646"/>
                </a:lnTo>
                <a:lnTo>
                  <a:pt x="2900" y="7210"/>
                </a:lnTo>
                <a:lnTo>
                  <a:pt x="2618" y="7794"/>
                </a:lnTo>
                <a:lnTo>
                  <a:pt x="2356" y="8378"/>
                </a:lnTo>
                <a:lnTo>
                  <a:pt x="2135" y="8962"/>
                </a:lnTo>
                <a:lnTo>
                  <a:pt x="1934" y="9525"/>
                </a:lnTo>
                <a:lnTo>
                  <a:pt x="1752" y="10089"/>
                </a:lnTo>
                <a:lnTo>
                  <a:pt x="1752" y="10190"/>
                </a:lnTo>
                <a:lnTo>
                  <a:pt x="1752" y="10291"/>
                </a:lnTo>
                <a:lnTo>
                  <a:pt x="1772" y="10391"/>
                </a:lnTo>
                <a:lnTo>
                  <a:pt x="1833" y="10472"/>
                </a:lnTo>
                <a:lnTo>
                  <a:pt x="1913" y="10552"/>
                </a:lnTo>
                <a:lnTo>
                  <a:pt x="2014" y="10613"/>
                </a:lnTo>
                <a:lnTo>
                  <a:pt x="2115" y="10653"/>
                </a:lnTo>
                <a:lnTo>
                  <a:pt x="2236" y="10673"/>
                </a:lnTo>
                <a:lnTo>
                  <a:pt x="2336" y="10653"/>
                </a:lnTo>
                <a:lnTo>
                  <a:pt x="2457" y="10613"/>
                </a:lnTo>
                <a:lnTo>
                  <a:pt x="2538" y="10532"/>
                </a:lnTo>
                <a:lnTo>
                  <a:pt x="2598" y="10452"/>
                </a:lnTo>
                <a:lnTo>
                  <a:pt x="3041" y="9626"/>
                </a:lnTo>
                <a:lnTo>
                  <a:pt x="3464" y="8800"/>
                </a:lnTo>
                <a:lnTo>
                  <a:pt x="3947" y="7894"/>
                </a:lnTo>
                <a:lnTo>
                  <a:pt x="4431" y="6988"/>
                </a:lnTo>
                <a:lnTo>
                  <a:pt x="4692" y="6545"/>
                </a:lnTo>
                <a:lnTo>
                  <a:pt x="4974" y="6102"/>
                </a:lnTo>
                <a:lnTo>
                  <a:pt x="5256" y="5679"/>
                </a:lnTo>
                <a:lnTo>
                  <a:pt x="5578" y="5256"/>
                </a:lnTo>
                <a:lnTo>
                  <a:pt x="5820" y="4954"/>
                </a:lnTo>
                <a:lnTo>
                  <a:pt x="6062" y="4652"/>
                </a:lnTo>
                <a:lnTo>
                  <a:pt x="6324" y="4370"/>
                </a:lnTo>
                <a:lnTo>
                  <a:pt x="6585" y="4108"/>
                </a:lnTo>
                <a:lnTo>
                  <a:pt x="6867" y="3847"/>
                </a:lnTo>
                <a:lnTo>
                  <a:pt x="7149" y="3605"/>
                </a:lnTo>
                <a:lnTo>
                  <a:pt x="7431" y="3363"/>
                </a:lnTo>
                <a:lnTo>
                  <a:pt x="7733" y="3142"/>
                </a:lnTo>
                <a:lnTo>
                  <a:pt x="8035" y="2940"/>
                </a:lnTo>
                <a:lnTo>
                  <a:pt x="8357" y="2739"/>
                </a:lnTo>
                <a:lnTo>
                  <a:pt x="8680" y="2558"/>
                </a:lnTo>
                <a:lnTo>
                  <a:pt x="9002" y="2397"/>
                </a:lnTo>
                <a:lnTo>
                  <a:pt x="9324" y="2236"/>
                </a:lnTo>
                <a:lnTo>
                  <a:pt x="9666" y="2095"/>
                </a:lnTo>
                <a:lnTo>
                  <a:pt x="10009" y="1954"/>
                </a:lnTo>
                <a:lnTo>
                  <a:pt x="10371" y="1853"/>
                </a:lnTo>
                <a:lnTo>
                  <a:pt x="10814" y="1732"/>
                </a:lnTo>
                <a:lnTo>
                  <a:pt x="11277" y="1611"/>
                </a:lnTo>
                <a:lnTo>
                  <a:pt x="11761" y="1531"/>
                </a:lnTo>
                <a:lnTo>
                  <a:pt x="12244" y="1450"/>
                </a:lnTo>
                <a:lnTo>
                  <a:pt x="12767" y="1390"/>
                </a:lnTo>
                <a:lnTo>
                  <a:pt x="13311" y="1350"/>
                </a:lnTo>
                <a:lnTo>
                  <a:pt x="13855" y="1330"/>
                </a:lnTo>
                <a:lnTo>
                  <a:pt x="14983" y="1330"/>
                </a:lnTo>
                <a:lnTo>
                  <a:pt x="15567" y="1350"/>
                </a:lnTo>
                <a:lnTo>
                  <a:pt x="16896" y="1430"/>
                </a:lnTo>
                <a:lnTo>
                  <a:pt x="17842" y="1511"/>
                </a:lnTo>
                <a:lnTo>
                  <a:pt x="18728" y="1632"/>
                </a:lnTo>
                <a:lnTo>
                  <a:pt x="19574" y="1752"/>
                </a:lnTo>
                <a:lnTo>
                  <a:pt x="20379" y="1913"/>
                </a:lnTo>
                <a:lnTo>
                  <a:pt x="21124" y="2095"/>
                </a:lnTo>
                <a:lnTo>
                  <a:pt x="21849" y="2316"/>
                </a:lnTo>
                <a:lnTo>
                  <a:pt x="22534" y="2558"/>
                </a:lnTo>
                <a:lnTo>
                  <a:pt x="23199" y="2820"/>
                </a:lnTo>
                <a:lnTo>
                  <a:pt x="23682" y="3061"/>
                </a:lnTo>
                <a:lnTo>
                  <a:pt x="24165" y="3303"/>
                </a:lnTo>
                <a:lnTo>
                  <a:pt x="24608" y="3585"/>
                </a:lnTo>
                <a:lnTo>
                  <a:pt x="25071" y="3867"/>
                </a:lnTo>
                <a:lnTo>
                  <a:pt x="25514" y="4189"/>
                </a:lnTo>
                <a:lnTo>
                  <a:pt x="25937" y="4531"/>
                </a:lnTo>
                <a:lnTo>
                  <a:pt x="26340" y="4894"/>
                </a:lnTo>
                <a:lnTo>
                  <a:pt x="26743" y="5276"/>
                </a:lnTo>
                <a:lnTo>
                  <a:pt x="27125" y="5679"/>
                </a:lnTo>
                <a:lnTo>
                  <a:pt x="27508" y="6122"/>
                </a:lnTo>
                <a:lnTo>
                  <a:pt x="27871" y="6565"/>
                </a:lnTo>
                <a:lnTo>
                  <a:pt x="28213" y="7028"/>
                </a:lnTo>
                <a:lnTo>
                  <a:pt x="28555" y="7512"/>
                </a:lnTo>
                <a:lnTo>
                  <a:pt x="28857" y="8015"/>
                </a:lnTo>
                <a:lnTo>
                  <a:pt x="29159" y="8539"/>
                </a:lnTo>
                <a:lnTo>
                  <a:pt x="29441" y="9082"/>
                </a:lnTo>
                <a:lnTo>
                  <a:pt x="29703" y="9586"/>
                </a:lnTo>
                <a:lnTo>
                  <a:pt x="29925" y="10109"/>
                </a:lnTo>
                <a:lnTo>
                  <a:pt x="30146" y="10653"/>
                </a:lnTo>
                <a:lnTo>
                  <a:pt x="30347" y="11237"/>
                </a:lnTo>
                <a:lnTo>
                  <a:pt x="30549" y="11821"/>
                </a:lnTo>
                <a:lnTo>
                  <a:pt x="30730" y="12465"/>
                </a:lnTo>
                <a:lnTo>
                  <a:pt x="30911" y="13110"/>
                </a:lnTo>
                <a:lnTo>
                  <a:pt x="31072" y="13815"/>
                </a:lnTo>
                <a:lnTo>
                  <a:pt x="31354" y="15103"/>
                </a:lnTo>
                <a:lnTo>
                  <a:pt x="31596" y="16372"/>
                </a:lnTo>
                <a:lnTo>
                  <a:pt x="31676" y="16855"/>
                </a:lnTo>
                <a:lnTo>
                  <a:pt x="31817" y="17641"/>
                </a:lnTo>
                <a:lnTo>
                  <a:pt x="31979" y="18305"/>
                </a:lnTo>
                <a:lnTo>
                  <a:pt x="32039" y="18567"/>
                </a:lnTo>
                <a:lnTo>
                  <a:pt x="31878" y="18648"/>
                </a:lnTo>
                <a:lnTo>
                  <a:pt x="31717" y="18748"/>
                </a:lnTo>
                <a:lnTo>
                  <a:pt x="31536" y="18869"/>
                </a:lnTo>
                <a:lnTo>
                  <a:pt x="31354" y="19010"/>
                </a:lnTo>
                <a:lnTo>
                  <a:pt x="31334" y="19030"/>
                </a:lnTo>
                <a:lnTo>
                  <a:pt x="31274" y="18930"/>
                </a:lnTo>
                <a:lnTo>
                  <a:pt x="30871" y="18426"/>
                </a:lnTo>
                <a:lnTo>
                  <a:pt x="30468" y="17983"/>
                </a:lnTo>
                <a:lnTo>
                  <a:pt x="30267" y="17741"/>
                </a:lnTo>
                <a:lnTo>
                  <a:pt x="30025" y="17480"/>
                </a:lnTo>
                <a:lnTo>
                  <a:pt x="29763" y="17218"/>
                </a:lnTo>
                <a:lnTo>
                  <a:pt x="29743" y="17117"/>
                </a:lnTo>
                <a:lnTo>
                  <a:pt x="29703" y="17037"/>
                </a:lnTo>
                <a:lnTo>
                  <a:pt x="29643" y="16956"/>
                </a:lnTo>
                <a:lnTo>
                  <a:pt x="29582" y="16896"/>
                </a:lnTo>
                <a:lnTo>
                  <a:pt x="29421" y="16755"/>
                </a:lnTo>
                <a:lnTo>
                  <a:pt x="29240" y="16654"/>
                </a:lnTo>
                <a:lnTo>
                  <a:pt x="29059" y="16553"/>
                </a:lnTo>
                <a:lnTo>
                  <a:pt x="28857" y="16493"/>
                </a:lnTo>
                <a:lnTo>
                  <a:pt x="28515" y="16392"/>
                </a:lnTo>
                <a:lnTo>
                  <a:pt x="28273" y="16332"/>
                </a:lnTo>
                <a:lnTo>
                  <a:pt x="28173" y="16332"/>
                </a:lnTo>
                <a:lnTo>
                  <a:pt x="28193" y="15828"/>
                </a:lnTo>
                <a:lnTo>
                  <a:pt x="28233" y="15385"/>
                </a:lnTo>
                <a:lnTo>
                  <a:pt x="28233" y="14721"/>
                </a:lnTo>
                <a:lnTo>
                  <a:pt x="28213" y="14056"/>
                </a:lnTo>
                <a:lnTo>
                  <a:pt x="28152" y="13392"/>
                </a:lnTo>
                <a:lnTo>
                  <a:pt x="28072" y="12727"/>
                </a:lnTo>
                <a:lnTo>
                  <a:pt x="28052" y="12647"/>
                </a:lnTo>
                <a:lnTo>
                  <a:pt x="28011" y="12546"/>
                </a:lnTo>
                <a:lnTo>
                  <a:pt x="27951" y="12486"/>
                </a:lnTo>
                <a:lnTo>
                  <a:pt x="27871" y="12405"/>
                </a:lnTo>
                <a:lnTo>
                  <a:pt x="27790" y="12365"/>
                </a:lnTo>
                <a:lnTo>
                  <a:pt x="27709" y="12325"/>
                </a:lnTo>
                <a:lnTo>
                  <a:pt x="27609" y="12304"/>
                </a:lnTo>
                <a:lnTo>
                  <a:pt x="27528" y="12284"/>
                </a:lnTo>
                <a:lnTo>
                  <a:pt x="27448" y="12284"/>
                </a:lnTo>
                <a:lnTo>
                  <a:pt x="27387" y="12264"/>
                </a:lnTo>
                <a:lnTo>
                  <a:pt x="27347" y="12224"/>
                </a:lnTo>
                <a:lnTo>
                  <a:pt x="27307" y="12184"/>
                </a:lnTo>
                <a:lnTo>
                  <a:pt x="27287" y="12103"/>
                </a:lnTo>
                <a:lnTo>
                  <a:pt x="27287" y="12043"/>
                </a:lnTo>
                <a:lnTo>
                  <a:pt x="27347" y="11922"/>
                </a:lnTo>
                <a:lnTo>
                  <a:pt x="27367" y="11821"/>
                </a:lnTo>
                <a:lnTo>
                  <a:pt x="27347" y="11700"/>
                </a:lnTo>
                <a:lnTo>
                  <a:pt x="27327" y="11579"/>
                </a:lnTo>
                <a:lnTo>
                  <a:pt x="27266" y="11479"/>
                </a:lnTo>
                <a:lnTo>
                  <a:pt x="27186" y="11378"/>
                </a:lnTo>
                <a:lnTo>
                  <a:pt x="27085" y="11298"/>
                </a:lnTo>
                <a:lnTo>
                  <a:pt x="26964" y="11237"/>
                </a:lnTo>
                <a:lnTo>
                  <a:pt x="26864" y="11197"/>
                </a:lnTo>
                <a:lnTo>
                  <a:pt x="26783" y="11116"/>
                </a:lnTo>
                <a:lnTo>
                  <a:pt x="26682" y="11036"/>
                </a:lnTo>
                <a:lnTo>
                  <a:pt x="26622" y="10935"/>
                </a:lnTo>
                <a:lnTo>
                  <a:pt x="26562" y="10834"/>
                </a:lnTo>
                <a:lnTo>
                  <a:pt x="26521" y="10714"/>
                </a:lnTo>
                <a:lnTo>
                  <a:pt x="26481" y="10593"/>
                </a:lnTo>
                <a:lnTo>
                  <a:pt x="26481" y="10472"/>
                </a:lnTo>
                <a:lnTo>
                  <a:pt x="26461" y="10371"/>
                </a:lnTo>
                <a:lnTo>
                  <a:pt x="26441" y="10271"/>
                </a:lnTo>
                <a:lnTo>
                  <a:pt x="26380" y="10190"/>
                </a:lnTo>
                <a:lnTo>
                  <a:pt x="26320" y="10109"/>
                </a:lnTo>
                <a:lnTo>
                  <a:pt x="26260" y="10029"/>
                </a:lnTo>
                <a:lnTo>
                  <a:pt x="26159" y="9968"/>
                </a:lnTo>
                <a:lnTo>
                  <a:pt x="26078" y="9928"/>
                </a:lnTo>
                <a:lnTo>
                  <a:pt x="25736" y="9928"/>
                </a:lnTo>
                <a:lnTo>
                  <a:pt x="25635" y="9908"/>
                </a:lnTo>
                <a:lnTo>
                  <a:pt x="25555" y="9888"/>
                </a:lnTo>
                <a:lnTo>
                  <a:pt x="25474" y="9827"/>
                </a:lnTo>
                <a:lnTo>
                  <a:pt x="25394" y="9787"/>
                </a:lnTo>
                <a:lnTo>
                  <a:pt x="25333" y="9707"/>
                </a:lnTo>
                <a:lnTo>
                  <a:pt x="25293" y="9626"/>
                </a:lnTo>
                <a:lnTo>
                  <a:pt x="25273" y="9525"/>
                </a:lnTo>
                <a:lnTo>
                  <a:pt x="25253" y="9445"/>
                </a:lnTo>
                <a:lnTo>
                  <a:pt x="25212" y="9344"/>
                </a:lnTo>
                <a:lnTo>
                  <a:pt x="25152" y="9244"/>
                </a:lnTo>
                <a:lnTo>
                  <a:pt x="25092" y="9163"/>
                </a:lnTo>
                <a:lnTo>
                  <a:pt x="25011" y="9082"/>
                </a:lnTo>
                <a:lnTo>
                  <a:pt x="24930" y="9042"/>
                </a:lnTo>
                <a:lnTo>
                  <a:pt x="24830" y="9002"/>
                </a:lnTo>
                <a:lnTo>
                  <a:pt x="24729" y="8982"/>
                </a:lnTo>
                <a:lnTo>
                  <a:pt x="24588" y="9002"/>
                </a:lnTo>
                <a:lnTo>
                  <a:pt x="24447" y="9082"/>
                </a:lnTo>
                <a:lnTo>
                  <a:pt x="24387" y="9103"/>
                </a:lnTo>
                <a:lnTo>
                  <a:pt x="24306" y="9123"/>
                </a:lnTo>
                <a:lnTo>
                  <a:pt x="24266" y="9123"/>
                </a:lnTo>
                <a:lnTo>
                  <a:pt x="24206" y="9103"/>
                </a:lnTo>
                <a:lnTo>
                  <a:pt x="24165" y="9062"/>
                </a:lnTo>
                <a:lnTo>
                  <a:pt x="24145" y="9002"/>
                </a:lnTo>
                <a:lnTo>
                  <a:pt x="24125" y="8901"/>
                </a:lnTo>
                <a:lnTo>
                  <a:pt x="24105" y="8800"/>
                </a:lnTo>
                <a:lnTo>
                  <a:pt x="24044" y="8700"/>
                </a:lnTo>
                <a:lnTo>
                  <a:pt x="23984" y="8639"/>
                </a:lnTo>
                <a:lnTo>
                  <a:pt x="23903" y="8579"/>
                </a:lnTo>
                <a:lnTo>
                  <a:pt x="23823" y="8519"/>
                </a:lnTo>
                <a:lnTo>
                  <a:pt x="23722" y="8498"/>
                </a:lnTo>
                <a:lnTo>
                  <a:pt x="23622" y="8478"/>
                </a:lnTo>
                <a:lnTo>
                  <a:pt x="23481" y="8498"/>
                </a:lnTo>
                <a:lnTo>
                  <a:pt x="23360" y="8559"/>
                </a:lnTo>
                <a:lnTo>
                  <a:pt x="23239" y="8619"/>
                </a:lnTo>
                <a:lnTo>
                  <a:pt x="23138" y="8740"/>
                </a:lnTo>
                <a:lnTo>
                  <a:pt x="23098" y="8780"/>
                </a:lnTo>
                <a:lnTo>
                  <a:pt x="23038" y="8821"/>
                </a:lnTo>
                <a:lnTo>
                  <a:pt x="22937" y="8861"/>
                </a:lnTo>
                <a:lnTo>
                  <a:pt x="22816" y="8901"/>
                </a:lnTo>
                <a:lnTo>
                  <a:pt x="22735" y="8901"/>
                </a:lnTo>
                <a:lnTo>
                  <a:pt x="22554" y="8881"/>
                </a:lnTo>
                <a:lnTo>
                  <a:pt x="22494" y="8861"/>
                </a:lnTo>
                <a:lnTo>
                  <a:pt x="22433" y="8821"/>
                </a:lnTo>
                <a:lnTo>
                  <a:pt x="22313" y="8720"/>
                </a:lnTo>
                <a:lnTo>
                  <a:pt x="22212" y="8639"/>
                </a:lnTo>
                <a:lnTo>
                  <a:pt x="22091" y="8599"/>
                </a:lnTo>
                <a:lnTo>
                  <a:pt x="21990" y="8579"/>
                </a:lnTo>
                <a:lnTo>
                  <a:pt x="21628" y="8579"/>
                </a:lnTo>
                <a:lnTo>
                  <a:pt x="21265" y="8599"/>
                </a:lnTo>
                <a:lnTo>
                  <a:pt x="20279" y="8660"/>
                </a:lnTo>
                <a:lnTo>
                  <a:pt x="19695" y="8680"/>
                </a:lnTo>
                <a:lnTo>
                  <a:pt x="19393" y="8680"/>
                </a:lnTo>
                <a:lnTo>
                  <a:pt x="19352" y="8519"/>
                </a:lnTo>
                <a:lnTo>
                  <a:pt x="19332" y="8438"/>
                </a:lnTo>
                <a:lnTo>
                  <a:pt x="19292" y="8378"/>
                </a:lnTo>
                <a:lnTo>
                  <a:pt x="19171" y="8257"/>
                </a:lnTo>
                <a:lnTo>
                  <a:pt x="19010" y="8176"/>
                </a:lnTo>
                <a:lnTo>
                  <a:pt x="18849" y="8116"/>
                </a:lnTo>
                <a:lnTo>
                  <a:pt x="18668" y="8096"/>
                </a:lnTo>
                <a:lnTo>
                  <a:pt x="18567" y="8116"/>
                </a:lnTo>
                <a:lnTo>
                  <a:pt x="18446" y="8136"/>
                </a:lnTo>
                <a:lnTo>
                  <a:pt x="18325" y="8156"/>
                </a:lnTo>
                <a:lnTo>
                  <a:pt x="18225" y="8216"/>
                </a:lnTo>
                <a:lnTo>
                  <a:pt x="17983" y="8357"/>
                </a:lnTo>
                <a:lnTo>
                  <a:pt x="17741" y="8539"/>
                </a:lnTo>
                <a:lnTo>
                  <a:pt x="17621" y="8680"/>
                </a:lnTo>
                <a:lnTo>
                  <a:pt x="17520" y="8780"/>
                </a:lnTo>
                <a:lnTo>
                  <a:pt x="17439" y="8861"/>
                </a:lnTo>
                <a:lnTo>
                  <a:pt x="17399" y="8599"/>
                </a:lnTo>
                <a:lnTo>
                  <a:pt x="17359" y="8438"/>
                </a:lnTo>
                <a:lnTo>
                  <a:pt x="17298" y="8317"/>
                </a:lnTo>
                <a:lnTo>
                  <a:pt x="17218" y="8196"/>
                </a:lnTo>
                <a:lnTo>
                  <a:pt x="17097" y="8096"/>
                </a:lnTo>
                <a:lnTo>
                  <a:pt x="16976" y="8015"/>
                </a:lnTo>
                <a:lnTo>
                  <a:pt x="16855" y="7955"/>
                </a:lnTo>
                <a:lnTo>
                  <a:pt x="16694" y="7914"/>
                </a:lnTo>
                <a:lnTo>
                  <a:pt x="16553" y="7894"/>
                </a:lnTo>
                <a:lnTo>
                  <a:pt x="16372" y="7914"/>
                </a:lnTo>
                <a:lnTo>
                  <a:pt x="16191" y="7975"/>
                </a:lnTo>
                <a:lnTo>
                  <a:pt x="16030" y="8055"/>
                </a:lnTo>
                <a:lnTo>
                  <a:pt x="15889" y="8136"/>
                </a:lnTo>
                <a:lnTo>
                  <a:pt x="15768" y="8216"/>
                </a:lnTo>
                <a:lnTo>
                  <a:pt x="15667" y="8317"/>
                </a:lnTo>
                <a:lnTo>
                  <a:pt x="15587" y="8418"/>
                </a:lnTo>
                <a:lnTo>
                  <a:pt x="15526" y="8498"/>
                </a:lnTo>
                <a:lnTo>
                  <a:pt x="15506" y="8498"/>
                </a:lnTo>
                <a:lnTo>
                  <a:pt x="15446" y="8438"/>
                </a:lnTo>
                <a:lnTo>
                  <a:pt x="15345" y="8378"/>
                </a:lnTo>
                <a:lnTo>
                  <a:pt x="15244" y="8337"/>
                </a:lnTo>
                <a:lnTo>
                  <a:pt x="15144" y="8317"/>
                </a:lnTo>
                <a:lnTo>
                  <a:pt x="14983" y="8337"/>
                </a:lnTo>
                <a:lnTo>
                  <a:pt x="14862" y="8398"/>
                </a:lnTo>
                <a:lnTo>
                  <a:pt x="14741" y="8458"/>
                </a:lnTo>
                <a:lnTo>
                  <a:pt x="14640" y="8559"/>
                </a:lnTo>
                <a:lnTo>
                  <a:pt x="14560" y="8619"/>
                </a:lnTo>
                <a:lnTo>
                  <a:pt x="14499" y="8639"/>
                </a:lnTo>
                <a:lnTo>
                  <a:pt x="14459" y="8639"/>
                </a:lnTo>
                <a:lnTo>
                  <a:pt x="14419" y="8619"/>
                </a:lnTo>
                <a:lnTo>
                  <a:pt x="14338" y="8539"/>
                </a:lnTo>
                <a:lnTo>
                  <a:pt x="14298" y="8458"/>
                </a:lnTo>
                <a:lnTo>
                  <a:pt x="14258" y="8357"/>
                </a:lnTo>
                <a:lnTo>
                  <a:pt x="14238" y="8257"/>
                </a:lnTo>
                <a:lnTo>
                  <a:pt x="14197" y="8176"/>
                </a:lnTo>
                <a:lnTo>
                  <a:pt x="14157" y="8116"/>
                </a:lnTo>
                <a:lnTo>
                  <a:pt x="14076" y="8055"/>
                </a:lnTo>
                <a:lnTo>
                  <a:pt x="14016" y="8015"/>
                </a:lnTo>
                <a:lnTo>
                  <a:pt x="13935" y="7995"/>
                </a:lnTo>
                <a:lnTo>
                  <a:pt x="13774" y="7975"/>
                </a:lnTo>
                <a:lnTo>
                  <a:pt x="13633" y="7995"/>
                </a:lnTo>
                <a:lnTo>
                  <a:pt x="13492" y="8035"/>
                </a:lnTo>
                <a:lnTo>
                  <a:pt x="13392" y="8116"/>
                </a:lnTo>
                <a:lnTo>
                  <a:pt x="13311" y="8216"/>
                </a:lnTo>
                <a:lnTo>
                  <a:pt x="13170" y="8478"/>
                </a:lnTo>
                <a:lnTo>
                  <a:pt x="13070" y="8619"/>
                </a:lnTo>
                <a:lnTo>
                  <a:pt x="12969" y="8740"/>
                </a:lnTo>
                <a:lnTo>
                  <a:pt x="12888" y="8821"/>
                </a:lnTo>
                <a:lnTo>
                  <a:pt x="12808" y="8861"/>
                </a:lnTo>
                <a:lnTo>
                  <a:pt x="12727" y="8821"/>
                </a:lnTo>
                <a:lnTo>
                  <a:pt x="12707" y="8821"/>
                </a:lnTo>
                <a:lnTo>
                  <a:pt x="12687" y="8720"/>
                </a:lnTo>
                <a:lnTo>
                  <a:pt x="12667" y="8619"/>
                </a:lnTo>
                <a:lnTo>
                  <a:pt x="12627" y="8519"/>
                </a:lnTo>
                <a:lnTo>
                  <a:pt x="12566" y="8458"/>
                </a:lnTo>
                <a:lnTo>
                  <a:pt x="12506" y="8378"/>
                </a:lnTo>
                <a:lnTo>
                  <a:pt x="12405" y="8317"/>
                </a:lnTo>
                <a:lnTo>
                  <a:pt x="12304" y="8297"/>
                </a:lnTo>
                <a:lnTo>
                  <a:pt x="12204" y="8277"/>
                </a:lnTo>
                <a:lnTo>
                  <a:pt x="12083" y="8297"/>
                </a:lnTo>
                <a:lnTo>
                  <a:pt x="11962" y="8337"/>
                </a:lnTo>
                <a:lnTo>
                  <a:pt x="11559" y="8519"/>
                </a:lnTo>
                <a:lnTo>
                  <a:pt x="11136" y="8660"/>
                </a:lnTo>
                <a:lnTo>
                  <a:pt x="10693" y="8800"/>
                </a:lnTo>
                <a:lnTo>
                  <a:pt x="10250" y="8921"/>
                </a:lnTo>
                <a:lnTo>
                  <a:pt x="9848" y="8982"/>
                </a:lnTo>
                <a:lnTo>
                  <a:pt x="9405" y="9042"/>
                </a:lnTo>
                <a:lnTo>
                  <a:pt x="9344" y="9042"/>
                </a:lnTo>
                <a:lnTo>
                  <a:pt x="9082" y="9062"/>
                </a:lnTo>
                <a:lnTo>
                  <a:pt x="8982" y="9062"/>
                </a:lnTo>
                <a:lnTo>
                  <a:pt x="8901" y="9042"/>
                </a:lnTo>
                <a:lnTo>
                  <a:pt x="8841" y="9022"/>
                </a:lnTo>
                <a:lnTo>
                  <a:pt x="8800" y="8982"/>
                </a:lnTo>
                <a:lnTo>
                  <a:pt x="8720" y="8881"/>
                </a:lnTo>
                <a:lnTo>
                  <a:pt x="8619" y="8800"/>
                </a:lnTo>
                <a:lnTo>
                  <a:pt x="8498" y="8760"/>
                </a:lnTo>
                <a:lnTo>
                  <a:pt x="8357" y="8740"/>
                </a:lnTo>
                <a:lnTo>
                  <a:pt x="8237" y="8760"/>
                </a:lnTo>
                <a:lnTo>
                  <a:pt x="8116" y="8800"/>
                </a:lnTo>
                <a:lnTo>
                  <a:pt x="8035" y="8881"/>
                </a:lnTo>
                <a:lnTo>
                  <a:pt x="7955" y="8982"/>
                </a:lnTo>
                <a:lnTo>
                  <a:pt x="7773" y="9324"/>
                </a:lnTo>
                <a:lnTo>
                  <a:pt x="7673" y="9465"/>
                </a:lnTo>
                <a:lnTo>
                  <a:pt x="7552" y="9606"/>
                </a:lnTo>
                <a:lnTo>
                  <a:pt x="7431" y="9646"/>
                </a:lnTo>
                <a:lnTo>
                  <a:pt x="7351" y="9666"/>
                </a:lnTo>
                <a:lnTo>
                  <a:pt x="7270" y="9687"/>
                </a:lnTo>
                <a:lnTo>
                  <a:pt x="7230" y="9666"/>
                </a:lnTo>
                <a:lnTo>
                  <a:pt x="7210" y="9566"/>
                </a:lnTo>
                <a:lnTo>
                  <a:pt x="7189" y="9485"/>
                </a:lnTo>
                <a:lnTo>
                  <a:pt x="7129" y="9384"/>
                </a:lnTo>
                <a:lnTo>
                  <a:pt x="7048" y="9324"/>
                </a:lnTo>
                <a:lnTo>
                  <a:pt x="6968" y="9244"/>
                </a:lnTo>
                <a:lnTo>
                  <a:pt x="6887" y="9203"/>
                </a:lnTo>
                <a:lnTo>
                  <a:pt x="6787" y="9183"/>
                </a:lnTo>
                <a:lnTo>
                  <a:pt x="6686" y="9163"/>
                </a:lnTo>
                <a:lnTo>
                  <a:pt x="6565" y="9183"/>
                </a:lnTo>
                <a:lnTo>
                  <a:pt x="6444" y="9244"/>
                </a:lnTo>
                <a:lnTo>
                  <a:pt x="6364" y="9324"/>
                </a:lnTo>
                <a:lnTo>
                  <a:pt x="6283" y="9425"/>
                </a:lnTo>
                <a:lnTo>
                  <a:pt x="6183" y="9586"/>
                </a:lnTo>
                <a:lnTo>
                  <a:pt x="6062" y="9707"/>
                </a:lnTo>
                <a:lnTo>
                  <a:pt x="5901" y="9807"/>
                </a:lnTo>
                <a:lnTo>
                  <a:pt x="5719" y="9888"/>
                </a:lnTo>
                <a:lnTo>
                  <a:pt x="5538" y="9948"/>
                </a:lnTo>
                <a:lnTo>
                  <a:pt x="5337" y="9989"/>
                </a:lnTo>
                <a:lnTo>
                  <a:pt x="4934" y="10049"/>
                </a:lnTo>
                <a:lnTo>
                  <a:pt x="4713" y="10069"/>
                </a:lnTo>
                <a:lnTo>
                  <a:pt x="4290" y="10150"/>
                </a:lnTo>
                <a:lnTo>
                  <a:pt x="3947" y="10271"/>
                </a:lnTo>
                <a:lnTo>
                  <a:pt x="3625" y="10411"/>
                </a:lnTo>
                <a:lnTo>
                  <a:pt x="3484" y="10492"/>
                </a:lnTo>
                <a:lnTo>
                  <a:pt x="3363" y="10593"/>
                </a:lnTo>
                <a:lnTo>
                  <a:pt x="3323" y="10573"/>
                </a:lnTo>
                <a:lnTo>
                  <a:pt x="3202" y="10512"/>
                </a:lnTo>
                <a:lnTo>
                  <a:pt x="3061" y="10492"/>
                </a:lnTo>
                <a:lnTo>
                  <a:pt x="2940" y="10512"/>
                </a:lnTo>
                <a:lnTo>
                  <a:pt x="2820" y="10573"/>
                </a:lnTo>
                <a:lnTo>
                  <a:pt x="2719" y="10633"/>
                </a:lnTo>
                <a:lnTo>
                  <a:pt x="2638" y="10754"/>
                </a:lnTo>
                <a:lnTo>
                  <a:pt x="2155" y="11459"/>
                </a:lnTo>
                <a:lnTo>
                  <a:pt x="2095" y="11398"/>
                </a:lnTo>
                <a:lnTo>
                  <a:pt x="1994" y="11358"/>
                </a:lnTo>
                <a:lnTo>
                  <a:pt x="1913" y="11318"/>
                </a:lnTo>
                <a:lnTo>
                  <a:pt x="1813" y="11298"/>
                </a:lnTo>
                <a:lnTo>
                  <a:pt x="1692" y="11318"/>
                </a:lnTo>
                <a:lnTo>
                  <a:pt x="1571" y="11358"/>
                </a:lnTo>
                <a:lnTo>
                  <a:pt x="1491" y="11438"/>
                </a:lnTo>
                <a:lnTo>
                  <a:pt x="1410" y="11539"/>
                </a:lnTo>
                <a:lnTo>
                  <a:pt x="1188" y="11902"/>
                </a:lnTo>
                <a:lnTo>
                  <a:pt x="1007" y="12284"/>
                </a:lnTo>
                <a:lnTo>
                  <a:pt x="866" y="12647"/>
                </a:lnTo>
                <a:lnTo>
                  <a:pt x="766" y="13029"/>
                </a:lnTo>
                <a:lnTo>
                  <a:pt x="705" y="13412"/>
                </a:lnTo>
                <a:lnTo>
                  <a:pt x="665" y="13795"/>
                </a:lnTo>
                <a:lnTo>
                  <a:pt x="685" y="14157"/>
                </a:lnTo>
                <a:lnTo>
                  <a:pt x="725" y="14520"/>
                </a:lnTo>
                <a:lnTo>
                  <a:pt x="685" y="14862"/>
                </a:lnTo>
                <a:lnTo>
                  <a:pt x="685" y="15224"/>
                </a:lnTo>
                <a:lnTo>
                  <a:pt x="705" y="15587"/>
                </a:lnTo>
                <a:lnTo>
                  <a:pt x="745" y="15969"/>
                </a:lnTo>
                <a:lnTo>
                  <a:pt x="826" y="16372"/>
                </a:lnTo>
                <a:lnTo>
                  <a:pt x="927" y="16775"/>
                </a:lnTo>
                <a:lnTo>
                  <a:pt x="1048" y="17198"/>
                </a:lnTo>
                <a:lnTo>
                  <a:pt x="1209" y="17641"/>
                </a:lnTo>
                <a:lnTo>
                  <a:pt x="1229" y="17701"/>
                </a:lnTo>
                <a:lnTo>
                  <a:pt x="1289" y="17762"/>
                </a:lnTo>
                <a:lnTo>
                  <a:pt x="1410" y="17862"/>
                </a:lnTo>
                <a:lnTo>
                  <a:pt x="1551" y="17943"/>
                </a:lnTo>
                <a:lnTo>
                  <a:pt x="1611" y="17963"/>
                </a:lnTo>
                <a:lnTo>
                  <a:pt x="1692" y="17963"/>
                </a:lnTo>
                <a:lnTo>
                  <a:pt x="1813" y="17943"/>
                </a:lnTo>
                <a:lnTo>
                  <a:pt x="1913" y="17903"/>
                </a:lnTo>
                <a:lnTo>
                  <a:pt x="1994" y="17822"/>
                </a:lnTo>
                <a:lnTo>
                  <a:pt x="2054" y="17721"/>
                </a:lnTo>
                <a:lnTo>
                  <a:pt x="2437" y="16855"/>
                </a:lnTo>
                <a:lnTo>
                  <a:pt x="2618" y="16956"/>
                </a:lnTo>
                <a:lnTo>
                  <a:pt x="2820" y="17037"/>
                </a:lnTo>
                <a:lnTo>
                  <a:pt x="3021" y="17097"/>
                </a:lnTo>
                <a:lnTo>
                  <a:pt x="3363" y="17097"/>
                </a:lnTo>
                <a:lnTo>
                  <a:pt x="3504" y="17077"/>
                </a:lnTo>
                <a:lnTo>
                  <a:pt x="3706" y="16996"/>
                </a:lnTo>
                <a:lnTo>
                  <a:pt x="3746" y="16976"/>
                </a:lnTo>
                <a:lnTo>
                  <a:pt x="3847" y="17158"/>
                </a:lnTo>
                <a:lnTo>
                  <a:pt x="3927" y="17238"/>
                </a:lnTo>
                <a:lnTo>
                  <a:pt x="4028" y="17298"/>
                </a:lnTo>
                <a:lnTo>
                  <a:pt x="4169" y="17379"/>
                </a:lnTo>
                <a:lnTo>
                  <a:pt x="4310" y="17419"/>
                </a:lnTo>
                <a:lnTo>
                  <a:pt x="4471" y="17460"/>
                </a:lnTo>
                <a:lnTo>
                  <a:pt x="4773" y="17460"/>
                </a:lnTo>
                <a:lnTo>
                  <a:pt x="4934" y="17419"/>
                </a:lnTo>
                <a:lnTo>
                  <a:pt x="5075" y="17379"/>
                </a:lnTo>
                <a:lnTo>
                  <a:pt x="5256" y="17319"/>
                </a:lnTo>
                <a:lnTo>
                  <a:pt x="5397" y="17238"/>
                </a:lnTo>
                <a:lnTo>
                  <a:pt x="5538" y="17158"/>
                </a:lnTo>
                <a:lnTo>
                  <a:pt x="5780" y="16936"/>
                </a:lnTo>
                <a:lnTo>
                  <a:pt x="5961" y="16775"/>
                </a:lnTo>
                <a:lnTo>
                  <a:pt x="6082" y="16876"/>
                </a:lnTo>
                <a:lnTo>
                  <a:pt x="6183" y="16936"/>
                </a:lnTo>
                <a:lnTo>
                  <a:pt x="6384" y="16936"/>
                </a:lnTo>
                <a:lnTo>
                  <a:pt x="6464" y="16916"/>
                </a:lnTo>
                <a:lnTo>
                  <a:pt x="6605" y="16855"/>
                </a:lnTo>
                <a:lnTo>
                  <a:pt x="6726" y="16755"/>
                </a:lnTo>
                <a:lnTo>
                  <a:pt x="6767" y="16674"/>
                </a:lnTo>
                <a:lnTo>
                  <a:pt x="6787" y="16614"/>
                </a:lnTo>
                <a:lnTo>
                  <a:pt x="6928" y="16594"/>
                </a:lnTo>
                <a:lnTo>
                  <a:pt x="6968" y="16574"/>
                </a:lnTo>
                <a:lnTo>
                  <a:pt x="7854" y="16392"/>
                </a:lnTo>
                <a:lnTo>
                  <a:pt x="8760" y="16191"/>
                </a:lnTo>
                <a:lnTo>
                  <a:pt x="9626" y="15990"/>
                </a:lnTo>
                <a:lnTo>
                  <a:pt x="9707" y="15969"/>
                </a:lnTo>
                <a:lnTo>
                  <a:pt x="9807" y="15929"/>
                </a:lnTo>
                <a:lnTo>
                  <a:pt x="9968" y="15828"/>
                </a:lnTo>
                <a:lnTo>
                  <a:pt x="10109" y="15687"/>
                </a:lnTo>
                <a:lnTo>
                  <a:pt x="10230" y="15547"/>
                </a:lnTo>
                <a:lnTo>
                  <a:pt x="10250" y="15567"/>
                </a:lnTo>
                <a:lnTo>
                  <a:pt x="10351" y="15627"/>
                </a:lnTo>
                <a:lnTo>
                  <a:pt x="10452" y="15667"/>
                </a:lnTo>
                <a:lnTo>
                  <a:pt x="10552" y="15687"/>
                </a:lnTo>
                <a:lnTo>
                  <a:pt x="10774" y="15687"/>
                </a:lnTo>
                <a:lnTo>
                  <a:pt x="10895" y="15647"/>
                </a:lnTo>
                <a:lnTo>
                  <a:pt x="11016" y="15607"/>
                </a:lnTo>
                <a:lnTo>
                  <a:pt x="11136" y="15547"/>
                </a:lnTo>
                <a:lnTo>
                  <a:pt x="11358" y="15426"/>
                </a:lnTo>
                <a:lnTo>
                  <a:pt x="11579" y="15265"/>
                </a:lnTo>
                <a:lnTo>
                  <a:pt x="11861" y="15083"/>
                </a:lnTo>
                <a:lnTo>
                  <a:pt x="11902" y="15063"/>
                </a:lnTo>
                <a:lnTo>
                  <a:pt x="11962" y="15063"/>
                </a:lnTo>
                <a:lnTo>
                  <a:pt x="12083" y="15083"/>
                </a:lnTo>
                <a:lnTo>
                  <a:pt x="12224" y="15144"/>
                </a:lnTo>
                <a:lnTo>
                  <a:pt x="12365" y="15244"/>
                </a:lnTo>
                <a:lnTo>
                  <a:pt x="12486" y="15325"/>
                </a:lnTo>
                <a:lnTo>
                  <a:pt x="12647" y="15446"/>
                </a:lnTo>
                <a:lnTo>
                  <a:pt x="12808" y="15526"/>
                </a:lnTo>
                <a:lnTo>
                  <a:pt x="12969" y="15607"/>
                </a:lnTo>
                <a:lnTo>
                  <a:pt x="13150" y="15627"/>
                </a:lnTo>
                <a:lnTo>
                  <a:pt x="13331" y="15647"/>
                </a:lnTo>
                <a:lnTo>
                  <a:pt x="13472" y="15647"/>
                </a:lnTo>
                <a:lnTo>
                  <a:pt x="13613" y="15627"/>
                </a:lnTo>
                <a:lnTo>
                  <a:pt x="13694" y="15587"/>
                </a:lnTo>
                <a:lnTo>
                  <a:pt x="13794" y="15547"/>
                </a:lnTo>
                <a:lnTo>
                  <a:pt x="13875" y="15506"/>
                </a:lnTo>
                <a:lnTo>
                  <a:pt x="13956" y="15446"/>
                </a:lnTo>
                <a:lnTo>
                  <a:pt x="14036" y="15506"/>
                </a:lnTo>
                <a:lnTo>
                  <a:pt x="14117" y="15547"/>
                </a:lnTo>
                <a:lnTo>
                  <a:pt x="14217" y="15567"/>
                </a:lnTo>
                <a:lnTo>
                  <a:pt x="14399" y="15567"/>
                </a:lnTo>
                <a:lnTo>
                  <a:pt x="14499" y="15547"/>
                </a:lnTo>
                <a:lnTo>
                  <a:pt x="14580" y="15486"/>
                </a:lnTo>
                <a:lnTo>
                  <a:pt x="14640" y="15426"/>
                </a:lnTo>
                <a:lnTo>
                  <a:pt x="15063" y="14963"/>
                </a:lnTo>
                <a:lnTo>
                  <a:pt x="15164" y="15043"/>
                </a:lnTo>
                <a:lnTo>
                  <a:pt x="15285" y="15103"/>
                </a:lnTo>
                <a:lnTo>
                  <a:pt x="15405" y="15164"/>
                </a:lnTo>
                <a:lnTo>
                  <a:pt x="15546" y="15204"/>
                </a:lnTo>
                <a:lnTo>
                  <a:pt x="15687" y="15244"/>
                </a:lnTo>
                <a:lnTo>
                  <a:pt x="15949" y="15244"/>
                </a:lnTo>
                <a:lnTo>
                  <a:pt x="16090" y="15204"/>
                </a:lnTo>
                <a:lnTo>
                  <a:pt x="16231" y="15164"/>
                </a:lnTo>
                <a:lnTo>
                  <a:pt x="16352" y="15103"/>
                </a:lnTo>
                <a:lnTo>
                  <a:pt x="16453" y="15285"/>
                </a:lnTo>
                <a:lnTo>
                  <a:pt x="16573" y="15446"/>
                </a:lnTo>
                <a:lnTo>
                  <a:pt x="16714" y="15587"/>
                </a:lnTo>
                <a:lnTo>
                  <a:pt x="16855" y="15728"/>
                </a:lnTo>
                <a:lnTo>
                  <a:pt x="17016" y="15849"/>
                </a:lnTo>
                <a:lnTo>
                  <a:pt x="17198" y="15929"/>
                </a:lnTo>
                <a:lnTo>
                  <a:pt x="17379" y="16010"/>
                </a:lnTo>
                <a:lnTo>
                  <a:pt x="17580" y="16050"/>
                </a:lnTo>
                <a:lnTo>
                  <a:pt x="17701" y="16070"/>
                </a:lnTo>
                <a:lnTo>
                  <a:pt x="18043" y="16070"/>
                </a:lnTo>
                <a:lnTo>
                  <a:pt x="18225" y="16030"/>
                </a:lnTo>
                <a:lnTo>
                  <a:pt x="18426" y="15969"/>
                </a:lnTo>
                <a:lnTo>
                  <a:pt x="18607" y="15869"/>
                </a:lnTo>
                <a:lnTo>
                  <a:pt x="18789" y="15768"/>
                </a:lnTo>
                <a:lnTo>
                  <a:pt x="18950" y="15627"/>
                </a:lnTo>
                <a:lnTo>
                  <a:pt x="19111" y="15486"/>
                </a:lnTo>
                <a:lnTo>
                  <a:pt x="19252" y="15305"/>
                </a:lnTo>
                <a:lnTo>
                  <a:pt x="19453" y="15406"/>
                </a:lnTo>
                <a:lnTo>
                  <a:pt x="19675" y="15446"/>
                </a:lnTo>
                <a:lnTo>
                  <a:pt x="19916" y="15486"/>
                </a:lnTo>
                <a:lnTo>
                  <a:pt x="20037" y="15466"/>
                </a:lnTo>
                <a:lnTo>
                  <a:pt x="20178" y="15446"/>
                </a:lnTo>
                <a:lnTo>
                  <a:pt x="20299" y="15426"/>
                </a:lnTo>
                <a:lnTo>
                  <a:pt x="20440" y="15365"/>
                </a:lnTo>
                <a:lnTo>
                  <a:pt x="20702" y="15244"/>
                </a:lnTo>
                <a:lnTo>
                  <a:pt x="20984" y="15063"/>
                </a:lnTo>
                <a:lnTo>
                  <a:pt x="21084" y="15144"/>
                </a:lnTo>
                <a:lnTo>
                  <a:pt x="21205" y="15224"/>
                </a:lnTo>
                <a:lnTo>
                  <a:pt x="21447" y="15345"/>
                </a:lnTo>
                <a:lnTo>
                  <a:pt x="21568" y="15385"/>
                </a:lnTo>
                <a:lnTo>
                  <a:pt x="21688" y="15406"/>
                </a:lnTo>
                <a:lnTo>
                  <a:pt x="21829" y="15426"/>
                </a:lnTo>
                <a:lnTo>
                  <a:pt x="22152" y="15426"/>
                </a:lnTo>
                <a:lnTo>
                  <a:pt x="22353" y="15385"/>
                </a:lnTo>
                <a:lnTo>
                  <a:pt x="22474" y="15587"/>
                </a:lnTo>
                <a:lnTo>
                  <a:pt x="22635" y="15748"/>
                </a:lnTo>
                <a:lnTo>
                  <a:pt x="22836" y="15889"/>
                </a:lnTo>
                <a:lnTo>
                  <a:pt x="23058" y="15969"/>
                </a:lnTo>
                <a:lnTo>
                  <a:pt x="23259" y="16030"/>
                </a:lnTo>
                <a:lnTo>
                  <a:pt x="23460" y="16050"/>
                </a:lnTo>
                <a:lnTo>
                  <a:pt x="23682" y="16030"/>
                </a:lnTo>
                <a:lnTo>
                  <a:pt x="23883" y="15969"/>
                </a:lnTo>
                <a:lnTo>
                  <a:pt x="24065" y="16110"/>
                </a:lnTo>
                <a:lnTo>
                  <a:pt x="24266" y="16211"/>
                </a:lnTo>
                <a:lnTo>
                  <a:pt x="24306" y="16312"/>
                </a:lnTo>
                <a:lnTo>
                  <a:pt x="24367" y="16392"/>
                </a:lnTo>
                <a:lnTo>
                  <a:pt x="24407" y="16453"/>
                </a:lnTo>
                <a:lnTo>
                  <a:pt x="24467" y="16493"/>
                </a:lnTo>
                <a:lnTo>
                  <a:pt x="24548" y="16533"/>
                </a:lnTo>
                <a:lnTo>
                  <a:pt x="24689" y="16533"/>
                </a:lnTo>
                <a:lnTo>
                  <a:pt x="24810" y="16473"/>
                </a:lnTo>
                <a:lnTo>
                  <a:pt x="24971" y="16574"/>
                </a:lnTo>
                <a:lnTo>
                  <a:pt x="25132" y="16654"/>
                </a:lnTo>
                <a:lnTo>
                  <a:pt x="25313" y="16694"/>
                </a:lnTo>
                <a:lnTo>
                  <a:pt x="25494" y="16714"/>
                </a:lnTo>
                <a:lnTo>
                  <a:pt x="25635" y="16714"/>
                </a:lnTo>
                <a:lnTo>
                  <a:pt x="25716" y="16775"/>
                </a:lnTo>
                <a:lnTo>
                  <a:pt x="25817" y="16855"/>
                </a:lnTo>
                <a:lnTo>
                  <a:pt x="25937" y="16896"/>
                </a:lnTo>
                <a:lnTo>
                  <a:pt x="26038" y="16936"/>
                </a:lnTo>
                <a:lnTo>
                  <a:pt x="26300" y="17379"/>
                </a:lnTo>
                <a:lnTo>
                  <a:pt x="26400" y="17500"/>
                </a:lnTo>
                <a:lnTo>
                  <a:pt x="26521" y="17580"/>
                </a:lnTo>
                <a:lnTo>
                  <a:pt x="26642" y="17641"/>
                </a:lnTo>
                <a:lnTo>
                  <a:pt x="26803" y="17661"/>
                </a:lnTo>
                <a:lnTo>
                  <a:pt x="26783" y="17721"/>
                </a:lnTo>
                <a:lnTo>
                  <a:pt x="26803" y="17822"/>
                </a:lnTo>
                <a:lnTo>
                  <a:pt x="26823" y="17923"/>
                </a:lnTo>
                <a:lnTo>
                  <a:pt x="26864" y="18003"/>
                </a:lnTo>
                <a:lnTo>
                  <a:pt x="26924" y="18084"/>
                </a:lnTo>
                <a:lnTo>
                  <a:pt x="27005" y="18164"/>
                </a:lnTo>
                <a:lnTo>
                  <a:pt x="27105" y="18225"/>
                </a:lnTo>
                <a:lnTo>
                  <a:pt x="27206" y="18245"/>
                </a:lnTo>
                <a:lnTo>
                  <a:pt x="27327" y="18265"/>
                </a:lnTo>
                <a:lnTo>
                  <a:pt x="27448" y="18245"/>
                </a:lnTo>
                <a:lnTo>
                  <a:pt x="27548" y="18225"/>
                </a:lnTo>
                <a:lnTo>
                  <a:pt x="27629" y="18185"/>
                </a:lnTo>
                <a:lnTo>
                  <a:pt x="27709" y="18124"/>
                </a:lnTo>
                <a:lnTo>
                  <a:pt x="27770" y="18346"/>
                </a:lnTo>
                <a:lnTo>
                  <a:pt x="27810" y="18567"/>
                </a:lnTo>
                <a:lnTo>
                  <a:pt x="27951" y="18990"/>
                </a:lnTo>
                <a:lnTo>
                  <a:pt x="28152" y="19453"/>
                </a:lnTo>
                <a:lnTo>
                  <a:pt x="28374" y="19916"/>
                </a:lnTo>
                <a:lnTo>
                  <a:pt x="28233" y="19856"/>
                </a:lnTo>
                <a:lnTo>
                  <a:pt x="28072" y="19816"/>
                </a:lnTo>
                <a:lnTo>
                  <a:pt x="27931" y="19775"/>
                </a:lnTo>
                <a:lnTo>
                  <a:pt x="27629" y="19775"/>
                </a:lnTo>
                <a:lnTo>
                  <a:pt x="27488" y="19796"/>
                </a:lnTo>
                <a:lnTo>
                  <a:pt x="27347" y="19836"/>
                </a:lnTo>
                <a:lnTo>
                  <a:pt x="27206" y="19896"/>
                </a:lnTo>
                <a:lnTo>
                  <a:pt x="27105" y="19957"/>
                </a:lnTo>
                <a:lnTo>
                  <a:pt x="27045" y="20037"/>
                </a:lnTo>
                <a:lnTo>
                  <a:pt x="26964" y="20118"/>
                </a:lnTo>
                <a:lnTo>
                  <a:pt x="26924" y="20239"/>
                </a:lnTo>
                <a:lnTo>
                  <a:pt x="26904" y="20359"/>
                </a:lnTo>
                <a:lnTo>
                  <a:pt x="26904" y="20500"/>
                </a:lnTo>
                <a:lnTo>
                  <a:pt x="26924" y="20641"/>
                </a:lnTo>
                <a:lnTo>
                  <a:pt x="26964" y="20762"/>
                </a:lnTo>
                <a:lnTo>
                  <a:pt x="27105" y="21044"/>
                </a:lnTo>
                <a:lnTo>
                  <a:pt x="27246" y="21326"/>
                </a:lnTo>
                <a:lnTo>
                  <a:pt x="27347" y="21608"/>
                </a:lnTo>
                <a:lnTo>
                  <a:pt x="27448" y="21890"/>
                </a:lnTo>
                <a:lnTo>
                  <a:pt x="27528" y="22172"/>
                </a:lnTo>
                <a:lnTo>
                  <a:pt x="27609" y="22474"/>
                </a:lnTo>
                <a:lnTo>
                  <a:pt x="27669" y="22776"/>
                </a:lnTo>
                <a:lnTo>
                  <a:pt x="27709" y="23058"/>
                </a:lnTo>
                <a:lnTo>
                  <a:pt x="27730" y="23320"/>
                </a:lnTo>
                <a:lnTo>
                  <a:pt x="27730" y="23581"/>
                </a:lnTo>
                <a:lnTo>
                  <a:pt x="27730" y="24105"/>
                </a:lnTo>
                <a:lnTo>
                  <a:pt x="27709" y="24367"/>
                </a:lnTo>
                <a:lnTo>
                  <a:pt x="27709" y="24588"/>
                </a:lnTo>
                <a:lnTo>
                  <a:pt x="27689" y="24850"/>
                </a:lnTo>
                <a:lnTo>
                  <a:pt x="27709" y="25092"/>
                </a:lnTo>
                <a:lnTo>
                  <a:pt x="27730" y="25212"/>
                </a:lnTo>
                <a:lnTo>
                  <a:pt x="27750" y="25333"/>
                </a:lnTo>
                <a:lnTo>
                  <a:pt x="27810" y="25434"/>
                </a:lnTo>
                <a:lnTo>
                  <a:pt x="27891" y="25555"/>
                </a:lnTo>
                <a:lnTo>
                  <a:pt x="27951" y="25615"/>
                </a:lnTo>
                <a:lnTo>
                  <a:pt x="28011" y="25656"/>
                </a:lnTo>
                <a:lnTo>
                  <a:pt x="28072" y="25676"/>
                </a:lnTo>
                <a:lnTo>
                  <a:pt x="28213" y="25676"/>
                </a:lnTo>
                <a:lnTo>
                  <a:pt x="28273" y="25656"/>
                </a:lnTo>
                <a:lnTo>
                  <a:pt x="28434" y="25555"/>
                </a:lnTo>
                <a:lnTo>
                  <a:pt x="28555" y="25454"/>
                </a:lnTo>
                <a:lnTo>
                  <a:pt x="28636" y="25313"/>
                </a:lnTo>
                <a:lnTo>
                  <a:pt x="28716" y="25172"/>
                </a:lnTo>
                <a:lnTo>
                  <a:pt x="28777" y="25031"/>
                </a:lnTo>
                <a:lnTo>
                  <a:pt x="28817" y="24870"/>
                </a:lnTo>
                <a:lnTo>
                  <a:pt x="28898" y="24548"/>
                </a:lnTo>
                <a:lnTo>
                  <a:pt x="28898" y="24508"/>
                </a:lnTo>
                <a:lnTo>
                  <a:pt x="28938" y="24145"/>
                </a:lnTo>
                <a:lnTo>
                  <a:pt x="28958" y="23763"/>
                </a:lnTo>
                <a:lnTo>
                  <a:pt x="28958" y="23400"/>
                </a:lnTo>
                <a:lnTo>
                  <a:pt x="28938" y="23058"/>
                </a:lnTo>
                <a:lnTo>
                  <a:pt x="28898" y="22756"/>
                </a:lnTo>
                <a:lnTo>
                  <a:pt x="28857" y="22454"/>
                </a:lnTo>
                <a:lnTo>
                  <a:pt x="28797" y="22152"/>
                </a:lnTo>
                <a:lnTo>
                  <a:pt x="28736" y="21850"/>
                </a:lnTo>
                <a:lnTo>
                  <a:pt x="28736" y="21850"/>
                </a:lnTo>
                <a:lnTo>
                  <a:pt x="28877" y="21890"/>
                </a:lnTo>
                <a:lnTo>
                  <a:pt x="29038" y="21910"/>
                </a:lnTo>
                <a:lnTo>
                  <a:pt x="29159" y="21910"/>
                </a:lnTo>
                <a:lnTo>
                  <a:pt x="29381" y="21890"/>
                </a:lnTo>
                <a:lnTo>
                  <a:pt x="29582" y="21829"/>
                </a:lnTo>
                <a:lnTo>
                  <a:pt x="29784" y="21729"/>
                </a:lnTo>
                <a:lnTo>
                  <a:pt x="29864" y="21648"/>
                </a:lnTo>
                <a:lnTo>
                  <a:pt x="29945" y="21568"/>
                </a:lnTo>
                <a:lnTo>
                  <a:pt x="30005" y="21487"/>
                </a:lnTo>
                <a:lnTo>
                  <a:pt x="30066" y="21386"/>
                </a:lnTo>
                <a:lnTo>
                  <a:pt x="30146" y="21185"/>
                </a:lnTo>
                <a:lnTo>
                  <a:pt x="30186" y="20984"/>
                </a:lnTo>
                <a:lnTo>
                  <a:pt x="30166" y="20742"/>
                </a:lnTo>
                <a:lnTo>
                  <a:pt x="30126" y="20520"/>
                </a:lnTo>
                <a:lnTo>
                  <a:pt x="30045" y="20319"/>
                </a:lnTo>
                <a:lnTo>
                  <a:pt x="29925" y="20118"/>
                </a:lnTo>
                <a:lnTo>
                  <a:pt x="29824" y="19936"/>
                </a:lnTo>
                <a:lnTo>
                  <a:pt x="29562" y="19514"/>
                </a:lnTo>
                <a:lnTo>
                  <a:pt x="29300" y="19010"/>
                </a:lnTo>
                <a:lnTo>
                  <a:pt x="29159" y="18708"/>
                </a:lnTo>
                <a:lnTo>
                  <a:pt x="29038" y="18406"/>
                </a:lnTo>
                <a:lnTo>
                  <a:pt x="29038" y="18346"/>
                </a:lnTo>
                <a:lnTo>
                  <a:pt x="29099" y="18426"/>
                </a:lnTo>
                <a:lnTo>
                  <a:pt x="29441" y="18789"/>
                </a:lnTo>
                <a:lnTo>
                  <a:pt x="29884" y="19312"/>
                </a:lnTo>
                <a:lnTo>
                  <a:pt x="30227" y="19735"/>
                </a:lnTo>
                <a:lnTo>
                  <a:pt x="30327" y="19856"/>
                </a:lnTo>
                <a:lnTo>
                  <a:pt x="30488" y="20057"/>
                </a:lnTo>
                <a:lnTo>
                  <a:pt x="30448" y="20198"/>
                </a:lnTo>
                <a:lnTo>
                  <a:pt x="30428" y="20319"/>
                </a:lnTo>
                <a:lnTo>
                  <a:pt x="30408" y="20460"/>
                </a:lnTo>
                <a:lnTo>
                  <a:pt x="30428" y="20601"/>
                </a:lnTo>
                <a:lnTo>
                  <a:pt x="30448" y="20702"/>
                </a:lnTo>
                <a:lnTo>
                  <a:pt x="30509" y="20802"/>
                </a:lnTo>
                <a:lnTo>
                  <a:pt x="30589" y="20883"/>
                </a:lnTo>
                <a:lnTo>
                  <a:pt x="30690" y="20943"/>
                </a:lnTo>
                <a:lnTo>
                  <a:pt x="30589" y="21084"/>
                </a:lnTo>
                <a:lnTo>
                  <a:pt x="30509" y="21165"/>
                </a:lnTo>
                <a:lnTo>
                  <a:pt x="30408" y="21245"/>
                </a:lnTo>
                <a:lnTo>
                  <a:pt x="30368" y="21306"/>
                </a:lnTo>
                <a:lnTo>
                  <a:pt x="30327" y="21366"/>
                </a:lnTo>
                <a:lnTo>
                  <a:pt x="30227" y="21588"/>
                </a:lnTo>
                <a:lnTo>
                  <a:pt x="30066" y="21910"/>
                </a:lnTo>
                <a:lnTo>
                  <a:pt x="29925" y="22272"/>
                </a:lnTo>
                <a:lnTo>
                  <a:pt x="29904" y="22353"/>
                </a:lnTo>
                <a:lnTo>
                  <a:pt x="29904" y="22454"/>
                </a:lnTo>
                <a:lnTo>
                  <a:pt x="29925" y="22554"/>
                </a:lnTo>
                <a:lnTo>
                  <a:pt x="29985" y="22655"/>
                </a:lnTo>
                <a:lnTo>
                  <a:pt x="30066" y="22736"/>
                </a:lnTo>
                <a:lnTo>
                  <a:pt x="30146" y="22816"/>
                </a:lnTo>
                <a:lnTo>
                  <a:pt x="30247" y="22856"/>
                </a:lnTo>
                <a:lnTo>
                  <a:pt x="30368" y="22877"/>
                </a:lnTo>
                <a:lnTo>
                  <a:pt x="30388" y="22877"/>
                </a:lnTo>
                <a:lnTo>
                  <a:pt x="30569" y="22836"/>
                </a:lnTo>
                <a:lnTo>
                  <a:pt x="30509" y="23400"/>
                </a:lnTo>
                <a:lnTo>
                  <a:pt x="30488" y="23944"/>
                </a:lnTo>
                <a:lnTo>
                  <a:pt x="30488" y="24045"/>
                </a:lnTo>
                <a:lnTo>
                  <a:pt x="30509" y="24125"/>
                </a:lnTo>
                <a:lnTo>
                  <a:pt x="30549" y="24206"/>
                </a:lnTo>
                <a:lnTo>
                  <a:pt x="30609" y="24286"/>
                </a:lnTo>
                <a:lnTo>
                  <a:pt x="30690" y="24347"/>
                </a:lnTo>
                <a:lnTo>
                  <a:pt x="30790" y="24407"/>
                </a:lnTo>
                <a:lnTo>
                  <a:pt x="30891" y="24427"/>
                </a:lnTo>
                <a:lnTo>
                  <a:pt x="30992" y="24427"/>
                </a:lnTo>
                <a:lnTo>
                  <a:pt x="31133" y="24407"/>
                </a:lnTo>
                <a:lnTo>
                  <a:pt x="31274" y="24347"/>
                </a:lnTo>
                <a:lnTo>
                  <a:pt x="31294" y="24729"/>
                </a:lnTo>
                <a:lnTo>
                  <a:pt x="31314" y="25072"/>
                </a:lnTo>
                <a:lnTo>
                  <a:pt x="31334" y="25192"/>
                </a:lnTo>
                <a:lnTo>
                  <a:pt x="31374" y="25293"/>
                </a:lnTo>
                <a:lnTo>
                  <a:pt x="31435" y="25374"/>
                </a:lnTo>
                <a:lnTo>
                  <a:pt x="31495" y="25454"/>
                </a:lnTo>
                <a:lnTo>
                  <a:pt x="31576" y="25515"/>
                </a:lnTo>
                <a:lnTo>
                  <a:pt x="31676" y="25575"/>
                </a:lnTo>
                <a:lnTo>
                  <a:pt x="31777" y="25595"/>
                </a:lnTo>
                <a:lnTo>
                  <a:pt x="31878" y="25615"/>
                </a:lnTo>
                <a:lnTo>
                  <a:pt x="31999" y="25595"/>
                </a:lnTo>
                <a:lnTo>
                  <a:pt x="32120" y="25555"/>
                </a:lnTo>
                <a:lnTo>
                  <a:pt x="32240" y="25474"/>
                </a:lnTo>
                <a:lnTo>
                  <a:pt x="32321" y="25353"/>
                </a:lnTo>
                <a:lnTo>
                  <a:pt x="32422" y="25434"/>
                </a:lnTo>
                <a:lnTo>
                  <a:pt x="32522" y="25494"/>
                </a:lnTo>
                <a:lnTo>
                  <a:pt x="32643" y="25555"/>
                </a:lnTo>
                <a:lnTo>
                  <a:pt x="32764" y="25575"/>
                </a:lnTo>
                <a:lnTo>
                  <a:pt x="32885" y="25595"/>
                </a:lnTo>
                <a:lnTo>
                  <a:pt x="32985" y="25575"/>
                </a:lnTo>
                <a:lnTo>
                  <a:pt x="33106" y="25555"/>
                </a:lnTo>
                <a:lnTo>
                  <a:pt x="33207" y="25515"/>
                </a:lnTo>
                <a:lnTo>
                  <a:pt x="33308" y="25474"/>
                </a:lnTo>
                <a:lnTo>
                  <a:pt x="33408" y="25414"/>
                </a:lnTo>
                <a:lnTo>
                  <a:pt x="33489" y="25353"/>
                </a:lnTo>
                <a:lnTo>
                  <a:pt x="33590" y="25273"/>
                </a:lnTo>
                <a:lnTo>
                  <a:pt x="33650" y="25172"/>
                </a:lnTo>
                <a:lnTo>
                  <a:pt x="33710" y="25092"/>
                </a:lnTo>
                <a:lnTo>
                  <a:pt x="33751" y="24991"/>
                </a:lnTo>
                <a:lnTo>
                  <a:pt x="33771" y="24890"/>
                </a:lnTo>
                <a:lnTo>
                  <a:pt x="33771" y="24790"/>
                </a:lnTo>
                <a:lnTo>
                  <a:pt x="33952" y="24890"/>
                </a:lnTo>
                <a:lnTo>
                  <a:pt x="34174" y="24971"/>
                </a:lnTo>
                <a:lnTo>
                  <a:pt x="34294" y="24991"/>
                </a:lnTo>
                <a:lnTo>
                  <a:pt x="34415" y="25011"/>
                </a:lnTo>
                <a:lnTo>
                  <a:pt x="34556" y="24991"/>
                </a:lnTo>
                <a:lnTo>
                  <a:pt x="34697" y="24951"/>
                </a:lnTo>
                <a:lnTo>
                  <a:pt x="34838" y="24890"/>
                </a:lnTo>
                <a:lnTo>
                  <a:pt x="34959" y="24810"/>
                </a:lnTo>
                <a:lnTo>
                  <a:pt x="35060" y="24729"/>
                </a:lnTo>
                <a:lnTo>
                  <a:pt x="35160" y="24608"/>
                </a:lnTo>
                <a:lnTo>
                  <a:pt x="35221" y="24488"/>
                </a:lnTo>
                <a:lnTo>
                  <a:pt x="35261" y="24347"/>
                </a:lnTo>
                <a:lnTo>
                  <a:pt x="35281" y="24266"/>
                </a:lnTo>
                <a:lnTo>
                  <a:pt x="35281" y="24185"/>
                </a:lnTo>
                <a:lnTo>
                  <a:pt x="35261" y="24105"/>
                </a:lnTo>
                <a:lnTo>
                  <a:pt x="35241" y="24024"/>
                </a:lnTo>
                <a:lnTo>
                  <a:pt x="35362" y="23964"/>
                </a:lnTo>
                <a:lnTo>
                  <a:pt x="35482" y="23883"/>
                </a:lnTo>
                <a:lnTo>
                  <a:pt x="35583" y="23783"/>
                </a:lnTo>
                <a:lnTo>
                  <a:pt x="35664" y="23682"/>
                </a:lnTo>
                <a:lnTo>
                  <a:pt x="35724" y="23541"/>
                </a:lnTo>
                <a:lnTo>
                  <a:pt x="35785" y="23400"/>
                </a:lnTo>
                <a:lnTo>
                  <a:pt x="35825" y="23219"/>
                </a:lnTo>
                <a:lnTo>
                  <a:pt x="35865" y="23038"/>
                </a:lnTo>
                <a:lnTo>
                  <a:pt x="35865" y="22877"/>
                </a:lnTo>
                <a:lnTo>
                  <a:pt x="35865" y="22736"/>
                </a:lnTo>
                <a:lnTo>
                  <a:pt x="35865" y="22595"/>
                </a:lnTo>
                <a:lnTo>
                  <a:pt x="35865" y="22474"/>
                </a:lnTo>
                <a:lnTo>
                  <a:pt x="35905" y="22333"/>
                </a:lnTo>
                <a:lnTo>
                  <a:pt x="35966" y="22212"/>
                </a:lnTo>
                <a:lnTo>
                  <a:pt x="36066" y="22011"/>
                </a:lnTo>
                <a:lnTo>
                  <a:pt x="36147" y="21809"/>
                </a:lnTo>
                <a:lnTo>
                  <a:pt x="36207" y="21608"/>
                </a:lnTo>
                <a:lnTo>
                  <a:pt x="36248" y="21366"/>
                </a:lnTo>
                <a:lnTo>
                  <a:pt x="36248" y="21205"/>
                </a:lnTo>
                <a:lnTo>
                  <a:pt x="36228" y="21024"/>
                </a:lnTo>
                <a:lnTo>
                  <a:pt x="36187" y="20843"/>
                </a:lnTo>
                <a:lnTo>
                  <a:pt x="36147" y="20682"/>
                </a:lnTo>
                <a:lnTo>
                  <a:pt x="36006" y="20380"/>
                </a:lnTo>
                <a:lnTo>
                  <a:pt x="35865" y="20118"/>
                </a:lnTo>
                <a:lnTo>
                  <a:pt x="35905" y="20017"/>
                </a:lnTo>
                <a:lnTo>
                  <a:pt x="35946" y="19896"/>
                </a:lnTo>
                <a:lnTo>
                  <a:pt x="35946" y="19796"/>
                </a:lnTo>
                <a:lnTo>
                  <a:pt x="35946" y="19675"/>
                </a:lnTo>
                <a:lnTo>
                  <a:pt x="35925" y="19554"/>
                </a:lnTo>
                <a:lnTo>
                  <a:pt x="35885" y="19433"/>
                </a:lnTo>
                <a:lnTo>
                  <a:pt x="35805" y="19332"/>
                </a:lnTo>
                <a:lnTo>
                  <a:pt x="35724" y="19232"/>
                </a:lnTo>
                <a:lnTo>
                  <a:pt x="35523" y="19091"/>
                </a:lnTo>
                <a:lnTo>
                  <a:pt x="35301" y="18990"/>
                </a:lnTo>
                <a:lnTo>
                  <a:pt x="35100" y="18909"/>
                </a:lnTo>
                <a:lnTo>
                  <a:pt x="34858" y="18829"/>
                </a:lnTo>
                <a:lnTo>
                  <a:pt x="34818" y="18829"/>
                </a:lnTo>
                <a:lnTo>
                  <a:pt x="34314" y="18688"/>
                </a:lnTo>
                <a:lnTo>
                  <a:pt x="33811" y="18547"/>
                </a:lnTo>
                <a:lnTo>
                  <a:pt x="33509" y="18466"/>
                </a:lnTo>
                <a:lnTo>
                  <a:pt x="33489" y="18084"/>
                </a:lnTo>
                <a:lnTo>
                  <a:pt x="33469" y="17621"/>
                </a:lnTo>
                <a:lnTo>
                  <a:pt x="33428" y="17137"/>
                </a:lnTo>
                <a:lnTo>
                  <a:pt x="33368" y="16674"/>
                </a:lnTo>
                <a:lnTo>
                  <a:pt x="33287" y="16231"/>
                </a:lnTo>
                <a:lnTo>
                  <a:pt x="33126" y="15325"/>
                </a:lnTo>
                <a:lnTo>
                  <a:pt x="33106" y="15204"/>
                </a:lnTo>
                <a:lnTo>
                  <a:pt x="32925" y="14298"/>
                </a:lnTo>
                <a:lnTo>
                  <a:pt x="32724" y="13412"/>
                </a:lnTo>
                <a:lnTo>
                  <a:pt x="32482" y="12546"/>
                </a:lnTo>
                <a:lnTo>
                  <a:pt x="32220" y="11700"/>
                </a:lnTo>
                <a:lnTo>
                  <a:pt x="31938" y="10875"/>
                </a:lnTo>
                <a:lnTo>
                  <a:pt x="31636" y="10069"/>
                </a:lnTo>
                <a:lnTo>
                  <a:pt x="31294" y="9284"/>
                </a:lnTo>
                <a:lnTo>
                  <a:pt x="30952" y="8539"/>
                </a:lnTo>
                <a:lnTo>
                  <a:pt x="30569" y="7834"/>
                </a:lnTo>
                <a:lnTo>
                  <a:pt x="30166" y="7149"/>
                </a:lnTo>
                <a:lnTo>
                  <a:pt x="29723" y="6485"/>
                </a:lnTo>
                <a:lnTo>
                  <a:pt x="29280" y="5860"/>
                </a:lnTo>
                <a:lnTo>
                  <a:pt x="28757" y="5216"/>
                </a:lnTo>
                <a:lnTo>
                  <a:pt x="28213" y="4612"/>
                </a:lnTo>
                <a:lnTo>
                  <a:pt x="27629" y="4048"/>
                </a:lnTo>
                <a:lnTo>
                  <a:pt x="27025" y="3504"/>
                </a:lnTo>
                <a:lnTo>
                  <a:pt x="26723" y="3263"/>
                </a:lnTo>
                <a:lnTo>
                  <a:pt x="26400" y="3021"/>
                </a:lnTo>
                <a:lnTo>
                  <a:pt x="26078" y="2800"/>
                </a:lnTo>
                <a:lnTo>
                  <a:pt x="25736" y="2578"/>
                </a:lnTo>
                <a:lnTo>
                  <a:pt x="25414" y="2377"/>
                </a:lnTo>
                <a:lnTo>
                  <a:pt x="25071" y="2175"/>
                </a:lnTo>
                <a:lnTo>
                  <a:pt x="24709" y="1994"/>
                </a:lnTo>
                <a:lnTo>
                  <a:pt x="24367" y="1833"/>
                </a:lnTo>
                <a:lnTo>
                  <a:pt x="23682" y="1531"/>
                </a:lnTo>
                <a:lnTo>
                  <a:pt x="22977" y="1249"/>
                </a:lnTo>
                <a:lnTo>
                  <a:pt x="22232" y="1007"/>
                </a:lnTo>
                <a:lnTo>
                  <a:pt x="21447" y="786"/>
                </a:lnTo>
                <a:lnTo>
                  <a:pt x="20641" y="605"/>
                </a:lnTo>
                <a:lnTo>
                  <a:pt x="19795" y="443"/>
                </a:lnTo>
                <a:lnTo>
                  <a:pt x="18889" y="302"/>
                </a:lnTo>
                <a:lnTo>
                  <a:pt x="17963" y="182"/>
                </a:lnTo>
                <a:lnTo>
                  <a:pt x="17077" y="101"/>
                </a:lnTo>
                <a:lnTo>
                  <a:pt x="16251" y="41"/>
                </a:lnTo>
                <a:lnTo>
                  <a:pt x="15446" y="0"/>
                </a:lnTo>
                <a:close/>
                <a:moveTo>
                  <a:pt x="17560" y="22595"/>
                </a:moveTo>
                <a:lnTo>
                  <a:pt x="17862" y="22635"/>
                </a:lnTo>
                <a:lnTo>
                  <a:pt x="18164" y="22695"/>
                </a:lnTo>
                <a:lnTo>
                  <a:pt x="18507" y="22816"/>
                </a:lnTo>
                <a:lnTo>
                  <a:pt x="18829" y="22957"/>
                </a:lnTo>
                <a:lnTo>
                  <a:pt x="19272" y="23158"/>
                </a:lnTo>
                <a:lnTo>
                  <a:pt x="19675" y="23420"/>
                </a:lnTo>
                <a:lnTo>
                  <a:pt x="20077" y="23682"/>
                </a:lnTo>
                <a:lnTo>
                  <a:pt x="20480" y="23944"/>
                </a:lnTo>
                <a:lnTo>
                  <a:pt x="20984" y="24306"/>
                </a:lnTo>
                <a:lnTo>
                  <a:pt x="21507" y="24628"/>
                </a:lnTo>
                <a:lnTo>
                  <a:pt x="21829" y="24810"/>
                </a:lnTo>
                <a:lnTo>
                  <a:pt x="22152" y="24951"/>
                </a:lnTo>
                <a:lnTo>
                  <a:pt x="22474" y="25092"/>
                </a:lnTo>
                <a:lnTo>
                  <a:pt x="22816" y="25192"/>
                </a:lnTo>
                <a:lnTo>
                  <a:pt x="23158" y="25273"/>
                </a:lnTo>
                <a:lnTo>
                  <a:pt x="23501" y="25353"/>
                </a:lnTo>
                <a:lnTo>
                  <a:pt x="23843" y="25394"/>
                </a:lnTo>
                <a:lnTo>
                  <a:pt x="24467" y="25394"/>
                </a:lnTo>
                <a:lnTo>
                  <a:pt x="24729" y="25353"/>
                </a:lnTo>
                <a:lnTo>
                  <a:pt x="24991" y="25313"/>
                </a:lnTo>
                <a:lnTo>
                  <a:pt x="25253" y="25253"/>
                </a:lnTo>
                <a:lnTo>
                  <a:pt x="25253" y="25253"/>
                </a:lnTo>
                <a:lnTo>
                  <a:pt x="24870" y="25575"/>
                </a:lnTo>
                <a:lnTo>
                  <a:pt x="24649" y="25575"/>
                </a:lnTo>
                <a:lnTo>
                  <a:pt x="24467" y="25595"/>
                </a:lnTo>
                <a:lnTo>
                  <a:pt x="24266" y="25575"/>
                </a:lnTo>
                <a:lnTo>
                  <a:pt x="24165" y="25575"/>
                </a:lnTo>
                <a:lnTo>
                  <a:pt x="23984" y="25555"/>
                </a:lnTo>
                <a:lnTo>
                  <a:pt x="23601" y="25555"/>
                </a:lnTo>
                <a:lnTo>
                  <a:pt x="23440" y="25595"/>
                </a:lnTo>
                <a:lnTo>
                  <a:pt x="23299" y="25635"/>
                </a:lnTo>
                <a:lnTo>
                  <a:pt x="23179" y="25716"/>
                </a:lnTo>
                <a:lnTo>
                  <a:pt x="23098" y="25796"/>
                </a:lnTo>
                <a:lnTo>
                  <a:pt x="23038" y="25877"/>
                </a:lnTo>
                <a:lnTo>
                  <a:pt x="23017" y="25958"/>
                </a:lnTo>
                <a:lnTo>
                  <a:pt x="23038" y="26058"/>
                </a:lnTo>
                <a:lnTo>
                  <a:pt x="23078" y="26199"/>
                </a:lnTo>
                <a:lnTo>
                  <a:pt x="23138" y="26320"/>
                </a:lnTo>
                <a:lnTo>
                  <a:pt x="23239" y="26421"/>
                </a:lnTo>
                <a:lnTo>
                  <a:pt x="23360" y="26521"/>
                </a:lnTo>
                <a:lnTo>
                  <a:pt x="23098" y="26642"/>
                </a:lnTo>
                <a:lnTo>
                  <a:pt x="22957" y="26542"/>
                </a:lnTo>
                <a:lnTo>
                  <a:pt x="22796" y="26461"/>
                </a:lnTo>
                <a:lnTo>
                  <a:pt x="22454" y="26320"/>
                </a:lnTo>
                <a:lnTo>
                  <a:pt x="22252" y="26239"/>
                </a:lnTo>
                <a:lnTo>
                  <a:pt x="22071" y="26159"/>
                </a:lnTo>
                <a:lnTo>
                  <a:pt x="21910" y="26058"/>
                </a:lnTo>
                <a:lnTo>
                  <a:pt x="21749" y="25937"/>
                </a:lnTo>
                <a:lnTo>
                  <a:pt x="21527" y="25796"/>
                </a:lnTo>
                <a:lnTo>
                  <a:pt x="21326" y="25676"/>
                </a:lnTo>
                <a:lnTo>
                  <a:pt x="21104" y="25595"/>
                </a:lnTo>
                <a:lnTo>
                  <a:pt x="21004" y="25555"/>
                </a:lnTo>
                <a:lnTo>
                  <a:pt x="20863" y="25555"/>
                </a:lnTo>
                <a:lnTo>
                  <a:pt x="20762" y="25575"/>
                </a:lnTo>
                <a:lnTo>
                  <a:pt x="20641" y="25635"/>
                </a:lnTo>
                <a:lnTo>
                  <a:pt x="20561" y="25716"/>
                </a:lnTo>
                <a:lnTo>
                  <a:pt x="20520" y="25776"/>
                </a:lnTo>
                <a:lnTo>
                  <a:pt x="20500" y="25837"/>
                </a:lnTo>
                <a:lnTo>
                  <a:pt x="20500" y="25958"/>
                </a:lnTo>
                <a:lnTo>
                  <a:pt x="20500" y="26058"/>
                </a:lnTo>
                <a:lnTo>
                  <a:pt x="20541" y="26260"/>
                </a:lnTo>
                <a:lnTo>
                  <a:pt x="20621" y="26461"/>
                </a:lnTo>
                <a:lnTo>
                  <a:pt x="20742" y="26642"/>
                </a:lnTo>
                <a:lnTo>
                  <a:pt x="20863" y="26803"/>
                </a:lnTo>
                <a:lnTo>
                  <a:pt x="21024" y="26964"/>
                </a:lnTo>
                <a:lnTo>
                  <a:pt x="21286" y="27186"/>
                </a:lnTo>
                <a:lnTo>
                  <a:pt x="21286" y="27206"/>
                </a:lnTo>
                <a:lnTo>
                  <a:pt x="20963" y="27246"/>
                </a:lnTo>
                <a:lnTo>
                  <a:pt x="20621" y="27287"/>
                </a:lnTo>
                <a:lnTo>
                  <a:pt x="20581" y="27246"/>
                </a:lnTo>
                <a:lnTo>
                  <a:pt x="20440" y="27105"/>
                </a:lnTo>
                <a:lnTo>
                  <a:pt x="20299" y="26964"/>
                </a:lnTo>
                <a:lnTo>
                  <a:pt x="19997" y="26723"/>
                </a:lnTo>
                <a:lnTo>
                  <a:pt x="19755" y="26542"/>
                </a:lnTo>
                <a:lnTo>
                  <a:pt x="19554" y="26360"/>
                </a:lnTo>
                <a:lnTo>
                  <a:pt x="19373" y="26179"/>
                </a:lnTo>
                <a:lnTo>
                  <a:pt x="19232" y="26038"/>
                </a:lnTo>
                <a:lnTo>
                  <a:pt x="19091" y="25917"/>
                </a:lnTo>
                <a:lnTo>
                  <a:pt x="18970" y="25796"/>
                </a:lnTo>
                <a:lnTo>
                  <a:pt x="18930" y="25756"/>
                </a:lnTo>
                <a:lnTo>
                  <a:pt x="18889" y="25716"/>
                </a:lnTo>
                <a:lnTo>
                  <a:pt x="18829" y="25696"/>
                </a:lnTo>
                <a:lnTo>
                  <a:pt x="18768" y="25696"/>
                </a:lnTo>
                <a:lnTo>
                  <a:pt x="18668" y="25716"/>
                </a:lnTo>
                <a:lnTo>
                  <a:pt x="18587" y="25756"/>
                </a:lnTo>
                <a:lnTo>
                  <a:pt x="18547" y="25817"/>
                </a:lnTo>
                <a:lnTo>
                  <a:pt x="18547" y="25877"/>
                </a:lnTo>
                <a:lnTo>
                  <a:pt x="18547" y="25917"/>
                </a:lnTo>
                <a:lnTo>
                  <a:pt x="18547" y="26139"/>
                </a:lnTo>
                <a:lnTo>
                  <a:pt x="18547" y="26320"/>
                </a:lnTo>
                <a:lnTo>
                  <a:pt x="18587" y="26521"/>
                </a:lnTo>
                <a:lnTo>
                  <a:pt x="18648" y="26703"/>
                </a:lnTo>
                <a:lnTo>
                  <a:pt x="18708" y="26864"/>
                </a:lnTo>
                <a:lnTo>
                  <a:pt x="18789" y="27045"/>
                </a:lnTo>
                <a:lnTo>
                  <a:pt x="18889" y="27206"/>
                </a:lnTo>
                <a:lnTo>
                  <a:pt x="18909" y="27246"/>
                </a:lnTo>
                <a:lnTo>
                  <a:pt x="18789" y="27246"/>
                </a:lnTo>
                <a:lnTo>
                  <a:pt x="18748" y="27166"/>
                </a:lnTo>
                <a:lnTo>
                  <a:pt x="18446" y="26763"/>
                </a:lnTo>
                <a:lnTo>
                  <a:pt x="18144" y="26380"/>
                </a:lnTo>
                <a:lnTo>
                  <a:pt x="17782" y="25917"/>
                </a:lnTo>
                <a:lnTo>
                  <a:pt x="17621" y="25676"/>
                </a:lnTo>
                <a:lnTo>
                  <a:pt x="17459" y="25434"/>
                </a:lnTo>
                <a:lnTo>
                  <a:pt x="17419" y="25394"/>
                </a:lnTo>
                <a:lnTo>
                  <a:pt x="17379" y="25374"/>
                </a:lnTo>
                <a:lnTo>
                  <a:pt x="17339" y="25353"/>
                </a:lnTo>
                <a:lnTo>
                  <a:pt x="17298" y="25333"/>
                </a:lnTo>
                <a:lnTo>
                  <a:pt x="17218" y="25353"/>
                </a:lnTo>
                <a:lnTo>
                  <a:pt x="17157" y="25394"/>
                </a:lnTo>
                <a:lnTo>
                  <a:pt x="17117" y="25454"/>
                </a:lnTo>
                <a:lnTo>
                  <a:pt x="17097" y="25535"/>
                </a:lnTo>
                <a:lnTo>
                  <a:pt x="17097" y="25877"/>
                </a:lnTo>
                <a:lnTo>
                  <a:pt x="17137" y="26239"/>
                </a:lnTo>
                <a:lnTo>
                  <a:pt x="17218" y="26562"/>
                </a:lnTo>
                <a:lnTo>
                  <a:pt x="17339" y="26884"/>
                </a:lnTo>
                <a:lnTo>
                  <a:pt x="17016" y="26763"/>
                </a:lnTo>
                <a:lnTo>
                  <a:pt x="16674" y="26642"/>
                </a:lnTo>
                <a:lnTo>
                  <a:pt x="16614" y="26441"/>
                </a:lnTo>
                <a:lnTo>
                  <a:pt x="16553" y="26239"/>
                </a:lnTo>
                <a:lnTo>
                  <a:pt x="16352" y="25877"/>
                </a:lnTo>
                <a:lnTo>
                  <a:pt x="16171" y="25555"/>
                </a:lnTo>
                <a:lnTo>
                  <a:pt x="16070" y="25434"/>
                </a:lnTo>
                <a:lnTo>
                  <a:pt x="15989" y="25353"/>
                </a:lnTo>
                <a:lnTo>
                  <a:pt x="15909" y="25293"/>
                </a:lnTo>
                <a:lnTo>
                  <a:pt x="15848" y="25253"/>
                </a:lnTo>
                <a:lnTo>
                  <a:pt x="15768" y="25233"/>
                </a:lnTo>
                <a:lnTo>
                  <a:pt x="15667" y="25212"/>
                </a:lnTo>
                <a:lnTo>
                  <a:pt x="15587" y="25233"/>
                </a:lnTo>
                <a:lnTo>
                  <a:pt x="15506" y="25253"/>
                </a:lnTo>
                <a:lnTo>
                  <a:pt x="15446" y="25293"/>
                </a:lnTo>
                <a:lnTo>
                  <a:pt x="15365" y="25353"/>
                </a:lnTo>
                <a:lnTo>
                  <a:pt x="15325" y="25414"/>
                </a:lnTo>
                <a:lnTo>
                  <a:pt x="15265" y="25494"/>
                </a:lnTo>
                <a:lnTo>
                  <a:pt x="15244" y="25575"/>
                </a:lnTo>
                <a:lnTo>
                  <a:pt x="15224" y="25656"/>
                </a:lnTo>
                <a:lnTo>
                  <a:pt x="15224" y="25817"/>
                </a:lnTo>
                <a:lnTo>
                  <a:pt x="14821" y="25515"/>
                </a:lnTo>
                <a:lnTo>
                  <a:pt x="14701" y="25434"/>
                </a:lnTo>
                <a:lnTo>
                  <a:pt x="14600" y="25394"/>
                </a:lnTo>
                <a:lnTo>
                  <a:pt x="14499" y="25353"/>
                </a:lnTo>
                <a:lnTo>
                  <a:pt x="14378" y="25333"/>
                </a:lnTo>
                <a:lnTo>
                  <a:pt x="14258" y="25353"/>
                </a:lnTo>
                <a:lnTo>
                  <a:pt x="14157" y="25394"/>
                </a:lnTo>
                <a:lnTo>
                  <a:pt x="14056" y="25434"/>
                </a:lnTo>
                <a:lnTo>
                  <a:pt x="13956" y="25515"/>
                </a:lnTo>
                <a:lnTo>
                  <a:pt x="13774" y="25656"/>
                </a:lnTo>
                <a:lnTo>
                  <a:pt x="13714" y="25515"/>
                </a:lnTo>
                <a:lnTo>
                  <a:pt x="13633" y="25394"/>
                </a:lnTo>
                <a:lnTo>
                  <a:pt x="13533" y="25273"/>
                </a:lnTo>
                <a:lnTo>
                  <a:pt x="13432" y="25172"/>
                </a:lnTo>
                <a:lnTo>
                  <a:pt x="13351" y="25112"/>
                </a:lnTo>
                <a:lnTo>
                  <a:pt x="13271" y="25092"/>
                </a:lnTo>
                <a:lnTo>
                  <a:pt x="13190" y="25072"/>
                </a:lnTo>
                <a:lnTo>
                  <a:pt x="13110" y="25051"/>
                </a:lnTo>
                <a:lnTo>
                  <a:pt x="13009" y="25072"/>
                </a:lnTo>
                <a:lnTo>
                  <a:pt x="12908" y="25112"/>
                </a:lnTo>
                <a:lnTo>
                  <a:pt x="12828" y="25172"/>
                </a:lnTo>
                <a:lnTo>
                  <a:pt x="12767" y="25273"/>
                </a:lnTo>
                <a:lnTo>
                  <a:pt x="12707" y="25394"/>
                </a:lnTo>
                <a:lnTo>
                  <a:pt x="12667" y="25535"/>
                </a:lnTo>
                <a:lnTo>
                  <a:pt x="12627" y="25676"/>
                </a:lnTo>
                <a:lnTo>
                  <a:pt x="12627" y="25817"/>
                </a:lnTo>
                <a:lnTo>
                  <a:pt x="12627" y="25958"/>
                </a:lnTo>
                <a:lnTo>
                  <a:pt x="12627" y="26078"/>
                </a:lnTo>
                <a:lnTo>
                  <a:pt x="12667" y="26219"/>
                </a:lnTo>
                <a:lnTo>
                  <a:pt x="12707" y="26360"/>
                </a:lnTo>
                <a:lnTo>
                  <a:pt x="12284" y="26542"/>
                </a:lnTo>
                <a:lnTo>
                  <a:pt x="12284" y="26239"/>
                </a:lnTo>
                <a:lnTo>
                  <a:pt x="12264" y="25937"/>
                </a:lnTo>
                <a:lnTo>
                  <a:pt x="12224" y="25656"/>
                </a:lnTo>
                <a:lnTo>
                  <a:pt x="12143" y="25394"/>
                </a:lnTo>
                <a:lnTo>
                  <a:pt x="12103" y="25333"/>
                </a:lnTo>
                <a:lnTo>
                  <a:pt x="12063" y="25293"/>
                </a:lnTo>
                <a:lnTo>
                  <a:pt x="11982" y="25253"/>
                </a:lnTo>
                <a:lnTo>
                  <a:pt x="11861" y="25253"/>
                </a:lnTo>
                <a:lnTo>
                  <a:pt x="11821" y="25273"/>
                </a:lnTo>
                <a:lnTo>
                  <a:pt x="11781" y="25313"/>
                </a:lnTo>
                <a:lnTo>
                  <a:pt x="11740" y="25353"/>
                </a:lnTo>
                <a:lnTo>
                  <a:pt x="11640" y="25615"/>
                </a:lnTo>
                <a:lnTo>
                  <a:pt x="11579" y="25857"/>
                </a:lnTo>
                <a:lnTo>
                  <a:pt x="11519" y="26139"/>
                </a:lnTo>
                <a:lnTo>
                  <a:pt x="11499" y="26421"/>
                </a:lnTo>
                <a:lnTo>
                  <a:pt x="11499" y="26501"/>
                </a:lnTo>
                <a:lnTo>
                  <a:pt x="11479" y="26662"/>
                </a:lnTo>
                <a:lnTo>
                  <a:pt x="11499" y="26823"/>
                </a:lnTo>
                <a:lnTo>
                  <a:pt x="11056" y="26944"/>
                </a:lnTo>
                <a:lnTo>
                  <a:pt x="11056" y="26944"/>
                </a:lnTo>
                <a:lnTo>
                  <a:pt x="11096" y="26622"/>
                </a:lnTo>
                <a:lnTo>
                  <a:pt x="11096" y="26340"/>
                </a:lnTo>
                <a:lnTo>
                  <a:pt x="11076" y="26099"/>
                </a:lnTo>
                <a:lnTo>
                  <a:pt x="11036" y="25857"/>
                </a:lnTo>
                <a:lnTo>
                  <a:pt x="10995" y="25656"/>
                </a:lnTo>
                <a:lnTo>
                  <a:pt x="10975" y="25615"/>
                </a:lnTo>
                <a:lnTo>
                  <a:pt x="10935" y="25575"/>
                </a:lnTo>
                <a:lnTo>
                  <a:pt x="10895" y="25535"/>
                </a:lnTo>
                <a:lnTo>
                  <a:pt x="10834" y="25535"/>
                </a:lnTo>
                <a:lnTo>
                  <a:pt x="10754" y="25555"/>
                </a:lnTo>
                <a:lnTo>
                  <a:pt x="10693" y="25615"/>
                </a:lnTo>
                <a:lnTo>
                  <a:pt x="10532" y="25937"/>
                </a:lnTo>
                <a:lnTo>
                  <a:pt x="10411" y="26239"/>
                </a:lnTo>
                <a:lnTo>
                  <a:pt x="10311" y="26562"/>
                </a:lnTo>
                <a:lnTo>
                  <a:pt x="10230" y="26884"/>
                </a:lnTo>
                <a:lnTo>
                  <a:pt x="10230" y="26964"/>
                </a:lnTo>
                <a:lnTo>
                  <a:pt x="10250" y="27045"/>
                </a:lnTo>
                <a:lnTo>
                  <a:pt x="9747" y="27065"/>
                </a:lnTo>
                <a:lnTo>
                  <a:pt x="9445" y="27065"/>
                </a:lnTo>
                <a:lnTo>
                  <a:pt x="9143" y="27045"/>
                </a:lnTo>
                <a:lnTo>
                  <a:pt x="9324" y="26622"/>
                </a:lnTo>
                <a:lnTo>
                  <a:pt x="9485" y="26239"/>
                </a:lnTo>
                <a:lnTo>
                  <a:pt x="9485" y="26219"/>
                </a:lnTo>
                <a:lnTo>
                  <a:pt x="9566" y="26038"/>
                </a:lnTo>
                <a:lnTo>
                  <a:pt x="9646" y="25817"/>
                </a:lnTo>
                <a:lnTo>
                  <a:pt x="9666" y="25696"/>
                </a:lnTo>
                <a:lnTo>
                  <a:pt x="9666" y="25595"/>
                </a:lnTo>
                <a:lnTo>
                  <a:pt x="9666" y="25474"/>
                </a:lnTo>
                <a:lnTo>
                  <a:pt x="9646" y="25374"/>
                </a:lnTo>
                <a:lnTo>
                  <a:pt x="9606" y="25313"/>
                </a:lnTo>
                <a:lnTo>
                  <a:pt x="9566" y="25273"/>
                </a:lnTo>
                <a:lnTo>
                  <a:pt x="9505" y="25233"/>
                </a:lnTo>
                <a:lnTo>
                  <a:pt x="9445" y="25192"/>
                </a:lnTo>
                <a:lnTo>
                  <a:pt x="9344" y="25172"/>
                </a:lnTo>
                <a:lnTo>
                  <a:pt x="9264" y="25152"/>
                </a:lnTo>
                <a:lnTo>
                  <a:pt x="9143" y="25172"/>
                </a:lnTo>
                <a:lnTo>
                  <a:pt x="9022" y="25212"/>
                </a:lnTo>
                <a:lnTo>
                  <a:pt x="8901" y="25273"/>
                </a:lnTo>
                <a:lnTo>
                  <a:pt x="8780" y="25353"/>
                </a:lnTo>
                <a:lnTo>
                  <a:pt x="8579" y="25515"/>
                </a:lnTo>
                <a:lnTo>
                  <a:pt x="8378" y="25716"/>
                </a:lnTo>
                <a:lnTo>
                  <a:pt x="8216" y="25937"/>
                </a:lnTo>
                <a:lnTo>
                  <a:pt x="8055" y="26199"/>
                </a:lnTo>
                <a:lnTo>
                  <a:pt x="7934" y="26481"/>
                </a:lnTo>
                <a:lnTo>
                  <a:pt x="7834" y="26763"/>
                </a:lnTo>
                <a:lnTo>
                  <a:pt x="7411" y="26622"/>
                </a:lnTo>
                <a:lnTo>
                  <a:pt x="7532" y="26521"/>
                </a:lnTo>
                <a:lnTo>
                  <a:pt x="7673" y="26380"/>
                </a:lnTo>
                <a:lnTo>
                  <a:pt x="7773" y="26219"/>
                </a:lnTo>
                <a:lnTo>
                  <a:pt x="7874" y="26078"/>
                </a:lnTo>
                <a:lnTo>
                  <a:pt x="7955" y="25917"/>
                </a:lnTo>
                <a:lnTo>
                  <a:pt x="8055" y="25716"/>
                </a:lnTo>
                <a:lnTo>
                  <a:pt x="8075" y="25676"/>
                </a:lnTo>
                <a:lnTo>
                  <a:pt x="8096" y="25615"/>
                </a:lnTo>
                <a:lnTo>
                  <a:pt x="8075" y="25555"/>
                </a:lnTo>
                <a:lnTo>
                  <a:pt x="8055" y="25515"/>
                </a:lnTo>
                <a:lnTo>
                  <a:pt x="8035" y="25474"/>
                </a:lnTo>
                <a:lnTo>
                  <a:pt x="7995" y="25434"/>
                </a:lnTo>
                <a:lnTo>
                  <a:pt x="7934" y="25414"/>
                </a:lnTo>
                <a:lnTo>
                  <a:pt x="7834" y="25414"/>
                </a:lnTo>
                <a:lnTo>
                  <a:pt x="7632" y="25474"/>
                </a:lnTo>
                <a:lnTo>
                  <a:pt x="7330" y="25555"/>
                </a:lnTo>
                <a:lnTo>
                  <a:pt x="7189" y="25595"/>
                </a:lnTo>
                <a:lnTo>
                  <a:pt x="7028" y="25676"/>
                </a:lnTo>
                <a:lnTo>
                  <a:pt x="6907" y="25736"/>
                </a:lnTo>
                <a:lnTo>
                  <a:pt x="6746" y="25837"/>
                </a:lnTo>
                <a:lnTo>
                  <a:pt x="6424" y="26119"/>
                </a:lnTo>
                <a:lnTo>
                  <a:pt x="6122" y="25917"/>
                </a:lnTo>
                <a:lnTo>
                  <a:pt x="5840" y="25696"/>
                </a:lnTo>
                <a:lnTo>
                  <a:pt x="5599" y="25515"/>
                </a:lnTo>
                <a:lnTo>
                  <a:pt x="5357" y="25293"/>
                </a:lnTo>
                <a:lnTo>
                  <a:pt x="5115" y="25051"/>
                </a:lnTo>
                <a:lnTo>
                  <a:pt x="4874" y="24790"/>
                </a:lnTo>
                <a:lnTo>
                  <a:pt x="5176" y="24870"/>
                </a:lnTo>
                <a:lnTo>
                  <a:pt x="5458" y="24931"/>
                </a:lnTo>
                <a:lnTo>
                  <a:pt x="5719" y="24951"/>
                </a:lnTo>
                <a:lnTo>
                  <a:pt x="6042" y="24951"/>
                </a:lnTo>
                <a:lnTo>
                  <a:pt x="6424" y="24910"/>
                </a:lnTo>
                <a:lnTo>
                  <a:pt x="6807" y="24850"/>
                </a:lnTo>
                <a:lnTo>
                  <a:pt x="7149" y="24729"/>
                </a:lnTo>
                <a:lnTo>
                  <a:pt x="7512" y="24608"/>
                </a:lnTo>
                <a:lnTo>
                  <a:pt x="7854" y="24447"/>
                </a:lnTo>
                <a:lnTo>
                  <a:pt x="8196" y="24286"/>
                </a:lnTo>
                <a:lnTo>
                  <a:pt x="8861" y="23904"/>
                </a:lnTo>
                <a:lnTo>
                  <a:pt x="9384" y="23622"/>
                </a:lnTo>
                <a:lnTo>
                  <a:pt x="9908" y="23360"/>
                </a:lnTo>
                <a:lnTo>
                  <a:pt x="10190" y="23239"/>
                </a:lnTo>
                <a:lnTo>
                  <a:pt x="10532" y="23118"/>
                </a:lnTo>
                <a:lnTo>
                  <a:pt x="10915" y="23038"/>
                </a:lnTo>
                <a:lnTo>
                  <a:pt x="11096" y="23018"/>
                </a:lnTo>
                <a:lnTo>
                  <a:pt x="11499" y="23018"/>
                </a:lnTo>
                <a:lnTo>
                  <a:pt x="11660" y="23038"/>
                </a:lnTo>
                <a:lnTo>
                  <a:pt x="11801" y="23078"/>
                </a:lnTo>
                <a:lnTo>
                  <a:pt x="11942" y="23118"/>
                </a:lnTo>
                <a:lnTo>
                  <a:pt x="12224" y="23239"/>
                </a:lnTo>
                <a:lnTo>
                  <a:pt x="12324" y="23340"/>
                </a:lnTo>
                <a:lnTo>
                  <a:pt x="12425" y="23400"/>
                </a:lnTo>
                <a:lnTo>
                  <a:pt x="12566" y="23440"/>
                </a:lnTo>
                <a:lnTo>
                  <a:pt x="12687" y="23521"/>
                </a:lnTo>
                <a:lnTo>
                  <a:pt x="13070" y="23763"/>
                </a:lnTo>
                <a:lnTo>
                  <a:pt x="13271" y="23863"/>
                </a:lnTo>
                <a:lnTo>
                  <a:pt x="13472" y="23964"/>
                </a:lnTo>
                <a:lnTo>
                  <a:pt x="13654" y="24004"/>
                </a:lnTo>
                <a:lnTo>
                  <a:pt x="13815" y="24045"/>
                </a:lnTo>
                <a:lnTo>
                  <a:pt x="14016" y="24085"/>
                </a:lnTo>
                <a:lnTo>
                  <a:pt x="14197" y="24085"/>
                </a:lnTo>
                <a:lnTo>
                  <a:pt x="14479" y="24065"/>
                </a:lnTo>
                <a:lnTo>
                  <a:pt x="14761" y="24024"/>
                </a:lnTo>
                <a:lnTo>
                  <a:pt x="15023" y="23944"/>
                </a:lnTo>
                <a:lnTo>
                  <a:pt x="15305" y="23843"/>
                </a:lnTo>
                <a:lnTo>
                  <a:pt x="15607" y="23682"/>
                </a:lnTo>
                <a:lnTo>
                  <a:pt x="15889" y="23501"/>
                </a:lnTo>
                <a:lnTo>
                  <a:pt x="16130" y="23299"/>
                </a:lnTo>
                <a:lnTo>
                  <a:pt x="16332" y="23078"/>
                </a:lnTo>
                <a:lnTo>
                  <a:pt x="16372" y="23038"/>
                </a:lnTo>
                <a:lnTo>
                  <a:pt x="16432" y="22957"/>
                </a:lnTo>
                <a:lnTo>
                  <a:pt x="16513" y="22856"/>
                </a:lnTo>
                <a:lnTo>
                  <a:pt x="16553" y="22756"/>
                </a:lnTo>
                <a:lnTo>
                  <a:pt x="16614" y="22655"/>
                </a:lnTo>
                <a:lnTo>
                  <a:pt x="16976" y="22615"/>
                </a:lnTo>
                <a:lnTo>
                  <a:pt x="17359" y="22595"/>
                </a:lnTo>
                <a:close/>
                <a:moveTo>
                  <a:pt x="1511" y="18185"/>
                </a:moveTo>
                <a:lnTo>
                  <a:pt x="1410" y="18205"/>
                </a:lnTo>
                <a:lnTo>
                  <a:pt x="1309" y="18265"/>
                </a:lnTo>
                <a:lnTo>
                  <a:pt x="1168" y="18406"/>
                </a:lnTo>
                <a:lnTo>
                  <a:pt x="1068" y="18547"/>
                </a:lnTo>
                <a:lnTo>
                  <a:pt x="947" y="18708"/>
                </a:lnTo>
                <a:lnTo>
                  <a:pt x="866" y="18869"/>
                </a:lnTo>
                <a:lnTo>
                  <a:pt x="685" y="19232"/>
                </a:lnTo>
                <a:lnTo>
                  <a:pt x="544" y="19574"/>
                </a:lnTo>
                <a:lnTo>
                  <a:pt x="484" y="19735"/>
                </a:lnTo>
                <a:lnTo>
                  <a:pt x="363" y="20057"/>
                </a:lnTo>
                <a:lnTo>
                  <a:pt x="282" y="20400"/>
                </a:lnTo>
                <a:lnTo>
                  <a:pt x="121" y="21084"/>
                </a:lnTo>
                <a:lnTo>
                  <a:pt x="21" y="21588"/>
                </a:lnTo>
                <a:lnTo>
                  <a:pt x="0" y="21709"/>
                </a:lnTo>
                <a:lnTo>
                  <a:pt x="21" y="21809"/>
                </a:lnTo>
                <a:lnTo>
                  <a:pt x="61" y="21930"/>
                </a:lnTo>
                <a:lnTo>
                  <a:pt x="121" y="22011"/>
                </a:lnTo>
                <a:lnTo>
                  <a:pt x="202" y="22111"/>
                </a:lnTo>
                <a:lnTo>
                  <a:pt x="282" y="22152"/>
                </a:lnTo>
                <a:lnTo>
                  <a:pt x="383" y="22192"/>
                </a:lnTo>
                <a:lnTo>
                  <a:pt x="484" y="22212"/>
                </a:lnTo>
                <a:lnTo>
                  <a:pt x="625" y="22192"/>
                </a:lnTo>
                <a:lnTo>
                  <a:pt x="745" y="22131"/>
                </a:lnTo>
                <a:lnTo>
                  <a:pt x="947" y="22011"/>
                </a:lnTo>
                <a:lnTo>
                  <a:pt x="1188" y="21870"/>
                </a:lnTo>
                <a:lnTo>
                  <a:pt x="1027" y="22353"/>
                </a:lnTo>
                <a:lnTo>
                  <a:pt x="886" y="22856"/>
                </a:lnTo>
                <a:lnTo>
                  <a:pt x="786" y="23340"/>
                </a:lnTo>
                <a:lnTo>
                  <a:pt x="685" y="23843"/>
                </a:lnTo>
                <a:lnTo>
                  <a:pt x="645" y="24246"/>
                </a:lnTo>
                <a:lnTo>
                  <a:pt x="604" y="24649"/>
                </a:lnTo>
                <a:lnTo>
                  <a:pt x="584" y="25051"/>
                </a:lnTo>
                <a:lnTo>
                  <a:pt x="564" y="25474"/>
                </a:lnTo>
                <a:lnTo>
                  <a:pt x="564" y="25575"/>
                </a:lnTo>
                <a:lnTo>
                  <a:pt x="564" y="25998"/>
                </a:lnTo>
                <a:lnTo>
                  <a:pt x="604" y="26421"/>
                </a:lnTo>
                <a:lnTo>
                  <a:pt x="625" y="26642"/>
                </a:lnTo>
                <a:lnTo>
                  <a:pt x="665" y="26844"/>
                </a:lnTo>
                <a:lnTo>
                  <a:pt x="725" y="27045"/>
                </a:lnTo>
                <a:lnTo>
                  <a:pt x="786" y="27226"/>
                </a:lnTo>
                <a:lnTo>
                  <a:pt x="866" y="27347"/>
                </a:lnTo>
                <a:lnTo>
                  <a:pt x="987" y="27428"/>
                </a:lnTo>
                <a:lnTo>
                  <a:pt x="1108" y="27488"/>
                </a:lnTo>
                <a:lnTo>
                  <a:pt x="1269" y="27508"/>
                </a:lnTo>
                <a:lnTo>
                  <a:pt x="1350" y="27488"/>
                </a:lnTo>
                <a:lnTo>
                  <a:pt x="1430" y="27468"/>
                </a:lnTo>
                <a:lnTo>
                  <a:pt x="1511" y="27448"/>
                </a:lnTo>
                <a:lnTo>
                  <a:pt x="1591" y="27407"/>
                </a:lnTo>
                <a:lnTo>
                  <a:pt x="1672" y="27347"/>
                </a:lnTo>
                <a:lnTo>
                  <a:pt x="1732" y="27266"/>
                </a:lnTo>
                <a:lnTo>
                  <a:pt x="1772" y="27186"/>
                </a:lnTo>
                <a:lnTo>
                  <a:pt x="1793" y="27105"/>
                </a:lnTo>
                <a:lnTo>
                  <a:pt x="1813" y="26864"/>
                </a:lnTo>
                <a:lnTo>
                  <a:pt x="1813" y="26602"/>
                </a:lnTo>
                <a:lnTo>
                  <a:pt x="1772" y="26119"/>
                </a:lnTo>
                <a:lnTo>
                  <a:pt x="1752" y="25857"/>
                </a:lnTo>
                <a:lnTo>
                  <a:pt x="1752" y="25595"/>
                </a:lnTo>
                <a:lnTo>
                  <a:pt x="1752" y="25233"/>
                </a:lnTo>
                <a:lnTo>
                  <a:pt x="1752" y="24870"/>
                </a:lnTo>
                <a:lnTo>
                  <a:pt x="1793" y="24488"/>
                </a:lnTo>
                <a:lnTo>
                  <a:pt x="1833" y="24125"/>
                </a:lnTo>
                <a:lnTo>
                  <a:pt x="1893" y="23742"/>
                </a:lnTo>
                <a:lnTo>
                  <a:pt x="1954" y="23380"/>
                </a:lnTo>
                <a:lnTo>
                  <a:pt x="2054" y="23018"/>
                </a:lnTo>
                <a:lnTo>
                  <a:pt x="2135" y="22655"/>
                </a:lnTo>
                <a:lnTo>
                  <a:pt x="2256" y="22293"/>
                </a:lnTo>
                <a:lnTo>
                  <a:pt x="2377" y="21950"/>
                </a:lnTo>
                <a:lnTo>
                  <a:pt x="2497" y="21608"/>
                </a:lnTo>
                <a:lnTo>
                  <a:pt x="2659" y="21286"/>
                </a:lnTo>
                <a:lnTo>
                  <a:pt x="2699" y="21125"/>
                </a:lnTo>
                <a:lnTo>
                  <a:pt x="2699" y="20963"/>
                </a:lnTo>
                <a:lnTo>
                  <a:pt x="2679" y="20802"/>
                </a:lnTo>
                <a:lnTo>
                  <a:pt x="2618" y="20661"/>
                </a:lnTo>
                <a:lnTo>
                  <a:pt x="2538" y="20561"/>
                </a:lnTo>
                <a:lnTo>
                  <a:pt x="2437" y="20480"/>
                </a:lnTo>
                <a:lnTo>
                  <a:pt x="2316" y="20440"/>
                </a:lnTo>
                <a:lnTo>
                  <a:pt x="2155" y="20440"/>
                </a:lnTo>
                <a:lnTo>
                  <a:pt x="1873" y="20460"/>
                </a:lnTo>
                <a:lnTo>
                  <a:pt x="1611" y="20520"/>
                </a:lnTo>
                <a:lnTo>
                  <a:pt x="1350" y="20601"/>
                </a:lnTo>
                <a:lnTo>
                  <a:pt x="1108" y="20682"/>
                </a:lnTo>
                <a:lnTo>
                  <a:pt x="1249" y="20098"/>
                </a:lnTo>
                <a:lnTo>
                  <a:pt x="1370" y="19755"/>
                </a:lnTo>
                <a:lnTo>
                  <a:pt x="1511" y="19413"/>
                </a:lnTo>
                <a:lnTo>
                  <a:pt x="1672" y="18990"/>
                </a:lnTo>
                <a:lnTo>
                  <a:pt x="1752" y="18769"/>
                </a:lnTo>
                <a:lnTo>
                  <a:pt x="1813" y="18547"/>
                </a:lnTo>
                <a:lnTo>
                  <a:pt x="1813" y="18487"/>
                </a:lnTo>
                <a:lnTo>
                  <a:pt x="1813" y="18406"/>
                </a:lnTo>
                <a:lnTo>
                  <a:pt x="1793" y="18346"/>
                </a:lnTo>
                <a:lnTo>
                  <a:pt x="1752" y="18285"/>
                </a:lnTo>
                <a:lnTo>
                  <a:pt x="1692" y="18245"/>
                </a:lnTo>
                <a:lnTo>
                  <a:pt x="1652" y="18205"/>
                </a:lnTo>
                <a:lnTo>
                  <a:pt x="1571" y="18185"/>
                </a:lnTo>
                <a:close/>
                <a:moveTo>
                  <a:pt x="15929" y="20702"/>
                </a:moveTo>
                <a:lnTo>
                  <a:pt x="15808" y="20722"/>
                </a:lnTo>
                <a:lnTo>
                  <a:pt x="15708" y="20762"/>
                </a:lnTo>
                <a:lnTo>
                  <a:pt x="15627" y="20802"/>
                </a:lnTo>
                <a:lnTo>
                  <a:pt x="15546" y="20883"/>
                </a:lnTo>
                <a:lnTo>
                  <a:pt x="15486" y="20943"/>
                </a:lnTo>
                <a:lnTo>
                  <a:pt x="15446" y="21024"/>
                </a:lnTo>
                <a:lnTo>
                  <a:pt x="15426" y="21104"/>
                </a:lnTo>
                <a:lnTo>
                  <a:pt x="15426" y="21185"/>
                </a:lnTo>
                <a:lnTo>
                  <a:pt x="15466" y="21427"/>
                </a:lnTo>
                <a:lnTo>
                  <a:pt x="15486" y="21668"/>
                </a:lnTo>
                <a:lnTo>
                  <a:pt x="15506" y="21910"/>
                </a:lnTo>
                <a:lnTo>
                  <a:pt x="15506" y="21970"/>
                </a:lnTo>
                <a:lnTo>
                  <a:pt x="15385" y="22091"/>
                </a:lnTo>
                <a:lnTo>
                  <a:pt x="15285" y="22212"/>
                </a:lnTo>
                <a:lnTo>
                  <a:pt x="15103" y="22393"/>
                </a:lnTo>
                <a:lnTo>
                  <a:pt x="14983" y="22494"/>
                </a:lnTo>
                <a:lnTo>
                  <a:pt x="14842" y="22574"/>
                </a:lnTo>
                <a:lnTo>
                  <a:pt x="14600" y="22655"/>
                </a:lnTo>
                <a:lnTo>
                  <a:pt x="14419" y="22695"/>
                </a:lnTo>
                <a:lnTo>
                  <a:pt x="14278" y="22715"/>
                </a:lnTo>
                <a:lnTo>
                  <a:pt x="14137" y="22695"/>
                </a:lnTo>
                <a:lnTo>
                  <a:pt x="14016" y="22675"/>
                </a:lnTo>
                <a:lnTo>
                  <a:pt x="13774" y="22595"/>
                </a:lnTo>
                <a:lnTo>
                  <a:pt x="13553" y="22494"/>
                </a:lnTo>
                <a:lnTo>
                  <a:pt x="13351" y="22353"/>
                </a:lnTo>
                <a:lnTo>
                  <a:pt x="12908" y="22091"/>
                </a:lnTo>
                <a:lnTo>
                  <a:pt x="12868" y="22011"/>
                </a:lnTo>
                <a:lnTo>
                  <a:pt x="12848" y="21850"/>
                </a:lnTo>
                <a:lnTo>
                  <a:pt x="12848" y="21688"/>
                </a:lnTo>
                <a:lnTo>
                  <a:pt x="12828" y="21547"/>
                </a:lnTo>
                <a:lnTo>
                  <a:pt x="12808" y="21407"/>
                </a:lnTo>
                <a:lnTo>
                  <a:pt x="12767" y="21266"/>
                </a:lnTo>
                <a:lnTo>
                  <a:pt x="12707" y="21125"/>
                </a:lnTo>
                <a:lnTo>
                  <a:pt x="12647" y="21064"/>
                </a:lnTo>
                <a:lnTo>
                  <a:pt x="12586" y="21004"/>
                </a:lnTo>
                <a:lnTo>
                  <a:pt x="12526" y="20984"/>
                </a:lnTo>
                <a:lnTo>
                  <a:pt x="12445" y="20963"/>
                </a:lnTo>
                <a:lnTo>
                  <a:pt x="12365" y="20984"/>
                </a:lnTo>
                <a:lnTo>
                  <a:pt x="12244" y="21024"/>
                </a:lnTo>
                <a:lnTo>
                  <a:pt x="12143" y="21084"/>
                </a:lnTo>
                <a:lnTo>
                  <a:pt x="12063" y="21145"/>
                </a:lnTo>
                <a:lnTo>
                  <a:pt x="11982" y="21245"/>
                </a:lnTo>
                <a:lnTo>
                  <a:pt x="11922" y="21326"/>
                </a:lnTo>
                <a:lnTo>
                  <a:pt x="11861" y="21447"/>
                </a:lnTo>
                <a:lnTo>
                  <a:pt x="11821" y="21568"/>
                </a:lnTo>
                <a:lnTo>
                  <a:pt x="11801" y="21688"/>
                </a:lnTo>
                <a:lnTo>
                  <a:pt x="11600" y="21668"/>
                </a:lnTo>
                <a:lnTo>
                  <a:pt x="11297" y="21648"/>
                </a:lnTo>
                <a:lnTo>
                  <a:pt x="10935" y="21668"/>
                </a:lnTo>
                <a:lnTo>
                  <a:pt x="10572" y="21729"/>
                </a:lnTo>
                <a:lnTo>
                  <a:pt x="10190" y="21829"/>
                </a:lnTo>
                <a:lnTo>
                  <a:pt x="9767" y="21970"/>
                </a:lnTo>
                <a:lnTo>
                  <a:pt x="9364" y="22131"/>
                </a:lnTo>
                <a:lnTo>
                  <a:pt x="8982" y="22313"/>
                </a:lnTo>
                <a:lnTo>
                  <a:pt x="8257" y="22715"/>
                </a:lnTo>
                <a:lnTo>
                  <a:pt x="7834" y="22957"/>
                </a:lnTo>
                <a:lnTo>
                  <a:pt x="7411" y="23179"/>
                </a:lnTo>
                <a:lnTo>
                  <a:pt x="6968" y="23380"/>
                </a:lnTo>
                <a:lnTo>
                  <a:pt x="6746" y="23461"/>
                </a:lnTo>
                <a:lnTo>
                  <a:pt x="6505" y="23541"/>
                </a:lnTo>
                <a:lnTo>
                  <a:pt x="6344" y="23581"/>
                </a:lnTo>
                <a:lnTo>
                  <a:pt x="6162" y="23622"/>
                </a:lnTo>
                <a:lnTo>
                  <a:pt x="6001" y="23642"/>
                </a:lnTo>
                <a:lnTo>
                  <a:pt x="5820" y="23642"/>
                </a:lnTo>
                <a:lnTo>
                  <a:pt x="5498" y="23622"/>
                </a:lnTo>
                <a:lnTo>
                  <a:pt x="5176" y="23561"/>
                </a:lnTo>
                <a:lnTo>
                  <a:pt x="5015" y="23521"/>
                </a:lnTo>
                <a:lnTo>
                  <a:pt x="4874" y="23461"/>
                </a:lnTo>
                <a:lnTo>
                  <a:pt x="4612" y="23299"/>
                </a:lnTo>
                <a:lnTo>
                  <a:pt x="4310" y="23138"/>
                </a:lnTo>
                <a:lnTo>
                  <a:pt x="4149" y="23058"/>
                </a:lnTo>
                <a:lnTo>
                  <a:pt x="3988" y="23018"/>
                </a:lnTo>
                <a:lnTo>
                  <a:pt x="3907" y="22997"/>
                </a:lnTo>
                <a:lnTo>
                  <a:pt x="3786" y="23018"/>
                </a:lnTo>
                <a:lnTo>
                  <a:pt x="3686" y="23078"/>
                </a:lnTo>
                <a:lnTo>
                  <a:pt x="3605" y="23158"/>
                </a:lnTo>
                <a:lnTo>
                  <a:pt x="3565" y="23259"/>
                </a:lnTo>
                <a:lnTo>
                  <a:pt x="3524" y="23481"/>
                </a:lnTo>
                <a:lnTo>
                  <a:pt x="3545" y="23682"/>
                </a:lnTo>
                <a:lnTo>
                  <a:pt x="3444" y="23742"/>
                </a:lnTo>
                <a:lnTo>
                  <a:pt x="3383" y="23803"/>
                </a:lnTo>
                <a:lnTo>
                  <a:pt x="3323" y="23904"/>
                </a:lnTo>
                <a:lnTo>
                  <a:pt x="3303" y="24004"/>
                </a:lnTo>
                <a:lnTo>
                  <a:pt x="3323" y="24226"/>
                </a:lnTo>
                <a:lnTo>
                  <a:pt x="3363" y="24427"/>
                </a:lnTo>
                <a:lnTo>
                  <a:pt x="3424" y="24608"/>
                </a:lnTo>
                <a:lnTo>
                  <a:pt x="3504" y="24790"/>
                </a:lnTo>
                <a:lnTo>
                  <a:pt x="3605" y="24971"/>
                </a:lnTo>
                <a:lnTo>
                  <a:pt x="3726" y="25132"/>
                </a:lnTo>
                <a:lnTo>
                  <a:pt x="3967" y="25454"/>
                </a:lnTo>
                <a:lnTo>
                  <a:pt x="4229" y="25776"/>
                </a:lnTo>
                <a:lnTo>
                  <a:pt x="4511" y="26078"/>
                </a:lnTo>
                <a:lnTo>
                  <a:pt x="4793" y="26360"/>
                </a:lnTo>
                <a:lnTo>
                  <a:pt x="5115" y="26622"/>
                </a:lnTo>
                <a:lnTo>
                  <a:pt x="5458" y="26884"/>
                </a:lnTo>
                <a:lnTo>
                  <a:pt x="5820" y="27126"/>
                </a:lnTo>
                <a:lnTo>
                  <a:pt x="6183" y="27347"/>
                </a:lnTo>
                <a:lnTo>
                  <a:pt x="6565" y="27548"/>
                </a:lnTo>
                <a:lnTo>
                  <a:pt x="6948" y="27710"/>
                </a:lnTo>
                <a:lnTo>
                  <a:pt x="7351" y="27871"/>
                </a:lnTo>
                <a:lnTo>
                  <a:pt x="7753" y="27991"/>
                </a:lnTo>
                <a:lnTo>
                  <a:pt x="8176" y="28112"/>
                </a:lnTo>
                <a:lnTo>
                  <a:pt x="8559" y="28193"/>
                </a:lnTo>
                <a:lnTo>
                  <a:pt x="8962" y="28233"/>
                </a:lnTo>
                <a:lnTo>
                  <a:pt x="9364" y="28273"/>
                </a:lnTo>
                <a:lnTo>
                  <a:pt x="9767" y="28294"/>
                </a:lnTo>
                <a:lnTo>
                  <a:pt x="10069" y="28273"/>
                </a:lnTo>
                <a:lnTo>
                  <a:pt x="10371" y="28253"/>
                </a:lnTo>
                <a:lnTo>
                  <a:pt x="10693" y="28233"/>
                </a:lnTo>
                <a:lnTo>
                  <a:pt x="10995" y="28173"/>
                </a:lnTo>
                <a:lnTo>
                  <a:pt x="11297" y="28132"/>
                </a:lnTo>
                <a:lnTo>
                  <a:pt x="11600" y="28052"/>
                </a:lnTo>
                <a:lnTo>
                  <a:pt x="11902" y="27971"/>
                </a:lnTo>
                <a:lnTo>
                  <a:pt x="12183" y="27891"/>
                </a:lnTo>
                <a:lnTo>
                  <a:pt x="12486" y="27770"/>
                </a:lnTo>
                <a:lnTo>
                  <a:pt x="12767" y="27669"/>
                </a:lnTo>
                <a:lnTo>
                  <a:pt x="13049" y="27528"/>
                </a:lnTo>
                <a:lnTo>
                  <a:pt x="13331" y="27387"/>
                </a:lnTo>
                <a:lnTo>
                  <a:pt x="13613" y="27246"/>
                </a:lnTo>
                <a:lnTo>
                  <a:pt x="13875" y="27085"/>
                </a:lnTo>
                <a:lnTo>
                  <a:pt x="14137" y="26904"/>
                </a:lnTo>
                <a:lnTo>
                  <a:pt x="14399" y="26723"/>
                </a:lnTo>
                <a:lnTo>
                  <a:pt x="14701" y="26944"/>
                </a:lnTo>
                <a:lnTo>
                  <a:pt x="15023" y="27146"/>
                </a:lnTo>
                <a:lnTo>
                  <a:pt x="15345" y="27327"/>
                </a:lnTo>
                <a:lnTo>
                  <a:pt x="15667" y="27508"/>
                </a:lnTo>
                <a:lnTo>
                  <a:pt x="16010" y="27669"/>
                </a:lnTo>
                <a:lnTo>
                  <a:pt x="16332" y="27830"/>
                </a:lnTo>
                <a:lnTo>
                  <a:pt x="16694" y="27951"/>
                </a:lnTo>
                <a:lnTo>
                  <a:pt x="17037" y="28072"/>
                </a:lnTo>
                <a:lnTo>
                  <a:pt x="17379" y="28193"/>
                </a:lnTo>
                <a:lnTo>
                  <a:pt x="17741" y="28273"/>
                </a:lnTo>
                <a:lnTo>
                  <a:pt x="18104" y="28354"/>
                </a:lnTo>
                <a:lnTo>
                  <a:pt x="18466" y="28414"/>
                </a:lnTo>
                <a:lnTo>
                  <a:pt x="18849" y="28475"/>
                </a:lnTo>
                <a:lnTo>
                  <a:pt x="19211" y="28515"/>
                </a:lnTo>
                <a:lnTo>
                  <a:pt x="19594" y="28535"/>
                </a:lnTo>
                <a:lnTo>
                  <a:pt x="20339" y="28535"/>
                </a:lnTo>
                <a:lnTo>
                  <a:pt x="20702" y="28515"/>
                </a:lnTo>
                <a:lnTo>
                  <a:pt x="21064" y="28475"/>
                </a:lnTo>
                <a:lnTo>
                  <a:pt x="21406" y="28434"/>
                </a:lnTo>
                <a:lnTo>
                  <a:pt x="21849" y="28354"/>
                </a:lnTo>
                <a:lnTo>
                  <a:pt x="22292" y="28253"/>
                </a:lnTo>
                <a:lnTo>
                  <a:pt x="22735" y="28112"/>
                </a:lnTo>
                <a:lnTo>
                  <a:pt x="23158" y="27951"/>
                </a:lnTo>
                <a:lnTo>
                  <a:pt x="23601" y="27770"/>
                </a:lnTo>
                <a:lnTo>
                  <a:pt x="24024" y="27569"/>
                </a:lnTo>
                <a:lnTo>
                  <a:pt x="24447" y="27347"/>
                </a:lnTo>
                <a:lnTo>
                  <a:pt x="24870" y="27105"/>
                </a:lnTo>
                <a:lnTo>
                  <a:pt x="25172" y="26904"/>
                </a:lnTo>
                <a:lnTo>
                  <a:pt x="25514" y="26662"/>
                </a:lnTo>
                <a:lnTo>
                  <a:pt x="25877" y="26380"/>
                </a:lnTo>
                <a:lnTo>
                  <a:pt x="26260" y="26058"/>
                </a:lnTo>
                <a:lnTo>
                  <a:pt x="26622" y="25696"/>
                </a:lnTo>
                <a:lnTo>
                  <a:pt x="26984" y="25313"/>
                </a:lnTo>
                <a:lnTo>
                  <a:pt x="27166" y="25092"/>
                </a:lnTo>
                <a:lnTo>
                  <a:pt x="27307" y="24870"/>
                </a:lnTo>
                <a:lnTo>
                  <a:pt x="27468" y="24649"/>
                </a:lnTo>
                <a:lnTo>
                  <a:pt x="27589" y="24407"/>
                </a:lnTo>
                <a:lnTo>
                  <a:pt x="27649" y="24266"/>
                </a:lnTo>
                <a:lnTo>
                  <a:pt x="27669" y="24105"/>
                </a:lnTo>
                <a:lnTo>
                  <a:pt x="27649" y="23964"/>
                </a:lnTo>
                <a:lnTo>
                  <a:pt x="27568" y="23823"/>
                </a:lnTo>
                <a:lnTo>
                  <a:pt x="27468" y="23682"/>
                </a:lnTo>
                <a:lnTo>
                  <a:pt x="27347" y="23601"/>
                </a:lnTo>
                <a:lnTo>
                  <a:pt x="27206" y="23521"/>
                </a:lnTo>
                <a:lnTo>
                  <a:pt x="27065" y="23501"/>
                </a:lnTo>
                <a:lnTo>
                  <a:pt x="26944" y="23521"/>
                </a:lnTo>
                <a:lnTo>
                  <a:pt x="26823" y="23581"/>
                </a:lnTo>
                <a:lnTo>
                  <a:pt x="26763" y="23461"/>
                </a:lnTo>
                <a:lnTo>
                  <a:pt x="26703" y="23360"/>
                </a:lnTo>
                <a:lnTo>
                  <a:pt x="26622" y="23259"/>
                </a:lnTo>
                <a:lnTo>
                  <a:pt x="26521" y="23179"/>
                </a:lnTo>
                <a:lnTo>
                  <a:pt x="26421" y="23118"/>
                </a:lnTo>
                <a:lnTo>
                  <a:pt x="26320" y="23078"/>
                </a:lnTo>
                <a:lnTo>
                  <a:pt x="26199" y="23038"/>
                </a:lnTo>
                <a:lnTo>
                  <a:pt x="26078" y="23018"/>
                </a:lnTo>
                <a:lnTo>
                  <a:pt x="25937" y="23038"/>
                </a:lnTo>
                <a:lnTo>
                  <a:pt x="25817" y="23078"/>
                </a:lnTo>
                <a:lnTo>
                  <a:pt x="25696" y="23158"/>
                </a:lnTo>
                <a:lnTo>
                  <a:pt x="25595" y="23259"/>
                </a:lnTo>
                <a:lnTo>
                  <a:pt x="25454" y="23420"/>
                </a:lnTo>
                <a:lnTo>
                  <a:pt x="25293" y="23541"/>
                </a:lnTo>
                <a:lnTo>
                  <a:pt x="25132" y="23662"/>
                </a:lnTo>
                <a:lnTo>
                  <a:pt x="24951" y="23763"/>
                </a:lnTo>
                <a:lnTo>
                  <a:pt x="24769" y="23823"/>
                </a:lnTo>
                <a:lnTo>
                  <a:pt x="24588" y="23883"/>
                </a:lnTo>
                <a:lnTo>
                  <a:pt x="24387" y="23904"/>
                </a:lnTo>
                <a:lnTo>
                  <a:pt x="24185" y="23924"/>
                </a:lnTo>
                <a:lnTo>
                  <a:pt x="24004" y="23904"/>
                </a:lnTo>
                <a:lnTo>
                  <a:pt x="23823" y="23883"/>
                </a:lnTo>
                <a:lnTo>
                  <a:pt x="23440" y="23823"/>
                </a:lnTo>
                <a:lnTo>
                  <a:pt x="23078" y="23702"/>
                </a:lnTo>
                <a:lnTo>
                  <a:pt x="22715" y="23541"/>
                </a:lnTo>
                <a:lnTo>
                  <a:pt x="22353" y="23360"/>
                </a:lnTo>
                <a:lnTo>
                  <a:pt x="22011" y="23179"/>
                </a:lnTo>
                <a:lnTo>
                  <a:pt x="21688" y="22957"/>
                </a:lnTo>
                <a:lnTo>
                  <a:pt x="21366" y="22756"/>
                </a:lnTo>
                <a:lnTo>
                  <a:pt x="21326" y="22736"/>
                </a:lnTo>
                <a:lnTo>
                  <a:pt x="20702" y="22313"/>
                </a:lnTo>
                <a:lnTo>
                  <a:pt x="20077" y="21930"/>
                </a:lnTo>
                <a:lnTo>
                  <a:pt x="19735" y="21749"/>
                </a:lnTo>
                <a:lnTo>
                  <a:pt x="19413" y="21588"/>
                </a:lnTo>
                <a:lnTo>
                  <a:pt x="19070" y="21447"/>
                </a:lnTo>
                <a:lnTo>
                  <a:pt x="18708" y="21326"/>
                </a:lnTo>
                <a:lnTo>
                  <a:pt x="18406" y="21245"/>
                </a:lnTo>
                <a:lnTo>
                  <a:pt x="18084" y="21185"/>
                </a:lnTo>
                <a:lnTo>
                  <a:pt x="17782" y="21145"/>
                </a:lnTo>
                <a:lnTo>
                  <a:pt x="17480" y="21125"/>
                </a:lnTo>
                <a:lnTo>
                  <a:pt x="17198" y="21145"/>
                </a:lnTo>
                <a:lnTo>
                  <a:pt x="16815" y="21205"/>
                </a:lnTo>
                <a:lnTo>
                  <a:pt x="16654" y="21245"/>
                </a:lnTo>
                <a:lnTo>
                  <a:pt x="16493" y="21286"/>
                </a:lnTo>
                <a:lnTo>
                  <a:pt x="16372" y="21044"/>
                </a:lnTo>
                <a:lnTo>
                  <a:pt x="16251" y="20863"/>
                </a:lnTo>
                <a:lnTo>
                  <a:pt x="16171" y="20802"/>
                </a:lnTo>
                <a:lnTo>
                  <a:pt x="16110" y="20742"/>
                </a:lnTo>
                <a:lnTo>
                  <a:pt x="16010" y="20722"/>
                </a:lnTo>
                <a:lnTo>
                  <a:pt x="15929" y="20702"/>
                </a:lnTo>
                <a:close/>
                <a:moveTo>
                  <a:pt x="15627" y="28455"/>
                </a:moveTo>
                <a:lnTo>
                  <a:pt x="15446" y="28475"/>
                </a:lnTo>
                <a:lnTo>
                  <a:pt x="15265" y="28495"/>
                </a:lnTo>
                <a:lnTo>
                  <a:pt x="15063" y="28515"/>
                </a:lnTo>
                <a:lnTo>
                  <a:pt x="14741" y="28535"/>
                </a:lnTo>
                <a:lnTo>
                  <a:pt x="14097" y="28535"/>
                </a:lnTo>
                <a:lnTo>
                  <a:pt x="13875" y="28515"/>
                </a:lnTo>
                <a:lnTo>
                  <a:pt x="13633" y="28475"/>
                </a:lnTo>
                <a:lnTo>
                  <a:pt x="13190" y="28475"/>
                </a:lnTo>
                <a:lnTo>
                  <a:pt x="13049" y="28515"/>
                </a:lnTo>
                <a:lnTo>
                  <a:pt x="12929" y="28555"/>
                </a:lnTo>
                <a:lnTo>
                  <a:pt x="12828" y="28636"/>
                </a:lnTo>
                <a:lnTo>
                  <a:pt x="12767" y="28716"/>
                </a:lnTo>
                <a:lnTo>
                  <a:pt x="12727" y="28797"/>
                </a:lnTo>
                <a:lnTo>
                  <a:pt x="12707" y="28898"/>
                </a:lnTo>
                <a:lnTo>
                  <a:pt x="12707" y="28998"/>
                </a:lnTo>
                <a:lnTo>
                  <a:pt x="12707" y="29119"/>
                </a:lnTo>
                <a:lnTo>
                  <a:pt x="12747" y="29220"/>
                </a:lnTo>
                <a:lnTo>
                  <a:pt x="12788" y="29321"/>
                </a:lnTo>
                <a:lnTo>
                  <a:pt x="12848" y="29401"/>
                </a:lnTo>
                <a:lnTo>
                  <a:pt x="12929" y="29482"/>
                </a:lnTo>
                <a:lnTo>
                  <a:pt x="13009" y="29542"/>
                </a:lnTo>
                <a:lnTo>
                  <a:pt x="13210" y="29643"/>
                </a:lnTo>
                <a:lnTo>
                  <a:pt x="13432" y="29723"/>
                </a:lnTo>
                <a:lnTo>
                  <a:pt x="13654" y="29784"/>
                </a:lnTo>
                <a:lnTo>
                  <a:pt x="14097" y="29844"/>
                </a:lnTo>
                <a:lnTo>
                  <a:pt x="14217" y="29844"/>
                </a:lnTo>
                <a:lnTo>
                  <a:pt x="14540" y="29884"/>
                </a:lnTo>
                <a:lnTo>
                  <a:pt x="14842" y="29905"/>
                </a:lnTo>
                <a:lnTo>
                  <a:pt x="15063" y="29884"/>
                </a:lnTo>
                <a:lnTo>
                  <a:pt x="15265" y="29864"/>
                </a:lnTo>
                <a:lnTo>
                  <a:pt x="15446" y="29844"/>
                </a:lnTo>
                <a:lnTo>
                  <a:pt x="15607" y="29804"/>
                </a:lnTo>
                <a:lnTo>
                  <a:pt x="15768" y="29743"/>
                </a:lnTo>
                <a:lnTo>
                  <a:pt x="15929" y="29683"/>
                </a:lnTo>
                <a:lnTo>
                  <a:pt x="16050" y="29602"/>
                </a:lnTo>
                <a:lnTo>
                  <a:pt x="16171" y="29522"/>
                </a:lnTo>
                <a:lnTo>
                  <a:pt x="16271" y="29421"/>
                </a:lnTo>
                <a:lnTo>
                  <a:pt x="16352" y="29280"/>
                </a:lnTo>
                <a:lnTo>
                  <a:pt x="16372" y="29139"/>
                </a:lnTo>
                <a:lnTo>
                  <a:pt x="16352" y="28978"/>
                </a:lnTo>
                <a:lnTo>
                  <a:pt x="16292" y="28817"/>
                </a:lnTo>
                <a:lnTo>
                  <a:pt x="16191" y="28676"/>
                </a:lnTo>
                <a:lnTo>
                  <a:pt x="16070" y="28555"/>
                </a:lnTo>
                <a:lnTo>
                  <a:pt x="15989" y="28515"/>
                </a:lnTo>
                <a:lnTo>
                  <a:pt x="15909" y="28495"/>
                </a:lnTo>
                <a:lnTo>
                  <a:pt x="15768" y="28475"/>
                </a:lnTo>
                <a:lnTo>
                  <a:pt x="15627" y="28455"/>
                </a:lnTo>
                <a:close/>
                <a:moveTo>
                  <a:pt x="3021" y="25736"/>
                </a:moveTo>
                <a:lnTo>
                  <a:pt x="2940" y="25756"/>
                </a:lnTo>
                <a:lnTo>
                  <a:pt x="2860" y="25776"/>
                </a:lnTo>
                <a:lnTo>
                  <a:pt x="2799" y="25817"/>
                </a:lnTo>
                <a:lnTo>
                  <a:pt x="2739" y="25857"/>
                </a:lnTo>
                <a:lnTo>
                  <a:pt x="2437" y="26199"/>
                </a:lnTo>
                <a:lnTo>
                  <a:pt x="2175" y="26562"/>
                </a:lnTo>
                <a:lnTo>
                  <a:pt x="1934" y="26924"/>
                </a:lnTo>
                <a:lnTo>
                  <a:pt x="1712" y="27327"/>
                </a:lnTo>
                <a:lnTo>
                  <a:pt x="1511" y="27730"/>
                </a:lnTo>
                <a:lnTo>
                  <a:pt x="1329" y="28153"/>
                </a:lnTo>
                <a:lnTo>
                  <a:pt x="1188" y="28575"/>
                </a:lnTo>
                <a:lnTo>
                  <a:pt x="1068" y="29018"/>
                </a:lnTo>
                <a:lnTo>
                  <a:pt x="967" y="29482"/>
                </a:lnTo>
                <a:lnTo>
                  <a:pt x="886" y="29945"/>
                </a:lnTo>
                <a:lnTo>
                  <a:pt x="846" y="30428"/>
                </a:lnTo>
                <a:lnTo>
                  <a:pt x="826" y="30911"/>
                </a:lnTo>
                <a:lnTo>
                  <a:pt x="826" y="31415"/>
                </a:lnTo>
                <a:lnTo>
                  <a:pt x="846" y="31918"/>
                </a:lnTo>
                <a:lnTo>
                  <a:pt x="907" y="32422"/>
                </a:lnTo>
                <a:lnTo>
                  <a:pt x="987" y="32925"/>
                </a:lnTo>
                <a:lnTo>
                  <a:pt x="1007" y="33026"/>
                </a:lnTo>
                <a:lnTo>
                  <a:pt x="1068" y="33126"/>
                </a:lnTo>
                <a:lnTo>
                  <a:pt x="1128" y="33187"/>
                </a:lnTo>
                <a:lnTo>
                  <a:pt x="1209" y="33247"/>
                </a:lnTo>
                <a:lnTo>
                  <a:pt x="1309" y="33288"/>
                </a:lnTo>
                <a:lnTo>
                  <a:pt x="1410" y="33328"/>
                </a:lnTo>
                <a:lnTo>
                  <a:pt x="1511" y="33348"/>
                </a:lnTo>
                <a:lnTo>
                  <a:pt x="1752" y="33348"/>
                </a:lnTo>
                <a:lnTo>
                  <a:pt x="1893" y="33308"/>
                </a:lnTo>
                <a:lnTo>
                  <a:pt x="1994" y="33267"/>
                </a:lnTo>
                <a:lnTo>
                  <a:pt x="2095" y="33187"/>
                </a:lnTo>
                <a:lnTo>
                  <a:pt x="2316" y="33026"/>
                </a:lnTo>
                <a:lnTo>
                  <a:pt x="2538" y="32865"/>
                </a:lnTo>
                <a:lnTo>
                  <a:pt x="2779" y="32724"/>
                </a:lnTo>
                <a:lnTo>
                  <a:pt x="3021" y="32603"/>
                </a:lnTo>
                <a:lnTo>
                  <a:pt x="3061" y="32824"/>
                </a:lnTo>
                <a:lnTo>
                  <a:pt x="3102" y="33046"/>
                </a:lnTo>
                <a:lnTo>
                  <a:pt x="3222" y="33489"/>
                </a:lnTo>
                <a:lnTo>
                  <a:pt x="3383" y="33932"/>
                </a:lnTo>
                <a:lnTo>
                  <a:pt x="3585" y="34355"/>
                </a:lnTo>
                <a:lnTo>
                  <a:pt x="3847" y="34737"/>
                </a:lnTo>
                <a:lnTo>
                  <a:pt x="4129" y="35120"/>
                </a:lnTo>
                <a:lnTo>
                  <a:pt x="4451" y="35483"/>
                </a:lnTo>
                <a:lnTo>
                  <a:pt x="4833" y="35805"/>
                </a:lnTo>
                <a:lnTo>
                  <a:pt x="4934" y="35885"/>
                </a:lnTo>
                <a:lnTo>
                  <a:pt x="5055" y="35926"/>
                </a:lnTo>
                <a:lnTo>
                  <a:pt x="5196" y="35966"/>
                </a:lnTo>
                <a:lnTo>
                  <a:pt x="5317" y="35986"/>
                </a:lnTo>
                <a:lnTo>
                  <a:pt x="5458" y="35966"/>
                </a:lnTo>
                <a:lnTo>
                  <a:pt x="5578" y="35926"/>
                </a:lnTo>
                <a:lnTo>
                  <a:pt x="5679" y="35885"/>
                </a:lnTo>
                <a:lnTo>
                  <a:pt x="5780" y="35805"/>
                </a:lnTo>
                <a:lnTo>
                  <a:pt x="5921" y="35664"/>
                </a:lnTo>
                <a:lnTo>
                  <a:pt x="6062" y="35543"/>
                </a:lnTo>
                <a:lnTo>
                  <a:pt x="6203" y="35442"/>
                </a:lnTo>
                <a:lnTo>
                  <a:pt x="6364" y="35362"/>
                </a:lnTo>
                <a:lnTo>
                  <a:pt x="6646" y="35785"/>
                </a:lnTo>
                <a:lnTo>
                  <a:pt x="6988" y="36187"/>
                </a:lnTo>
                <a:lnTo>
                  <a:pt x="7351" y="36590"/>
                </a:lnTo>
                <a:lnTo>
                  <a:pt x="7753" y="36973"/>
                </a:lnTo>
                <a:lnTo>
                  <a:pt x="8176" y="37315"/>
                </a:lnTo>
                <a:lnTo>
                  <a:pt x="8639" y="37657"/>
                </a:lnTo>
                <a:lnTo>
                  <a:pt x="9123" y="37980"/>
                </a:lnTo>
                <a:lnTo>
                  <a:pt x="9646" y="38262"/>
                </a:lnTo>
                <a:lnTo>
                  <a:pt x="10230" y="38543"/>
                </a:lnTo>
                <a:lnTo>
                  <a:pt x="10854" y="38785"/>
                </a:lnTo>
                <a:lnTo>
                  <a:pt x="11519" y="39007"/>
                </a:lnTo>
                <a:lnTo>
                  <a:pt x="12204" y="39168"/>
                </a:lnTo>
                <a:lnTo>
                  <a:pt x="12506" y="39228"/>
                </a:lnTo>
                <a:lnTo>
                  <a:pt x="12848" y="39289"/>
                </a:lnTo>
                <a:lnTo>
                  <a:pt x="13593" y="39349"/>
                </a:lnTo>
                <a:lnTo>
                  <a:pt x="13613" y="39349"/>
                </a:lnTo>
                <a:lnTo>
                  <a:pt x="13875" y="39369"/>
                </a:lnTo>
                <a:lnTo>
                  <a:pt x="14117" y="39389"/>
                </a:lnTo>
                <a:lnTo>
                  <a:pt x="14318" y="39369"/>
                </a:lnTo>
                <a:lnTo>
                  <a:pt x="14540" y="39349"/>
                </a:lnTo>
                <a:lnTo>
                  <a:pt x="14781" y="39268"/>
                </a:lnTo>
                <a:lnTo>
                  <a:pt x="14902" y="39228"/>
                </a:lnTo>
                <a:lnTo>
                  <a:pt x="15023" y="39168"/>
                </a:lnTo>
                <a:lnTo>
                  <a:pt x="15144" y="39067"/>
                </a:lnTo>
                <a:lnTo>
                  <a:pt x="15224" y="38946"/>
                </a:lnTo>
                <a:lnTo>
                  <a:pt x="15285" y="38805"/>
                </a:lnTo>
                <a:lnTo>
                  <a:pt x="15285" y="38684"/>
                </a:lnTo>
                <a:lnTo>
                  <a:pt x="15265" y="38564"/>
                </a:lnTo>
                <a:lnTo>
                  <a:pt x="15204" y="38443"/>
                </a:lnTo>
                <a:lnTo>
                  <a:pt x="15124" y="38362"/>
                </a:lnTo>
                <a:lnTo>
                  <a:pt x="15003" y="38282"/>
                </a:lnTo>
                <a:lnTo>
                  <a:pt x="14882" y="38241"/>
                </a:lnTo>
                <a:lnTo>
                  <a:pt x="14761" y="38181"/>
                </a:lnTo>
                <a:lnTo>
                  <a:pt x="14519" y="38141"/>
                </a:lnTo>
                <a:lnTo>
                  <a:pt x="14258" y="38121"/>
                </a:lnTo>
                <a:lnTo>
                  <a:pt x="14016" y="38100"/>
                </a:lnTo>
                <a:lnTo>
                  <a:pt x="13835" y="38100"/>
                </a:lnTo>
                <a:lnTo>
                  <a:pt x="13291" y="38060"/>
                </a:lnTo>
                <a:lnTo>
                  <a:pt x="12687" y="37980"/>
                </a:lnTo>
                <a:lnTo>
                  <a:pt x="12103" y="37859"/>
                </a:lnTo>
                <a:lnTo>
                  <a:pt x="11539" y="37698"/>
                </a:lnTo>
                <a:lnTo>
                  <a:pt x="10995" y="37496"/>
                </a:lnTo>
                <a:lnTo>
                  <a:pt x="10452" y="37255"/>
                </a:lnTo>
                <a:lnTo>
                  <a:pt x="9928" y="36993"/>
                </a:lnTo>
                <a:lnTo>
                  <a:pt x="9445" y="36691"/>
                </a:lnTo>
                <a:lnTo>
                  <a:pt x="8982" y="36369"/>
                </a:lnTo>
                <a:lnTo>
                  <a:pt x="8579" y="36006"/>
                </a:lnTo>
                <a:lnTo>
                  <a:pt x="8196" y="35603"/>
                </a:lnTo>
                <a:lnTo>
                  <a:pt x="7834" y="35201"/>
                </a:lnTo>
                <a:lnTo>
                  <a:pt x="7532" y="34758"/>
                </a:lnTo>
                <a:lnTo>
                  <a:pt x="7270" y="34294"/>
                </a:lnTo>
                <a:lnTo>
                  <a:pt x="7210" y="34214"/>
                </a:lnTo>
                <a:lnTo>
                  <a:pt x="7149" y="34153"/>
                </a:lnTo>
                <a:lnTo>
                  <a:pt x="7089" y="34113"/>
                </a:lnTo>
                <a:lnTo>
                  <a:pt x="7008" y="34073"/>
                </a:lnTo>
                <a:lnTo>
                  <a:pt x="6827" y="34013"/>
                </a:lnTo>
                <a:lnTo>
                  <a:pt x="6666" y="33992"/>
                </a:lnTo>
                <a:lnTo>
                  <a:pt x="6485" y="34013"/>
                </a:lnTo>
                <a:lnTo>
                  <a:pt x="6183" y="34113"/>
                </a:lnTo>
                <a:lnTo>
                  <a:pt x="5880" y="34234"/>
                </a:lnTo>
                <a:lnTo>
                  <a:pt x="5599" y="34375"/>
                </a:lnTo>
                <a:lnTo>
                  <a:pt x="5337" y="34556"/>
                </a:lnTo>
                <a:lnTo>
                  <a:pt x="5075" y="34254"/>
                </a:lnTo>
                <a:lnTo>
                  <a:pt x="4874" y="33932"/>
                </a:lnTo>
                <a:lnTo>
                  <a:pt x="4692" y="33590"/>
                </a:lnTo>
                <a:lnTo>
                  <a:pt x="4551" y="33247"/>
                </a:lnTo>
                <a:lnTo>
                  <a:pt x="4451" y="32905"/>
                </a:lnTo>
                <a:lnTo>
                  <a:pt x="4390" y="32543"/>
                </a:lnTo>
                <a:lnTo>
                  <a:pt x="4350" y="32160"/>
                </a:lnTo>
                <a:lnTo>
                  <a:pt x="4370" y="31797"/>
                </a:lnTo>
                <a:lnTo>
                  <a:pt x="4370" y="31697"/>
                </a:lnTo>
                <a:lnTo>
                  <a:pt x="4350" y="31616"/>
                </a:lnTo>
                <a:lnTo>
                  <a:pt x="4310" y="31515"/>
                </a:lnTo>
                <a:lnTo>
                  <a:pt x="4249" y="31435"/>
                </a:lnTo>
                <a:lnTo>
                  <a:pt x="4129" y="31334"/>
                </a:lnTo>
                <a:lnTo>
                  <a:pt x="3988" y="31274"/>
                </a:lnTo>
                <a:lnTo>
                  <a:pt x="3847" y="31234"/>
                </a:lnTo>
                <a:lnTo>
                  <a:pt x="3665" y="31213"/>
                </a:lnTo>
                <a:lnTo>
                  <a:pt x="3524" y="31213"/>
                </a:lnTo>
                <a:lnTo>
                  <a:pt x="3162" y="31294"/>
                </a:lnTo>
                <a:lnTo>
                  <a:pt x="2820" y="31415"/>
                </a:lnTo>
                <a:lnTo>
                  <a:pt x="2477" y="31536"/>
                </a:lnTo>
                <a:lnTo>
                  <a:pt x="2155" y="31677"/>
                </a:lnTo>
                <a:lnTo>
                  <a:pt x="2155" y="31133"/>
                </a:lnTo>
                <a:lnTo>
                  <a:pt x="2175" y="30569"/>
                </a:lnTo>
                <a:lnTo>
                  <a:pt x="2236" y="30005"/>
                </a:lnTo>
                <a:lnTo>
                  <a:pt x="2316" y="29441"/>
                </a:lnTo>
                <a:lnTo>
                  <a:pt x="2417" y="29059"/>
                </a:lnTo>
                <a:lnTo>
                  <a:pt x="2518" y="28656"/>
                </a:lnTo>
                <a:lnTo>
                  <a:pt x="2638" y="28273"/>
                </a:lnTo>
                <a:lnTo>
                  <a:pt x="2779" y="27891"/>
                </a:lnTo>
                <a:lnTo>
                  <a:pt x="3102" y="27126"/>
                </a:lnTo>
                <a:lnTo>
                  <a:pt x="3424" y="26380"/>
                </a:lnTo>
                <a:lnTo>
                  <a:pt x="3484" y="26260"/>
                </a:lnTo>
                <a:lnTo>
                  <a:pt x="3504" y="26179"/>
                </a:lnTo>
                <a:lnTo>
                  <a:pt x="3504" y="26099"/>
                </a:lnTo>
                <a:lnTo>
                  <a:pt x="3484" y="26038"/>
                </a:lnTo>
                <a:lnTo>
                  <a:pt x="3464" y="25958"/>
                </a:lnTo>
                <a:lnTo>
                  <a:pt x="3383" y="25877"/>
                </a:lnTo>
                <a:lnTo>
                  <a:pt x="3263" y="25796"/>
                </a:lnTo>
                <a:lnTo>
                  <a:pt x="3142" y="25756"/>
                </a:lnTo>
                <a:lnTo>
                  <a:pt x="3021" y="25736"/>
                </a:lnTo>
                <a:close/>
                <a:moveTo>
                  <a:pt x="27206" y="25635"/>
                </a:moveTo>
                <a:lnTo>
                  <a:pt x="27146" y="25656"/>
                </a:lnTo>
                <a:lnTo>
                  <a:pt x="27085" y="25676"/>
                </a:lnTo>
                <a:lnTo>
                  <a:pt x="26964" y="25736"/>
                </a:lnTo>
                <a:lnTo>
                  <a:pt x="26904" y="25837"/>
                </a:lnTo>
                <a:lnTo>
                  <a:pt x="26884" y="25877"/>
                </a:lnTo>
                <a:lnTo>
                  <a:pt x="26864" y="25937"/>
                </a:lnTo>
                <a:lnTo>
                  <a:pt x="26884" y="26139"/>
                </a:lnTo>
                <a:lnTo>
                  <a:pt x="26924" y="26320"/>
                </a:lnTo>
                <a:lnTo>
                  <a:pt x="26984" y="26501"/>
                </a:lnTo>
                <a:lnTo>
                  <a:pt x="27065" y="26683"/>
                </a:lnTo>
                <a:lnTo>
                  <a:pt x="27246" y="27045"/>
                </a:lnTo>
                <a:lnTo>
                  <a:pt x="27468" y="27407"/>
                </a:lnTo>
                <a:lnTo>
                  <a:pt x="27629" y="27669"/>
                </a:lnTo>
                <a:lnTo>
                  <a:pt x="27770" y="27931"/>
                </a:lnTo>
                <a:lnTo>
                  <a:pt x="27931" y="28233"/>
                </a:lnTo>
                <a:lnTo>
                  <a:pt x="28052" y="28535"/>
                </a:lnTo>
                <a:lnTo>
                  <a:pt x="28193" y="28877"/>
                </a:lnTo>
                <a:lnTo>
                  <a:pt x="28314" y="29220"/>
                </a:lnTo>
                <a:lnTo>
                  <a:pt x="27387" y="29079"/>
                </a:lnTo>
                <a:lnTo>
                  <a:pt x="26421" y="28958"/>
                </a:lnTo>
                <a:lnTo>
                  <a:pt x="26360" y="28958"/>
                </a:lnTo>
                <a:lnTo>
                  <a:pt x="26199" y="28978"/>
                </a:lnTo>
                <a:lnTo>
                  <a:pt x="26058" y="29039"/>
                </a:lnTo>
                <a:lnTo>
                  <a:pt x="25937" y="29139"/>
                </a:lnTo>
                <a:lnTo>
                  <a:pt x="25837" y="29260"/>
                </a:lnTo>
                <a:lnTo>
                  <a:pt x="25796" y="29401"/>
                </a:lnTo>
                <a:lnTo>
                  <a:pt x="25776" y="29562"/>
                </a:lnTo>
                <a:lnTo>
                  <a:pt x="25796" y="29703"/>
                </a:lnTo>
                <a:lnTo>
                  <a:pt x="25857" y="29824"/>
                </a:lnTo>
                <a:lnTo>
                  <a:pt x="25998" y="30045"/>
                </a:lnTo>
                <a:lnTo>
                  <a:pt x="26098" y="30287"/>
                </a:lnTo>
                <a:lnTo>
                  <a:pt x="26199" y="30569"/>
                </a:lnTo>
                <a:lnTo>
                  <a:pt x="26260" y="30851"/>
                </a:lnTo>
                <a:lnTo>
                  <a:pt x="26320" y="31173"/>
                </a:lnTo>
                <a:lnTo>
                  <a:pt x="26340" y="31495"/>
                </a:lnTo>
                <a:lnTo>
                  <a:pt x="26340" y="31858"/>
                </a:lnTo>
                <a:lnTo>
                  <a:pt x="26320" y="32220"/>
                </a:lnTo>
                <a:lnTo>
                  <a:pt x="26300" y="32482"/>
                </a:lnTo>
                <a:lnTo>
                  <a:pt x="26239" y="32744"/>
                </a:lnTo>
                <a:lnTo>
                  <a:pt x="26179" y="32986"/>
                </a:lnTo>
                <a:lnTo>
                  <a:pt x="26098" y="33247"/>
                </a:lnTo>
                <a:lnTo>
                  <a:pt x="25877" y="32965"/>
                </a:lnTo>
                <a:lnTo>
                  <a:pt x="25796" y="32905"/>
                </a:lnTo>
                <a:lnTo>
                  <a:pt x="25696" y="32845"/>
                </a:lnTo>
                <a:lnTo>
                  <a:pt x="25595" y="32824"/>
                </a:lnTo>
                <a:lnTo>
                  <a:pt x="25474" y="32804"/>
                </a:lnTo>
                <a:lnTo>
                  <a:pt x="25313" y="32824"/>
                </a:lnTo>
                <a:lnTo>
                  <a:pt x="25152" y="32885"/>
                </a:lnTo>
                <a:lnTo>
                  <a:pt x="25011" y="32965"/>
                </a:lnTo>
                <a:lnTo>
                  <a:pt x="24910" y="33066"/>
                </a:lnTo>
                <a:lnTo>
                  <a:pt x="24467" y="33590"/>
                </a:lnTo>
                <a:lnTo>
                  <a:pt x="23984" y="34093"/>
                </a:lnTo>
                <a:lnTo>
                  <a:pt x="23481" y="34576"/>
                </a:lnTo>
                <a:lnTo>
                  <a:pt x="22957" y="35060"/>
                </a:lnTo>
                <a:lnTo>
                  <a:pt x="22393" y="35523"/>
                </a:lnTo>
                <a:lnTo>
                  <a:pt x="21789" y="35946"/>
                </a:lnTo>
                <a:lnTo>
                  <a:pt x="21185" y="36389"/>
                </a:lnTo>
                <a:lnTo>
                  <a:pt x="20520" y="36792"/>
                </a:lnTo>
                <a:lnTo>
                  <a:pt x="19916" y="37134"/>
                </a:lnTo>
                <a:lnTo>
                  <a:pt x="19272" y="37476"/>
                </a:lnTo>
                <a:lnTo>
                  <a:pt x="18587" y="37798"/>
                </a:lnTo>
                <a:lnTo>
                  <a:pt x="17903" y="38100"/>
                </a:lnTo>
                <a:lnTo>
                  <a:pt x="17278" y="38342"/>
                </a:lnTo>
                <a:lnTo>
                  <a:pt x="16674" y="38543"/>
                </a:lnTo>
                <a:lnTo>
                  <a:pt x="15808" y="38846"/>
                </a:lnTo>
                <a:lnTo>
                  <a:pt x="15385" y="39007"/>
                </a:lnTo>
                <a:lnTo>
                  <a:pt x="14983" y="39188"/>
                </a:lnTo>
                <a:lnTo>
                  <a:pt x="14882" y="39268"/>
                </a:lnTo>
                <a:lnTo>
                  <a:pt x="14801" y="39369"/>
                </a:lnTo>
                <a:lnTo>
                  <a:pt x="14781" y="39490"/>
                </a:lnTo>
                <a:lnTo>
                  <a:pt x="14781" y="39611"/>
                </a:lnTo>
                <a:lnTo>
                  <a:pt x="14821" y="39732"/>
                </a:lnTo>
                <a:lnTo>
                  <a:pt x="14922" y="39812"/>
                </a:lnTo>
                <a:lnTo>
                  <a:pt x="14962" y="39852"/>
                </a:lnTo>
                <a:lnTo>
                  <a:pt x="15043" y="39893"/>
                </a:lnTo>
                <a:lnTo>
                  <a:pt x="15103" y="39913"/>
                </a:lnTo>
                <a:lnTo>
                  <a:pt x="15204" y="39913"/>
                </a:lnTo>
                <a:lnTo>
                  <a:pt x="15587" y="39893"/>
                </a:lnTo>
                <a:lnTo>
                  <a:pt x="15969" y="39832"/>
                </a:lnTo>
                <a:lnTo>
                  <a:pt x="16352" y="39732"/>
                </a:lnTo>
                <a:lnTo>
                  <a:pt x="16735" y="39631"/>
                </a:lnTo>
                <a:lnTo>
                  <a:pt x="17097" y="39510"/>
                </a:lnTo>
                <a:lnTo>
                  <a:pt x="17459" y="39389"/>
                </a:lnTo>
                <a:lnTo>
                  <a:pt x="18184" y="39087"/>
                </a:lnTo>
                <a:lnTo>
                  <a:pt x="18346" y="39027"/>
                </a:lnTo>
                <a:lnTo>
                  <a:pt x="19070" y="38725"/>
                </a:lnTo>
                <a:lnTo>
                  <a:pt x="19775" y="38382"/>
                </a:lnTo>
                <a:lnTo>
                  <a:pt x="20500" y="38000"/>
                </a:lnTo>
                <a:lnTo>
                  <a:pt x="21205" y="37597"/>
                </a:lnTo>
                <a:lnTo>
                  <a:pt x="21749" y="37255"/>
                </a:lnTo>
                <a:lnTo>
                  <a:pt x="22272" y="36892"/>
                </a:lnTo>
                <a:lnTo>
                  <a:pt x="22816" y="36530"/>
                </a:lnTo>
                <a:lnTo>
                  <a:pt x="23319" y="36127"/>
                </a:lnTo>
                <a:lnTo>
                  <a:pt x="23823" y="35704"/>
                </a:lnTo>
                <a:lnTo>
                  <a:pt x="24326" y="35281"/>
                </a:lnTo>
                <a:lnTo>
                  <a:pt x="24810" y="34838"/>
                </a:lnTo>
                <a:lnTo>
                  <a:pt x="25273" y="34355"/>
                </a:lnTo>
                <a:lnTo>
                  <a:pt x="25293" y="34576"/>
                </a:lnTo>
                <a:lnTo>
                  <a:pt x="25253" y="34798"/>
                </a:lnTo>
                <a:lnTo>
                  <a:pt x="25253" y="34919"/>
                </a:lnTo>
                <a:lnTo>
                  <a:pt x="25273" y="35040"/>
                </a:lnTo>
                <a:lnTo>
                  <a:pt x="25313" y="35140"/>
                </a:lnTo>
                <a:lnTo>
                  <a:pt x="25373" y="35261"/>
                </a:lnTo>
                <a:lnTo>
                  <a:pt x="25474" y="35362"/>
                </a:lnTo>
                <a:lnTo>
                  <a:pt x="25615" y="35442"/>
                </a:lnTo>
                <a:lnTo>
                  <a:pt x="25756" y="35483"/>
                </a:lnTo>
                <a:lnTo>
                  <a:pt x="25917" y="35503"/>
                </a:lnTo>
                <a:lnTo>
                  <a:pt x="26078" y="35483"/>
                </a:lnTo>
                <a:lnTo>
                  <a:pt x="26219" y="35442"/>
                </a:lnTo>
                <a:lnTo>
                  <a:pt x="26360" y="35342"/>
                </a:lnTo>
                <a:lnTo>
                  <a:pt x="26461" y="35241"/>
                </a:lnTo>
                <a:lnTo>
                  <a:pt x="26682" y="34919"/>
                </a:lnTo>
                <a:lnTo>
                  <a:pt x="26864" y="34576"/>
                </a:lnTo>
                <a:lnTo>
                  <a:pt x="27045" y="34234"/>
                </a:lnTo>
                <a:lnTo>
                  <a:pt x="27186" y="33892"/>
                </a:lnTo>
                <a:lnTo>
                  <a:pt x="27307" y="33529"/>
                </a:lnTo>
                <a:lnTo>
                  <a:pt x="27407" y="33147"/>
                </a:lnTo>
                <a:lnTo>
                  <a:pt x="27488" y="32764"/>
                </a:lnTo>
                <a:lnTo>
                  <a:pt x="27548" y="32361"/>
                </a:lnTo>
                <a:lnTo>
                  <a:pt x="27589" y="31979"/>
                </a:lnTo>
                <a:lnTo>
                  <a:pt x="27589" y="31616"/>
                </a:lnTo>
                <a:lnTo>
                  <a:pt x="27548" y="31213"/>
                </a:lnTo>
                <a:lnTo>
                  <a:pt x="27488" y="30831"/>
                </a:lnTo>
                <a:lnTo>
                  <a:pt x="27448" y="30569"/>
                </a:lnTo>
                <a:lnTo>
                  <a:pt x="27367" y="30267"/>
                </a:lnTo>
                <a:lnTo>
                  <a:pt x="28173" y="30388"/>
                </a:lnTo>
                <a:lnTo>
                  <a:pt x="29038" y="30529"/>
                </a:lnTo>
                <a:lnTo>
                  <a:pt x="29361" y="30529"/>
                </a:lnTo>
                <a:lnTo>
                  <a:pt x="29522" y="30468"/>
                </a:lnTo>
                <a:lnTo>
                  <a:pt x="29643" y="30388"/>
                </a:lnTo>
                <a:lnTo>
                  <a:pt x="29763" y="30287"/>
                </a:lnTo>
                <a:lnTo>
                  <a:pt x="29824" y="30186"/>
                </a:lnTo>
                <a:lnTo>
                  <a:pt x="29864" y="30066"/>
                </a:lnTo>
                <a:lnTo>
                  <a:pt x="29884" y="29925"/>
                </a:lnTo>
                <a:lnTo>
                  <a:pt x="29864" y="29804"/>
                </a:lnTo>
                <a:lnTo>
                  <a:pt x="29703" y="29220"/>
                </a:lnTo>
                <a:lnTo>
                  <a:pt x="29502" y="28656"/>
                </a:lnTo>
                <a:lnTo>
                  <a:pt x="29260" y="28072"/>
                </a:lnTo>
                <a:lnTo>
                  <a:pt x="28978" y="27468"/>
                </a:lnTo>
                <a:lnTo>
                  <a:pt x="28676" y="26964"/>
                </a:lnTo>
                <a:lnTo>
                  <a:pt x="28515" y="26703"/>
                </a:lnTo>
                <a:lnTo>
                  <a:pt x="28334" y="26441"/>
                </a:lnTo>
                <a:lnTo>
                  <a:pt x="28112" y="26179"/>
                </a:lnTo>
                <a:lnTo>
                  <a:pt x="27871" y="25958"/>
                </a:lnTo>
                <a:lnTo>
                  <a:pt x="27750" y="25877"/>
                </a:lnTo>
                <a:lnTo>
                  <a:pt x="27609" y="25796"/>
                </a:lnTo>
                <a:lnTo>
                  <a:pt x="27468" y="25716"/>
                </a:lnTo>
                <a:lnTo>
                  <a:pt x="27307" y="25656"/>
                </a:lnTo>
                <a:lnTo>
                  <a:pt x="27206" y="256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1475275" y="923544"/>
            <a:ext cx="6201000" cy="45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</a:t>
            </a:r>
            <a:endParaRPr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1475275" y="1456300"/>
            <a:ext cx="3009900" cy="205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b="1" dirty="0">
                <a:latin typeface="Satisfy" panose="020B0600000101010101" charset="0"/>
              </a:rPr>
              <a:t>기획 배경 및 목표</a:t>
            </a:r>
            <a:endParaRPr lang="en-US" altLang="ko-KR" b="1" dirty="0">
              <a:latin typeface="Satisfy" panose="020B0600000101010101" charset="0"/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b="1" dirty="0">
                <a:latin typeface="Satisfy" panose="020B0600000101010101" charset="0"/>
              </a:rPr>
              <a:t>추진 계획</a:t>
            </a:r>
            <a:endParaRPr lang="en-US" altLang="ko-KR" b="1" dirty="0">
              <a:latin typeface="Satisfy" panose="020B0600000101010101" charset="0"/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b="1" dirty="0">
                <a:latin typeface="Satisfy" panose="020B0600000101010101" charset="0"/>
              </a:rPr>
              <a:t>개발 결과</a:t>
            </a:r>
            <a:endParaRPr lang="en-US" altLang="ko-KR" b="1" dirty="0">
              <a:latin typeface="Satisfy" panose="020B0600000101010101" charset="0"/>
            </a:endParaRPr>
          </a:p>
          <a:p>
            <a:pPr marL="0" indent="0">
              <a:lnSpc>
                <a:spcPct val="250000"/>
              </a:lnSpc>
              <a:spcBef>
                <a:spcPts val="0"/>
              </a:spcBef>
              <a:buNone/>
            </a:pPr>
            <a:endParaRPr lang="en-US" altLang="ko-KR" b="1" dirty="0">
              <a:latin typeface="Satisfy" panose="020B0600000101010101" charset="0"/>
            </a:endParaRPr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ctrTitle"/>
          </p:nvPr>
        </p:nvSpPr>
        <p:spPr>
          <a:xfrm>
            <a:off x="1000450" y="3279375"/>
            <a:ext cx="7143300" cy="47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ko-KR" altLang="en-US" b="1" dirty="0">
                <a:solidFill>
                  <a:schemeClr val="tx1"/>
                </a:solidFill>
              </a:rPr>
              <a:t>기획 배경 및 목표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043836-196B-95A9-F4D9-C7380A71F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1076453"/>
            <a:ext cx="10668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1475275" y="923544"/>
            <a:ext cx="6193800" cy="45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기획 배경</a:t>
            </a:r>
            <a:endParaRPr b="1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1475275" y="1437300"/>
            <a:ext cx="6193800" cy="245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ko-KR" altLang="en-US" b="1" dirty="0"/>
              <a:t>전국적인 아파트 가격 하락 이슈</a:t>
            </a:r>
            <a:endParaRPr lang="en-US" altLang="ko-KR"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ko-KR" altLang="en-US" b="1" dirty="0"/>
              <a:t>아파트 가격의 추세</a:t>
            </a:r>
            <a:endParaRPr b="1"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1475275" y="923544"/>
            <a:ext cx="6193800" cy="45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목표</a:t>
            </a:r>
            <a:endParaRPr b="1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1475275" y="1437300"/>
            <a:ext cx="6193800" cy="245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ko-KR" altLang="en-US" b="1" dirty="0"/>
              <a:t>최근 아파트 가격의 동향 파악</a:t>
            </a:r>
            <a:endParaRPr lang="en-US" altLang="ko-KR"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ko-KR" altLang="en-US" b="1" dirty="0"/>
              <a:t>공지사항 게재</a:t>
            </a:r>
            <a:endParaRPr lang="en-US" altLang="ko-KR"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ko-KR" altLang="en-US" b="1" dirty="0"/>
              <a:t>편의시설 위치 정보 제공</a:t>
            </a:r>
            <a:endParaRPr lang="en-US" altLang="ko-KR"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endParaRPr lang="en-US" altLang="ko-KR"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endParaRPr b="1"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9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ctrTitle"/>
          </p:nvPr>
        </p:nvSpPr>
        <p:spPr>
          <a:xfrm>
            <a:off x="1000450" y="3279375"/>
            <a:ext cx="7143300" cy="47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ko-KR" altLang="en-US" b="1" dirty="0">
                <a:solidFill>
                  <a:schemeClr val="tx1"/>
                </a:solidFill>
              </a:rPr>
              <a:t>계획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F45534-CDDB-C87D-BF08-8CA6EB3E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1085850"/>
            <a:ext cx="1066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1475175" y="919449"/>
            <a:ext cx="6193500" cy="4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계획</a:t>
            </a:r>
            <a:endParaRPr b="1" dirty="0"/>
          </a:p>
        </p:txBody>
      </p:sp>
      <p:sp>
        <p:nvSpPr>
          <p:cNvPr id="183" name="Google Shape;183;p25"/>
          <p:cNvSpPr/>
          <p:nvPr/>
        </p:nvSpPr>
        <p:spPr>
          <a:xfrm>
            <a:off x="1475175" y="1909200"/>
            <a:ext cx="2233500" cy="1325100"/>
          </a:xfrm>
          <a:prstGeom prst="homePlate">
            <a:avLst>
              <a:gd name="adj" fmla="val 301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3"/>
            <a:r>
              <a:rPr lang="ko-KR" altLang="en-US" sz="1800" b="1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기획</a:t>
            </a:r>
            <a:endParaRPr lang="en-US" altLang="ko-KR" sz="1800" b="1" dirty="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요구 분석</a:t>
            </a:r>
            <a:endParaRPr lang="en-US" altLang="ko-KR" sz="1200" b="1" dirty="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기획 회의</a:t>
            </a:r>
            <a:endParaRPr lang="en-US" altLang="ko-KR" sz="1200" b="1" dirty="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일정 및 산출물 관리</a:t>
            </a:r>
            <a:endParaRPr lang="en-US" altLang="ko-KR" sz="1200" b="1" dirty="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업무 분담</a:t>
            </a:r>
            <a:endParaRPr lang="en-US" altLang="ko-KR" sz="1200" b="1" dirty="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412155" y="1909200"/>
            <a:ext cx="2276700" cy="1325100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3"/>
            <a:r>
              <a:rPr lang="ko-KR" altLang="en-US" sz="1800" b="1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디자인</a:t>
            </a:r>
            <a:endParaRPr lang="en-US" altLang="ko-KR" sz="1800" b="1" dirty="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lvl="3"/>
            <a:endParaRPr lang="en-US" altLang="ko-KR" sz="1800" b="1" dirty="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디자인 기획</a:t>
            </a:r>
            <a:endParaRPr lang="en-US" altLang="ko-KR" sz="1200" b="1" dirty="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시안 작성</a:t>
            </a:r>
            <a:endParaRPr lang="en-US" altLang="ko-KR" sz="1200" b="1" dirty="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5392089" y="1909200"/>
            <a:ext cx="2276700" cy="1325100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3"/>
            <a:r>
              <a:rPr lang="ko-KR" altLang="en-US" sz="1800" b="1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개발</a:t>
            </a:r>
            <a:endParaRPr lang="en-US" altLang="ko-KR" sz="1800" b="1" dirty="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lvl="3"/>
            <a:endParaRPr lang="en-US" altLang="ko-KR" sz="1800" b="1" dirty="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프로그래밍</a:t>
            </a:r>
            <a:endParaRPr lang="en-US" altLang="ko-KR" sz="1200" b="1" dirty="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테스트</a:t>
            </a:r>
            <a:endParaRPr lang="en-US" altLang="ko-KR" sz="1200" b="1" dirty="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ctrTitle"/>
          </p:nvPr>
        </p:nvSpPr>
        <p:spPr>
          <a:xfrm>
            <a:off x="1000450" y="3279375"/>
            <a:ext cx="7143300" cy="47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ko-KR" altLang="en-US" b="1" dirty="0">
                <a:solidFill>
                  <a:schemeClr val="tx1"/>
                </a:solidFill>
              </a:rPr>
              <a:t>개발 결과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89CABB-8F83-9C8C-F61C-9E2DBE39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5" y="1085850"/>
            <a:ext cx="1066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449775" y="375741"/>
            <a:ext cx="6193500" cy="4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</a:t>
            </a:r>
            <a:endParaRPr dirty="0"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1160596" y="1112300"/>
            <a:ext cx="1910700" cy="26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KAKAO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b="1" dirty="0"/>
              <a:t>지하철</a:t>
            </a:r>
            <a:endParaRPr lang="en-US" altLang="ko-KR" b="1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b="1" dirty="0"/>
              <a:t>카페</a:t>
            </a:r>
            <a:endParaRPr lang="en-US" altLang="ko-KR" b="1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b="1" dirty="0"/>
              <a:t>편의점</a:t>
            </a:r>
            <a:endParaRPr lang="en-US" altLang="ko-KR" b="1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b="1" dirty="0"/>
              <a:t>약국</a:t>
            </a:r>
            <a:endParaRPr lang="en-US" altLang="ko-KR" b="1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b="1" dirty="0"/>
              <a:t>병원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950" y="176593"/>
            <a:ext cx="1392442" cy="18714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650" y="2117818"/>
            <a:ext cx="4288375" cy="284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istmas 2020 extra template">
  <a:themeElements>
    <a:clrScheme name="Custom 347">
      <a:dk1>
        <a:srgbClr val="102E39"/>
      </a:dk1>
      <a:lt1>
        <a:srgbClr val="FFFFFF"/>
      </a:lt1>
      <a:dk2>
        <a:srgbClr val="667C89"/>
      </a:dk2>
      <a:lt2>
        <a:srgbClr val="F3EBE9"/>
      </a:lt2>
      <a:accent1>
        <a:srgbClr val="F33D41"/>
      </a:accent1>
      <a:accent2>
        <a:srgbClr val="C11216"/>
      </a:accent2>
      <a:accent3>
        <a:srgbClr val="ABC08E"/>
      </a:accent3>
      <a:accent4>
        <a:srgbClr val="68A27A"/>
      </a:accent4>
      <a:accent5>
        <a:srgbClr val="43635C"/>
      </a:accent5>
      <a:accent6>
        <a:srgbClr val="976E55"/>
      </a:accent6>
      <a:hlink>
        <a:srgbClr val="0E4E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276</Words>
  <Application>Microsoft Office PowerPoint</Application>
  <PresentationFormat>화면 슬라이드 쇼(16:9)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Bellota Text</vt:lpstr>
      <vt:lpstr>Satisfy</vt:lpstr>
      <vt:lpstr>Arial</vt:lpstr>
      <vt:lpstr>Christmas 2020 extra template</vt:lpstr>
      <vt:lpstr>Where Is H.D.J. My Home</vt:lpstr>
      <vt:lpstr>Index</vt:lpstr>
      <vt:lpstr>기획 배경 및 목표</vt:lpstr>
      <vt:lpstr>기획 배경</vt:lpstr>
      <vt:lpstr>목표</vt:lpstr>
      <vt:lpstr>계획</vt:lpstr>
      <vt:lpstr>계획</vt:lpstr>
      <vt:lpstr>개발 결과</vt:lpstr>
      <vt:lpstr>API</vt:lpstr>
      <vt:lpstr>API</vt:lpstr>
      <vt:lpstr>API</vt:lpstr>
      <vt:lpstr>시연 영상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Is H.D.J. My Home</dc:title>
  <dc:creator>SSAFY</dc:creator>
  <cp:lastModifiedBy>multicampus</cp:lastModifiedBy>
  <cp:revision>15</cp:revision>
  <dcterms:modified xsi:type="dcterms:W3CDTF">2022-11-25T00:36:42Z</dcterms:modified>
</cp:coreProperties>
</file>