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Oswald Regular"/>
      <p:regular r:id="rId27"/>
      <p:bold r:id="rId28"/>
    </p:embeddedFont>
    <p:embeddedFont>
      <p:font typeface="Roboto"/>
      <p:regular r:id="rId29"/>
      <p:bold r:id="rId30"/>
      <p:italic r:id="rId31"/>
      <p:boldItalic r:id="rId32"/>
    </p:embeddedFont>
    <p:embeddedFont>
      <p:font typeface="Montserrat"/>
      <p:regular r:id="rId33"/>
      <p:bold r:id="rId34"/>
      <p:italic r:id="rId35"/>
      <p:boldItalic r:id="rId36"/>
    </p:embeddedFont>
    <p:embeddedFont>
      <p:font typeface="Montserrat Medium"/>
      <p:regular r:id="rId37"/>
      <p:bold r:id="rId38"/>
      <p:italic r:id="rId39"/>
      <p:boldItalic r:id="rId40"/>
    </p:embeddedFont>
    <p:embeddedFont>
      <p:font typeface="Raleway Thin"/>
      <p:regular r:id="rId41"/>
      <p:bold r:id="rId42"/>
      <p:italic r:id="rId43"/>
      <p:boldItalic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AF8961-A3E2-483A-A916-8702F9491A1C}">
  <a:tblStyle styleId="{47AF8961-A3E2-483A-A916-8702F9491A1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Medium-boldItalic.fntdata"/><Relationship Id="rId20" Type="http://schemas.openxmlformats.org/officeDocument/2006/relationships/slide" Target="slides/slide15.xml"/><Relationship Id="rId42" Type="http://schemas.openxmlformats.org/officeDocument/2006/relationships/font" Target="fonts/RalewayThin-bold.fntdata"/><Relationship Id="rId41" Type="http://schemas.openxmlformats.org/officeDocument/2006/relationships/font" Target="fonts/RalewayThin-regular.fntdata"/><Relationship Id="rId22" Type="http://schemas.openxmlformats.org/officeDocument/2006/relationships/slide" Target="slides/slide17.xml"/><Relationship Id="rId44" Type="http://schemas.openxmlformats.org/officeDocument/2006/relationships/font" Target="fonts/RalewayThin-boldItalic.fntdata"/><Relationship Id="rId21" Type="http://schemas.openxmlformats.org/officeDocument/2006/relationships/slide" Target="slides/slide16.xml"/><Relationship Id="rId43" Type="http://schemas.openxmlformats.org/officeDocument/2006/relationships/font" Target="fonts/RalewayThin-italic.fntdata"/><Relationship Id="rId24" Type="http://schemas.openxmlformats.org/officeDocument/2006/relationships/slide" Target="slides/slide19.xml"/><Relationship Id="rId46" Type="http://schemas.openxmlformats.org/officeDocument/2006/relationships/font" Target="fonts/Oswald-bold.fntdata"/><Relationship Id="rId23" Type="http://schemas.openxmlformats.org/officeDocument/2006/relationships/slide" Target="slides/slide18.xml"/><Relationship Id="rId45"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swaldRegular-bold.fntdata"/><Relationship Id="rId27" Type="http://schemas.openxmlformats.org/officeDocument/2006/relationships/font" Target="fonts/OswaldRegula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MontserratMedium-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MontserratMedium-italic.fntdata"/><Relationship Id="rId16" Type="http://schemas.openxmlformats.org/officeDocument/2006/relationships/slide" Target="slides/slide11.xml"/><Relationship Id="rId38" Type="http://schemas.openxmlformats.org/officeDocument/2006/relationships/font" Target="fonts/Montserrat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9f3c38965c_0_2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9f3c38965c_0_2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a67f9f275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a67f9f275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Picture of </a:t>
            </a:r>
            <a:r>
              <a:rPr lang="en"/>
              <a:t>an</a:t>
            </a:r>
            <a:r>
              <a:rPr lang="en"/>
              <a:t> intermediate decision regression tree with max_depth 3</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9f337d151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9f337d151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generate the mse graph</a:t>
            </a:r>
            <a:endParaRPr/>
          </a:p>
          <a:p>
            <a:pPr indent="0" lvl="0" marL="0" rtl="0" algn="l">
              <a:spcBef>
                <a:spcPts val="0"/>
              </a:spcBef>
              <a:spcAft>
                <a:spcPts val="0"/>
              </a:spcAft>
              <a:buNone/>
            </a:pPr>
            <a:r>
              <a:rPr lang="en"/>
              <a:t>Might want to give a statistic for the max depth </a:t>
            </a:r>
            <a:endParaRPr/>
          </a:p>
          <a:p>
            <a:pPr indent="0" lvl="0" marL="0" rtl="0" algn="l">
              <a:spcBef>
                <a:spcPts val="0"/>
              </a:spcBef>
              <a:spcAft>
                <a:spcPts val="0"/>
              </a:spcAft>
              <a:buNone/>
            </a:pPr>
            <a:r>
              <a:rPr lang="en"/>
              <a:t>Put in the preliminary mse for decision tree and rfr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9f3c38965c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9f3c38965c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RMSE final value - Mekala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RMSE or MSE?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9f3c38965c_0_1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9f3c38965c_0_1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9a0b7afd9d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9a0b7afd9d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Anything else to add?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9f337d151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9f337d151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9f3c38965c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9f3c38965c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9a0b7afd9d_0_1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9" name="Google Shape;1349;g9a0b7afd9d_0_1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9f3c38965c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1" name="Google Shape;1401;g9f3c38965c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9a0b7afd9d_0_2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9a0b7afd9d_0_2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g9f5215f8a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9f5215f8a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9a30f00f38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9a30f00f38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9a30f00f38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9a30f00f38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a67f9f275f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a67f9f275f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a67f9f27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a67f9f27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Why do we choose to focus on these new customers? That’s because new customers are a rapidly expanding segment in our customer population, consisting of 10% of the population in 2018 to 20% of the population in 2019. They are also an easier group of customers to evaluate the performance of our new recommendation system, as our loyal customers may not be willing to change their purchase behavior without massive discounts. As the supermarket industry runs on thin margins, we might incur a loss instead in trying to retain our loyal customers.</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9f3c38965c_0_2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9f3c38965c_0_2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 michael</a:t>
            </a:r>
            <a:endParaRPr/>
          </a:p>
          <a:p>
            <a:pPr indent="0" lvl="0" marL="0" rtl="0" algn="l">
              <a:spcBef>
                <a:spcPts val="0"/>
              </a:spcBef>
              <a:spcAft>
                <a:spcPts val="0"/>
              </a:spcAft>
              <a:buNone/>
            </a:pPr>
            <a:r>
              <a:rPr lang="en"/>
              <a:t>Despite a increase in acquiring new customers, retaining these new customers have proven to be a very difficult task. For the new customers that joined us in 2019, about half of them have dropped off and did not purchase anything in the next year. By summing their average spend, we have incurred a loss of 16,728.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Furthermore, a large proportion of new customers dropped off by their 10th purchase. If we add this constraint, we will have 189 ‘new’ customers with few transactions. Using decision tree techniques, we will be able to optimize our baskets so to retain these new and few customers. Now I’ll pass my time off to Mekala, who will be explaining how these techniques work.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9f3c38965c_0_2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9f3c38965c_0_2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986ac07fe7_0_34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986ac07fe7_0_34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Unique basket recommendations, Regular personalised basket or a low calorie basket.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9a0b7afd9d_0_2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9a0b7afd9d_0_2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26850" y="-98850"/>
            <a:ext cx="4480500" cy="528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a:off x="6595675" y="225375"/>
            <a:ext cx="5353750" cy="67800"/>
            <a:chOff x="6595675" y="225375"/>
            <a:chExt cx="5353750" cy="67800"/>
          </a:xfrm>
        </p:grpSpPr>
        <p:sp>
          <p:nvSpPr>
            <p:cNvPr id="11" name="Google Shape;11;p2"/>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rot="5400000">
            <a:off x="-2367450" y="4178900"/>
            <a:ext cx="5200100" cy="67800"/>
            <a:chOff x="6749325" y="225375"/>
            <a:chExt cx="5200100" cy="67800"/>
          </a:xfrm>
        </p:grpSpPr>
        <p:sp>
          <p:nvSpPr>
            <p:cNvPr id="15" name="Google Shape;15;p2"/>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txBox="1"/>
          <p:nvPr>
            <p:ph type="ctrTitle"/>
          </p:nvPr>
        </p:nvSpPr>
        <p:spPr>
          <a:xfrm>
            <a:off x="495100" y="1345700"/>
            <a:ext cx="3575100" cy="205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8" name="Google Shape;18;p2"/>
          <p:cNvSpPr txBox="1"/>
          <p:nvPr>
            <p:ph idx="1" type="subTitle"/>
          </p:nvPr>
        </p:nvSpPr>
        <p:spPr>
          <a:xfrm>
            <a:off x="495100" y="3317175"/>
            <a:ext cx="3900000" cy="447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4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sp>
        <p:nvSpPr>
          <p:cNvPr id="106" name="Google Shape;106;p11"/>
          <p:cNvSpPr txBox="1"/>
          <p:nvPr>
            <p:ph hasCustomPrompt="1" type="title"/>
          </p:nvPr>
        </p:nvSpPr>
        <p:spPr>
          <a:xfrm>
            <a:off x="630000" y="1301350"/>
            <a:ext cx="78840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7" name="Google Shape;107;p11"/>
          <p:cNvSpPr txBox="1"/>
          <p:nvPr>
            <p:ph idx="1" type="body"/>
          </p:nvPr>
        </p:nvSpPr>
        <p:spPr>
          <a:xfrm>
            <a:off x="1003650" y="3347450"/>
            <a:ext cx="7136700" cy="4947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8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08" name="Google Shape;108;p11"/>
          <p:cNvSpPr/>
          <p:nvPr/>
        </p:nvSpPr>
        <p:spPr>
          <a:xfrm>
            <a:off x="8485750" y="-50375"/>
            <a:ext cx="831600" cy="535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11"/>
          <p:cNvGrpSpPr/>
          <p:nvPr/>
        </p:nvGrpSpPr>
        <p:grpSpPr>
          <a:xfrm rot="-5400000">
            <a:off x="-2331275" y="1145725"/>
            <a:ext cx="5353750" cy="67800"/>
            <a:chOff x="6595675" y="225375"/>
            <a:chExt cx="5353750" cy="67800"/>
          </a:xfrm>
        </p:grpSpPr>
        <p:sp>
          <p:nvSpPr>
            <p:cNvPr id="110" name="Google Shape;110;p11"/>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11"/>
          <p:cNvGrpSpPr/>
          <p:nvPr/>
        </p:nvGrpSpPr>
        <p:grpSpPr>
          <a:xfrm>
            <a:off x="3943900" y="4826425"/>
            <a:ext cx="5200100" cy="67800"/>
            <a:chOff x="6749325" y="225375"/>
            <a:chExt cx="5200100" cy="67800"/>
          </a:xfrm>
        </p:grpSpPr>
        <p:sp>
          <p:nvSpPr>
            <p:cNvPr id="114" name="Google Shape;114;p11"/>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6" name="Shape 11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117" name="Shape 117"/>
        <p:cNvGrpSpPr/>
        <p:nvPr/>
      </p:nvGrpSpPr>
      <p:grpSpPr>
        <a:xfrm>
          <a:off x="0" y="0"/>
          <a:ext cx="0" cy="0"/>
          <a:chOff x="0" y="0"/>
          <a:chExt cx="0" cy="0"/>
        </a:xfrm>
      </p:grpSpPr>
      <p:sp>
        <p:nvSpPr>
          <p:cNvPr id="118" name="Google Shape;118;p13"/>
          <p:cNvSpPr/>
          <p:nvPr/>
        </p:nvSpPr>
        <p:spPr>
          <a:xfrm>
            <a:off x="-192950" y="-72300"/>
            <a:ext cx="1449300" cy="528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3"/>
          <p:cNvGrpSpPr/>
          <p:nvPr/>
        </p:nvGrpSpPr>
        <p:grpSpPr>
          <a:xfrm>
            <a:off x="2906075" y="527875"/>
            <a:ext cx="6371550" cy="67800"/>
            <a:chOff x="2906075" y="527875"/>
            <a:chExt cx="6371550" cy="67800"/>
          </a:xfrm>
        </p:grpSpPr>
        <p:sp>
          <p:nvSpPr>
            <p:cNvPr id="120" name="Google Shape;120;p13"/>
            <p:cNvSpPr/>
            <p:nvPr/>
          </p:nvSpPr>
          <p:spPr>
            <a:xfrm rot="5400000">
              <a:off x="6400325" y="-2282525"/>
              <a:ext cx="66900" cy="568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rot="5400000">
              <a:off x="3303850" y="3754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rot="5400000">
              <a:off x="2962025" y="4719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13"/>
          <p:cNvGrpSpPr/>
          <p:nvPr/>
        </p:nvGrpSpPr>
        <p:grpSpPr>
          <a:xfrm rot="5400000">
            <a:off x="-2500050" y="5306100"/>
            <a:ext cx="5200100" cy="67800"/>
            <a:chOff x="6749325" y="225375"/>
            <a:chExt cx="5200100" cy="67800"/>
          </a:xfrm>
        </p:grpSpPr>
        <p:sp>
          <p:nvSpPr>
            <p:cNvPr id="124" name="Google Shape;124;p13"/>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3"/>
          <p:cNvSpPr txBox="1"/>
          <p:nvPr>
            <p:ph type="title"/>
          </p:nvPr>
        </p:nvSpPr>
        <p:spPr>
          <a:xfrm>
            <a:off x="3271650" y="3135225"/>
            <a:ext cx="26007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2400"/>
              <a:buNone/>
              <a:defRPr sz="2000">
                <a:latin typeface="Oswald Regular"/>
                <a:ea typeface="Oswald Regular"/>
                <a:cs typeface="Oswald Regular"/>
                <a:sym typeface="Oswald Regular"/>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27" name="Google Shape;127;p13"/>
          <p:cNvSpPr txBox="1"/>
          <p:nvPr>
            <p:ph idx="1" type="subTitle"/>
          </p:nvPr>
        </p:nvSpPr>
        <p:spPr>
          <a:xfrm>
            <a:off x="1532250" y="1672900"/>
            <a:ext cx="6079500" cy="133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atin typeface="Montserrat Medium"/>
                <a:ea typeface="Montserrat Medium"/>
                <a:cs typeface="Montserrat Medium"/>
                <a:sym typeface="Montserrat Medium"/>
              </a:defRPr>
            </a:lvl1pPr>
            <a:lvl2pPr lvl="1" rtl="0">
              <a:spcBef>
                <a:spcPts val="0"/>
              </a:spcBef>
              <a:spcAft>
                <a:spcPts val="0"/>
              </a:spcAft>
              <a:buSzPts val="2400"/>
              <a:buNone/>
              <a:defRPr sz="2400">
                <a:latin typeface="Roboto"/>
                <a:ea typeface="Roboto"/>
                <a:cs typeface="Roboto"/>
                <a:sym typeface="Roboto"/>
              </a:defRPr>
            </a:lvl2pPr>
            <a:lvl3pPr lvl="2" rtl="0">
              <a:spcBef>
                <a:spcPts val="0"/>
              </a:spcBef>
              <a:spcAft>
                <a:spcPts val="0"/>
              </a:spcAft>
              <a:buSzPts val="2400"/>
              <a:buNone/>
              <a:defRPr sz="2400">
                <a:latin typeface="Roboto"/>
                <a:ea typeface="Roboto"/>
                <a:cs typeface="Roboto"/>
                <a:sym typeface="Roboto"/>
              </a:defRPr>
            </a:lvl3pPr>
            <a:lvl4pPr lvl="3" rtl="0">
              <a:spcBef>
                <a:spcPts val="0"/>
              </a:spcBef>
              <a:spcAft>
                <a:spcPts val="0"/>
              </a:spcAft>
              <a:buSzPts val="2400"/>
              <a:buNone/>
              <a:defRPr sz="2400">
                <a:latin typeface="Roboto"/>
                <a:ea typeface="Roboto"/>
                <a:cs typeface="Roboto"/>
                <a:sym typeface="Roboto"/>
              </a:defRPr>
            </a:lvl4pPr>
            <a:lvl5pPr lvl="4" rtl="0">
              <a:spcBef>
                <a:spcPts val="0"/>
              </a:spcBef>
              <a:spcAft>
                <a:spcPts val="0"/>
              </a:spcAft>
              <a:buSzPts val="2400"/>
              <a:buNone/>
              <a:defRPr sz="2400">
                <a:latin typeface="Roboto"/>
                <a:ea typeface="Roboto"/>
                <a:cs typeface="Roboto"/>
                <a:sym typeface="Roboto"/>
              </a:defRPr>
            </a:lvl5pPr>
            <a:lvl6pPr lvl="5" rtl="0">
              <a:spcBef>
                <a:spcPts val="0"/>
              </a:spcBef>
              <a:spcAft>
                <a:spcPts val="0"/>
              </a:spcAft>
              <a:buSzPts val="2400"/>
              <a:buNone/>
              <a:defRPr sz="2400">
                <a:latin typeface="Roboto"/>
                <a:ea typeface="Roboto"/>
                <a:cs typeface="Roboto"/>
                <a:sym typeface="Roboto"/>
              </a:defRPr>
            </a:lvl6pPr>
            <a:lvl7pPr lvl="6" rtl="0">
              <a:spcBef>
                <a:spcPts val="0"/>
              </a:spcBef>
              <a:spcAft>
                <a:spcPts val="0"/>
              </a:spcAft>
              <a:buSzPts val="2400"/>
              <a:buNone/>
              <a:defRPr sz="2400">
                <a:latin typeface="Roboto"/>
                <a:ea typeface="Roboto"/>
                <a:cs typeface="Roboto"/>
                <a:sym typeface="Roboto"/>
              </a:defRPr>
            </a:lvl7pPr>
            <a:lvl8pPr lvl="7" rtl="0">
              <a:spcBef>
                <a:spcPts val="0"/>
              </a:spcBef>
              <a:spcAft>
                <a:spcPts val="0"/>
              </a:spcAft>
              <a:buSzPts val="2400"/>
              <a:buNone/>
              <a:defRPr sz="2400">
                <a:latin typeface="Roboto"/>
                <a:ea typeface="Roboto"/>
                <a:cs typeface="Roboto"/>
                <a:sym typeface="Roboto"/>
              </a:defRPr>
            </a:lvl8pPr>
            <a:lvl9pPr lvl="8" rtl="0">
              <a:spcBef>
                <a:spcPts val="0"/>
              </a:spcBef>
              <a:spcAft>
                <a:spcPts val="0"/>
              </a:spcAft>
              <a:buSzPts val="2400"/>
              <a:buNone/>
              <a:defRPr sz="2400">
                <a:latin typeface="Roboto"/>
                <a:ea typeface="Roboto"/>
                <a:cs typeface="Roboto"/>
                <a:sym typeface="Robo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words">
  <p:cSld name="CUSTOM_5">
    <p:spTree>
      <p:nvGrpSpPr>
        <p:cNvPr id="128" name="Shape 128"/>
        <p:cNvGrpSpPr/>
        <p:nvPr/>
      </p:nvGrpSpPr>
      <p:grpSpPr>
        <a:xfrm>
          <a:off x="0" y="0"/>
          <a:ext cx="0" cy="0"/>
          <a:chOff x="0" y="0"/>
          <a:chExt cx="0" cy="0"/>
        </a:xfrm>
      </p:grpSpPr>
      <p:sp>
        <p:nvSpPr>
          <p:cNvPr id="129" name="Google Shape;129;p14"/>
          <p:cNvSpPr txBox="1"/>
          <p:nvPr>
            <p:ph type="ctrTitle"/>
          </p:nvPr>
        </p:nvSpPr>
        <p:spPr>
          <a:xfrm>
            <a:off x="1354500" y="1346550"/>
            <a:ext cx="6435000" cy="2387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7200"/>
              <a:buNone/>
              <a:defRPr sz="8200">
                <a:solidFill>
                  <a:schemeClr val="accent1"/>
                </a:solidFill>
              </a:defRPr>
            </a:lvl1pPr>
            <a:lvl2pPr lvl="1" rtl="0" algn="ctr">
              <a:spcBef>
                <a:spcPts val="0"/>
              </a:spcBef>
              <a:spcAft>
                <a:spcPts val="0"/>
              </a:spcAft>
              <a:buClr>
                <a:schemeClr val="accent1"/>
              </a:buClr>
              <a:buSzPts val="5100"/>
              <a:buNone/>
              <a:defRPr sz="5100">
                <a:solidFill>
                  <a:schemeClr val="accent1"/>
                </a:solidFill>
              </a:defRPr>
            </a:lvl2pPr>
            <a:lvl3pPr lvl="2" rtl="0" algn="ctr">
              <a:spcBef>
                <a:spcPts val="0"/>
              </a:spcBef>
              <a:spcAft>
                <a:spcPts val="0"/>
              </a:spcAft>
              <a:buClr>
                <a:schemeClr val="accent1"/>
              </a:buClr>
              <a:buSzPts val="5100"/>
              <a:buNone/>
              <a:defRPr sz="5100">
                <a:solidFill>
                  <a:schemeClr val="accent1"/>
                </a:solidFill>
              </a:defRPr>
            </a:lvl3pPr>
            <a:lvl4pPr lvl="3" rtl="0" algn="ctr">
              <a:spcBef>
                <a:spcPts val="0"/>
              </a:spcBef>
              <a:spcAft>
                <a:spcPts val="0"/>
              </a:spcAft>
              <a:buClr>
                <a:schemeClr val="accent1"/>
              </a:buClr>
              <a:buSzPts val="5100"/>
              <a:buNone/>
              <a:defRPr sz="5100">
                <a:solidFill>
                  <a:schemeClr val="accent1"/>
                </a:solidFill>
              </a:defRPr>
            </a:lvl4pPr>
            <a:lvl5pPr lvl="4" rtl="0" algn="ctr">
              <a:spcBef>
                <a:spcPts val="0"/>
              </a:spcBef>
              <a:spcAft>
                <a:spcPts val="0"/>
              </a:spcAft>
              <a:buClr>
                <a:schemeClr val="accent1"/>
              </a:buClr>
              <a:buSzPts val="5100"/>
              <a:buNone/>
              <a:defRPr sz="5100">
                <a:solidFill>
                  <a:schemeClr val="accent1"/>
                </a:solidFill>
              </a:defRPr>
            </a:lvl5pPr>
            <a:lvl6pPr lvl="5" rtl="0" algn="ctr">
              <a:spcBef>
                <a:spcPts val="0"/>
              </a:spcBef>
              <a:spcAft>
                <a:spcPts val="0"/>
              </a:spcAft>
              <a:buClr>
                <a:schemeClr val="accent1"/>
              </a:buClr>
              <a:buSzPts val="5100"/>
              <a:buNone/>
              <a:defRPr sz="5100">
                <a:solidFill>
                  <a:schemeClr val="accent1"/>
                </a:solidFill>
              </a:defRPr>
            </a:lvl6pPr>
            <a:lvl7pPr lvl="6" rtl="0" algn="ctr">
              <a:spcBef>
                <a:spcPts val="0"/>
              </a:spcBef>
              <a:spcAft>
                <a:spcPts val="0"/>
              </a:spcAft>
              <a:buClr>
                <a:schemeClr val="accent1"/>
              </a:buClr>
              <a:buSzPts val="5100"/>
              <a:buNone/>
              <a:defRPr sz="5100">
                <a:solidFill>
                  <a:schemeClr val="accent1"/>
                </a:solidFill>
              </a:defRPr>
            </a:lvl7pPr>
            <a:lvl8pPr lvl="7" rtl="0" algn="ctr">
              <a:spcBef>
                <a:spcPts val="0"/>
              </a:spcBef>
              <a:spcAft>
                <a:spcPts val="0"/>
              </a:spcAft>
              <a:buClr>
                <a:schemeClr val="accent1"/>
              </a:buClr>
              <a:buSzPts val="5100"/>
              <a:buNone/>
              <a:defRPr sz="5100">
                <a:solidFill>
                  <a:schemeClr val="accent1"/>
                </a:solidFill>
              </a:defRPr>
            </a:lvl8pPr>
            <a:lvl9pPr lvl="8" rtl="0" algn="ctr">
              <a:spcBef>
                <a:spcPts val="0"/>
              </a:spcBef>
              <a:spcAft>
                <a:spcPts val="0"/>
              </a:spcAft>
              <a:buClr>
                <a:schemeClr val="accent1"/>
              </a:buClr>
              <a:buSzPts val="5100"/>
              <a:buNone/>
              <a:defRPr sz="5100">
                <a:solidFill>
                  <a:schemeClr val="accent1"/>
                </a:solidFill>
              </a:defRPr>
            </a:lvl9pPr>
          </a:lstStyle>
          <a:p/>
        </p:txBody>
      </p:sp>
      <p:sp>
        <p:nvSpPr>
          <p:cNvPr id="130" name="Google Shape;130;p14"/>
          <p:cNvSpPr/>
          <p:nvPr/>
        </p:nvSpPr>
        <p:spPr>
          <a:xfrm>
            <a:off x="8379500" y="-72300"/>
            <a:ext cx="1294500" cy="528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14"/>
          <p:cNvGrpSpPr/>
          <p:nvPr/>
        </p:nvGrpSpPr>
        <p:grpSpPr>
          <a:xfrm>
            <a:off x="5075250" y="501125"/>
            <a:ext cx="5353750" cy="67800"/>
            <a:chOff x="6595675" y="225375"/>
            <a:chExt cx="5353750" cy="67800"/>
          </a:xfrm>
        </p:grpSpPr>
        <p:sp>
          <p:nvSpPr>
            <p:cNvPr id="132" name="Google Shape;132;p14"/>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14"/>
          <p:cNvGrpSpPr/>
          <p:nvPr/>
        </p:nvGrpSpPr>
        <p:grpSpPr>
          <a:xfrm rot="5400000">
            <a:off x="-2152250" y="2734800"/>
            <a:ext cx="5200100" cy="67800"/>
            <a:chOff x="6749325" y="225375"/>
            <a:chExt cx="5200100" cy="67800"/>
          </a:xfrm>
        </p:grpSpPr>
        <p:sp>
          <p:nvSpPr>
            <p:cNvPr id="136" name="Google Shape;136;p14"/>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138" name="Shape 138"/>
        <p:cNvGrpSpPr/>
        <p:nvPr/>
      </p:nvGrpSpPr>
      <p:grpSpPr>
        <a:xfrm>
          <a:off x="0" y="0"/>
          <a:ext cx="0" cy="0"/>
          <a:chOff x="0" y="0"/>
          <a:chExt cx="0" cy="0"/>
        </a:xfrm>
      </p:grpSpPr>
      <p:sp>
        <p:nvSpPr>
          <p:cNvPr id="139" name="Google Shape;139;p15"/>
          <p:cNvSpPr txBox="1"/>
          <p:nvPr>
            <p:ph type="title"/>
          </p:nvPr>
        </p:nvSpPr>
        <p:spPr>
          <a:xfrm>
            <a:off x="524000" y="336325"/>
            <a:ext cx="6386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40" name="Google Shape;140;p15"/>
          <p:cNvGrpSpPr/>
          <p:nvPr/>
        </p:nvGrpSpPr>
        <p:grpSpPr>
          <a:xfrm>
            <a:off x="4149900" y="485950"/>
            <a:ext cx="6371550" cy="67800"/>
            <a:chOff x="2906075" y="527875"/>
            <a:chExt cx="6371550" cy="67800"/>
          </a:xfrm>
        </p:grpSpPr>
        <p:sp>
          <p:nvSpPr>
            <p:cNvPr id="141" name="Google Shape;141;p15"/>
            <p:cNvSpPr/>
            <p:nvPr/>
          </p:nvSpPr>
          <p:spPr>
            <a:xfrm rot="5400000">
              <a:off x="6400325" y="-2282525"/>
              <a:ext cx="66900" cy="568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rot="5400000">
              <a:off x="3303850" y="3754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rot="5400000">
              <a:off x="2962025" y="4719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15"/>
          <p:cNvGrpSpPr/>
          <p:nvPr/>
        </p:nvGrpSpPr>
        <p:grpSpPr>
          <a:xfrm rot="5400000">
            <a:off x="-2272775" y="5461875"/>
            <a:ext cx="5200100" cy="67800"/>
            <a:chOff x="6749325" y="225375"/>
            <a:chExt cx="5200100" cy="67800"/>
          </a:xfrm>
        </p:grpSpPr>
        <p:sp>
          <p:nvSpPr>
            <p:cNvPr id="145" name="Google Shape;145;p15"/>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
    <p:spTree>
      <p:nvGrpSpPr>
        <p:cNvPr id="147" name="Shape 147"/>
        <p:cNvGrpSpPr/>
        <p:nvPr/>
      </p:nvGrpSpPr>
      <p:grpSpPr>
        <a:xfrm>
          <a:off x="0" y="0"/>
          <a:ext cx="0" cy="0"/>
          <a:chOff x="0" y="0"/>
          <a:chExt cx="0" cy="0"/>
        </a:xfrm>
      </p:grpSpPr>
      <p:sp>
        <p:nvSpPr>
          <p:cNvPr id="148" name="Google Shape;148;p16"/>
          <p:cNvSpPr txBox="1"/>
          <p:nvPr>
            <p:ph type="title"/>
          </p:nvPr>
        </p:nvSpPr>
        <p:spPr>
          <a:xfrm>
            <a:off x="524000" y="336325"/>
            <a:ext cx="6386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49" name="Google Shape;149;p16"/>
          <p:cNvGrpSpPr/>
          <p:nvPr/>
        </p:nvGrpSpPr>
        <p:grpSpPr>
          <a:xfrm rot="5400000">
            <a:off x="5360700" y="3753875"/>
            <a:ext cx="6371550" cy="67800"/>
            <a:chOff x="2906075" y="527875"/>
            <a:chExt cx="6371550" cy="67800"/>
          </a:xfrm>
        </p:grpSpPr>
        <p:sp>
          <p:nvSpPr>
            <p:cNvPr id="150" name="Google Shape;150;p16"/>
            <p:cNvSpPr/>
            <p:nvPr/>
          </p:nvSpPr>
          <p:spPr>
            <a:xfrm rot="5400000">
              <a:off x="6400325" y="-2282525"/>
              <a:ext cx="66900" cy="568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rot="5400000">
              <a:off x="3303850" y="3754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rot="5400000">
              <a:off x="2962025" y="4719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16"/>
          <p:cNvGrpSpPr/>
          <p:nvPr/>
        </p:nvGrpSpPr>
        <p:grpSpPr>
          <a:xfrm rot="10800000">
            <a:off x="-2272775" y="4776075"/>
            <a:ext cx="5200100" cy="67800"/>
            <a:chOff x="6749325" y="225375"/>
            <a:chExt cx="5200100" cy="67800"/>
          </a:xfrm>
        </p:grpSpPr>
        <p:sp>
          <p:nvSpPr>
            <p:cNvPr id="154" name="Google Shape;154;p16"/>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
    <p:spTree>
      <p:nvGrpSpPr>
        <p:cNvPr id="156" name="Shape 156"/>
        <p:cNvGrpSpPr/>
        <p:nvPr/>
      </p:nvGrpSpPr>
      <p:grpSpPr>
        <a:xfrm>
          <a:off x="0" y="0"/>
          <a:ext cx="0" cy="0"/>
          <a:chOff x="0" y="0"/>
          <a:chExt cx="0" cy="0"/>
        </a:xfrm>
      </p:grpSpPr>
      <p:sp>
        <p:nvSpPr>
          <p:cNvPr id="157" name="Google Shape;157;p17"/>
          <p:cNvSpPr/>
          <p:nvPr/>
        </p:nvSpPr>
        <p:spPr>
          <a:xfrm>
            <a:off x="8379500" y="-72300"/>
            <a:ext cx="1294500" cy="528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txBox="1"/>
          <p:nvPr>
            <p:ph type="ctrTitle"/>
          </p:nvPr>
        </p:nvSpPr>
        <p:spPr>
          <a:xfrm flipH="1">
            <a:off x="1165575" y="3004776"/>
            <a:ext cx="2195400" cy="478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solidFill>
                  <a:schemeClr val="accent2"/>
                </a:solidFill>
                <a:latin typeface="Oswald Regular"/>
                <a:ea typeface="Oswald Regular"/>
                <a:cs typeface="Oswald Regular"/>
                <a:sym typeface="Oswald Regular"/>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59" name="Google Shape;159;p17"/>
          <p:cNvSpPr txBox="1"/>
          <p:nvPr>
            <p:ph idx="1" type="subTitle"/>
          </p:nvPr>
        </p:nvSpPr>
        <p:spPr>
          <a:xfrm flipH="1">
            <a:off x="1165550" y="3366925"/>
            <a:ext cx="2195400" cy="76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ontserrat"/>
                <a:ea typeface="Montserrat"/>
                <a:cs typeface="Montserrat"/>
                <a:sym typeface="Montserrat"/>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60" name="Google Shape;160;p17"/>
          <p:cNvSpPr txBox="1"/>
          <p:nvPr>
            <p:ph idx="2" type="ctrTitle"/>
          </p:nvPr>
        </p:nvSpPr>
        <p:spPr>
          <a:xfrm flipH="1">
            <a:off x="3474296" y="3004776"/>
            <a:ext cx="2195400" cy="478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solidFill>
                  <a:schemeClr val="accent2"/>
                </a:solidFill>
                <a:latin typeface="Oswald Regular"/>
                <a:ea typeface="Oswald Regular"/>
                <a:cs typeface="Oswald Regular"/>
                <a:sym typeface="Oswald Regular"/>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61" name="Google Shape;161;p17"/>
          <p:cNvSpPr txBox="1"/>
          <p:nvPr>
            <p:ph idx="3" type="subTitle"/>
          </p:nvPr>
        </p:nvSpPr>
        <p:spPr>
          <a:xfrm flipH="1">
            <a:off x="3474283" y="3366925"/>
            <a:ext cx="2195400" cy="76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ontserrat"/>
                <a:ea typeface="Montserrat"/>
                <a:cs typeface="Montserrat"/>
                <a:sym typeface="Montserrat"/>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62" name="Google Shape;162;p17"/>
          <p:cNvSpPr txBox="1"/>
          <p:nvPr>
            <p:ph idx="4" type="ctrTitle"/>
          </p:nvPr>
        </p:nvSpPr>
        <p:spPr>
          <a:xfrm flipH="1">
            <a:off x="5783000" y="3004776"/>
            <a:ext cx="2195400" cy="478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solidFill>
                  <a:schemeClr val="accent2"/>
                </a:solidFill>
                <a:latin typeface="Oswald Regular"/>
                <a:ea typeface="Oswald Regular"/>
                <a:cs typeface="Oswald Regular"/>
                <a:sym typeface="Oswald Regular"/>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63" name="Google Shape;163;p17"/>
          <p:cNvSpPr txBox="1"/>
          <p:nvPr>
            <p:ph idx="5" type="subTitle"/>
          </p:nvPr>
        </p:nvSpPr>
        <p:spPr>
          <a:xfrm flipH="1">
            <a:off x="5782975" y="3366925"/>
            <a:ext cx="2195400" cy="76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ontserrat"/>
                <a:ea typeface="Montserrat"/>
                <a:cs typeface="Montserrat"/>
                <a:sym typeface="Montserrat"/>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64" name="Google Shape;164;p17"/>
          <p:cNvSpPr txBox="1"/>
          <p:nvPr>
            <p:ph idx="6" type="title"/>
          </p:nvPr>
        </p:nvSpPr>
        <p:spPr>
          <a:xfrm>
            <a:off x="524000" y="336325"/>
            <a:ext cx="6386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65" name="Google Shape;165;p17"/>
          <p:cNvGrpSpPr/>
          <p:nvPr/>
        </p:nvGrpSpPr>
        <p:grpSpPr>
          <a:xfrm>
            <a:off x="5075250" y="805925"/>
            <a:ext cx="5353750" cy="67800"/>
            <a:chOff x="6595675" y="225375"/>
            <a:chExt cx="5353750" cy="67800"/>
          </a:xfrm>
        </p:grpSpPr>
        <p:sp>
          <p:nvSpPr>
            <p:cNvPr id="166" name="Google Shape;166;p17"/>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7"/>
          <p:cNvGrpSpPr/>
          <p:nvPr/>
        </p:nvGrpSpPr>
        <p:grpSpPr>
          <a:xfrm rot="5400000">
            <a:off x="-2367450" y="3067275"/>
            <a:ext cx="5200100" cy="67800"/>
            <a:chOff x="6749325" y="225375"/>
            <a:chExt cx="5200100" cy="67800"/>
          </a:xfrm>
        </p:grpSpPr>
        <p:sp>
          <p:nvSpPr>
            <p:cNvPr id="170" name="Google Shape;170;p17"/>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2">
    <p:spTree>
      <p:nvGrpSpPr>
        <p:cNvPr id="172" name="Shape 172"/>
        <p:cNvGrpSpPr/>
        <p:nvPr/>
      </p:nvGrpSpPr>
      <p:grpSpPr>
        <a:xfrm>
          <a:off x="0" y="0"/>
          <a:ext cx="0" cy="0"/>
          <a:chOff x="0" y="0"/>
          <a:chExt cx="0" cy="0"/>
        </a:xfrm>
      </p:grpSpPr>
      <p:sp>
        <p:nvSpPr>
          <p:cNvPr id="173" name="Google Shape;173;p18"/>
          <p:cNvSpPr txBox="1"/>
          <p:nvPr>
            <p:ph type="ctrTitle"/>
          </p:nvPr>
        </p:nvSpPr>
        <p:spPr>
          <a:xfrm flipH="1">
            <a:off x="5187900" y="3506551"/>
            <a:ext cx="2092500" cy="577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2"/>
              </a:buClr>
              <a:buSzPts val="1400"/>
              <a:buFont typeface="Montserrat Medium"/>
              <a:buNone/>
              <a:defRPr sz="1400">
                <a:solidFill>
                  <a:schemeClr val="accent2"/>
                </a:solidFill>
                <a:latin typeface="Montserrat Medium"/>
                <a:ea typeface="Montserrat Medium"/>
                <a:cs typeface="Montserrat Medium"/>
                <a:sym typeface="Montserrat Medium"/>
              </a:defRPr>
            </a:lvl1pPr>
            <a:lvl2pPr lvl="1"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2pPr>
            <a:lvl3pPr lvl="2"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3pPr>
            <a:lvl4pPr lvl="3"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4pPr>
            <a:lvl5pPr lvl="4"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5pPr>
            <a:lvl6pPr lvl="5"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6pPr>
            <a:lvl7pPr lvl="6"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7pPr>
            <a:lvl8pPr lvl="7"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8pPr>
            <a:lvl9pPr lvl="8"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9pPr>
          </a:lstStyle>
          <a:p/>
        </p:txBody>
      </p:sp>
      <p:sp>
        <p:nvSpPr>
          <p:cNvPr id="174" name="Google Shape;174;p18"/>
          <p:cNvSpPr txBox="1"/>
          <p:nvPr>
            <p:ph idx="1" type="subTitle"/>
          </p:nvPr>
        </p:nvSpPr>
        <p:spPr>
          <a:xfrm flipH="1">
            <a:off x="5290500" y="3073725"/>
            <a:ext cx="1989900" cy="577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75" name="Google Shape;175;p18"/>
          <p:cNvSpPr txBox="1"/>
          <p:nvPr>
            <p:ph idx="2" type="ctrTitle"/>
          </p:nvPr>
        </p:nvSpPr>
        <p:spPr>
          <a:xfrm flipH="1">
            <a:off x="5187900" y="2518258"/>
            <a:ext cx="2092500" cy="577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2"/>
              </a:buClr>
              <a:buSzPts val="1400"/>
              <a:buFont typeface="Montserrat Medium"/>
              <a:buNone/>
              <a:defRPr sz="1400">
                <a:solidFill>
                  <a:schemeClr val="accent2"/>
                </a:solidFill>
                <a:latin typeface="Montserrat Medium"/>
                <a:ea typeface="Montserrat Medium"/>
                <a:cs typeface="Montserrat Medium"/>
                <a:sym typeface="Montserrat Medium"/>
              </a:defRPr>
            </a:lvl1pPr>
            <a:lvl2pPr lvl="1"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2pPr>
            <a:lvl3pPr lvl="2"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3pPr>
            <a:lvl4pPr lvl="3"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4pPr>
            <a:lvl5pPr lvl="4"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5pPr>
            <a:lvl6pPr lvl="5"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6pPr>
            <a:lvl7pPr lvl="6"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7pPr>
            <a:lvl8pPr lvl="7"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8pPr>
            <a:lvl9pPr lvl="8"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9pPr>
          </a:lstStyle>
          <a:p/>
        </p:txBody>
      </p:sp>
      <p:sp>
        <p:nvSpPr>
          <p:cNvPr id="176" name="Google Shape;176;p18"/>
          <p:cNvSpPr txBox="1"/>
          <p:nvPr>
            <p:ph idx="3" type="subTitle"/>
          </p:nvPr>
        </p:nvSpPr>
        <p:spPr>
          <a:xfrm flipH="1">
            <a:off x="5290500" y="2155428"/>
            <a:ext cx="1989900" cy="500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77" name="Google Shape;177;p18"/>
          <p:cNvSpPr txBox="1"/>
          <p:nvPr>
            <p:ph idx="4" type="ctrTitle"/>
          </p:nvPr>
        </p:nvSpPr>
        <p:spPr>
          <a:xfrm flipH="1">
            <a:off x="5187900" y="1517950"/>
            <a:ext cx="2092500" cy="577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2"/>
              </a:buClr>
              <a:buSzPts val="1400"/>
              <a:buFont typeface="Montserrat Medium"/>
              <a:buNone/>
              <a:defRPr sz="1400">
                <a:solidFill>
                  <a:schemeClr val="accent2"/>
                </a:solidFill>
                <a:latin typeface="Montserrat Medium"/>
                <a:ea typeface="Montserrat Medium"/>
                <a:cs typeface="Montserrat Medium"/>
                <a:sym typeface="Montserrat Medium"/>
              </a:defRPr>
            </a:lvl1pPr>
            <a:lvl2pPr lvl="1"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2pPr>
            <a:lvl3pPr lvl="2"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3pPr>
            <a:lvl4pPr lvl="3"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4pPr>
            <a:lvl5pPr lvl="4"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5pPr>
            <a:lvl6pPr lvl="5"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6pPr>
            <a:lvl7pPr lvl="6"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7pPr>
            <a:lvl8pPr lvl="7"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8pPr>
            <a:lvl9pPr lvl="8" rtl="0" algn="ctr">
              <a:spcBef>
                <a:spcPts val="0"/>
              </a:spcBef>
              <a:spcAft>
                <a:spcPts val="0"/>
              </a:spcAft>
              <a:buClr>
                <a:schemeClr val="accent2"/>
              </a:buClr>
              <a:buSzPts val="1400"/>
              <a:buFont typeface="Montserrat Medium"/>
              <a:buNone/>
              <a:defRPr>
                <a:solidFill>
                  <a:schemeClr val="accent2"/>
                </a:solidFill>
                <a:latin typeface="Montserrat Medium"/>
                <a:ea typeface="Montserrat Medium"/>
                <a:cs typeface="Montserrat Medium"/>
                <a:sym typeface="Montserrat Medium"/>
              </a:defRPr>
            </a:lvl9pPr>
          </a:lstStyle>
          <a:p/>
        </p:txBody>
      </p:sp>
      <p:sp>
        <p:nvSpPr>
          <p:cNvPr id="178" name="Google Shape;178;p18"/>
          <p:cNvSpPr txBox="1"/>
          <p:nvPr>
            <p:ph idx="5" type="subTitle"/>
          </p:nvPr>
        </p:nvSpPr>
        <p:spPr>
          <a:xfrm flipH="1">
            <a:off x="5290500" y="1162425"/>
            <a:ext cx="1989900" cy="500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79" name="Google Shape;179;p18"/>
          <p:cNvSpPr/>
          <p:nvPr/>
        </p:nvSpPr>
        <p:spPr>
          <a:xfrm>
            <a:off x="-193000" y="-72300"/>
            <a:ext cx="757800" cy="528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18"/>
          <p:cNvGrpSpPr/>
          <p:nvPr/>
        </p:nvGrpSpPr>
        <p:grpSpPr>
          <a:xfrm>
            <a:off x="5312050" y="4615150"/>
            <a:ext cx="5353750" cy="67800"/>
            <a:chOff x="6595675" y="225375"/>
            <a:chExt cx="5353750" cy="67800"/>
          </a:xfrm>
        </p:grpSpPr>
        <p:sp>
          <p:nvSpPr>
            <p:cNvPr id="181" name="Google Shape;181;p18"/>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8"/>
          <p:cNvGrpSpPr/>
          <p:nvPr/>
        </p:nvGrpSpPr>
        <p:grpSpPr>
          <a:xfrm rot="5400000">
            <a:off x="-2358000" y="4658625"/>
            <a:ext cx="5200100" cy="67800"/>
            <a:chOff x="6749325" y="225375"/>
            <a:chExt cx="5200100" cy="67800"/>
          </a:xfrm>
        </p:grpSpPr>
        <p:sp>
          <p:nvSpPr>
            <p:cNvPr id="185" name="Google Shape;185;p18"/>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8"/>
          <p:cNvSpPr txBox="1"/>
          <p:nvPr>
            <p:ph idx="6" type="title"/>
          </p:nvPr>
        </p:nvSpPr>
        <p:spPr>
          <a:xfrm>
            <a:off x="524000" y="336325"/>
            <a:ext cx="6386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2_1">
    <p:spTree>
      <p:nvGrpSpPr>
        <p:cNvPr id="188" name="Shape 188"/>
        <p:cNvGrpSpPr/>
        <p:nvPr/>
      </p:nvGrpSpPr>
      <p:grpSpPr>
        <a:xfrm>
          <a:off x="0" y="0"/>
          <a:ext cx="0" cy="0"/>
          <a:chOff x="0" y="0"/>
          <a:chExt cx="0" cy="0"/>
        </a:xfrm>
      </p:grpSpPr>
      <p:sp>
        <p:nvSpPr>
          <p:cNvPr id="189" name="Google Shape;189;p19"/>
          <p:cNvSpPr txBox="1"/>
          <p:nvPr>
            <p:ph type="ctrTitle"/>
          </p:nvPr>
        </p:nvSpPr>
        <p:spPr>
          <a:xfrm flipH="1">
            <a:off x="6380380" y="2609613"/>
            <a:ext cx="16830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000">
                <a:solidFill>
                  <a:schemeClr val="accent2"/>
                </a:solidFill>
                <a:latin typeface="Oswald Regular"/>
                <a:ea typeface="Oswald Regular"/>
                <a:cs typeface="Oswald Regular"/>
                <a:sym typeface="Oswald Regular"/>
              </a:defRPr>
            </a:lvl1pPr>
            <a:lvl2pPr lvl="1" rtl="0" algn="r">
              <a:spcBef>
                <a:spcPts val="0"/>
              </a:spcBef>
              <a:spcAft>
                <a:spcPts val="0"/>
              </a:spcAft>
              <a:buClr>
                <a:srgbClr val="434343"/>
              </a:buClr>
              <a:buSzPts val="1800"/>
              <a:buNone/>
              <a:defRPr sz="1800">
                <a:solidFill>
                  <a:srgbClr val="434343"/>
                </a:solidFill>
              </a:defRPr>
            </a:lvl2pPr>
            <a:lvl3pPr lvl="2" rtl="0" algn="r">
              <a:spcBef>
                <a:spcPts val="0"/>
              </a:spcBef>
              <a:spcAft>
                <a:spcPts val="0"/>
              </a:spcAft>
              <a:buClr>
                <a:srgbClr val="434343"/>
              </a:buClr>
              <a:buSzPts val="1800"/>
              <a:buNone/>
              <a:defRPr sz="1800">
                <a:solidFill>
                  <a:srgbClr val="434343"/>
                </a:solidFill>
              </a:defRPr>
            </a:lvl3pPr>
            <a:lvl4pPr lvl="3" rtl="0" algn="r">
              <a:spcBef>
                <a:spcPts val="0"/>
              </a:spcBef>
              <a:spcAft>
                <a:spcPts val="0"/>
              </a:spcAft>
              <a:buClr>
                <a:srgbClr val="434343"/>
              </a:buClr>
              <a:buSzPts val="1800"/>
              <a:buNone/>
              <a:defRPr sz="1800">
                <a:solidFill>
                  <a:srgbClr val="434343"/>
                </a:solidFill>
              </a:defRPr>
            </a:lvl4pPr>
            <a:lvl5pPr lvl="4" rtl="0" algn="r">
              <a:spcBef>
                <a:spcPts val="0"/>
              </a:spcBef>
              <a:spcAft>
                <a:spcPts val="0"/>
              </a:spcAft>
              <a:buClr>
                <a:srgbClr val="434343"/>
              </a:buClr>
              <a:buSzPts val="1800"/>
              <a:buNone/>
              <a:defRPr sz="1800">
                <a:solidFill>
                  <a:srgbClr val="434343"/>
                </a:solidFill>
              </a:defRPr>
            </a:lvl5pPr>
            <a:lvl6pPr lvl="5" rtl="0" algn="r">
              <a:spcBef>
                <a:spcPts val="0"/>
              </a:spcBef>
              <a:spcAft>
                <a:spcPts val="0"/>
              </a:spcAft>
              <a:buClr>
                <a:srgbClr val="434343"/>
              </a:buClr>
              <a:buSzPts val="1800"/>
              <a:buNone/>
              <a:defRPr sz="1800">
                <a:solidFill>
                  <a:srgbClr val="434343"/>
                </a:solidFill>
              </a:defRPr>
            </a:lvl6pPr>
            <a:lvl7pPr lvl="6" rtl="0" algn="r">
              <a:spcBef>
                <a:spcPts val="0"/>
              </a:spcBef>
              <a:spcAft>
                <a:spcPts val="0"/>
              </a:spcAft>
              <a:buClr>
                <a:srgbClr val="434343"/>
              </a:buClr>
              <a:buSzPts val="1800"/>
              <a:buNone/>
              <a:defRPr sz="1800">
                <a:solidFill>
                  <a:srgbClr val="434343"/>
                </a:solidFill>
              </a:defRPr>
            </a:lvl7pPr>
            <a:lvl8pPr lvl="7" rtl="0" algn="r">
              <a:spcBef>
                <a:spcPts val="0"/>
              </a:spcBef>
              <a:spcAft>
                <a:spcPts val="0"/>
              </a:spcAft>
              <a:buClr>
                <a:srgbClr val="434343"/>
              </a:buClr>
              <a:buSzPts val="1800"/>
              <a:buNone/>
              <a:defRPr sz="1800">
                <a:solidFill>
                  <a:srgbClr val="434343"/>
                </a:solidFill>
              </a:defRPr>
            </a:lvl8pPr>
            <a:lvl9pPr lvl="8" rtl="0" algn="r">
              <a:spcBef>
                <a:spcPts val="0"/>
              </a:spcBef>
              <a:spcAft>
                <a:spcPts val="0"/>
              </a:spcAft>
              <a:buClr>
                <a:srgbClr val="434343"/>
              </a:buClr>
              <a:buSzPts val="1800"/>
              <a:buNone/>
              <a:defRPr sz="1800">
                <a:solidFill>
                  <a:srgbClr val="434343"/>
                </a:solidFill>
              </a:defRPr>
            </a:lvl9pPr>
          </a:lstStyle>
          <a:p/>
        </p:txBody>
      </p:sp>
      <p:sp>
        <p:nvSpPr>
          <p:cNvPr id="190" name="Google Shape;190;p19"/>
          <p:cNvSpPr txBox="1"/>
          <p:nvPr>
            <p:ph idx="1" type="subTitle"/>
          </p:nvPr>
        </p:nvSpPr>
        <p:spPr>
          <a:xfrm flipH="1">
            <a:off x="5547575" y="3065863"/>
            <a:ext cx="2515800" cy="89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Montserrat Medium"/>
                <a:ea typeface="Montserrat Medium"/>
                <a:cs typeface="Montserrat Medium"/>
                <a:sym typeface="Montserrat Medium"/>
              </a:defRPr>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91" name="Google Shape;191;p19"/>
          <p:cNvSpPr txBox="1"/>
          <p:nvPr>
            <p:ph idx="2" type="ctrTitle"/>
          </p:nvPr>
        </p:nvSpPr>
        <p:spPr>
          <a:xfrm flipH="1">
            <a:off x="6380374" y="1180950"/>
            <a:ext cx="16830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000">
                <a:solidFill>
                  <a:schemeClr val="accent2"/>
                </a:solidFill>
                <a:latin typeface="Oswald Regular"/>
                <a:ea typeface="Oswald Regular"/>
                <a:cs typeface="Oswald Regular"/>
                <a:sym typeface="Oswald Regular"/>
              </a:defRPr>
            </a:lvl1pPr>
            <a:lvl2pPr lvl="1" rtl="0" algn="r">
              <a:spcBef>
                <a:spcPts val="0"/>
              </a:spcBef>
              <a:spcAft>
                <a:spcPts val="0"/>
              </a:spcAft>
              <a:buClr>
                <a:srgbClr val="434343"/>
              </a:buClr>
              <a:buSzPts val="1800"/>
              <a:buNone/>
              <a:defRPr sz="1800">
                <a:solidFill>
                  <a:srgbClr val="434343"/>
                </a:solidFill>
              </a:defRPr>
            </a:lvl2pPr>
            <a:lvl3pPr lvl="2" rtl="0" algn="r">
              <a:spcBef>
                <a:spcPts val="0"/>
              </a:spcBef>
              <a:spcAft>
                <a:spcPts val="0"/>
              </a:spcAft>
              <a:buClr>
                <a:srgbClr val="434343"/>
              </a:buClr>
              <a:buSzPts val="1800"/>
              <a:buNone/>
              <a:defRPr sz="1800">
                <a:solidFill>
                  <a:srgbClr val="434343"/>
                </a:solidFill>
              </a:defRPr>
            </a:lvl3pPr>
            <a:lvl4pPr lvl="3" rtl="0" algn="r">
              <a:spcBef>
                <a:spcPts val="0"/>
              </a:spcBef>
              <a:spcAft>
                <a:spcPts val="0"/>
              </a:spcAft>
              <a:buClr>
                <a:srgbClr val="434343"/>
              </a:buClr>
              <a:buSzPts val="1800"/>
              <a:buNone/>
              <a:defRPr sz="1800">
                <a:solidFill>
                  <a:srgbClr val="434343"/>
                </a:solidFill>
              </a:defRPr>
            </a:lvl4pPr>
            <a:lvl5pPr lvl="4" rtl="0" algn="r">
              <a:spcBef>
                <a:spcPts val="0"/>
              </a:spcBef>
              <a:spcAft>
                <a:spcPts val="0"/>
              </a:spcAft>
              <a:buClr>
                <a:srgbClr val="434343"/>
              </a:buClr>
              <a:buSzPts val="1800"/>
              <a:buNone/>
              <a:defRPr sz="1800">
                <a:solidFill>
                  <a:srgbClr val="434343"/>
                </a:solidFill>
              </a:defRPr>
            </a:lvl5pPr>
            <a:lvl6pPr lvl="5" rtl="0" algn="r">
              <a:spcBef>
                <a:spcPts val="0"/>
              </a:spcBef>
              <a:spcAft>
                <a:spcPts val="0"/>
              </a:spcAft>
              <a:buClr>
                <a:srgbClr val="434343"/>
              </a:buClr>
              <a:buSzPts val="1800"/>
              <a:buNone/>
              <a:defRPr sz="1800">
                <a:solidFill>
                  <a:srgbClr val="434343"/>
                </a:solidFill>
              </a:defRPr>
            </a:lvl6pPr>
            <a:lvl7pPr lvl="6" rtl="0" algn="r">
              <a:spcBef>
                <a:spcPts val="0"/>
              </a:spcBef>
              <a:spcAft>
                <a:spcPts val="0"/>
              </a:spcAft>
              <a:buClr>
                <a:srgbClr val="434343"/>
              </a:buClr>
              <a:buSzPts val="1800"/>
              <a:buNone/>
              <a:defRPr sz="1800">
                <a:solidFill>
                  <a:srgbClr val="434343"/>
                </a:solidFill>
              </a:defRPr>
            </a:lvl7pPr>
            <a:lvl8pPr lvl="7" rtl="0" algn="r">
              <a:spcBef>
                <a:spcPts val="0"/>
              </a:spcBef>
              <a:spcAft>
                <a:spcPts val="0"/>
              </a:spcAft>
              <a:buClr>
                <a:srgbClr val="434343"/>
              </a:buClr>
              <a:buSzPts val="1800"/>
              <a:buNone/>
              <a:defRPr sz="1800">
                <a:solidFill>
                  <a:srgbClr val="434343"/>
                </a:solidFill>
              </a:defRPr>
            </a:lvl8pPr>
            <a:lvl9pPr lvl="8" rtl="0" algn="r">
              <a:spcBef>
                <a:spcPts val="0"/>
              </a:spcBef>
              <a:spcAft>
                <a:spcPts val="0"/>
              </a:spcAft>
              <a:buClr>
                <a:srgbClr val="434343"/>
              </a:buClr>
              <a:buSzPts val="1800"/>
              <a:buNone/>
              <a:defRPr sz="1800">
                <a:solidFill>
                  <a:srgbClr val="434343"/>
                </a:solidFill>
              </a:defRPr>
            </a:lvl9pPr>
          </a:lstStyle>
          <a:p/>
        </p:txBody>
      </p:sp>
      <p:sp>
        <p:nvSpPr>
          <p:cNvPr id="192" name="Google Shape;192;p19"/>
          <p:cNvSpPr txBox="1"/>
          <p:nvPr>
            <p:ph idx="3" type="subTitle"/>
          </p:nvPr>
        </p:nvSpPr>
        <p:spPr>
          <a:xfrm flipH="1">
            <a:off x="5547575" y="1637188"/>
            <a:ext cx="2515800" cy="89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Montserrat Medium"/>
                <a:ea typeface="Montserrat Medium"/>
                <a:cs typeface="Montserrat Medium"/>
                <a:sym typeface="Montserrat Medium"/>
              </a:defRPr>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93" name="Google Shape;193;p19"/>
          <p:cNvSpPr txBox="1"/>
          <p:nvPr>
            <p:ph idx="4" type="title"/>
          </p:nvPr>
        </p:nvSpPr>
        <p:spPr>
          <a:xfrm>
            <a:off x="524000" y="336325"/>
            <a:ext cx="6386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94" name="Google Shape;194;p19"/>
          <p:cNvGrpSpPr/>
          <p:nvPr/>
        </p:nvGrpSpPr>
        <p:grpSpPr>
          <a:xfrm flipH="1" rot="-5400000">
            <a:off x="5958850" y="4035100"/>
            <a:ext cx="5353750" cy="67800"/>
            <a:chOff x="6595675" y="225375"/>
            <a:chExt cx="5353750" cy="67800"/>
          </a:xfrm>
        </p:grpSpPr>
        <p:sp>
          <p:nvSpPr>
            <p:cNvPr id="195" name="Google Shape;195;p19"/>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9"/>
          <p:cNvGrpSpPr/>
          <p:nvPr/>
        </p:nvGrpSpPr>
        <p:grpSpPr>
          <a:xfrm rot="10800000">
            <a:off x="-2277150" y="4896675"/>
            <a:ext cx="5200100" cy="67800"/>
            <a:chOff x="6749325" y="225375"/>
            <a:chExt cx="5200100" cy="67800"/>
          </a:xfrm>
        </p:grpSpPr>
        <p:sp>
          <p:nvSpPr>
            <p:cNvPr id="199" name="Google Shape;199;p19"/>
            <p:cNvSpPr/>
            <p:nvPr/>
          </p:nvSpPr>
          <p:spPr>
            <a:xfrm flipH="1"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0">
    <p:spTree>
      <p:nvGrpSpPr>
        <p:cNvPr id="201" name="Shape 201"/>
        <p:cNvGrpSpPr/>
        <p:nvPr/>
      </p:nvGrpSpPr>
      <p:grpSpPr>
        <a:xfrm>
          <a:off x="0" y="0"/>
          <a:ext cx="0" cy="0"/>
          <a:chOff x="0" y="0"/>
          <a:chExt cx="0" cy="0"/>
        </a:xfrm>
      </p:grpSpPr>
      <p:sp>
        <p:nvSpPr>
          <p:cNvPr id="202" name="Google Shape;202;p20"/>
          <p:cNvSpPr/>
          <p:nvPr/>
        </p:nvSpPr>
        <p:spPr>
          <a:xfrm>
            <a:off x="8200475" y="-72300"/>
            <a:ext cx="1294500" cy="528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txBox="1"/>
          <p:nvPr>
            <p:ph type="ctrTitle"/>
          </p:nvPr>
        </p:nvSpPr>
        <p:spPr>
          <a:xfrm flipH="1">
            <a:off x="1635193" y="1733855"/>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1pPr>
            <a:lvl2pPr lvl="1"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2pPr>
            <a:lvl3pPr lvl="2"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3pPr>
            <a:lvl4pPr lvl="3"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4pPr>
            <a:lvl5pPr lvl="4"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5pPr>
            <a:lvl6pPr lvl="5"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6pPr>
            <a:lvl7pPr lvl="6"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7pPr>
            <a:lvl8pPr lvl="7"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8pPr>
            <a:lvl9pPr lvl="8"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9pPr>
          </a:lstStyle>
          <a:p/>
        </p:txBody>
      </p:sp>
      <p:sp>
        <p:nvSpPr>
          <p:cNvPr id="204" name="Google Shape;204;p20"/>
          <p:cNvSpPr txBox="1"/>
          <p:nvPr>
            <p:ph idx="1" type="subTitle"/>
          </p:nvPr>
        </p:nvSpPr>
        <p:spPr>
          <a:xfrm flipH="1">
            <a:off x="1635193" y="2151700"/>
            <a:ext cx="2195400" cy="7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2pPr>
            <a:lvl3pPr lvl="2"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3pPr>
            <a:lvl4pPr lvl="3"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4pPr>
            <a:lvl5pPr lvl="4"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5pPr>
            <a:lvl6pPr lvl="5"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6pPr>
            <a:lvl7pPr lvl="6"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7pPr>
            <a:lvl8pPr lvl="7"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8pPr>
            <a:lvl9pPr lvl="8"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9pPr>
          </a:lstStyle>
          <a:p/>
        </p:txBody>
      </p:sp>
      <p:sp>
        <p:nvSpPr>
          <p:cNvPr id="205" name="Google Shape;205;p20"/>
          <p:cNvSpPr txBox="1"/>
          <p:nvPr>
            <p:ph idx="2" type="ctrTitle"/>
          </p:nvPr>
        </p:nvSpPr>
        <p:spPr>
          <a:xfrm flipH="1">
            <a:off x="5313407" y="1733855"/>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1pPr>
            <a:lvl2pPr lvl="1"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2pPr>
            <a:lvl3pPr lvl="2"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3pPr>
            <a:lvl4pPr lvl="3"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4pPr>
            <a:lvl5pPr lvl="4"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5pPr>
            <a:lvl6pPr lvl="5"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6pPr>
            <a:lvl7pPr lvl="6"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7pPr>
            <a:lvl8pPr lvl="7"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8pPr>
            <a:lvl9pPr lvl="8"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9pPr>
          </a:lstStyle>
          <a:p/>
        </p:txBody>
      </p:sp>
      <p:sp>
        <p:nvSpPr>
          <p:cNvPr id="206" name="Google Shape;206;p20"/>
          <p:cNvSpPr txBox="1"/>
          <p:nvPr>
            <p:ph idx="3" type="subTitle"/>
          </p:nvPr>
        </p:nvSpPr>
        <p:spPr>
          <a:xfrm flipH="1">
            <a:off x="5313407" y="2151700"/>
            <a:ext cx="2195400" cy="7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2pPr>
            <a:lvl3pPr lvl="2"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3pPr>
            <a:lvl4pPr lvl="3"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4pPr>
            <a:lvl5pPr lvl="4"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5pPr>
            <a:lvl6pPr lvl="5"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6pPr>
            <a:lvl7pPr lvl="6"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7pPr>
            <a:lvl8pPr lvl="7"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8pPr>
            <a:lvl9pPr lvl="8"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9pPr>
          </a:lstStyle>
          <a:p/>
        </p:txBody>
      </p:sp>
      <p:sp>
        <p:nvSpPr>
          <p:cNvPr id="207" name="Google Shape;207;p20"/>
          <p:cNvSpPr txBox="1"/>
          <p:nvPr>
            <p:ph idx="4" type="ctrTitle"/>
          </p:nvPr>
        </p:nvSpPr>
        <p:spPr>
          <a:xfrm flipH="1">
            <a:off x="1635193" y="3529955"/>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1pPr>
            <a:lvl2pPr lvl="1"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2pPr>
            <a:lvl3pPr lvl="2"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3pPr>
            <a:lvl4pPr lvl="3"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4pPr>
            <a:lvl5pPr lvl="4"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5pPr>
            <a:lvl6pPr lvl="5"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6pPr>
            <a:lvl7pPr lvl="6"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7pPr>
            <a:lvl8pPr lvl="7"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8pPr>
            <a:lvl9pPr lvl="8"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9pPr>
          </a:lstStyle>
          <a:p/>
        </p:txBody>
      </p:sp>
      <p:sp>
        <p:nvSpPr>
          <p:cNvPr id="208" name="Google Shape;208;p20"/>
          <p:cNvSpPr txBox="1"/>
          <p:nvPr>
            <p:ph idx="5" type="subTitle"/>
          </p:nvPr>
        </p:nvSpPr>
        <p:spPr>
          <a:xfrm flipH="1">
            <a:off x="1635193" y="3948550"/>
            <a:ext cx="2195400" cy="7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2pPr>
            <a:lvl3pPr lvl="2"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3pPr>
            <a:lvl4pPr lvl="3"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4pPr>
            <a:lvl5pPr lvl="4"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5pPr>
            <a:lvl6pPr lvl="5"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6pPr>
            <a:lvl7pPr lvl="6"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7pPr>
            <a:lvl8pPr lvl="7"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8pPr>
            <a:lvl9pPr lvl="8"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9pPr>
          </a:lstStyle>
          <a:p/>
        </p:txBody>
      </p:sp>
      <p:sp>
        <p:nvSpPr>
          <p:cNvPr id="209" name="Google Shape;209;p20"/>
          <p:cNvSpPr txBox="1"/>
          <p:nvPr>
            <p:ph idx="6" type="ctrTitle"/>
          </p:nvPr>
        </p:nvSpPr>
        <p:spPr>
          <a:xfrm flipH="1">
            <a:off x="5313407" y="3529955"/>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1pPr>
            <a:lvl2pPr lvl="1"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2pPr>
            <a:lvl3pPr lvl="2"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3pPr>
            <a:lvl4pPr lvl="3"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4pPr>
            <a:lvl5pPr lvl="4"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5pPr>
            <a:lvl6pPr lvl="5"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6pPr>
            <a:lvl7pPr lvl="6"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7pPr>
            <a:lvl8pPr lvl="7"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8pPr>
            <a:lvl9pPr lvl="8" rtl="0" algn="ctr">
              <a:spcBef>
                <a:spcPts val="0"/>
              </a:spcBef>
              <a:spcAft>
                <a:spcPts val="0"/>
              </a:spcAft>
              <a:buClr>
                <a:schemeClr val="accent2"/>
              </a:buClr>
              <a:buSzPts val="2000"/>
              <a:buFont typeface="Oswald Regular"/>
              <a:buNone/>
              <a:defRPr sz="2000">
                <a:solidFill>
                  <a:schemeClr val="accent2"/>
                </a:solidFill>
                <a:latin typeface="Oswald Regular"/>
                <a:ea typeface="Oswald Regular"/>
                <a:cs typeface="Oswald Regular"/>
                <a:sym typeface="Oswald Regular"/>
              </a:defRPr>
            </a:lvl9pPr>
          </a:lstStyle>
          <a:p/>
        </p:txBody>
      </p:sp>
      <p:sp>
        <p:nvSpPr>
          <p:cNvPr id="210" name="Google Shape;210;p20"/>
          <p:cNvSpPr txBox="1"/>
          <p:nvPr>
            <p:ph idx="7" type="subTitle"/>
          </p:nvPr>
        </p:nvSpPr>
        <p:spPr>
          <a:xfrm flipH="1">
            <a:off x="5313407" y="3948550"/>
            <a:ext cx="2195400" cy="7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2pPr>
            <a:lvl3pPr lvl="2"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3pPr>
            <a:lvl4pPr lvl="3"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4pPr>
            <a:lvl5pPr lvl="4"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5pPr>
            <a:lvl6pPr lvl="5"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6pPr>
            <a:lvl7pPr lvl="6"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7pPr>
            <a:lvl8pPr lvl="7"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8pPr>
            <a:lvl9pPr lvl="8"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9pPr>
          </a:lstStyle>
          <a:p/>
        </p:txBody>
      </p:sp>
      <p:sp>
        <p:nvSpPr>
          <p:cNvPr id="211" name="Google Shape;211;p20"/>
          <p:cNvSpPr txBox="1"/>
          <p:nvPr>
            <p:ph idx="8" type="title"/>
          </p:nvPr>
        </p:nvSpPr>
        <p:spPr>
          <a:xfrm>
            <a:off x="524000" y="336325"/>
            <a:ext cx="6386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12" name="Google Shape;212;p20"/>
          <p:cNvGrpSpPr/>
          <p:nvPr/>
        </p:nvGrpSpPr>
        <p:grpSpPr>
          <a:xfrm flipH="1" rot="-5400000">
            <a:off x="5958850" y="4035100"/>
            <a:ext cx="5353750" cy="67800"/>
            <a:chOff x="6595675" y="225375"/>
            <a:chExt cx="5353750" cy="67800"/>
          </a:xfrm>
        </p:grpSpPr>
        <p:sp>
          <p:nvSpPr>
            <p:cNvPr id="213" name="Google Shape;213;p20"/>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20"/>
          <p:cNvGrpSpPr/>
          <p:nvPr/>
        </p:nvGrpSpPr>
        <p:grpSpPr>
          <a:xfrm rot="-5400000">
            <a:off x="-2242250" y="516300"/>
            <a:ext cx="5200100" cy="67800"/>
            <a:chOff x="6749325" y="225375"/>
            <a:chExt cx="5200100" cy="67800"/>
          </a:xfrm>
        </p:grpSpPr>
        <p:sp>
          <p:nvSpPr>
            <p:cNvPr id="217" name="Google Shape;217;p20"/>
            <p:cNvSpPr/>
            <p:nvPr/>
          </p:nvSpPr>
          <p:spPr>
            <a:xfrm flipH="1"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350875" y="3608425"/>
            <a:ext cx="5971850" cy="67800"/>
            <a:chOff x="6595675" y="225375"/>
            <a:chExt cx="5971850" cy="67800"/>
          </a:xfrm>
        </p:grpSpPr>
        <p:sp>
          <p:nvSpPr>
            <p:cNvPr id="21" name="Google Shape;21;p3"/>
            <p:cNvSpPr/>
            <p:nvPr/>
          </p:nvSpPr>
          <p:spPr>
            <a:xfrm rot="5400000">
              <a:off x="9889575" y="-2384775"/>
              <a:ext cx="67800" cy="528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3"/>
          <p:cNvGrpSpPr/>
          <p:nvPr/>
        </p:nvGrpSpPr>
        <p:grpSpPr>
          <a:xfrm rot="5400000">
            <a:off x="-2376925" y="3013800"/>
            <a:ext cx="5200100" cy="67800"/>
            <a:chOff x="6749325" y="225375"/>
            <a:chExt cx="5200100" cy="67800"/>
          </a:xfrm>
        </p:grpSpPr>
        <p:sp>
          <p:nvSpPr>
            <p:cNvPr id="25" name="Google Shape;25;p3"/>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3"/>
          <p:cNvSpPr txBox="1"/>
          <p:nvPr>
            <p:ph type="ctrTitle"/>
          </p:nvPr>
        </p:nvSpPr>
        <p:spPr>
          <a:xfrm>
            <a:off x="5939875" y="1617000"/>
            <a:ext cx="2765700" cy="1276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300">
                <a:solidFill>
                  <a:schemeClr val="accent2"/>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8" name="Google Shape;28;p3"/>
          <p:cNvSpPr txBox="1"/>
          <p:nvPr>
            <p:ph idx="1" type="subTitle"/>
          </p:nvPr>
        </p:nvSpPr>
        <p:spPr>
          <a:xfrm>
            <a:off x="5939875" y="2749100"/>
            <a:ext cx="27657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atin typeface="Montserrat Medium"/>
                <a:ea typeface="Montserrat Medium"/>
                <a:cs typeface="Montserrat Medium"/>
                <a:sym typeface="Montserrat Medium"/>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9" name="Google Shape;29;p3"/>
          <p:cNvSpPr txBox="1"/>
          <p:nvPr>
            <p:ph hasCustomPrompt="1" idx="2" type="title"/>
          </p:nvPr>
        </p:nvSpPr>
        <p:spPr>
          <a:xfrm>
            <a:off x="3755650" y="1452100"/>
            <a:ext cx="2652300" cy="1830300"/>
          </a:xfrm>
          <a:prstGeom prst="rect">
            <a:avLst/>
          </a:prstGeom>
          <a:noFill/>
        </p:spPr>
        <p:txBody>
          <a:bodyPr anchorCtr="0" anchor="t" bIns="91425" lIns="91425" spcFirstLastPara="1" rIns="91425" wrap="square" tIns="91425">
            <a:noAutofit/>
          </a:bodyPr>
          <a:lstStyle>
            <a:lvl1pPr lvl="0" rtl="0" algn="ctr">
              <a:lnSpc>
                <a:spcPct val="115000"/>
              </a:lnSpc>
              <a:spcBef>
                <a:spcPts val="0"/>
              </a:spcBef>
              <a:spcAft>
                <a:spcPts val="0"/>
              </a:spcAft>
              <a:buSzPts val="5500"/>
              <a:buFont typeface="Oswald Regular"/>
              <a:buNone/>
              <a:defRPr sz="14100">
                <a:latin typeface="Oswald Regular"/>
                <a:ea typeface="Oswald Regular"/>
                <a:cs typeface="Oswald Regular"/>
                <a:sym typeface="Oswald Regular"/>
              </a:defRPr>
            </a:lvl1pPr>
            <a:lvl2pPr lvl="1" rtl="0" algn="ctr">
              <a:spcBef>
                <a:spcPts val="0"/>
              </a:spcBef>
              <a:spcAft>
                <a:spcPts val="0"/>
              </a:spcAft>
              <a:buClr>
                <a:srgbClr val="434343"/>
              </a:buClr>
              <a:buSzPts val="5500"/>
              <a:buFont typeface="Oswald Regular"/>
              <a:buNone/>
              <a:defRPr sz="5500">
                <a:solidFill>
                  <a:srgbClr val="434343"/>
                </a:solidFill>
                <a:latin typeface="Oswald Regular"/>
                <a:ea typeface="Oswald Regular"/>
                <a:cs typeface="Oswald Regular"/>
                <a:sym typeface="Oswald Regular"/>
              </a:defRPr>
            </a:lvl2pPr>
            <a:lvl3pPr lvl="2" rtl="0" algn="ctr">
              <a:spcBef>
                <a:spcPts val="0"/>
              </a:spcBef>
              <a:spcAft>
                <a:spcPts val="0"/>
              </a:spcAft>
              <a:buClr>
                <a:srgbClr val="434343"/>
              </a:buClr>
              <a:buSzPts val="5500"/>
              <a:buFont typeface="Oswald Regular"/>
              <a:buNone/>
              <a:defRPr sz="5500">
                <a:solidFill>
                  <a:srgbClr val="434343"/>
                </a:solidFill>
                <a:latin typeface="Oswald Regular"/>
                <a:ea typeface="Oswald Regular"/>
                <a:cs typeface="Oswald Regular"/>
                <a:sym typeface="Oswald Regular"/>
              </a:defRPr>
            </a:lvl3pPr>
            <a:lvl4pPr lvl="3" rtl="0" algn="ctr">
              <a:spcBef>
                <a:spcPts val="0"/>
              </a:spcBef>
              <a:spcAft>
                <a:spcPts val="0"/>
              </a:spcAft>
              <a:buClr>
                <a:srgbClr val="434343"/>
              </a:buClr>
              <a:buSzPts val="5500"/>
              <a:buFont typeface="Oswald Regular"/>
              <a:buNone/>
              <a:defRPr sz="5500">
                <a:solidFill>
                  <a:srgbClr val="434343"/>
                </a:solidFill>
                <a:latin typeface="Oswald Regular"/>
                <a:ea typeface="Oswald Regular"/>
                <a:cs typeface="Oswald Regular"/>
                <a:sym typeface="Oswald Regular"/>
              </a:defRPr>
            </a:lvl4pPr>
            <a:lvl5pPr lvl="4" rtl="0" algn="ctr">
              <a:spcBef>
                <a:spcPts val="0"/>
              </a:spcBef>
              <a:spcAft>
                <a:spcPts val="0"/>
              </a:spcAft>
              <a:buClr>
                <a:srgbClr val="434343"/>
              </a:buClr>
              <a:buSzPts val="5500"/>
              <a:buFont typeface="Oswald Regular"/>
              <a:buNone/>
              <a:defRPr sz="5500">
                <a:solidFill>
                  <a:srgbClr val="434343"/>
                </a:solidFill>
                <a:latin typeface="Oswald Regular"/>
                <a:ea typeface="Oswald Regular"/>
                <a:cs typeface="Oswald Regular"/>
                <a:sym typeface="Oswald Regular"/>
              </a:defRPr>
            </a:lvl5pPr>
            <a:lvl6pPr lvl="5" rtl="0" algn="ctr">
              <a:spcBef>
                <a:spcPts val="0"/>
              </a:spcBef>
              <a:spcAft>
                <a:spcPts val="0"/>
              </a:spcAft>
              <a:buClr>
                <a:srgbClr val="434343"/>
              </a:buClr>
              <a:buSzPts val="5500"/>
              <a:buFont typeface="Oswald Regular"/>
              <a:buNone/>
              <a:defRPr sz="5500">
                <a:solidFill>
                  <a:srgbClr val="434343"/>
                </a:solidFill>
                <a:latin typeface="Oswald Regular"/>
                <a:ea typeface="Oswald Regular"/>
                <a:cs typeface="Oswald Regular"/>
                <a:sym typeface="Oswald Regular"/>
              </a:defRPr>
            </a:lvl6pPr>
            <a:lvl7pPr lvl="6" rtl="0" algn="ctr">
              <a:spcBef>
                <a:spcPts val="0"/>
              </a:spcBef>
              <a:spcAft>
                <a:spcPts val="0"/>
              </a:spcAft>
              <a:buClr>
                <a:srgbClr val="434343"/>
              </a:buClr>
              <a:buSzPts val="5500"/>
              <a:buFont typeface="Oswald Regular"/>
              <a:buNone/>
              <a:defRPr sz="5500">
                <a:solidFill>
                  <a:srgbClr val="434343"/>
                </a:solidFill>
                <a:latin typeface="Oswald Regular"/>
                <a:ea typeface="Oswald Regular"/>
                <a:cs typeface="Oswald Regular"/>
                <a:sym typeface="Oswald Regular"/>
              </a:defRPr>
            </a:lvl7pPr>
            <a:lvl8pPr lvl="7" rtl="0" algn="ctr">
              <a:spcBef>
                <a:spcPts val="0"/>
              </a:spcBef>
              <a:spcAft>
                <a:spcPts val="0"/>
              </a:spcAft>
              <a:buClr>
                <a:srgbClr val="434343"/>
              </a:buClr>
              <a:buSzPts val="5500"/>
              <a:buFont typeface="Oswald Regular"/>
              <a:buNone/>
              <a:defRPr sz="5500">
                <a:solidFill>
                  <a:srgbClr val="434343"/>
                </a:solidFill>
                <a:latin typeface="Oswald Regular"/>
                <a:ea typeface="Oswald Regular"/>
                <a:cs typeface="Oswald Regular"/>
                <a:sym typeface="Oswald Regular"/>
              </a:defRPr>
            </a:lvl8pPr>
            <a:lvl9pPr lvl="8" rtl="0" algn="ctr">
              <a:spcBef>
                <a:spcPts val="0"/>
              </a:spcBef>
              <a:spcAft>
                <a:spcPts val="0"/>
              </a:spcAft>
              <a:buClr>
                <a:srgbClr val="434343"/>
              </a:buClr>
              <a:buSzPts val="5500"/>
              <a:buFont typeface="Oswald Regular"/>
              <a:buNone/>
              <a:defRPr sz="5500">
                <a:solidFill>
                  <a:srgbClr val="434343"/>
                </a:solidFill>
                <a:latin typeface="Oswald Regular"/>
                <a:ea typeface="Oswald Regular"/>
                <a:cs typeface="Oswald Regular"/>
                <a:sym typeface="Oswald Regular"/>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2">
    <p:spTree>
      <p:nvGrpSpPr>
        <p:cNvPr id="219" name="Shape 219"/>
        <p:cNvGrpSpPr/>
        <p:nvPr/>
      </p:nvGrpSpPr>
      <p:grpSpPr>
        <a:xfrm>
          <a:off x="0" y="0"/>
          <a:ext cx="0" cy="0"/>
          <a:chOff x="0" y="0"/>
          <a:chExt cx="0" cy="0"/>
        </a:xfrm>
      </p:grpSpPr>
      <p:grpSp>
        <p:nvGrpSpPr>
          <p:cNvPr id="220" name="Google Shape;220;p21"/>
          <p:cNvGrpSpPr/>
          <p:nvPr/>
        </p:nvGrpSpPr>
        <p:grpSpPr>
          <a:xfrm rot="-5400000">
            <a:off x="6107725" y="491650"/>
            <a:ext cx="5353750" cy="67800"/>
            <a:chOff x="6595675" y="225375"/>
            <a:chExt cx="5353750" cy="67800"/>
          </a:xfrm>
        </p:grpSpPr>
        <p:sp>
          <p:nvSpPr>
            <p:cNvPr id="221" name="Google Shape;221;p21"/>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21"/>
          <p:cNvGrpSpPr/>
          <p:nvPr/>
        </p:nvGrpSpPr>
        <p:grpSpPr>
          <a:xfrm flipH="1">
            <a:off x="-324450" y="4692000"/>
            <a:ext cx="5200100" cy="67800"/>
            <a:chOff x="6749325" y="225375"/>
            <a:chExt cx="5200100" cy="67800"/>
          </a:xfrm>
        </p:grpSpPr>
        <p:sp>
          <p:nvSpPr>
            <p:cNvPr id="225" name="Google Shape;225;p21"/>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_1">
    <p:spTree>
      <p:nvGrpSpPr>
        <p:cNvPr id="227" name="Shape 227"/>
        <p:cNvGrpSpPr/>
        <p:nvPr/>
      </p:nvGrpSpPr>
      <p:grpSpPr>
        <a:xfrm>
          <a:off x="0" y="0"/>
          <a:ext cx="0" cy="0"/>
          <a:chOff x="0" y="0"/>
          <a:chExt cx="0" cy="0"/>
        </a:xfrm>
      </p:grpSpPr>
      <p:grpSp>
        <p:nvGrpSpPr>
          <p:cNvPr id="228" name="Google Shape;228;p22"/>
          <p:cNvGrpSpPr/>
          <p:nvPr/>
        </p:nvGrpSpPr>
        <p:grpSpPr>
          <a:xfrm rot="-5400000">
            <a:off x="6129225" y="2224075"/>
            <a:ext cx="5353750" cy="67800"/>
            <a:chOff x="6595675" y="225375"/>
            <a:chExt cx="5353750" cy="67800"/>
          </a:xfrm>
        </p:grpSpPr>
        <p:sp>
          <p:nvSpPr>
            <p:cNvPr id="229" name="Google Shape;229;p22"/>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22"/>
          <p:cNvGrpSpPr/>
          <p:nvPr/>
        </p:nvGrpSpPr>
        <p:grpSpPr>
          <a:xfrm flipH="1">
            <a:off x="-87725" y="301750"/>
            <a:ext cx="5200100" cy="67800"/>
            <a:chOff x="6749325" y="225375"/>
            <a:chExt cx="5200100" cy="67800"/>
          </a:xfrm>
        </p:grpSpPr>
        <p:sp>
          <p:nvSpPr>
            <p:cNvPr id="233" name="Google Shape;233;p22"/>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_1_1">
    <p:spTree>
      <p:nvGrpSpPr>
        <p:cNvPr id="235" name="Shape 235"/>
        <p:cNvGrpSpPr/>
        <p:nvPr/>
      </p:nvGrpSpPr>
      <p:grpSpPr>
        <a:xfrm>
          <a:off x="0" y="0"/>
          <a:ext cx="0" cy="0"/>
          <a:chOff x="0" y="0"/>
          <a:chExt cx="0" cy="0"/>
        </a:xfrm>
      </p:grpSpPr>
      <p:grpSp>
        <p:nvGrpSpPr>
          <p:cNvPr id="236" name="Google Shape;236;p23"/>
          <p:cNvGrpSpPr/>
          <p:nvPr/>
        </p:nvGrpSpPr>
        <p:grpSpPr>
          <a:xfrm flipH="1" rot="5400000">
            <a:off x="-2218825" y="2081325"/>
            <a:ext cx="5353750" cy="67800"/>
            <a:chOff x="6595675" y="225375"/>
            <a:chExt cx="5353750" cy="67800"/>
          </a:xfrm>
        </p:grpSpPr>
        <p:sp>
          <p:nvSpPr>
            <p:cNvPr id="237" name="Google Shape;237;p23"/>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23"/>
          <p:cNvGrpSpPr/>
          <p:nvPr/>
        </p:nvGrpSpPr>
        <p:grpSpPr>
          <a:xfrm>
            <a:off x="5787350" y="4724300"/>
            <a:ext cx="5200100" cy="67800"/>
            <a:chOff x="6749325" y="225375"/>
            <a:chExt cx="5200100" cy="67800"/>
          </a:xfrm>
        </p:grpSpPr>
        <p:sp>
          <p:nvSpPr>
            <p:cNvPr id="241" name="Google Shape;241;p23"/>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
    <p:spTree>
      <p:nvGrpSpPr>
        <p:cNvPr id="243" name="Shape 243"/>
        <p:cNvGrpSpPr/>
        <p:nvPr/>
      </p:nvGrpSpPr>
      <p:grpSpPr>
        <a:xfrm>
          <a:off x="0" y="0"/>
          <a:ext cx="0" cy="0"/>
          <a:chOff x="0" y="0"/>
          <a:chExt cx="0" cy="0"/>
        </a:xfrm>
      </p:grpSpPr>
      <p:sp>
        <p:nvSpPr>
          <p:cNvPr id="244" name="Google Shape;244;p24"/>
          <p:cNvSpPr/>
          <p:nvPr/>
        </p:nvSpPr>
        <p:spPr>
          <a:xfrm>
            <a:off x="-195000" y="-72300"/>
            <a:ext cx="1592100" cy="528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
          <p:cNvSpPr txBox="1"/>
          <p:nvPr>
            <p:ph idx="1" type="subTitle"/>
          </p:nvPr>
        </p:nvSpPr>
        <p:spPr>
          <a:xfrm>
            <a:off x="3043500" y="1405525"/>
            <a:ext cx="3057000" cy="50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2pPr>
            <a:lvl3pPr lvl="2"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3pPr>
            <a:lvl4pPr lvl="3"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4pPr>
            <a:lvl5pPr lvl="4"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5pPr>
            <a:lvl6pPr lvl="5"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6pPr>
            <a:lvl7pPr lvl="6"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7pPr>
            <a:lvl8pPr lvl="7"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8pPr>
            <a:lvl9pPr lvl="8"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9pPr>
          </a:lstStyle>
          <a:p/>
        </p:txBody>
      </p:sp>
      <p:sp>
        <p:nvSpPr>
          <p:cNvPr id="246" name="Google Shape;246;p24"/>
          <p:cNvSpPr txBox="1"/>
          <p:nvPr>
            <p:ph hasCustomPrompt="1" type="title"/>
          </p:nvPr>
        </p:nvSpPr>
        <p:spPr>
          <a:xfrm>
            <a:off x="2542650" y="804275"/>
            <a:ext cx="40587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4800"/>
              <a:buFont typeface="Oswald Regular"/>
              <a:buNone/>
              <a:defRPr sz="4800">
                <a:latin typeface="Oswald Regular"/>
                <a:ea typeface="Oswald Regular"/>
                <a:cs typeface="Oswald Regular"/>
                <a:sym typeface="Oswald Regular"/>
              </a:defRPr>
            </a:lvl1pPr>
            <a:lvl2pPr lvl="1"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2pPr>
            <a:lvl3pPr lvl="2"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3pPr>
            <a:lvl4pPr lvl="3"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4pPr>
            <a:lvl5pPr lvl="4"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5pPr>
            <a:lvl6pPr lvl="5"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6pPr>
            <a:lvl7pPr lvl="6"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7pPr>
            <a:lvl8pPr lvl="7"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8pPr>
            <a:lvl9pPr lvl="8"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9pPr>
          </a:lstStyle>
          <a:p>
            <a:r>
              <a:t>xx%</a:t>
            </a:r>
          </a:p>
        </p:txBody>
      </p:sp>
      <p:sp>
        <p:nvSpPr>
          <p:cNvPr id="247" name="Google Shape;247;p24"/>
          <p:cNvSpPr txBox="1"/>
          <p:nvPr>
            <p:ph idx="2" type="subTitle"/>
          </p:nvPr>
        </p:nvSpPr>
        <p:spPr>
          <a:xfrm>
            <a:off x="3043500" y="2753475"/>
            <a:ext cx="3057000" cy="50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2pPr>
            <a:lvl3pPr lvl="2"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3pPr>
            <a:lvl4pPr lvl="3"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4pPr>
            <a:lvl5pPr lvl="4"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5pPr>
            <a:lvl6pPr lvl="5"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6pPr>
            <a:lvl7pPr lvl="6"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7pPr>
            <a:lvl8pPr lvl="7"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8pPr>
            <a:lvl9pPr lvl="8"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9pPr>
          </a:lstStyle>
          <a:p/>
        </p:txBody>
      </p:sp>
      <p:sp>
        <p:nvSpPr>
          <p:cNvPr id="248" name="Google Shape;248;p24"/>
          <p:cNvSpPr txBox="1"/>
          <p:nvPr>
            <p:ph hasCustomPrompt="1" idx="3" type="title"/>
          </p:nvPr>
        </p:nvSpPr>
        <p:spPr>
          <a:xfrm>
            <a:off x="1408050" y="2152223"/>
            <a:ext cx="63279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4800"/>
              <a:buFont typeface="Oswald Regular"/>
              <a:buNone/>
              <a:defRPr sz="4800">
                <a:latin typeface="Oswald Regular"/>
                <a:ea typeface="Oswald Regular"/>
                <a:cs typeface="Oswald Regular"/>
                <a:sym typeface="Oswald Regular"/>
              </a:defRPr>
            </a:lvl1pPr>
            <a:lvl2pPr lvl="1"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2pPr>
            <a:lvl3pPr lvl="2"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3pPr>
            <a:lvl4pPr lvl="3"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4pPr>
            <a:lvl5pPr lvl="4"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5pPr>
            <a:lvl6pPr lvl="5"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6pPr>
            <a:lvl7pPr lvl="6"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7pPr>
            <a:lvl8pPr lvl="7"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8pPr>
            <a:lvl9pPr lvl="8"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9pPr>
          </a:lstStyle>
          <a:p>
            <a:r>
              <a:t>xx%</a:t>
            </a:r>
          </a:p>
        </p:txBody>
      </p:sp>
      <p:sp>
        <p:nvSpPr>
          <p:cNvPr id="249" name="Google Shape;249;p24"/>
          <p:cNvSpPr txBox="1"/>
          <p:nvPr>
            <p:ph idx="4" type="subTitle"/>
          </p:nvPr>
        </p:nvSpPr>
        <p:spPr>
          <a:xfrm>
            <a:off x="3043500" y="4104975"/>
            <a:ext cx="3057000" cy="50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2pPr>
            <a:lvl3pPr lvl="2"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3pPr>
            <a:lvl4pPr lvl="3"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4pPr>
            <a:lvl5pPr lvl="4"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5pPr>
            <a:lvl6pPr lvl="5"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6pPr>
            <a:lvl7pPr lvl="6"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7pPr>
            <a:lvl8pPr lvl="7"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8pPr>
            <a:lvl9pPr lvl="8" rtl="0" algn="ctr">
              <a:lnSpc>
                <a:spcPct val="100000"/>
              </a:lnSpc>
              <a:spcBef>
                <a:spcPts val="0"/>
              </a:spcBef>
              <a:spcAft>
                <a:spcPts val="0"/>
              </a:spcAft>
              <a:buSzPts val="1400"/>
              <a:buFont typeface="Montserrat Medium"/>
              <a:buNone/>
              <a:defRPr sz="1400">
                <a:latin typeface="Montserrat Medium"/>
                <a:ea typeface="Montserrat Medium"/>
                <a:cs typeface="Montserrat Medium"/>
                <a:sym typeface="Montserrat Medium"/>
              </a:defRPr>
            </a:lvl9pPr>
          </a:lstStyle>
          <a:p/>
        </p:txBody>
      </p:sp>
      <p:sp>
        <p:nvSpPr>
          <p:cNvPr id="250" name="Google Shape;250;p24"/>
          <p:cNvSpPr txBox="1"/>
          <p:nvPr>
            <p:ph hasCustomPrompt="1" idx="5" type="title"/>
          </p:nvPr>
        </p:nvSpPr>
        <p:spPr>
          <a:xfrm>
            <a:off x="2542650" y="3503725"/>
            <a:ext cx="40587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4800"/>
              <a:buFont typeface="Oswald Regular"/>
              <a:buNone/>
              <a:defRPr sz="4800">
                <a:latin typeface="Oswald Regular"/>
                <a:ea typeface="Oswald Regular"/>
                <a:cs typeface="Oswald Regular"/>
                <a:sym typeface="Oswald Regular"/>
              </a:defRPr>
            </a:lvl1pPr>
            <a:lvl2pPr lvl="1"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2pPr>
            <a:lvl3pPr lvl="2"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3pPr>
            <a:lvl4pPr lvl="3"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4pPr>
            <a:lvl5pPr lvl="4"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5pPr>
            <a:lvl6pPr lvl="5"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6pPr>
            <a:lvl7pPr lvl="6"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7pPr>
            <a:lvl8pPr lvl="7"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8pPr>
            <a:lvl9pPr lvl="8" rtl="0" algn="ctr">
              <a:spcBef>
                <a:spcPts val="0"/>
              </a:spcBef>
              <a:spcAft>
                <a:spcPts val="0"/>
              </a:spcAft>
              <a:buClr>
                <a:schemeClr val="accent2"/>
              </a:buClr>
              <a:buSzPts val="4800"/>
              <a:buFont typeface="Oswald Regular"/>
              <a:buNone/>
              <a:defRPr sz="4800">
                <a:solidFill>
                  <a:schemeClr val="accent2"/>
                </a:solidFill>
                <a:latin typeface="Oswald Regular"/>
                <a:ea typeface="Oswald Regular"/>
                <a:cs typeface="Oswald Regular"/>
                <a:sym typeface="Oswald Regular"/>
              </a:defRPr>
            </a:lvl9pPr>
          </a:lstStyle>
          <a:p>
            <a:r>
              <a:t>xx%</a:t>
            </a:r>
          </a:p>
        </p:txBody>
      </p:sp>
      <p:grpSp>
        <p:nvGrpSpPr>
          <p:cNvPr id="251" name="Google Shape;251;p24"/>
          <p:cNvGrpSpPr/>
          <p:nvPr/>
        </p:nvGrpSpPr>
        <p:grpSpPr>
          <a:xfrm flipH="1">
            <a:off x="-1662775" y="397300"/>
            <a:ext cx="5353750" cy="67800"/>
            <a:chOff x="6595675" y="225375"/>
            <a:chExt cx="5353750" cy="67800"/>
          </a:xfrm>
        </p:grpSpPr>
        <p:sp>
          <p:nvSpPr>
            <p:cNvPr id="252" name="Google Shape;252;p24"/>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24"/>
          <p:cNvGrpSpPr/>
          <p:nvPr/>
        </p:nvGrpSpPr>
        <p:grpSpPr>
          <a:xfrm rot="5400000">
            <a:off x="6033550" y="3227750"/>
            <a:ext cx="5200100" cy="67800"/>
            <a:chOff x="6749325" y="225375"/>
            <a:chExt cx="5200100" cy="67800"/>
          </a:xfrm>
        </p:grpSpPr>
        <p:sp>
          <p:nvSpPr>
            <p:cNvPr id="256" name="Google Shape;256;p24"/>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258" name="Shape 258"/>
        <p:cNvGrpSpPr/>
        <p:nvPr/>
      </p:nvGrpSpPr>
      <p:grpSpPr>
        <a:xfrm>
          <a:off x="0" y="0"/>
          <a:ext cx="0" cy="0"/>
          <a:chOff x="0" y="0"/>
          <a:chExt cx="0" cy="0"/>
        </a:xfrm>
      </p:grpSpPr>
      <p:sp>
        <p:nvSpPr>
          <p:cNvPr id="259" name="Google Shape;259;p25"/>
          <p:cNvSpPr/>
          <p:nvPr/>
        </p:nvSpPr>
        <p:spPr>
          <a:xfrm>
            <a:off x="5982975" y="-78200"/>
            <a:ext cx="3239700" cy="528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txBox="1"/>
          <p:nvPr>
            <p:ph type="ctrTitle"/>
          </p:nvPr>
        </p:nvSpPr>
        <p:spPr>
          <a:xfrm>
            <a:off x="1026200" y="1757595"/>
            <a:ext cx="1906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2"/>
                </a:solidFill>
                <a:latin typeface="Oswald Regular"/>
                <a:ea typeface="Oswald Regular"/>
                <a:cs typeface="Oswald Regular"/>
                <a:sym typeface="Oswald Regular"/>
              </a:defRPr>
            </a:lvl1pPr>
            <a:lvl2pPr lvl="1" rtl="0" algn="ctr">
              <a:spcBef>
                <a:spcPts val="0"/>
              </a:spcBef>
              <a:spcAft>
                <a:spcPts val="0"/>
              </a:spcAft>
              <a:buClr>
                <a:srgbClr val="434343"/>
              </a:buClr>
              <a:buSzPts val="2000"/>
              <a:buNone/>
              <a:defRPr sz="2000">
                <a:solidFill>
                  <a:srgbClr val="434343"/>
                </a:solidFill>
              </a:defRPr>
            </a:lvl2pPr>
            <a:lvl3pPr lvl="2" rtl="0" algn="ctr">
              <a:spcBef>
                <a:spcPts val="0"/>
              </a:spcBef>
              <a:spcAft>
                <a:spcPts val="0"/>
              </a:spcAft>
              <a:buClr>
                <a:srgbClr val="434343"/>
              </a:buClr>
              <a:buSzPts val="2000"/>
              <a:buNone/>
              <a:defRPr sz="2000">
                <a:solidFill>
                  <a:srgbClr val="434343"/>
                </a:solidFill>
              </a:defRPr>
            </a:lvl3pPr>
            <a:lvl4pPr lvl="3" rtl="0" algn="ctr">
              <a:spcBef>
                <a:spcPts val="0"/>
              </a:spcBef>
              <a:spcAft>
                <a:spcPts val="0"/>
              </a:spcAft>
              <a:buClr>
                <a:srgbClr val="434343"/>
              </a:buClr>
              <a:buSzPts val="2000"/>
              <a:buNone/>
              <a:defRPr sz="2000">
                <a:solidFill>
                  <a:srgbClr val="434343"/>
                </a:solidFill>
              </a:defRPr>
            </a:lvl4pPr>
            <a:lvl5pPr lvl="4" rtl="0" algn="ctr">
              <a:spcBef>
                <a:spcPts val="0"/>
              </a:spcBef>
              <a:spcAft>
                <a:spcPts val="0"/>
              </a:spcAft>
              <a:buClr>
                <a:srgbClr val="434343"/>
              </a:buClr>
              <a:buSzPts val="2000"/>
              <a:buNone/>
              <a:defRPr sz="2000">
                <a:solidFill>
                  <a:srgbClr val="434343"/>
                </a:solidFill>
              </a:defRPr>
            </a:lvl5pPr>
            <a:lvl6pPr lvl="5" rtl="0" algn="ctr">
              <a:spcBef>
                <a:spcPts val="0"/>
              </a:spcBef>
              <a:spcAft>
                <a:spcPts val="0"/>
              </a:spcAft>
              <a:buClr>
                <a:srgbClr val="434343"/>
              </a:buClr>
              <a:buSzPts val="2000"/>
              <a:buNone/>
              <a:defRPr sz="2000">
                <a:solidFill>
                  <a:srgbClr val="434343"/>
                </a:solidFill>
              </a:defRPr>
            </a:lvl6pPr>
            <a:lvl7pPr lvl="6" rtl="0" algn="ctr">
              <a:spcBef>
                <a:spcPts val="0"/>
              </a:spcBef>
              <a:spcAft>
                <a:spcPts val="0"/>
              </a:spcAft>
              <a:buClr>
                <a:srgbClr val="434343"/>
              </a:buClr>
              <a:buSzPts val="2000"/>
              <a:buNone/>
              <a:defRPr sz="2000">
                <a:solidFill>
                  <a:srgbClr val="434343"/>
                </a:solidFill>
              </a:defRPr>
            </a:lvl7pPr>
            <a:lvl8pPr lvl="7" rtl="0" algn="ctr">
              <a:spcBef>
                <a:spcPts val="0"/>
              </a:spcBef>
              <a:spcAft>
                <a:spcPts val="0"/>
              </a:spcAft>
              <a:buClr>
                <a:srgbClr val="434343"/>
              </a:buClr>
              <a:buSzPts val="2000"/>
              <a:buNone/>
              <a:defRPr sz="2000">
                <a:solidFill>
                  <a:srgbClr val="434343"/>
                </a:solidFill>
              </a:defRPr>
            </a:lvl8pPr>
            <a:lvl9pPr lvl="8" rtl="0" algn="ctr">
              <a:spcBef>
                <a:spcPts val="0"/>
              </a:spcBef>
              <a:spcAft>
                <a:spcPts val="0"/>
              </a:spcAft>
              <a:buClr>
                <a:srgbClr val="434343"/>
              </a:buClr>
              <a:buSzPts val="2000"/>
              <a:buNone/>
              <a:defRPr sz="2000">
                <a:solidFill>
                  <a:srgbClr val="434343"/>
                </a:solidFill>
              </a:defRPr>
            </a:lvl9pPr>
          </a:lstStyle>
          <a:p/>
        </p:txBody>
      </p:sp>
      <p:sp>
        <p:nvSpPr>
          <p:cNvPr id="261" name="Google Shape;261;p25"/>
          <p:cNvSpPr txBox="1"/>
          <p:nvPr>
            <p:ph idx="1" type="subTitle"/>
          </p:nvPr>
        </p:nvSpPr>
        <p:spPr>
          <a:xfrm>
            <a:off x="972350" y="2146600"/>
            <a:ext cx="2014200" cy="83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Montserrat Medium"/>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2pPr>
            <a:lvl3pPr lvl="2"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3pPr>
            <a:lvl4pPr lvl="3"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4pPr>
            <a:lvl5pPr lvl="4"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5pPr>
            <a:lvl6pPr lvl="5"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6pPr>
            <a:lvl7pPr lvl="6"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7pPr>
            <a:lvl8pPr lvl="7"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8pPr>
            <a:lvl9pPr lvl="8"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9pPr>
          </a:lstStyle>
          <a:p/>
        </p:txBody>
      </p:sp>
      <p:sp>
        <p:nvSpPr>
          <p:cNvPr id="262" name="Google Shape;262;p25"/>
          <p:cNvSpPr txBox="1"/>
          <p:nvPr>
            <p:ph idx="2" type="ctrTitle"/>
          </p:nvPr>
        </p:nvSpPr>
        <p:spPr>
          <a:xfrm>
            <a:off x="3609638" y="1754195"/>
            <a:ext cx="1906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2"/>
                </a:solidFill>
                <a:latin typeface="Oswald Regular"/>
                <a:ea typeface="Oswald Regular"/>
                <a:cs typeface="Oswald Regular"/>
                <a:sym typeface="Oswald Regular"/>
              </a:defRPr>
            </a:lvl1pPr>
            <a:lvl2pPr lvl="1" rtl="0" algn="ctr">
              <a:spcBef>
                <a:spcPts val="0"/>
              </a:spcBef>
              <a:spcAft>
                <a:spcPts val="0"/>
              </a:spcAft>
              <a:buClr>
                <a:srgbClr val="434343"/>
              </a:buClr>
              <a:buSzPts val="2000"/>
              <a:buNone/>
              <a:defRPr sz="2000">
                <a:solidFill>
                  <a:srgbClr val="434343"/>
                </a:solidFill>
              </a:defRPr>
            </a:lvl2pPr>
            <a:lvl3pPr lvl="2" rtl="0" algn="ctr">
              <a:spcBef>
                <a:spcPts val="0"/>
              </a:spcBef>
              <a:spcAft>
                <a:spcPts val="0"/>
              </a:spcAft>
              <a:buClr>
                <a:srgbClr val="434343"/>
              </a:buClr>
              <a:buSzPts val="2000"/>
              <a:buNone/>
              <a:defRPr sz="2000">
                <a:solidFill>
                  <a:srgbClr val="434343"/>
                </a:solidFill>
              </a:defRPr>
            </a:lvl3pPr>
            <a:lvl4pPr lvl="3" rtl="0" algn="ctr">
              <a:spcBef>
                <a:spcPts val="0"/>
              </a:spcBef>
              <a:spcAft>
                <a:spcPts val="0"/>
              </a:spcAft>
              <a:buClr>
                <a:srgbClr val="434343"/>
              </a:buClr>
              <a:buSzPts val="2000"/>
              <a:buNone/>
              <a:defRPr sz="2000">
                <a:solidFill>
                  <a:srgbClr val="434343"/>
                </a:solidFill>
              </a:defRPr>
            </a:lvl4pPr>
            <a:lvl5pPr lvl="4" rtl="0" algn="ctr">
              <a:spcBef>
                <a:spcPts val="0"/>
              </a:spcBef>
              <a:spcAft>
                <a:spcPts val="0"/>
              </a:spcAft>
              <a:buClr>
                <a:srgbClr val="434343"/>
              </a:buClr>
              <a:buSzPts val="2000"/>
              <a:buNone/>
              <a:defRPr sz="2000">
                <a:solidFill>
                  <a:srgbClr val="434343"/>
                </a:solidFill>
              </a:defRPr>
            </a:lvl5pPr>
            <a:lvl6pPr lvl="5" rtl="0" algn="ctr">
              <a:spcBef>
                <a:spcPts val="0"/>
              </a:spcBef>
              <a:spcAft>
                <a:spcPts val="0"/>
              </a:spcAft>
              <a:buClr>
                <a:srgbClr val="434343"/>
              </a:buClr>
              <a:buSzPts val="2000"/>
              <a:buNone/>
              <a:defRPr sz="2000">
                <a:solidFill>
                  <a:srgbClr val="434343"/>
                </a:solidFill>
              </a:defRPr>
            </a:lvl6pPr>
            <a:lvl7pPr lvl="6" rtl="0" algn="ctr">
              <a:spcBef>
                <a:spcPts val="0"/>
              </a:spcBef>
              <a:spcAft>
                <a:spcPts val="0"/>
              </a:spcAft>
              <a:buClr>
                <a:srgbClr val="434343"/>
              </a:buClr>
              <a:buSzPts val="2000"/>
              <a:buNone/>
              <a:defRPr sz="2000">
                <a:solidFill>
                  <a:srgbClr val="434343"/>
                </a:solidFill>
              </a:defRPr>
            </a:lvl7pPr>
            <a:lvl8pPr lvl="7" rtl="0" algn="ctr">
              <a:spcBef>
                <a:spcPts val="0"/>
              </a:spcBef>
              <a:spcAft>
                <a:spcPts val="0"/>
              </a:spcAft>
              <a:buClr>
                <a:srgbClr val="434343"/>
              </a:buClr>
              <a:buSzPts val="2000"/>
              <a:buNone/>
              <a:defRPr sz="2000">
                <a:solidFill>
                  <a:srgbClr val="434343"/>
                </a:solidFill>
              </a:defRPr>
            </a:lvl8pPr>
            <a:lvl9pPr lvl="8" rtl="0" algn="ctr">
              <a:spcBef>
                <a:spcPts val="0"/>
              </a:spcBef>
              <a:spcAft>
                <a:spcPts val="0"/>
              </a:spcAft>
              <a:buClr>
                <a:srgbClr val="434343"/>
              </a:buClr>
              <a:buSzPts val="2000"/>
              <a:buNone/>
              <a:defRPr sz="2000">
                <a:solidFill>
                  <a:srgbClr val="434343"/>
                </a:solidFill>
              </a:defRPr>
            </a:lvl9pPr>
          </a:lstStyle>
          <a:p/>
        </p:txBody>
      </p:sp>
      <p:sp>
        <p:nvSpPr>
          <p:cNvPr id="263" name="Google Shape;263;p25"/>
          <p:cNvSpPr txBox="1"/>
          <p:nvPr>
            <p:ph idx="3" type="subTitle"/>
          </p:nvPr>
        </p:nvSpPr>
        <p:spPr>
          <a:xfrm>
            <a:off x="3555788" y="2146600"/>
            <a:ext cx="2014200" cy="83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Montserrat Medium"/>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2pPr>
            <a:lvl3pPr lvl="2"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3pPr>
            <a:lvl4pPr lvl="3"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4pPr>
            <a:lvl5pPr lvl="4"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5pPr>
            <a:lvl6pPr lvl="5"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6pPr>
            <a:lvl7pPr lvl="6"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7pPr>
            <a:lvl8pPr lvl="7"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8pPr>
            <a:lvl9pPr lvl="8"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9pPr>
          </a:lstStyle>
          <a:p/>
        </p:txBody>
      </p:sp>
      <p:sp>
        <p:nvSpPr>
          <p:cNvPr id="264" name="Google Shape;264;p25"/>
          <p:cNvSpPr txBox="1"/>
          <p:nvPr>
            <p:ph idx="4" type="ctrTitle"/>
          </p:nvPr>
        </p:nvSpPr>
        <p:spPr>
          <a:xfrm>
            <a:off x="6211300" y="1761485"/>
            <a:ext cx="1906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2"/>
                </a:solidFill>
                <a:latin typeface="Oswald Regular"/>
                <a:ea typeface="Oswald Regular"/>
                <a:cs typeface="Oswald Regular"/>
                <a:sym typeface="Oswald Regular"/>
              </a:defRPr>
            </a:lvl1pPr>
            <a:lvl2pPr lvl="1" rtl="0" algn="ctr">
              <a:spcBef>
                <a:spcPts val="0"/>
              </a:spcBef>
              <a:spcAft>
                <a:spcPts val="0"/>
              </a:spcAft>
              <a:buClr>
                <a:srgbClr val="434343"/>
              </a:buClr>
              <a:buSzPts val="2000"/>
              <a:buNone/>
              <a:defRPr sz="2000">
                <a:solidFill>
                  <a:srgbClr val="434343"/>
                </a:solidFill>
              </a:defRPr>
            </a:lvl2pPr>
            <a:lvl3pPr lvl="2" rtl="0" algn="ctr">
              <a:spcBef>
                <a:spcPts val="0"/>
              </a:spcBef>
              <a:spcAft>
                <a:spcPts val="0"/>
              </a:spcAft>
              <a:buClr>
                <a:srgbClr val="434343"/>
              </a:buClr>
              <a:buSzPts val="2000"/>
              <a:buNone/>
              <a:defRPr sz="2000">
                <a:solidFill>
                  <a:srgbClr val="434343"/>
                </a:solidFill>
              </a:defRPr>
            </a:lvl3pPr>
            <a:lvl4pPr lvl="3" rtl="0" algn="ctr">
              <a:spcBef>
                <a:spcPts val="0"/>
              </a:spcBef>
              <a:spcAft>
                <a:spcPts val="0"/>
              </a:spcAft>
              <a:buClr>
                <a:srgbClr val="434343"/>
              </a:buClr>
              <a:buSzPts val="2000"/>
              <a:buNone/>
              <a:defRPr sz="2000">
                <a:solidFill>
                  <a:srgbClr val="434343"/>
                </a:solidFill>
              </a:defRPr>
            </a:lvl4pPr>
            <a:lvl5pPr lvl="4" rtl="0" algn="ctr">
              <a:spcBef>
                <a:spcPts val="0"/>
              </a:spcBef>
              <a:spcAft>
                <a:spcPts val="0"/>
              </a:spcAft>
              <a:buClr>
                <a:srgbClr val="434343"/>
              </a:buClr>
              <a:buSzPts val="2000"/>
              <a:buNone/>
              <a:defRPr sz="2000">
                <a:solidFill>
                  <a:srgbClr val="434343"/>
                </a:solidFill>
              </a:defRPr>
            </a:lvl5pPr>
            <a:lvl6pPr lvl="5" rtl="0" algn="ctr">
              <a:spcBef>
                <a:spcPts val="0"/>
              </a:spcBef>
              <a:spcAft>
                <a:spcPts val="0"/>
              </a:spcAft>
              <a:buClr>
                <a:srgbClr val="434343"/>
              </a:buClr>
              <a:buSzPts val="2000"/>
              <a:buNone/>
              <a:defRPr sz="2000">
                <a:solidFill>
                  <a:srgbClr val="434343"/>
                </a:solidFill>
              </a:defRPr>
            </a:lvl6pPr>
            <a:lvl7pPr lvl="6" rtl="0" algn="ctr">
              <a:spcBef>
                <a:spcPts val="0"/>
              </a:spcBef>
              <a:spcAft>
                <a:spcPts val="0"/>
              </a:spcAft>
              <a:buClr>
                <a:srgbClr val="434343"/>
              </a:buClr>
              <a:buSzPts val="2000"/>
              <a:buNone/>
              <a:defRPr sz="2000">
                <a:solidFill>
                  <a:srgbClr val="434343"/>
                </a:solidFill>
              </a:defRPr>
            </a:lvl7pPr>
            <a:lvl8pPr lvl="7" rtl="0" algn="ctr">
              <a:spcBef>
                <a:spcPts val="0"/>
              </a:spcBef>
              <a:spcAft>
                <a:spcPts val="0"/>
              </a:spcAft>
              <a:buClr>
                <a:srgbClr val="434343"/>
              </a:buClr>
              <a:buSzPts val="2000"/>
              <a:buNone/>
              <a:defRPr sz="2000">
                <a:solidFill>
                  <a:srgbClr val="434343"/>
                </a:solidFill>
              </a:defRPr>
            </a:lvl8pPr>
            <a:lvl9pPr lvl="8" rtl="0" algn="ctr">
              <a:spcBef>
                <a:spcPts val="0"/>
              </a:spcBef>
              <a:spcAft>
                <a:spcPts val="0"/>
              </a:spcAft>
              <a:buClr>
                <a:srgbClr val="434343"/>
              </a:buClr>
              <a:buSzPts val="2000"/>
              <a:buNone/>
              <a:defRPr sz="2000">
                <a:solidFill>
                  <a:srgbClr val="434343"/>
                </a:solidFill>
              </a:defRPr>
            </a:lvl9pPr>
          </a:lstStyle>
          <a:p/>
        </p:txBody>
      </p:sp>
      <p:sp>
        <p:nvSpPr>
          <p:cNvPr id="265" name="Google Shape;265;p25"/>
          <p:cNvSpPr txBox="1"/>
          <p:nvPr>
            <p:ph idx="5" type="subTitle"/>
          </p:nvPr>
        </p:nvSpPr>
        <p:spPr>
          <a:xfrm>
            <a:off x="6157450" y="2146600"/>
            <a:ext cx="2014200" cy="83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Montserrat Medium"/>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2pPr>
            <a:lvl3pPr lvl="2"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3pPr>
            <a:lvl4pPr lvl="3"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4pPr>
            <a:lvl5pPr lvl="4"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5pPr>
            <a:lvl6pPr lvl="5"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6pPr>
            <a:lvl7pPr lvl="6"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7pPr>
            <a:lvl8pPr lvl="7"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8pPr>
            <a:lvl9pPr lvl="8"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9pPr>
          </a:lstStyle>
          <a:p/>
        </p:txBody>
      </p:sp>
      <p:sp>
        <p:nvSpPr>
          <p:cNvPr id="266" name="Google Shape;266;p25"/>
          <p:cNvSpPr txBox="1"/>
          <p:nvPr>
            <p:ph idx="6" type="ctrTitle"/>
          </p:nvPr>
        </p:nvSpPr>
        <p:spPr>
          <a:xfrm>
            <a:off x="1026200" y="3511920"/>
            <a:ext cx="1906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2"/>
                </a:solidFill>
                <a:latin typeface="Oswald Regular"/>
                <a:ea typeface="Oswald Regular"/>
                <a:cs typeface="Oswald Regular"/>
                <a:sym typeface="Oswald Regular"/>
              </a:defRPr>
            </a:lvl1pPr>
            <a:lvl2pPr lvl="1" rtl="0" algn="ctr">
              <a:spcBef>
                <a:spcPts val="0"/>
              </a:spcBef>
              <a:spcAft>
                <a:spcPts val="0"/>
              </a:spcAft>
              <a:buClr>
                <a:srgbClr val="434343"/>
              </a:buClr>
              <a:buSzPts val="2000"/>
              <a:buNone/>
              <a:defRPr sz="2000">
                <a:solidFill>
                  <a:srgbClr val="434343"/>
                </a:solidFill>
              </a:defRPr>
            </a:lvl2pPr>
            <a:lvl3pPr lvl="2" rtl="0" algn="ctr">
              <a:spcBef>
                <a:spcPts val="0"/>
              </a:spcBef>
              <a:spcAft>
                <a:spcPts val="0"/>
              </a:spcAft>
              <a:buClr>
                <a:srgbClr val="434343"/>
              </a:buClr>
              <a:buSzPts val="2000"/>
              <a:buNone/>
              <a:defRPr sz="2000">
                <a:solidFill>
                  <a:srgbClr val="434343"/>
                </a:solidFill>
              </a:defRPr>
            </a:lvl3pPr>
            <a:lvl4pPr lvl="3" rtl="0" algn="ctr">
              <a:spcBef>
                <a:spcPts val="0"/>
              </a:spcBef>
              <a:spcAft>
                <a:spcPts val="0"/>
              </a:spcAft>
              <a:buClr>
                <a:srgbClr val="434343"/>
              </a:buClr>
              <a:buSzPts val="2000"/>
              <a:buNone/>
              <a:defRPr sz="2000">
                <a:solidFill>
                  <a:srgbClr val="434343"/>
                </a:solidFill>
              </a:defRPr>
            </a:lvl4pPr>
            <a:lvl5pPr lvl="4" rtl="0" algn="ctr">
              <a:spcBef>
                <a:spcPts val="0"/>
              </a:spcBef>
              <a:spcAft>
                <a:spcPts val="0"/>
              </a:spcAft>
              <a:buClr>
                <a:srgbClr val="434343"/>
              </a:buClr>
              <a:buSzPts val="2000"/>
              <a:buNone/>
              <a:defRPr sz="2000">
                <a:solidFill>
                  <a:srgbClr val="434343"/>
                </a:solidFill>
              </a:defRPr>
            </a:lvl5pPr>
            <a:lvl6pPr lvl="5" rtl="0" algn="ctr">
              <a:spcBef>
                <a:spcPts val="0"/>
              </a:spcBef>
              <a:spcAft>
                <a:spcPts val="0"/>
              </a:spcAft>
              <a:buClr>
                <a:srgbClr val="434343"/>
              </a:buClr>
              <a:buSzPts val="2000"/>
              <a:buNone/>
              <a:defRPr sz="2000">
                <a:solidFill>
                  <a:srgbClr val="434343"/>
                </a:solidFill>
              </a:defRPr>
            </a:lvl6pPr>
            <a:lvl7pPr lvl="6" rtl="0" algn="ctr">
              <a:spcBef>
                <a:spcPts val="0"/>
              </a:spcBef>
              <a:spcAft>
                <a:spcPts val="0"/>
              </a:spcAft>
              <a:buClr>
                <a:srgbClr val="434343"/>
              </a:buClr>
              <a:buSzPts val="2000"/>
              <a:buNone/>
              <a:defRPr sz="2000">
                <a:solidFill>
                  <a:srgbClr val="434343"/>
                </a:solidFill>
              </a:defRPr>
            </a:lvl7pPr>
            <a:lvl8pPr lvl="7" rtl="0" algn="ctr">
              <a:spcBef>
                <a:spcPts val="0"/>
              </a:spcBef>
              <a:spcAft>
                <a:spcPts val="0"/>
              </a:spcAft>
              <a:buClr>
                <a:srgbClr val="434343"/>
              </a:buClr>
              <a:buSzPts val="2000"/>
              <a:buNone/>
              <a:defRPr sz="2000">
                <a:solidFill>
                  <a:srgbClr val="434343"/>
                </a:solidFill>
              </a:defRPr>
            </a:lvl8pPr>
            <a:lvl9pPr lvl="8" rtl="0" algn="ctr">
              <a:spcBef>
                <a:spcPts val="0"/>
              </a:spcBef>
              <a:spcAft>
                <a:spcPts val="0"/>
              </a:spcAft>
              <a:buClr>
                <a:srgbClr val="434343"/>
              </a:buClr>
              <a:buSzPts val="2000"/>
              <a:buNone/>
              <a:defRPr sz="2000">
                <a:solidFill>
                  <a:srgbClr val="434343"/>
                </a:solidFill>
              </a:defRPr>
            </a:lvl9pPr>
          </a:lstStyle>
          <a:p/>
        </p:txBody>
      </p:sp>
      <p:sp>
        <p:nvSpPr>
          <p:cNvPr id="267" name="Google Shape;267;p25"/>
          <p:cNvSpPr txBox="1"/>
          <p:nvPr>
            <p:ph idx="7" type="subTitle"/>
          </p:nvPr>
        </p:nvSpPr>
        <p:spPr>
          <a:xfrm>
            <a:off x="972350" y="3901375"/>
            <a:ext cx="2014200" cy="84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Montserrat Medium"/>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2pPr>
            <a:lvl3pPr lvl="2"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3pPr>
            <a:lvl4pPr lvl="3"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4pPr>
            <a:lvl5pPr lvl="4"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5pPr>
            <a:lvl6pPr lvl="5"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6pPr>
            <a:lvl7pPr lvl="6"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7pPr>
            <a:lvl8pPr lvl="7"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8pPr>
            <a:lvl9pPr lvl="8"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9pPr>
          </a:lstStyle>
          <a:p/>
        </p:txBody>
      </p:sp>
      <p:sp>
        <p:nvSpPr>
          <p:cNvPr id="268" name="Google Shape;268;p25"/>
          <p:cNvSpPr txBox="1"/>
          <p:nvPr>
            <p:ph idx="8" type="ctrTitle"/>
          </p:nvPr>
        </p:nvSpPr>
        <p:spPr>
          <a:xfrm>
            <a:off x="3609638" y="3508520"/>
            <a:ext cx="1906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2"/>
                </a:solidFill>
                <a:latin typeface="Oswald Regular"/>
                <a:ea typeface="Oswald Regular"/>
                <a:cs typeface="Oswald Regular"/>
                <a:sym typeface="Oswald Regular"/>
              </a:defRPr>
            </a:lvl1pPr>
            <a:lvl2pPr lvl="1" rtl="0" algn="ctr">
              <a:spcBef>
                <a:spcPts val="0"/>
              </a:spcBef>
              <a:spcAft>
                <a:spcPts val="0"/>
              </a:spcAft>
              <a:buClr>
                <a:srgbClr val="434343"/>
              </a:buClr>
              <a:buSzPts val="2000"/>
              <a:buNone/>
              <a:defRPr sz="2000">
                <a:solidFill>
                  <a:srgbClr val="434343"/>
                </a:solidFill>
              </a:defRPr>
            </a:lvl2pPr>
            <a:lvl3pPr lvl="2" rtl="0" algn="ctr">
              <a:spcBef>
                <a:spcPts val="0"/>
              </a:spcBef>
              <a:spcAft>
                <a:spcPts val="0"/>
              </a:spcAft>
              <a:buClr>
                <a:srgbClr val="434343"/>
              </a:buClr>
              <a:buSzPts val="2000"/>
              <a:buNone/>
              <a:defRPr sz="2000">
                <a:solidFill>
                  <a:srgbClr val="434343"/>
                </a:solidFill>
              </a:defRPr>
            </a:lvl3pPr>
            <a:lvl4pPr lvl="3" rtl="0" algn="ctr">
              <a:spcBef>
                <a:spcPts val="0"/>
              </a:spcBef>
              <a:spcAft>
                <a:spcPts val="0"/>
              </a:spcAft>
              <a:buClr>
                <a:srgbClr val="434343"/>
              </a:buClr>
              <a:buSzPts val="2000"/>
              <a:buNone/>
              <a:defRPr sz="2000">
                <a:solidFill>
                  <a:srgbClr val="434343"/>
                </a:solidFill>
              </a:defRPr>
            </a:lvl4pPr>
            <a:lvl5pPr lvl="4" rtl="0" algn="ctr">
              <a:spcBef>
                <a:spcPts val="0"/>
              </a:spcBef>
              <a:spcAft>
                <a:spcPts val="0"/>
              </a:spcAft>
              <a:buClr>
                <a:srgbClr val="434343"/>
              </a:buClr>
              <a:buSzPts val="2000"/>
              <a:buNone/>
              <a:defRPr sz="2000">
                <a:solidFill>
                  <a:srgbClr val="434343"/>
                </a:solidFill>
              </a:defRPr>
            </a:lvl5pPr>
            <a:lvl6pPr lvl="5" rtl="0" algn="ctr">
              <a:spcBef>
                <a:spcPts val="0"/>
              </a:spcBef>
              <a:spcAft>
                <a:spcPts val="0"/>
              </a:spcAft>
              <a:buClr>
                <a:srgbClr val="434343"/>
              </a:buClr>
              <a:buSzPts val="2000"/>
              <a:buNone/>
              <a:defRPr sz="2000">
                <a:solidFill>
                  <a:srgbClr val="434343"/>
                </a:solidFill>
              </a:defRPr>
            </a:lvl6pPr>
            <a:lvl7pPr lvl="6" rtl="0" algn="ctr">
              <a:spcBef>
                <a:spcPts val="0"/>
              </a:spcBef>
              <a:spcAft>
                <a:spcPts val="0"/>
              </a:spcAft>
              <a:buClr>
                <a:srgbClr val="434343"/>
              </a:buClr>
              <a:buSzPts val="2000"/>
              <a:buNone/>
              <a:defRPr sz="2000">
                <a:solidFill>
                  <a:srgbClr val="434343"/>
                </a:solidFill>
              </a:defRPr>
            </a:lvl7pPr>
            <a:lvl8pPr lvl="7" rtl="0" algn="ctr">
              <a:spcBef>
                <a:spcPts val="0"/>
              </a:spcBef>
              <a:spcAft>
                <a:spcPts val="0"/>
              </a:spcAft>
              <a:buClr>
                <a:srgbClr val="434343"/>
              </a:buClr>
              <a:buSzPts val="2000"/>
              <a:buNone/>
              <a:defRPr sz="2000">
                <a:solidFill>
                  <a:srgbClr val="434343"/>
                </a:solidFill>
              </a:defRPr>
            </a:lvl8pPr>
            <a:lvl9pPr lvl="8" rtl="0" algn="ctr">
              <a:spcBef>
                <a:spcPts val="0"/>
              </a:spcBef>
              <a:spcAft>
                <a:spcPts val="0"/>
              </a:spcAft>
              <a:buClr>
                <a:srgbClr val="434343"/>
              </a:buClr>
              <a:buSzPts val="2000"/>
              <a:buNone/>
              <a:defRPr sz="2000">
                <a:solidFill>
                  <a:srgbClr val="434343"/>
                </a:solidFill>
              </a:defRPr>
            </a:lvl9pPr>
          </a:lstStyle>
          <a:p/>
        </p:txBody>
      </p:sp>
      <p:sp>
        <p:nvSpPr>
          <p:cNvPr id="269" name="Google Shape;269;p25"/>
          <p:cNvSpPr txBox="1"/>
          <p:nvPr>
            <p:ph idx="9" type="subTitle"/>
          </p:nvPr>
        </p:nvSpPr>
        <p:spPr>
          <a:xfrm>
            <a:off x="3555788" y="3893525"/>
            <a:ext cx="2014200" cy="84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Montserrat Medium"/>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2pPr>
            <a:lvl3pPr lvl="2"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3pPr>
            <a:lvl4pPr lvl="3"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4pPr>
            <a:lvl5pPr lvl="4"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5pPr>
            <a:lvl6pPr lvl="5"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6pPr>
            <a:lvl7pPr lvl="6"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7pPr>
            <a:lvl8pPr lvl="7"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8pPr>
            <a:lvl9pPr lvl="8"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9pPr>
          </a:lstStyle>
          <a:p/>
        </p:txBody>
      </p:sp>
      <p:sp>
        <p:nvSpPr>
          <p:cNvPr id="270" name="Google Shape;270;p25"/>
          <p:cNvSpPr txBox="1"/>
          <p:nvPr>
            <p:ph idx="13" type="ctrTitle"/>
          </p:nvPr>
        </p:nvSpPr>
        <p:spPr>
          <a:xfrm>
            <a:off x="6211300" y="3501281"/>
            <a:ext cx="1906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2"/>
                </a:solidFill>
                <a:latin typeface="Oswald Regular"/>
                <a:ea typeface="Oswald Regular"/>
                <a:cs typeface="Oswald Regular"/>
                <a:sym typeface="Oswald Regular"/>
              </a:defRPr>
            </a:lvl1pPr>
            <a:lvl2pPr lvl="1" rtl="0" algn="ctr">
              <a:spcBef>
                <a:spcPts val="0"/>
              </a:spcBef>
              <a:spcAft>
                <a:spcPts val="0"/>
              </a:spcAft>
              <a:buClr>
                <a:srgbClr val="434343"/>
              </a:buClr>
              <a:buSzPts val="2000"/>
              <a:buNone/>
              <a:defRPr sz="2000">
                <a:solidFill>
                  <a:srgbClr val="434343"/>
                </a:solidFill>
              </a:defRPr>
            </a:lvl2pPr>
            <a:lvl3pPr lvl="2" rtl="0" algn="ctr">
              <a:spcBef>
                <a:spcPts val="0"/>
              </a:spcBef>
              <a:spcAft>
                <a:spcPts val="0"/>
              </a:spcAft>
              <a:buClr>
                <a:srgbClr val="434343"/>
              </a:buClr>
              <a:buSzPts val="2000"/>
              <a:buNone/>
              <a:defRPr sz="2000">
                <a:solidFill>
                  <a:srgbClr val="434343"/>
                </a:solidFill>
              </a:defRPr>
            </a:lvl3pPr>
            <a:lvl4pPr lvl="3" rtl="0" algn="ctr">
              <a:spcBef>
                <a:spcPts val="0"/>
              </a:spcBef>
              <a:spcAft>
                <a:spcPts val="0"/>
              </a:spcAft>
              <a:buClr>
                <a:srgbClr val="434343"/>
              </a:buClr>
              <a:buSzPts val="2000"/>
              <a:buNone/>
              <a:defRPr sz="2000">
                <a:solidFill>
                  <a:srgbClr val="434343"/>
                </a:solidFill>
              </a:defRPr>
            </a:lvl4pPr>
            <a:lvl5pPr lvl="4" rtl="0" algn="ctr">
              <a:spcBef>
                <a:spcPts val="0"/>
              </a:spcBef>
              <a:spcAft>
                <a:spcPts val="0"/>
              </a:spcAft>
              <a:buClr>
                <a:srgbClr val="434343"/>
              </a:buClr>
              <a:buSzPts val="2000"/>
              <a:buNone/>
              <a:defRPr sz="2000">
                <a:solidFill>
                  <a:srgbClr val="434343"/>
                </a:solidFill>
              </a:defRPr>
            </a:lvl5pPr>
            <a:lvl6pPr lvl="5" rtl="0" algn="ctr">
              <a:spcBef>
                <a:spcPts val="0"/>
              </a:spcBef>
              <a:spcAft>
                <a:spcPts val="0"/>
              </a:spcAft>
              <a:buClr>
                <a:srgbClr val="434343"/>
              </a:buClr>
              <a:buSzPts val="2000"/>
              <a:buNone/>
              <a:defRPr sz="2000">
                <a:solidFill>
                  <a:srgbClr val="434343"/>
                </a:solidFill>
              </a:defRPr>
            </a:lvl6pPr>
            <a:lvl7pPr lvl="6" rtl="0" algn="ctr">
              <a:spcBef>
                <a:spcPts val="0"/>
              </a:spcBef>
              <a:spcAft>
                <a:spcPts val="0"/>
              </a:spcAft>
              <a:buClr>
                <a:srgbClr val="434343"/>
              </a:buClr>
              <a:buSzPts val="2000"/>
              <a:buNone/>
              <a:defRPr sz="2000">
                <a:solidFill>
                  <a:srgbClr val="434343"/>
                </a:solidFill>
              </a:defRPr>
            </a:lvl7pPr>
            <a:lvl8pPr lvl="7" rtl="0" algn="ctr">
              <a:spcBef>
                <a:spcPts val="0"/>
              </a:spcBef>
              <a:spcAft>
                <a:spcPts val="0"/>
              </a:spcAft>
              <a:buClr>
                <a:srgbClr val="434343"/>
              </a:buClr>
              <a:buSzPts val="2000"/>
              <a:buNone/>
              <a:defRPr sz="2000">
                <a:solidFill>
                  <a:srgbClr val="434343"/>
                </a:solidFill>
              </a:defRPr>
            </a:lvl8pPr>
            <a:lvl9pPr lvl="8" rtl="0" algn="ctr">
              <a:spcBef>
                <a:spcPts val="0"/>
              </a:spcBef>
              <a:spcAft>
                <a:spcPts val="0"/>
              </a:spcAft>
              <a:buClr>
                <a:srgbClr val="434343"/>
              </a:buClr>
              <a:buSzPts val="2000"/>
              <a:buNone/>
              <a:defRPr sz="2000">
                <a:solidFill>
                  <a:srgbClr val="434343"/>
                </a:solidFill>
              </a:defRPr>
            </a:lvl9pPr>
          </a:lstStyle>
          <a:p/>
        </p:txBody>
      </p:sp>
      <p:sp>
        <p:nvSpPr>
          <p:cNvPr id="271" name="Google Shape;271;p25"/>
          <p:cNvSpPr txBox="1"/>
          <p:nvPr>
            <p:ph idx="14" type="subTitle"/>
          </p:nvPr>
        </p:nvSpPr>
        <p:spPr>
          <a:xfrm>
            <a:off x="6157450" y="3893550"/>
            <a:ext cx="2014200" cy="84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Montserrat Medium"/>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2pPr>
            <a:lvl3pPr lvl="2"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3pPr>
            <a:lvl4pPr lvl="3"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4pPr>
            <a:lvl5pPr lvl="4"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5pPr>
            <a:lvl6pPr lvl="5"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6pPr>
            <a:lvl7pPr lvl="6"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7pPr>
            <a:lvl8pPr lvl="7"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8pPr>
            <a:lvl9pPr lvl="8"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9pPr>
          </a:lstStyle>
          <a:p/>
        </p:txBody>
      </p:sp>
      <p:grpSp>
        <p:nvGrpSpPr>
          <p:cNvPr id="272" name="Google Shape;272;p25"/>
          <p:cNvGrpSpPr/>
          <p:nvPr/>
        </p:nvGrpSpPr>
        <p:grpSpPr>
          <a:xfrm>
            <a:off x="6600300" y="336325"/>
            <a:ext cx="5353750" cy="67800"/>
            <a:chOff x="6595675" y="225375"/>
            <a:chExt cx="5353750" cy="67800"/>
          </a:xfrm>
        </p:grpSpPr>
        <p:sp>
          <p:nvSpPr>
            <p:cNvPr id="273" name="Google Shape;273;p25"/>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25"/>
          <p:cNvGrpSpPr/>
          <p:nvPr/>
        </p:nvGrpSpPr>
        <p:grpSpPr>
          <a:xfrm rot="5400000">
            <a:off x="-2225375" y="4507075"/>
            <a:ext cx="5200100" cy="67800"/>
            <a:chOff x="6749325" y="225375"/>
            <a:chExt cx="5200100" cy="67800"/>
          </a:xfrm>
        </p:grpSpPr>
        <p:sp>
          <p:nvSpPr>
            <p:cNvPr id="277" name="Google Shape;277;p25"/>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25"/>
          <p:cNvSpPr txBox="1"/>
          <p:nvPr>
            <p:ph idx="15" type="title"/>
          </p:nvPr>
        </p:nvSpPr>
        <p:spPr>
          <a:xfrm>
            <a:off x="524000" y="336325"/>
            <a:ext cx="6386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280" name="Shape 280"/>
        <p:cNvGrpSpPr/>
        <p:nvPr/>
      </p:nvGrpSpPr>
      <p:grpSpPr>
        <a:xfrm>
          <a:off x="0" y="0"/>
          <a:ext cx="0" cy="0"/>
          <a:chOff x="0" y="0"/>
          <a:chExt cx="0" cy="0"/>
        </a:xfrm>
      </p:grpSpPr>
      <p:sp>
        <p:nvSpPr>
          <p:cNvPr id="281" name="Google Shape;281;p26"/>
          <p:cNvSpPr txBox="1"/>
          <p:nvPr>
            <p:ph type="ctrTitle"/>
          </p:nvPr>
        </p:nvSpPr>
        <p:spPr>
          <a:xfrm flipH="1">
            <a:off x="992100" y="843975"/>
            <a:ext cx="3388800" cy="101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282" name="Google Shape;282;p26"/>
          <p:cNvSpPr txBox="1"/>
          <p:nvPr>
            <p:ph idx="1" type="subTitle"/>
          </p:nvPr>
        </p:nvSpPr>
        <p:spPr>
          <a:xfrm flipH="1">
            <a:off x="1037700" y="2506487"/>
            <a:ext cx="3297600" cy="67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283" name="Google Shape;283;p26"/>
          <p:cNvSpPr txBox="1"/>
          <p:nvPr/>
        </p:nvSpPr>
        <p:spPr>
          <a:xfrm>
            <a:off x="868350" y="3317234"/>
            <a:ext cx="3636300" cy="670500"/>
          </a:xfrm>
          <a:prstGeom prst="rect">
            <a:avLst/>
          </a:prstGeom>
          <a:noFill/>
          <a:ln>
            <a:noFill/>
          </a:ln>
        </p:spPr>
        <p:txBody>
          <a:bodyPr anchorCtr="0" anchor="t" bIns="91425" lIns="91425" spcFirstLastPara="1" rIns="91425" wrap="square" tIns="91425">
            <a:noAutofit/>
          </a:bodyPr>
          <a:lstStyle/>
          <a:p>
            <a:pPr indent="0" lvl="0" marL="0" rtl="0" algn="ctr">
              <a:lnSpc>
                <a:spcPct val="114000"/>
              </a:lnSpc>
              <a:spcBef>
                <a:spcPts val="0"/>
              </a:spcBef>
              <a:spcAft>
                <a:spcPts val="0"/>
              </a:spcAft>
              <a:buClr>
                <a:schemeClr val="accent5"/>
              </a:buClr>
              <a:buSzPts val="1100"/>
              <a:buFont typeface="Arial"/>
              <a:buNone/>
            </a:pPr>
            <a:r>
              <a:rPr lang="en" sz="900">
                <a:solidFill>
                  <a:schemeClr val="accent2"/>
                </a:solidFill>
                <a:latin typeface="Montserrat Medium"/>
                <a:ea typeface="Montserrat Medium"/>
                <a:cs typeface="Montserrat Medium"/>
                <a:sym typeface="Montserrat Medium"/>
              </a:rPr>
              <a:t>CREDITS: This presentation template was created by </a:t>
            </a:r>
            <a:r>
              <a:rPr b="1" lang="en" sz="900">
                <a:solidFill>
                  <a:schemeClr val="accent2"/>
                </a:solidFill>
                <a:uFill>
                  <a:noFill/>
                </a:uFill>
                <a:latin typeface="Montserrat"/>
                <a:ea typeface="Montserrat"/>
                <a:cs typeface="Montserrat"/>
                <a:sym typeface="Montserrat"/>
                <a:hlinkClick r:id="rId2">
                  <a:extLst>
                    <a:ext uri="{A12FA001-AC4F-418D-AE19-62706E023703}">
                      <ahyp:hlinkClr val="tx"/>
                    </a:ext>
                  </a:extLst>
                </a:hlinkClick>
              </a:rPr>
              <a:t>Slidesgo</a:t>
            </a:r>
            <a:r>
              <a:rPr b="1" lang="en" sz="900">
                <a:solidFill>
                  <a:schemeClr val="accent2"/>
                </a:solidFill>
                <a:latin typeface="Montserrat"/>
                <a:ea typeface="Montserrat"/>
                <a:cs typeface="Montserrat"/>
                <a:sym typeface="Montserrat"/>
              </a:rPr>
              <a:t>,</a:t>
            </a:r>
            <a:r>
              <a:rPr lang="en" sz="900">
                <a:solidFill>
                  <a:schemeClr val="accent2"/>
                </a:solidFill>
                <a:latin typeface="Montserrat Medium"/>
                <a:ea typeface="Montserrat Medium"/>
                <a:cs typeface="Montserrat Medium"/>
                <a:sym typeface="Montserrat Medium"/>
              </a:rPr>
              <a:t> including icons by </a:t>
            </a:r>
            <a:r>
              <a:rPr b="1" lang="en" sz="900">
                <a:solidFill>
                  <a:schemeClr val="accent2"/>
                </a:solidFill>
                <a:uFill>
                  <a:noFill/>
                </a:uFill>
                <a:latin typeface="Montserrat"/>
                <a:ea typeface="Montserrat"/>
                <a:cs typeface="Montserrat"/>
                <a:sym typeface="Montserrat"/>
                <a:hlinkClick r:id="rId3">
                  <a:extLst>
                    <a:ext uri="{A12FA001-AC4F-418D-AE19-62706E023703}">
                      <ahyp:hlinkClr val="tx"/>
                    </a:ext>
                  </a:extLst>
                </a:hlinkClick>
              </a:rPr>
              <a:t>Flaticon</a:t>
            </a:r>
            <a:r>
              <a:rPr b="1" lang="en" sz="900">
                <a:solidFill>
                  <a:schemeClr val="accent2"/>
                </a:solidFill>
                <a:latin typeface="Montserrat"/>
                <a:ea typeface="Montserrat"/>
                <a:cs typeface="Montserrat"/>
                <a:sym typeface="Montserrat"/>
              </a:rPr>
              <a:t>,</a:t>
            </a:r>
            <a:r>
              <a:rPr lang="en" sz="900">
                <a:solidFill>
                  <a:schemeClr val="accent2"/>
                </a:solidFill>
                <a:latin typeface="Montserrat Medium"/>
                <a:ea typeface="Montserrat Medium"/>
                <a:cs typeface="Montserrat Medium"/>
                <a:sym typeface="Montserrat Medium"/>
              </a:rPr>
              <a:t> infographics &amp; images by </a:t>
            </a:r>
            <a:r>
              <a:rPr b="1" lang="en" sz="900">
                <a:solidFill>
                  <a:schemeClr val="accent2"/>
                </a:solidFill>
                <a:uFill>
                  <a:noFill/>
                </a:uFill>
                <a:latin typeface="Montserrat"/>
                <a:ea typeface="Montserrat"/>
                <a:cs typeface="Montserrat"/>
                <a:sym typeface="Montserrat"/>
                <a:hlinkClick r:id="rId4">
                  <a:extLst>
                    <a:ext uri="{A12FA001-AC4F-418D-AE19-62706E023703}">
                      <ahyp:hlinkClr val="tx"/>
                    </a:ext>
                  </a:extLst>
                </a:hlinkClick>
              </a:rPr>
              <a:t>Freepik</a:t>
            </a:r>
            <a:r>
              <a:rPr b="1" lang="en" sz="900">
                <a:solidFill>
                  <a:schemeClr val="accent2"/>
                </a:solidFill>
                <a:latin typeface="Montserrat"/>
                <a:ea typeface="Montserrat"/>
                <a:cs typeface="Montserrat"/>
                <a:sym typeface="Montserrat"/>
              </a:rPr>
              <a:t> </a:t>
            </a:r>
            <a:r>
              <a:rPr lang="en" sz="900">
                <a:solidFill>
                  <a:schemeClr val="accent2"/>
                </a:solidFill>
                <a:latin typeface="Montserrat Medium"/>
                <a:ea typeface="Montserrat Medium"/>
                <a:cs typeface="Montserrat Medium"/>
                <a:sym typeface="Montserrat Medium"/>
              </a:rPr>
              <a:t>and illustrations by</a:t>
            </a:r>
            <a:r>
              <a:rPr b="1" lang="en" sz="900">
                <a:solidFill>
                  <a:schemeClr val="accent2"/>
                </a:solidFill>
                <a:latin typeface="Montserrat"/>
                <a:ea typeface="Montserrat"/>
                <a:cs typeface="Montserrat"/>
                <a:sym typeface="Montserrat"/>
              </a:rPr>
              <a:t> </a:t>
            </a:r>
            <a:r>
              <a:rPr b="1" lang="en" sz="900">
                <a:solidFill>
                  <a:schemeClr val="accent2"/>
                </a:solidFill>
                <a:uFill>
                  <a:noFill/>
                </a:uFill>
                <a:latin typeface="Montserrat"/>
                <a:ea typeface="Montserrat"/>
                <a:cs typeface="Montserrat"/>
                <a:sym typeface="Montserrat"/>
                <a:hlinkClick r:id="rId5">
                  <a:extLst>
                    <a:ext uri="{A12FA001-AC4F-418D-AE19-62706E023703}">
                      <ahyp:hlinkClr val="tx"/>
                    </a:ext>
                  </a:extLst>
                </a:hlinkClick>
              </a:rPr>
              <a:t>Stories</a:t>
            </a:r>
            <a:endParaRPr b="1" sz="900">
              <a:solidFill>
                <a:schemeClr val="accent2"/>
              </a:solidFill>
              <a:latin typeface="Montserrat"/>
              <a:ea typeface="Montserrat"/>
              <a:cs typeface="Montserrat"/>
              <a:sym typeface="Montserrat"/>
            </a:endParaRPr>
          </a:p>
          <a:p>
            <a:pPr indent="0" lvl="0" marL="0" rtl="0" algn="ctr">
              <a:spcBef>
                <a:spcPts val="300"/>
              </a:spcBef>
              <a:spcAft>
                <a:spcPts val="0"/>
              </a:spcAft>
              <a:buNone/>
            </a:pPr>
            <a:r>
              <a:t/>
            </a:r>
            <a:endParaRPr sz="900">
              <a:solidFill>
                <a:schemeClr val="accent2"/>
              </a:solidFill>
              <a:latin typeface="Montserrat Medium"/>
              <a:ea typeface="Montserrat Medium"/>
              <a:cs typeface="Montserrat Medium"/>
              <a:sym typeface="Montserrat Medium"/>
            </a:endParaRPr>
          </a:p>
        </p:txBody>
      </p:sp>
      <p:sp>
        <p:nvSpPr>
          <p:cNvPr id="284" name="Google Shape;284;p26"/>
          <p:cNvSpPr txBox="1"/>
          <p:nvPr>
            <p:ph idx="2" type="body"/>
          </p:nvPr>
        </p:nvSpPr>
        <p:spPr>
          <a:xfrm>
            <a:off x="801600" y="3898150"/>
            <a:ext cx="3769800" cy="3600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sz="1100">
                <a:latin typeface="Montserrat"/>
                <a:ea typeface="Montserrat"/>
                <a:cs typeface="Montserrat"/>
                <a:sym typeface="Montserrat"/>
              </a:defRPr>
            </a:lvl1pPr>
            <a:lvl2pPr indent="-304800" lvl="1" marL="914400" algn="ctr">
              <a:spcBef>
                <a:spcPts val="0"/>
              </a:spcBef>
              <a:spcAft>
                <a:spcPts val="0"/>
              </a:spcAft>
              <a:buSzPts val="1200"/>
              <a:buChar char="○"/>
              <a:defRPr sz="1200"/>
            </a:lvl2pPr>
            <a:lvl3pPr indent="-304800" lvl="2" marL="1371600" algn="ctr">
              <a:spcBef>
                <a:spcPts val="0"/>
              </a:spcBef>
              <a:spcAft>
                <a:spcPts val="0"/>
              </a:spcAft>
              <a:buSzPts val="1200"/>
              <a:buChar char="■"/>
              <a:defRPr sz="1200"/>
            </a:lvl3pPr>
            <a:lvl4pPr indent="-304800" lvl="3" marL="1828800" algn="ctr">
              <a:spcBef>
                <a:spcPts val="0"/>
              </a:spcBef>
              <a:spcAft>
                <a:spcPts val="0"/>
              </a:spcAft>
              <a:buSzPts val="1200"/>
              <a:buChar char="●"/>
              <a:defRPr sz="1200"/>
            </a:lvl4pPr>
            <a:lvl5pPr indent="-304800" lvl="4" marL="2286000" algn="ctr">
              <a:spcBef>
                <a:spcPts val="0"/>
              </a:spcBef>
              <a:spcAft>
                <a:spcPts val="0"/>
              </a:spcAft>
              <a:buSzPts val="1200"/>
              <a:buChar char="○"/>
              <a:defRPr sz="1200"/>
            </a:lvl5pPr>
            <a:lvl6pPr indent="-304800" lvl="5" marL="2743200" algn="ctr">
              <a:spcBef>
                <a:spcPts val="0"/>
              </a:spcBef>
              <a:spcAft>
                <a:spcPts val="0"/>
              </a:spcAft>
              <a:buSzPts val="1200"/>
              <a:buChar char="■"/>
              <a:defRPr sz="1200"/>
            </a:lvl6pPr>
            <a:lvl7pPr indent="-304800" lvl="6" marL="3200400" algn="ctr">
              <a:spcBef>
                <a:spcPts val="0"/>
              </a:spcBef>
              <a:spcAft>
                <a:spcPts val="0"/>
              </a:spcAft>
              <a:buSzPts val="1200"/>
              <a:buChar char="●"/>
              <a:defRPr sz="1200"/>
            </a:lvl7pPr>
            <a:lvl8pPr indent="-304800" lvl="7" marL="3657600" algn="ctr">
              <a:spcBef>
                <a:spcPts val="0"/>
              </a:spcBef>
              <a:spcAft>
                <a:spcPts val="0"/>
              </a:spcAft>
              <a:buSzPts val="1200"/>
              <a:buChar char="○"/>
              <a:defRPr sz="1200"/>
            </a:lvl8pPr>
            <a:lvl9pPr indent="-304800" lvl="8" marL="4114800" algn="ctr">
              <a:spcBef>
                <a:spcPts val="0"/>
              </a:spcBef>
              <a:spcAft>
                <a:spcPts val="0"/>
              </a:spcAft>
              <a:buSzPts val="1200"/>
              <a:buChar char="■"/>
              <a:defRPr sz="1200"/>
            </a:lvl9pPr>
          </a:lstStyle>
          <a:p/>
        </p:txBody>
      </p:sp>
      <p:grpSp>
        <p:nvGrpSpPr>
          <p:cNvPr id="285" name="Google Shape;285;p26"/>
          <p:cNvGrpSpPr/>
          <p:nvPr/>
        </p:nvGrpSpPr>
        <p:grpSpPr>
          <a:xfrm>
            <a:off x="4962875" y="430175"/>
            <a:ext cx="6371550" cy="67800"/>
            <a:chOff x="2906075" y="527875"/>
            <a:chExt cx="6371550" cy="67800"/>
          </a:xfrm>
        </p:grpSpPr>
        <p:sp>
          <p:nvSpPr>
            <p:cNvPr id="286" name="Google Shape;286;p26"/>
            <p:cNvSpPr/>
            <p:nvPr/>
          </p:nvSpPr>
          <p:spPr>
            <a:xfrm rot="5400000">
              <a:off x="6400325" y="-2282525"/>
              <a:ext cx="66900" cy="568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rot="5400000">
              <a:off x="3303850" y="3754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rot="5400000">
              <a:off x="2962025" y="4719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26"/>
          <p:cNvGrpSpPr/>
          <p:nvPr/>
        </p:nvGrpSpPr>
        <p:grpSpPr>
          <a:xfrm rot="10800000">
            <a:off x="-2272775" y="4776075"/>
            <a:ext cx="5200100" cy="67800"/>
            <a:chOff x="6749325" y="225375"/>
            <a:chExt cx="5200100" cy="67800"/>
          </a:xfrm>
        </p:grpSpPr>
        <p:sp>
          <p:nvSpPr>
            <p:cNvPr id="290" name="Google Shape;290;p26"/>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cription 1">
  <p:cSld name="CUSTOM_9_1">
    <p:spTree>
      <p:nvGrpSpPr>
        <p:cNvPr id="292" name="Shape 292"/>
        <p:cNvGrpSpPr/>
        <p:nvPr/>
      </p:nvGrpSpPr>
      <p:grpSpPr>
        <a:xfrm>
          <a:off x="0" y="0"/>
          <a:ext cx="0" cy="0"/>
          <a:chOff x="0" y="0"/>
          <a:chExt cx="0" cy="0"/>
        </a:xfrm>
      </p:grpSpPr>
      <p:sp>
        <p:nvSpPr>
          <p:cNvPr id="293" name="Google Shape;293;p27"/>
          <p:cNvSpPr/>
          <p:nvPr/>
        </p:nvSpPr>
        <p:spPr>
          <a:xfrm>
            <a:off x="-195000" y="-72300"/>
            <a:ext cx="4280100" cy="528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txBox="1"/>
          <p:nvPr>
            <p:ph type="title"/>
          </p:nvPr>
        </p:nvSpPr>
        <p:spPr>
          <a:xfrm>
            <a:off x="469425" y="1640550"/>
            <a:ext cx="3274200" cy="98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295" name="Google Shape;295;p27"/>
          <p:cNvSpPr txBox="1"/>
          <p:nvPr>
            <p:ph idx="1" type="body"/>
          </p:nvPr>
        </p:nvSpPr>
        <p:spPr>
          <a:xfrm>
            <a:off x="612075" y="2592100"/>
            <a:ext cx="2988900" cy="9864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grpSp>
        <p:nvGrpSpPr>
          <p:cNvPr id="296" name="Google Shape;296;p27"/>
          <p:cNvGrpSpPr/>
          <p:nvPr/>
        </p:nvGrpSpPr>
        <p:grpSpPr>
          <a:xfrm flipH="1">
            <a:off x="-1662775" y="397300"/>
            <a:ext cx="5353750" cy="67800"/>
            <a:chOff x="6595675" y="225375"/>
            <a:chExt cx="5353750" cy="67800"/>
          </a:xfrm>
        </p:grpSpPr>
        <p:sp>
          <p:nvSpPr>
            <p:cNvPr id="297" name="Google Shape;297;p27"/>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27"/>
          <p:cNvGrpSpPr/>
          <p:nvPr/>
        </p:nvGrpSpPr>
        <p:grpSpPr>
          <a:xfrm rot="5400000">
            <a:off x="6033550" y="3227750"/>
            <a:ext cx="5200100" cy="67800"/>
            <a:chOff x="6749325" y="225375"/>
            <a:chExt cx="5200100" cy="67800"/>
          </a:xfrm>
        </p:grpSpPr>
        <p:sp>
          <p:nvSpPr>
            <p:cNvPr id="301" name="Google Shape;301;p27"/>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cription 2">
  <p:cSld name="CUSTOM_9_1_1">
    <p:spTree>
      <p:nvGrpSpPr>
        <p:cNvPr id="303" name="Shape 303"/>
        <p:cNvGrpSpPr/>
        <p:nvPr/>
      </p:nvGrpSpPr>
      <p:grpSpPr>
        <a:xfrm>
          <a:off x="0" y="0"/>
          <a:ext cx="0" cy="0"/>
          <a:chOff x="0" y="0"/>
          <a:chExt cx="0" cy="0"/>
        </a:xfrm>
      </p:grpSpPr>
      <p:sp>
        <p:nvSpPr>
          <p:cNvPr id="304" name="Google Shape;304;p28"/>
          <p:cNvSpPr/>
          <p:nvPr/>
        </p:nvSpPr>
        <p:spPr>
          <a:xfrm>
            <a:off x="4975000" y="-72300"/>
            <a:ext cx="4280100" cy="528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txBox="1"/>
          <p:nvPr>
            <p:ph type="title"/>
          </p:nvPr>
        </p:nvSpPr>
        <p:spPr>
          <a:xfrm>
            <a:off x="5346225" y="1640550"/>
            <a:ext cx="3167700" cy="98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306" name="Google Shape;306;p28"/>
          <p:cNvSpPr txBox="1"/>
          <p:nvPr>
            <p:ph idx="1" type="body"/>
          </p:nvPr>
        </p:nvSpPr>
        <p:spPr>
          <a:xfrm>
            <a:off x="5488875" y="2592100"/>
            <a:ext cx="2988900" cy="9864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grpSp>
        <p:nvGrpSpPr>
          <p:cNvPr id="307" name="Google Shape;307;p28"/>
          <p:cNvGrpSpPr/>
          <p:nvPr/>
        </p:nvGrpSpPr>
        <p:grpSpPr>
          <a:xfrm>
            <a:off x="5378425" y="291250"/>
            <a:ext cx="5353750" cy="67800"/>
            <a:chOff x="6595675" y="225375"/>
            <a:chExt cx="5353750" cy="67800"/>
          </a:xfrm>
        </p:grpSpPr>
        <p:sp>
          <p:nvSpPr>
            <p:cNvPr id="308" name="Google Shape;308;p28"/>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28"/>
          <p:cNvGrpSpPr/>
          <p:nvPr/>
        </p:nvGrpSpPr>
        <p:grpSpPr>
          <a:xfrm flipH="1" rot="-5400000">
            <a:off x="-2164250" y="3121700"/>
            <a:ext cx="5200100" cy="67800"/>
            <a:chOff x="6749325" y="225375"/>
            <a:chExt cx="5200100" cy="67800"/>
          </a:xfrm>
        </p:grpSpPr>
        <p:sp>
          <p:nvSpPr>
            <p:cNvPr id="312" name="Google Shape;312;p28"/>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
    <p:spTree>
      <p:nvGrpSpPr>
        <p:cNvPr id="314" name="Shape 314"/>
        <p:cNvGrpSpPr/>
        <p:nvPr/>
      </p:nvGrpSpPr>
      <p:grpSpPr>
        <a:xfrm>
          <a:off x="0" y="0"/>
          <a:ext cx="0" cy="0"/>
          <a:chOff x="0" y="0"/>
          <a:chExt cx="0" cy="0"/>
        </a:xfrm>
      </p:grpSpPr>
      <p:sp>
        <p:nvSpPr>
          <p:cNvPr id="315" name="Google Shape;315;p29"/>
          <p:cNvSpPr/>
          <p:nvPr/>
        </p:nvSpPr>
        <p:spPr>
          <a:xfrm>
            <a:off x="8286950" y="-72300"/>
            <a:ext cx="857100" cy="528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
          <p:cNvSpPr txBox="1"/>
          <p:nvPr>
            <p:ph idx="1" type="body"/>
          </p:nvPr>
        </p:nvSpPr>
        <p:spPr>
          <a:xfrm>
            <a:off x="805000" y="1470700"/>
            <a:ext cx="3419400" cy="2814600"/>
          </a:xfrm>
          <a:prstGeom prst="rect">
            <a:avLst/>
          </a:prstGeom>
        </p:spPr>
        <p:txBody>
          <a:bodyPr anchorCtr="0" anchor="t" bIns="91425" lIns="91425" spcFirstLastPara="1" rIns="91425" wrap="square" tIns="91425">
            <a:noAutofit/>
          </a:bodyPr>
          <a:lstStyle>
            <a:lvl1pPr indent="-317500" lvl="0" marL="457200" rtl="0" algn="l">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17" name="Google Shape;317;p29"/>
          <p:cNvSpPr txBox="1"/>
          <p:nvPr>
            <p:ph type="title"/>
          </p:nvPr>
        </p:nvSpPr>
        <p:spPr>
          <a:xfrm>
            <a:off x="524000" y="336325"/>
            <a:ext cx="6386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18" name="Google Shape;318;p29"/>
          <p:cNvGrpSpPr/>
          <p:nvPr/>
        </p:nvGrpSpPr>
        <p:grpSpPr>
          <a:xfrm>
            <a:off x="6438625" y="492500"/>
            <a:ext cx="5353750" cy="67800"/>
            <a:chOff x="6595675" y="225375"/>
            <a:chExt cx="5353750" cy="67800"/>
          </a:xfrm>
        </p:grpSpPr>
        <p:sp>
          <p:nvSpPr>
            <p:cNvPr id="319" name="Google Shape;319;p29"/>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29"/>
          <p:cNvGrpSpPr/>
          <p:nvPr/>
        </p:nvGrpSpPr>
        <p:grpSpPr>
          <a:xfrm flipH="1" rot="-5400000">
            <a:off x="-2192375" y="3058650"/>
            <a:ext cx="5200100" cy="67800"/>
            <a:chOff x="6749325" y="225375"/>
            <a:chExt cx="5200100" cy="67800"/>
          </a:xfrm>
        </p:grpSpPr>
        <p:sp>
          <p:nvSpPr>
            <p:cNvPr id="323" name="Google Shape;323;p29"/>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1">
    <p:spTree>
      <p:nvGrpSpPr>
        <p:cNvPr id="325" name="Shape 325"/>
        <p:cNvGrpSpPr/>
        <p:nvPr/>
      </p:nvGrpSpPr>
      <p:grpSpPr>
        <a:xfrm>
          <a:off x="0" y="0"/>
          <a:ext cx="0" cy="0"/>
          <a:chOff x="0" y="0"/>
          <a:chExt cx="0" cy="0"/>
        </a:xfrm>
      </p:grpSpPr>
      <p:sp>
        <p:nvSpPr>
          <p:cNvPr id="326" name="Google Shape;326;p30"/>
          <p:cNvSpPr/>
          <p:nvPr/>
        </p:nvSpPr>
        <p:spPr>
          <a:xfrm>
            <a:off x="-98300" y="-72300"/>
            <a:ext cx="4679400" cy="528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30"/>
          <p:cNvGrpSpPr/>
          <p:nvPr/>
        </p:nvGrpSpPr>
        <p:grpSpPr>
          <a:xfrm>
            <a:off x="7433875" y="1825575"/>
            <a:ext cx="5353750" cy="67800"/>
            <a:chOff x="6595675" y="225375"/>
            <a:chExt cx="5353750" cy="67800"/>
          </a:xfrm>
        </p:grpSpPr>
        <p:sp>
          <p:nvSpPr>
            <p:cNvPr id="328" name="Google Shape;328;p30"/>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30"/>
          <p:cNvGrpSpPr/>
          <p:nvPr/>
        </p:nvGrpSpPr>
        <p:grpSpPr>
          <a:xfrm rot="5400000">
            <a:off x="-2367450" y="4178900"/>
            <a:ext cx="5200100" cy="67800"/>
            <a:chOff x="6749325" y="225375"/>
            <a:chExt cx="5200100" cy="67800"/>
          </a:xfrm>
        </p:grpSpPr>
        <p:sp>
          <p:nvSpPr>
            <p:cNvPr id="332" name="Google Shape;332;p30"/>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30"/>
          <p:cNvSpPr txBox="1"/>
          <p:nvPr>
            <p:ph hasCustomPrompt="1" type="title"/>
          </p:nvPr>
        </p:nvSpPr>
        <p:spPr>
          <a:xfrm>
            <a:off x="494650" y="1616600"/>
            <a:ext cx="1214400" cy="885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600"/>
              <a:buNone/>
              <a:defRPr sz="7500"/>
            </a:lvl1pPr>
            <a:lvl2pPr lvl="1" rtl="0" algn="r">
              <a:spcBef>
                <a:spcPts val="0"/>
              </a:spcBef>
              <a:spcAft>
                <a:spcPts val="0"/>
              </a:spcAft>
              <a:buSzPts val="5600"/>
              <a:buFont typeface="Raleway Thin"/>
              <a:buNone/>
              <a:defRPr sz="5600">
                <a:latin typeface="Raleway Thin"/>
                <a:ea typeface="Raleway Thin"/>
                <a:cs typeface="Raleway Thin"/>
                <a:sym typeface="Raleway Thin"/>
              </a:defRPr>
            </a:lvl2pPr>
            <a:lvl3pPr lvl="2" rtl="0" algn="r">
              <a:spcBef>
                <a:spcPts val="0"/>
              </a:spcBef>
              <a:spcAft>
                <a:spcPts val="0"/>
              </a:spcAft>
              <a:buSzPts val="5600"/>
              <a:buFont typeface="Raleway Thin"/>
              <a:buNone/>
              <a:defRPr sz="5600">
                <a:latin typeface="Raleway Thin"/>
                <a:ea typeface="Raleway Thin"/>
                <a:cs typeface="Raleway Thin"/>
                <a:sym typeface="Raleway Thin"/>
              </a:defRPr>
            </a:lvl3pPr>
            <a:lvl4pPr lvl="3" rtl="0" algn="r">
              <a:spcBef>
                <a:spcPts val="0"/>
              </a:spcBef>
              <a:spcAft>
                <a:spcPts val="0"/>
              </a:spcAft>
              <a:buSzPts val="5600"/>
              <a:buFont typeface="Raleway Thin"/>
              <a:buNone/>
              <a:defRPr sz="5600">
                <a:latin typeface="Raleway Thin"/>
                <a:ea typeface="Raleway Thin"/>
                <a:cs typeface="Raleway Thin"/>
                <a:sym typeface="Raleway Thin"/>
              </a:defRPr>
            </a:lvl4pPr>
            <a:lvl5pPr lvl="4" rtl="0" algn="r">
              <a:spcBef>
                <a:spcPts val="0"/>
              </a:spcBef>
              <a:spcAft>
                <a:spcPts val="0"/>
              </a:spcAft>
              <a:buSzPts val="5600"/>
              <a:buFont typeface="Raleway Thin"/>
              <a:buNone/>
              <a:defRPr sz="5600">
                <a:latin typeface="Raleway Thin"/>
                <a:ea typeface="Raleway Thin"/>
                <a:cs typeface="Raleway Thin"/>
                <a:sym typeface="Raleway Thin"/>
              </a:defRPr>
            </a:lvl5pPr>
            <a:lvl6pPr lvl="5" rtl="0" algn="r">
              <a:spcBef>
                <a:spcPts val="0"/>
              </a:spcBef>
              <a:spcAft>
                <a:spcPts val="0"/>
              </a:spcAft>
              <a:buSzPts val="5600"/>
              <a:buFont typeface="Raleway Thin"/>
              <a:buNone/>
              <a:defRPr sz="5600">
                <a:latin typeface="Raleway Thin"/>
                <a:ea typeface="Raleway Thin"/>
                <a:cs typeface="Raleway Thin"/>
                <a:sym typeface="Raleway Thin"/>
              </a:defRPr>
            </a:lvl6pPr>
            <a:lvl7pPr lvl="6" rtl="0" algn="r">
              <a:spcBef>
                <a:spcPts val="0"/>
              </a:spcBef>
              <a:spcAft>
                <a:spcPts val="0"/>
              </a:spcAft>
              <a:buSzPts val="5600"/>
              <a:buFont typeface="Raleway Thin"/>
              <a:buNone/>
              <a:defRPr sz="5600">
                <a:latin typeface="Raleway Thin"/>
                <a:ea typeface="Raleway Thin"/>
                <a:cs typeface="Raleway Thin"/>
                <a:sym typeface="Raleway Thin"/>
              </a:defRPr>
            </a:lvl7pPr>
            <a:lvl8pPr lvl="7" rtl="0" algn="r">
              <a:spcBef>
                <a:spcPts val="0"/>
              </a:spcBef>
              <a:spcAft>
                <a:spcPts val="0"/>
              </a:spcAft>
              <a:buSzPts val="5600"/>
              <a:buFont typeface="Raleway Thin"/>
              <a:buNone/>
              <a:defRPr sz="5600">
                <a:latin typeface="Raleway Thin"/>
                <a:ea typeface="Raleway Thin"/>
                <a:cs typeface="Raleway Thin"/>
                <a:sym typeface="Raleway Thin"/>
              </a:defRPr>
            </a:lvl8pPr>
            <a:lvl9pPr lvl="8" rtl="0" algn="r">
              <a:spcBef>
                <a:spcPts val="0"/>
              </a:spcBef>
              <a:spcAft>
                <a:spcPts val="0"/>
              </a:spcAft>
              <a:buSzPts val="5600"/>
              <a:buFont typeface="Raleway Thin"/>
              <a:buNone/>
              <a:defRPr sz="5600">
                <a:latin typeface="Raleway Thin"/>
                <a:ea typeface="Raleway Thin"/>
                <a:cs typeface="Raleway Thin"/>
                <a:sym typeface="Raleway Thin"/>
              </a:defRPr>
            </a:lvl9pPr>
          </a:lstStyle>
          <a:p>
            <a:r>
              <a:t>xx%</a:t>
            </a:r>
          </a:p>
        </p:txBody>
      </p:sp>
      <p:sp>
        <p:nvSpPr>
          <p:cNvPr id="335" name="Google Shape;335;p30"/>
          <p:cNvSpPr txBox="1"/>
          <p:nvPr>
            <p:ph hasCustomPrompt="1" idx="2" type="title"/>
          </p:nvPr>
        </p:nvSpPr>
        <p:spPr>
          <a:xfrm>
            <a:off x="494650" y="2812050"/>
            <a:ext cx="1214400" cy="885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600"/>
              <a:buNone/>
              <a:defRPr sz="7500"/>
            </a:lvl1pPr>
            <a:lvl2pPr lvl="1" rtl="0" algn="r">
              <a:spcBef>
                <a:spcPts val="0"/>
              </a:spcBef>
              <a:spcAft>
                <a:spcPts val="0"/>
              </a:spcAft>
              <a:buSzPts val="5600"/>
              <a:buFont typeface="Raleway Thin"/>
              <a:buNone/>
              <a:defRPr sz="5600">
                <a:latin typeface="Raleway Thin"/>
                <a:ea typeface="Raleway Thin"/>
                <a:cs typeface="Raleway Thin"/>
                <a:sym typeface="Raleway Thin"/>
              </a:defRPr>
            </a:lvl2pPr>
            <a:lvl3pPr lvl="2" rtl="0" algn="r">
              <a:spcBef>
                <a:spcPts val="0"/>
              </a:spcBef>
              <a:spcAft>
                <a:spcPts val="0"/>
              </a:spcAft>
              <a:buSzPts val="5600"/>
              <a:buFont typeface="Raleway Thin"/>
              <a:buNone/>
              <a:defRPr sz="5600">
                <a:latin typeface="Raleway Thin"/>
                <a:ea typeface="Raleway Thin"/>
                <a:cs typeface="Raleway Thin"/>
                <a:sym typeface="Raleway Thin"/>
              </a:defRPr>
            </a:lvl3pPr>
            <a:lvl4pPr lvl="3" rtl="0" algn="r">
              <a:spcBef>
                <a:spcPts val="0"/>
              </a:spcBef>
              <a:spcAft>
                <a:spcPts val="0"/>
              </a:spcAft>
              <a:buSzPts val="5600"/>
              <a:buFont typeface="Raleway Thin"/>
              <a:buNone/>
              <a:defRPr sz="5600">
                <a:latin typeface="Raleway Thin"/>
                <a:ea typeface="Raleway Thin"/>
                <a:cs typeface="Raleway Thin"/>
                <a:sym typeface="Raleway Thin"/>
              </a:defRPr>
            </a:lvl4pPr>
            <a:lvl5pPr lvl="4" rtl="0" algn="r">
              <a:spcBef>
                <a:spcPts val="0"/>
              </a:spcBef>
              <a:spcAft>
                <a:spcPts val="0"/>
              </a:spcAft>
              <a:buSzPts val="5600"/>
              <a:buFont typeface="Raleway Thin"/>
              <a:buNone/>
              <a:defRPr sz="5600">
                <a:latin typeface="Raleway Thin"/>
                <a:ea typeface="Raleway Thin"/>
                <a:cs typeface="Raleway Thin"/>
                <a:sym typeface="Raleway Thin"/>
              </a:defRPr>
            </a:lvl5pPr>
            <a:lvl6pPr lvl="5" rtl="0" algn="r">
              <a:spcBef>
                <a:spcPts val="0"/>
              </a:spcBef>
              <a:spcAft>
                <a:spcPts val="0"/>
              </a:spcAft>
              <a:buSzPts val="5600"/>
              <a:buFont typeface="Raleway Thin"/>
              <a:buNone/>
              <a:defRPr sz="5600">
                <a:latin typeface="Raleway Thin"/>
                <a:ea typeface="Raleway Thin"/>
                <a:cs typeface="Raleway Thin"/>
                <a:sym typeface="Raleway Thin"/>
              </a:defRPr>
            </a:lvl6pPr>
            <a:lvl7pPr lvl="6" rtl="0" algn="r">
              <a:spcBef>
                <a:spcPts val="0"/>
              </a:spcBef>
              <a:spcAft>
                <a:spcPts val="0"/>
              </a:spcAft>
              <a:buSzPts val="5600"/>
              <a:buFont typeface="Raleway Thin"/>
              <a:buNone/>
              <a:defRPr sz="5600">
                <a:latin typeface="Raleway Thin"/>
                <a:ea typeface="Raleway Thin"/>
                <a:cs typeface="Raleway Thin"/>
                <a:sym typeface="Raleway Thin"/>
              </a:defRPr>
            </a:lvl7pPr>
            <a:lvl8pPr lvl="7" rtl="0" algn="r">
              <a:spcBef>
                <a:spcPts val="0"/>
              </a:spcBef>
              <a:spcAft>
                <a:spcPts val="0"/>
              </a:spcAft>
              <a:buSzPts val="5600"/>
              <a:buFont typeface="Raleway Thin"/>
              <a:buNone/>
              <a:defRPr sz="5600">
                <a:latin typeface="Raleway Thin"/>
                <a:ea typeface="Raleway Thin"/>
                <a:cs typeface="Raleway Thin"/>
                <a:sym typeface="Raleway Thin"/>
              </a:defRPr>
            </a:lvl8pPr>
            <a:lvl9pPr lvl="8" rtl="0" algn="r">
              <a:spcBef>
                <a:spcPts val="0"/>
              </a:spcBef>
              <a:spcAft>
                <a:spcPts val="0"/>
              </a:spcAft>
              <a:buSzPts val="5600"/>
              <a:buFont typeface="Raleway Thin"/>
              <a:buNone/>
              <a:defRPr sz="5600">
                <a:latin typeface="Raleway Thin"/>
                <a:ea typeface="Raleway Thin"/>
                <a:cs typeface="Raleway Thin"/>
                <a:sym typeface="Raleway Thin"/>
              </a:defRPr>
            </a:lvl9pPr>
          </a:lstStyle>
          <a:p>
            <a:r>
              <a:t>xx%</a:t>
            </a:r>
          </a:p>
        </p:txBody>
      </p:sp>
      <p:sp>
        <p:nvSpPr>
          <p:cNvPr id="336" name="Google Shape;336;p30"/>
          <p:cNvSpPr txBox="1"/>
          <p:nvPr>
            <p:ph hasCustomPrompt="1" idx="3" type="title"/>
          </p:nvPr>
        </p:nvSpPr>
        <p:spPr>
          <a:xfrm>
            <a:off x="4860375" y="2388850"/>
            <a:ext cx="1214400" cy="935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600"/>
              <a:buNone/>
              <a:defRPr sz="7500"/>
            </a:lvl1pPr>
            <a:lvl2pPr lvl="1" rtl="0" algn="r">
              <a:spcBef>
                <a:spcPts val="0"/>
              </a:spcBef>
              <a:spcAft>
                <a:spcPts val="0"/>
              </a:spcAft>
              <a:buSzPts val="5600"/>
              <a:buFont typeface="Raleway Thin"/>
              <a:buNone/>
              <a:defRPr sz="5600">
                <a:latin typeface="Raleway Thin"/>
                <a:ea typeface="Raleway Thin"/>
                <a:cs typeface="Raleway Thin"/>
                <a:sym typeface="Raleway Thin"/>
              </a:defRPr>
            </a:lvl2pPr>
            <a:lvl3pPr lvl="2" rtl="0" algn="r">
              <a:spcBef>
                <a:spcPts val="0"/>
              </a:spcBef>
              <a:spcAft>
                <a:spcPts val="0"/>
              </a:spcAft>
              <a:buSzPts val="5600"/>
              <a:buFont typeface="Raleway Thin"/>
              <a:buNone/>
              <a:defRPr sz="5600">
                <a:latin typeface="Raleway Thin"/>
                <a:ea typeface="Raleway Thin"/>
                <a:cs typeface="Raleway Thin"/>
                <a:sym typeface="Raleway Thin"/>
              </a:defRPr>
            </a:lvl3pPr>
            <a:lvl4pPr lvl="3" rtl="0" algn="r">
              <a:spcBef>
                <a:spcPts val="0"/>
              </a:spcBef>
              <a:spcAft>
                <a:spcPts val="0"/>
              </a:spcAft>
              <a:buSzPts val="5600"/>
              <a:buFont typeface="Raleway Thin"/>
              <a:buNone/>
              <a:defRPr sz="5600">
                <a:latin typeface="Raleway Thin"/>
                <a:ea typeface="Raleway Thin"/>
                <a:cs typeface="Raleway Thin"/>
                <a:sym typeface="Raleway Thin"/>
              </a:defRPr>
            </a:lvl4pPr>
            <a:lvl5pPr lvl="4" rtl="0" algn="r">
              <a:spcBef>
                <a:spcPts val="0"/>
              </a:spcBef>
              <a:spcAft>
                <a:spcPts val="0"/>
              </a:spcAft>
              <a:buSzPts val="5600"/>
              <a:buFont typeface="Raleway Thin"/>
              <a:buNone/>
              <a:defRPr sz="5600">
                <a:latin typeface="Raleway Thin"/>
                <a:ea typeface="Raleway Thin"/>
                <a:cs typeface="Raleway Thin"/>
                <a:sym typeface="Raleway Thin"/>
              </a:defRPr>
            </a:lvl5pPr>
            <a:lvl6pPr lvl="5" rtl="0" algn="r">
              <a:spcBef>
                <a:spcPts val="0"/>
              </a:spcBef>
              <a:spcAft>
                <a:spcPts val="0"/>
              </a:spcAft>
              <a:buSzPts val="5600"/>
              <a:buFont typeface="Raleway Thin"/>
              <a:buNone/>
              <a:defRPr sz="5600">
                <a:latin typeface="Raleway Thin"/>
                <a:ea typeface="Raleway Thin"/>
                <a:cs typeface="Raleway Thin"/>
                <a:sym typeface="Raleway Thin"/>
              </a:defRPr>
            </a:lvl6pPr>
            <a:lvl7pPr lvl="6" rtl="0" algn="r">
              <a:spcBef>
                <a:spcPts val="0"/>
              </a:spcBef>
              <a:spcAft>
                <a:spcPts val="0"/>
              </a:spcAft>
              <a:buSzPts val="5600"/>
              <a:buFont typeface="Raleway Thin"/>
              <a:buNone/>
              <a:defRPr sz="5600">
                <a:latin typeface="Raleway Thin"/>
                <a:ea typeface="Raleway Thin"/>
                <a:cs typeface="Raleway Thin"/>
                <a:sym typeface="Raleway Thin"/>
              </a:defRPr>
            </a:lvl7pPr>
            <a:lvl8pPr lvl="7" rtl="0" algn="r">
              <a:spcBef>
                <a:spcPts val="0"/>
              </a:spcBef>
              <a:spcAft>
                <a:spcPts val="0"/>
              </a:spcAft>
              <a:buSzPts val="5600"/>
              <a:buFont typeface="Raleway Thin"/>
              <a:buNone/>
              <a:defRPr sz="5600">
                <a:latin typeface="Raleway Thin"/>
                <a:ea typeface="Raleway Thin"/>
                <a:cs typeface="Raleway Thin"/>
                <a:sym typeface="Raleway Thin"/>
              </a:defRPr>
            </a:lvl8pPr>
            <a:lvl9pPr lvl="8" rtl="0" algn="r">
              <a:spcBef>
                <a:spcPts val="0"/>
              </a:spcBef>
              <a:spcAft>
                <a:spcPts val="0"/>
              </a:spcAft>
              <a:buSzPts val="5600"/>
              <a:buFont typeface="Raleway Thin"/>
              <a:buNone/>
              <a:defRPr sz="5600">
                <a:latin typeface="Raleway Thin"/>
                <a:ea typeface="Raleway Thin"/>
                <a:cs typeface="Raleway Thin"/>
                <a:sym typeface="Raleway Thin"/>
              </a:defRPr>
            </a:lvl9pPr>
          </a:lstStyle>
          <a:p>
            <a:r>
              <a:t>xx%</a:t>
            </a:r>
          </a:p>
        </p:txBody>
      </p:sp>
      <p:sp>
        <p:nvSpPr>
          <p:cNvPr id="337" name="Google Shape;337;p30"/>
          <p:cNvSpPr txBox="1"/>
          <p:nvPr>
            <p:ph hasCustomPrompt="1" idx="4" type="title"/>
          </p:nvPr>
        </p:nvSpPr>
        <p:spPr>
          <a:xfrm>
            <a:off x="4847075" y="3620025"/>
            <a:ext cx="1214400" cy="885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600"/>
              <a:buNone/>
              <a:defRPr sz="7500"/>
            </a:lvl1pPr>
            <a:lvl2pPr lvl="1" rtl="0" algn="r">
              <a:spcBef>
                <a:spcPts val="0"/>
              </a:spcBef>
              <a:spcAft>
                <a:spcPts val="0"/>
              </a:spcAft>
              <a:buSzPts val="5600"/>
              <a:buFont typeface="Raleway Thin"/>
              <a:buNone/>
              <a:defRPr sz="5600">
                <a:latin typeface="Raleway Thin"/>
                <a:ea typeface="Raleway Thin"/>
                <a:cs typeface="Raleway Thin"/>
                <a:sym typeface="Raleway Thin"/>
              </a:defRPr>
            </a:lvl2pPr>
            <a:lvl3pPr lvl="2" rtl="0" algn="r">
              <a:spcBef>
                <a:spcPts val="0"/>
              </a:spcBef>
              <a:spcAft>
                <a:spcPts val="0"/>
              </a:spcAft>
              <a:buSzPts val="5600"/>
              <a:buFont typeface="Raleway Thin"/>
              <a:buNone/>
              <a:defRPr sz="5600">
                <a:latin typeface="Raleway Thin"/>
                <a:ea typeface="Raleway Thin"/>
                <a:cs typeface="Raleway Thin"/>
                <a:sym typeface="Raleway Thin"/>
              </a:defRPr>
            </a:lvl3pPr>
            <a:lvl4pPr lvl="3" rtl="0" algn="r">
              <a:spcBef>
                <a:spcPts val="0"/>
              </a:spcBef>
              <a:spcAft>
                <a:spcPts val="0"/>
              </a:spcAft>
              <a:buSzPts val="5600"/>
              <a:buFont typeface="Raleway Thin"/>
              <a:buNone/>
              <a:defRPr sz="5600">
                <a:latin typeface="Raleway Thin"/>
                <a:ea typeface="Raleway Thin"/>
                <a:cs typeface="Raleway Thin"/>
                <a:sym typeface="Raleway Thin"/>
              </a:defRPr>
            </a:lvl4pPr>
            <a:lvl5pPr lvl="4" rtl="0" algn="r">
              <a:spcBef>
                <a:spcPts val="0"/>
              </a:spcBef>
              <a:spcAft>
                <a:spcPts val="0"/>
              </a:spcAft>
              <a:buSzPts val="5600"/>
              <a:buFont typeface="Raleway Thin"/>
              <a:buNone/>
              <a:defRPr sz="5600">
                <a:latin typeface="Raleway Thin"/>
                <a:ea typeface="Raleway Thin"/>
                <a:cs typeface="Raleway Thin"/>
                <a:sym typeface="Raleway Thin"/>
              </a:defRPr>
            </a:lvl5pPr>
            <a:lvl6pPr lvl="5" rtl="0" algn="r">
              <a:spcBef>
                <a:spcPts val="0"/>
              </a:spcBef>
              <a:spcAft>
                <a:spcPts val="0"/>
              </a:spcAft>
              <a:buSzPts val="5600"/>
              <a:buFont typeface="Raleway Thin"/>
              <a:buNone/>
              <a:defRPr sz="5600">
                <a:latin typeface="Raleway Thin"/>
                <a:ea typeface="Raleway Thin"/>
                <a:cs typeface="Raleway Thin"/>
                <a:sym typeface="Raleway Thin"/>
              </a:defRPr>
            </a:lvl6pPr>
            <a:lvl7pPr lvl="6" rtl="0" algn="r">
              <a:spcBef>
                <a:spcPts val="0"/>
              </a:spcBef>
              <a:spcAft>
                <a:spcPts val="0"/>
              </a:spcAft>
              <a:buSzPts val="5600"/>
              <a:buFont typeface="Raleway Thin"/>
              <a:buNone/>
              <a:defRPr sz="5600">
                <a:latin typeface="Raleway Thin"/>
                <a:ea typeface="Raleway Thin"/>
                <a:cs typeface="Raleway Thin"/>
                <a:sym typeface="Raleway Thin"/>
              </a:defRPr>
            </a:lvl7pPr>
            <a:lvl8pPr lvl="7" rtl="0" algn="r">
              <a:spcBef>
                <a:spcPts val="0"/>
              </a:spcBef>
              <a:spcAft>
                <a:spcPts val="0"/>
              </a:spcAft>
              <a:buSzPts val="5600"/>
              <a:buFont typeface="Raleway Thin"/>
              <a:buNone/>
              <a:defRPr sz="5600">
                <a:latin typeface="Raleway Thin"/>
                <a:ea typeface="Raleway Thin"/>
                <a:cs typeface="Raleway Thin"/>
                <a:sym typeface="Raleway Thin"/>
              </a:defRPr>
            </a:lvl8pPr>
            <a:lvl9pPr lvl="8" rtl="0" algn="r">
              <a:spcBef>
                <a:spcPts val="0"/>
              </a:spcBef>
              <a:spcAft>
                <a:spcPts val="0"/>
              </a:spcAft>
              <a:buSzPts val="5600"/>
              <a:buFont typeface="Raleway Thin"/>
              <a:buNone/>
              <a:defRPr sz="5600">
                <a:latin typeface="Raleway Thin"/>
                <a:ea typeface="Raleway Thin"/>
                <a:cs typeface="Raleway Thin"/>
                <a:sym typeface="Raleway Thin"/>
              </a:defRPr>
            </a:lvl9pPr>
          </a:lstStyle>
          <a:p>
            <a:r>
              <a:t>xx%</a:t>
            </a:r>
          </a:p>
        </p:txBody>
      </p:sp>
      <p:sp>
        <p:nvSpPr>
          <p:cNvPr id="338" name="Google Shape;338;p30"/>
          <p:cNvSpPr txBox="1"/>
          <p:nvPr>
            <p:ph idx="1" type="subTitle"/>
          </p:nvPr>
        </p:nvSpPr>
        <p:spPr>
          <a:xfrm flipH="1">
            <a:off x="1771247" y="1616599"/>
            <a:ext cx="2354100" cy="29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900"/>
              <a:buFont typeface="Raleway Thin"/>
              <a:buNone/>
              <a:defRPr>
                <a:solidFill>
                  <a:schemeClr val="accent2"/>
                </a:solidFill>
              </a:defRPr>
            </a:lvl1pPr>
            <a:lvl2pPr lvl="1"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2pPr>
            <a:lvl3pPr lvl="2"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3pPr>
            <a:lvl4pPr lvl="3"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4pPr>
            <a:lvl5pPr lvl="4"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5pPr>
            <a:lvl6pPr lvl="5"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6pPr>
            <a:lvl7pPr lvl="6"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7pPr>
            <a:lvl8pPr lvl="7"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8pPr>
            <a:lvl9pPr lvl="8"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9pPr>
          </a:lstStyle>
          <a:p/>
        </p:txBody>
      </p:sp>
      <p:sp>
        <p:nvSpPr>
          <p:cNvPr id="339" name="Google Shape;339;p30"/>
          <p:cNvSpPr txBox="1"/>
          <p:nvPr>
            <p:ph idx="5" type="subTitle"/>
          </p:nvPr>
        </p:nvSpPr>
        <p:spPr>
          <a:xfrm>
            <a:off x="1771250" y="2002475"/>
            <a:ext cx="25350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None/>
              <a:defRPr sz="1400">
                <a:latin typeface="Montserrat Medium"/>
                <a:ea typeface="Montserrat Medium"/>
                <a:cs typeface="Montserrat Medium"/>
                <a:sym typeface="Montserrat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340" name="Google Shape;340;p30"/>
          <p:cNvSpPr txBox="1"/>
          <p:nvPr>
            <p:ph idx="6" type="subTitle"/>
          </p:nvPr>
        </p:nvSpPr>
        <p:spPr>
          <a:xfrm flipH="1">
            <a:off x="1771247" y="2812050"/>
            <a:ext cx="2628300" cy="29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900"/>
              <a:buFont typeface="Raleway Thin"/>
              <a:buNone/>
              <a:defRPr>
                <a:solidFill>
                  <a:schemeClr val="accent2"/>
                </a:solidFill>
              </a:defRPr>
            </a:lvl1pPr>
            <a:lvl2pPr lvl="1"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2pPr>
            <a:lvl3pPr lvl="2"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3pPr>
            <a:lvl4pPr lvl="3"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4pPr>
            <a:lvl5pPr lvl="4"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5pPr>
            <a:lvl6pPr lvl="5"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6pPr>
            <a:lvl7pPr lvl="6"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7pPr>
            <a:lvl8pPr lvl="7"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8pPr>
            <a:lvl9pPr lvl="8"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9pPr>
          </a:lstStyle>
          <a:p/>
        </p:txBody>
      </p:sp>
      <p:sp>
        <p:nvSpPr>
          <p:cNvPr id="341" name="Google Shape;341;p30"/>
          <p:cNvSpPr txBox="1"/>
          <p:nvPr>
            <p:ph idx="7" type="subTitle"/>
          </p:nvPr>
        </p:nvSpPr>
        <p:spPr>
          <a:xfrm>
            <a:off x="1771250" y="3196125"/>
            <a:ext cx="25350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None/>
              <a:defRPr sz="1400">
                <a:latin typeface="Montserrat Medium"/>
                <a:ea typeface="Montserrat Medium"/>
                <a:cs typeface="Montserrat Medium"/>
                <a:sym typeface="Montserrat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342" name="Google Shape;342;p30"/>
          <p:cNvSpPr txBox="1"/>
          <p:nvPr>
            <p:ph idx="8" type="subTitle"/>
          </p:nvPr>
        </p:nvSpPr>
        <p:spPr>
          <a:xfrm flipH="1">
            <a:off x="6139600" y="2413900"/>
            <a:ext cx="2354100" cy="29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900"/>
              <a:buFont typeface="Raleway Thin"/>
              <a:buNone/>
              <a:defRPr>
                <a:solidFill>
                  <a:schemeClr val="accent2"/>
                </a:solidFill>
              </a:defRPr>
            </a:lvl1pPr>
            <a:lvl2pPr lvl="1"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2pPr>
            <a:lvl3pPr lvl="2"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3pPr>
            <a:lvl4pPr lvl="3"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4pPr>
            <a:lvl5pPr lvl="4"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5pPr>
            <a:lvl6pPr lvl="5"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6pPr>
            <a:lvl7pPr lvl="6"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7pPr>
            <a:lvl8pPr lvl="7"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8pPr>
            <a:lvl9pPr lvl="8"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9pPr>
          </a:lstStyle>
          <a:p/>
        </p:txBody>
      </p:sp>
      <p:sp>
        <p:nvSpPr>
          <p:cNvPr id="343" name="Google Shape;343;p30"/>
          <p:cNvSpPr txBox="1"/>
          <p:nvPr>
            <p:ph idx="9" type="subTitle"/>
          </p:nvPr>
        </p:nvSpPr>
        <p:spPr>
          <a:xfrm>
            <a:off x="6139600" y="2799325"/>
            <a:ext cx="25350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None/>
              <a:defRPr sz="1400">
                <a:latin typeface="Montserrat Medium"/>
                <a:ea typeface="Montserrat Medium"/>
                <a:cs typeface="Montserrat Medium"/>
                <a:sym typeface="Montserrat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344" name="Google Shape;344;p30"/>
          <p:cNvSpPr txBox="1"/>
          <p:nvPr>
            <p:ph idx="13" type="subTitle"/>
          </p:nvPr>
        </p:nvSpPr>
        <p:spPr>
          <a:xfrm flipH="1">
            <a:off x="6139600" y="3620025"/>
            <a:ext cx="2354100" cy="29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900"/>
              <a:buFont typeface="Raleway Thin"/>
              <a:buNone/>
              <a:defRPr>
                <a:solidFill>
                  <a:schemeClr val="accent2"/>
                </a:solidFill>
              </a:defRPr>
            </a:lvl1pPr>
            <a:lvl2pPr lvl="1"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2pPr>
            <a:lvl3pPr lvl="2"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3pPr>
            <a:lvl4pPr lvl="3"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4pPr>
            <a:lvl5pPr lvl="4"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5pPr>
            <a:lvl6pPr lvl="5"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6pPr>
            <a:lvl7pPr lvl="6"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7pPr>
            <a:lvl8pPr lvl="7"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8pPr>
            <a:lvl9pPr lvl="8"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9pPr>
          </a:lstStyle>
          <a:p/>
        </p:txBody>
      </p:sp>
      <p:sp>
        <p:nvSpPr>
          <p:cNvPr id="345" name="Google Shape;345;p30"/>
          <p:cNvSpPr txBox="1"/>
          <p:nvPr>
            <p:ph idx="14" type="subTitle"/>
          </p:nvPr>
        </p:nvSpPr>
        <p:spPr>
          <a:xfrm>
            <a:off x="6139600" y="4003125"/>
            <a:ext cx="25350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None/>
              <a:defRPr sz="1400">
                <a:latin typeface="Montserrat Medium"/>
                <a:ea typeface="Montserrat Medium"/>
                <a:cs typeface="Montserrat Medium"/>
                <a:sym typeface="Montserrat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346" name="Google Shape;346;p30"/>
          <p:cNvSpPr txBox="1"/>
          <p:nvPr>
            <p:ph idx="15" type="title"/>
          </p:nvPr>
        </p:nvSpPr>
        <p:spPr>
          <a:xfrm>
            <a:off x="524000" y="336325"/>
            <a:ext cx="6386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4"/>
          <p:cNvSpPr txBox="1"/>
          <p:nvPr>
            <p:ph type="title"/>
          </p:nvPr>
        </p:nvSpPr>
        <p:spPr>
          <a:xfrm>
            <a:off x="524000" y="336325"/>
            <a:ext cx="63864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524000" y="978125"/>
            <a:ext cx="7918500" cy="360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Font typeface="Livvic"/>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grpSp>
        <p:nvGrpSpPr>
          <p:cNvPr id="33" name="Google Shape;33;p4"/>
          <p:cNvGrpSpPr/>
          <p:nvPr/>
        </p:nvGrpSpPr>
        <p:grpSpPr>
          <a:xfrm>
            <a:off x="6122050" y="4800525"/>
            <a:ext cx="5353750" cy="67800"/>
            <a:chOff x="6595675" y="225375"/>
            <a:chExt cx="5353750" cy="67800"/>
          </a:xfrm>
        </p:grpSpPr>
        <p:sp>
          <p:nvSpPr>
            <p:cNvPr id="34" name="Google Shape;34;p4"/>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4"/>
          <p:cNvGrpSpPr/>
          <p:nvPr/>
        </p:nvGrpSpPr>
        <p:grpSpPr>
          <a:xfrm rot="5400000">
            <a:off x="-2376925" y="3032750"/>
            <a:ext cx="5200100" cy="67800"/>
            <a:chOff x="6749325" y="225375"/>
            <a:chExt cx="5200100" cy="67800"/>
          </a:xfrm>
        </p:grpSpPr>
        <p:sp>
          <p:nvSpPr>
            <p:cNvPr id="38" name="Google Shape;38;p4"/>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5"/>
          <p:cNvSpPr/>
          <p:nvPr/>
        </p:nvSpPr>
        <p:spPr>
          <a:xfrm>
            <a:off x="4685275" y="-72300"/>
            <a:ext cx="4746000" cy="528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type="ctrTitle"/>
          </p:nvPr>
        </p:nvSpPr>
        <p:spPr>
          <a:xfrm flipH="1">
            <a:off x="1876125" y="2840625"/>
            <a:ext cx="2101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swald Regular"/>
              <a:buNone/>
              <a:defRPr sz="2000">
                <a:solidFill>
                  <a:schemeClr val="accent2"/>
                </a:solidFill>
                <a:latin typeface="Oswald Regular"/>
                <a:ea typeface="Oswald Regular"/>
                <a:cs typeface="Oswald Regular"/>
                <a:sym typeface="Oswald Regular"/>
              </a:defRPr>
            </a:lvl1pPr>
            <a:lvl2pPr lvl="1" rtl="0" algn="ctr">
              <a:spcBef>
                <a:spcPts val="0"/>
              </a:spcBef>
              <a:spcAft>
                <a:spcPts val="0"/>
              </a:spcAft>
              <a:buClr>
                <a:srgbClr val="434343"/>
              </a:buClr>
              <a:buSzPts val="1800"/>
              <a:buFont typeface="Oswald Regular"/>
              <a:buNone/>
              <a:defRPr sz="1800">
                <a:solidFill>
                  <a:srgbClr val="434343"/>
                </a:solidFill>
                <a:latin typeface="Oswald Regular"/>
                <a:ea typeface="Oswald Regular"/>
                <a:cs typeface="Oswald Regular"/>
                <a:sym typeface="Oswald Regular"/>
              </a:defRPr>
            </a:lvl2pPr>
            <a:lvl3pPr lvl="2" rtl="0" algn="ctr">
              <a:spcBef>
                <a:spcPts val="0"/>
              </a:spcBef>
              <a:spcAft>
                <a:spcPts val="0"/>
              </a:spcAft>
              <a:buClr>
                <a:srgbClr val="434343"/>
              </a:buClr>
              <a:buSzPts val="1800"/>
              <a:buFont typeface="Oswald Regular"/>
              <a:buNone/>
              <a:defRPr sz="1800">
                <a:solidFill>
                  <a:srgbClr val="434343"/>
                </a:solidFill>
                <a:latin typeface="Oswald Regular"/>
                <a:ea typeface="Oswald Regular"/>
                <a:cs typeface="Oswald Regular"/>
                <a:sym typeface="Oswald Regular"/>
              </a:defRPr>
            </a:lvl3pPr>
            <a:lvl4pPr lvl="3" rtl="0" algn="ctr">
              <a:spcBef>
                <a:spcPts val="0"/>
              </a:spcBef>
              <a:spcAft>
                <a:spcPts val="0"/>
              </a:spcAft>
              <a:buClr>
                <a:srgbClr val="434343"/>
              </a:buClr>
              <a:buSzPts val="1800"/>
              <a:buFont typeface="Oswald Regular"/>
              <a:buNone/>
              <a:defRPr sz="1800">
                <a:solidFill>
                  <a:srgbClr val="434343"/>
                </a:solidFill>
                <a:latin typeface="Oswald Regular"/>
                <a:ea typeface="Oswald Regular"/>
                <a:cs typeface="Oswald Regular"/>
                <a:sym typeface="Oswald Regular"/>
              </a:defRPr>
            </a:lvl4pPr>
            <a:lvl5pPr lvl="4" rtl="0" algn="ctr">
              <a:spcBef>
                <a:spcPts val="0"/>
              </a:spcBef>
              <a:spcAft>
                <a:spcPts val="0"/>
              </a:spcAft>
              <a:buClr>
                <a:srgbClr val="434343"/>
              </a:buClr>
              <a:buSzPts val="1800"/>
              <a:buFont typeface="Oswald Regular"/>
              <a:buNone/>
              <a:defRPr sz="1800">
                <a:solidFill>
                  <a:srgbClr val="434343"/>
                </a:solidFill>
                <a:latin typeface="Oswald Regular"/>
                <a:ea typeface="Oswald Regular"/>
                <a:cs typeface="Oswald Regular"/>
                <a:sym typeface="Oswald Regular"/>
              </a:defRPr>
            </a:lvl5pPr>
            <a:lvl6pPr lvl="5" rtl="0" algn="ctr">
              <a:spcBef>
                <a:spcPts val="0"/>
              </a:spcBef>
              <a:spcAft>
                <a:spcPts val="0"/>
              </a:spcAft>
              <a:buClr>
                <a:srgbClr val="434343"/>
              </a:buClr>
              <a:buSzPts val="1800"/>
              <a:buFont typeface="Oswald Regular"/>
              <a:buNone/>
              <a:defRPr sz="1800">
                <a:solidFill>
                  <a:srgbClr val="434343"/>
                </a:solidFill>
                <a:latin typeface="Oswald Regular"/>
                <a:ea typeface="Oswald Regular"/>
                <a:cs typeface="Oswald Regular"/>
                <a:sym typeface="Oswald Regular"/>
              </a:defRPr>
            </a:lvl6pPr>
            <a:lvl7pPr lvl="6" rtl="0" algn="ctr">
              <a:spcBef>
                <a:spcPts val="0"/>
              </a:spcBef>
              <a:spcAft>
                <a:spcPts val="0"/>
              </a:spcAft>
              <a:buClr>
                <a:srgbClr val="434343"/>
              </a:buClr>
              <a:buSzPts val="1800"/>
              <a:buFont typeface="Oswald Regular"/>
              <a:buNone/>
              <a:defRPr sz="1800">
                <a:solidFill>
                  <a:srgbClr val="434343"/>
                </a:solidFill>
                <a:latin typeface="Oswald Regular"/>
                <a:ea typeface="Oswald Regular"/>
                <a:cs typeface="Oswald Regular"/>
                <a:sym typeface="Oswald Regular"/>
              </a:defRPr>
            </a:lvl7pPr>
            <a:lvl8pPr lvl="7" rtl="0" algn="ctr">
              <a:spcBef>
                <a:spcPts val="0"/>
              </a:spcBef>
              <a:spcAft>
                <a:spcPts val="0"/>
              </a:spcAft>
              <a:buClr>
                <a:srgbClr val="434343"/>
              </a:buClr>
              <a:buSzPts val="1800"/>
              <a:buFont typeface="Oswald Regular"/>
              <a:buNone/>
              <a:defRPr sz="1800">
                <a:solidFill>
                  <a:srgbClr val="434343"/>
                </a:solidFill>
                <a:latin typeface="Oswald Regular"/>
                <a:ea typeface="Oswald Regular"/>
                <a:cs typeface="Oswald Regular"/>
                <a:sym typeface="Oswald Regular"/>
              </a:defRPr>
            </a:lvl8pPr>
            <a:lvl9pPr lvl="8" rtl="0" algn="ctr">
              <a:spcBef>
                <a:spcPts val="0"/>
              </a:spcBef>
              <a:spcAft>
                <a:spcPts val="0"/>
              </a:spcAft>
              <a:buClr>
                <a:srgbClr val="434343"/>
              </a:buClr>
              <a:buSzPts val="1800"/>
              <a:buFont typeface="Oswald Regular"/>
              <a:buNone/>
              <a:defRPr sz="1800">
                <a:solidFill>
                  <a:srgbClr val="434343"/>
                </a:solidFill>
                <a:latin typeface="Oswald Regular"/>
                <a:ea typeface="Oswald Regular"/>
                <a:cs typeface="Oswald Regular"/>
                <a:sym typeface="Oswald Regular"/>
              </a:defRPr>
            </a:lvl9pPr>
          </a:lstStyle>
          <a:p/>
        </p:txBody>
      </p:sp>
      <p:sp>
        <p:nvSpPr>
          <p:cNvPr id="43" name="Google Shape;43;p5"/>
          <p:cNvSpPr txBox="1"/>
          <p:nvPr>
            <p:ph idx="1" type="subTitle"/>
          </p:nvPr>
        </p:nvSpPr>
        <p:spPr>
          <a:xfrm flipH="1">
            <a:off x="1507575" y="3385675"/>
            <a:ext cx="2838900" cy="67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Montserrat Medium"/>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2pPr>
            <a:lvl3pPr lvl="2"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3pPr>
            <a:lvl4pPr lvl="3"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4pPr>
            <a:lvl5pPr lvl="4"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5pPr>
            <a:lvl6pPr lvl="5"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6pPr>
            <a:lvl7pPr lvl="6"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7pPr>
            <a:lvl8pPr lvl="7"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8pPr>
            <a:lvl9pPr lvl="8"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9pPr>
          </a:lstStyle>
          <a:p/>
        </p:txBody>
      </p:sp>
      <p:sp>
        <p:nvSpPr>
          <p:cNvPr id="44" name="Google Shape;44;p5"/>
          <p:cNvSpPr txBox="1"/>
          <p:nvPr>
            <p:ph idx="2" type="ctrTitle"/>
          </p:nvPr>
        </p:nvSpPr>
        <p:spPr>
          <a:xfrm flipH="1">
            <a:off x="5166075" y="2840625"/>
            <a:ext cx="2101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swald Regular"/>
              <a:buNone/>
              <a:defRPr sz="2000">
                <a:solidFill>
                  <a:schemeClr val="accent2"/>
                </a:solidFill>
                <a:latin typeface="Oswald Regular"/>
                <a:ea typeface="Oswald Regular"/>
                <a:cs typeface="Oswald Regular"/>
                <a:sym typeface="Oswald Regular"/>
              </a:defRPr>
            </a:lvl1pPr>
            <a:lvl2pPr lvl="1" rtl="0" algn="ctr">
              <a:spcBef>
                <a:spcPts val="0"/>
              </a:spcBef>
              <a:spcAft>
                <a:spcPts val="0"/>
              </a:spcAft>
              <a:buClr>
                <a:srgbClr val="434343"/>
              </a:buClr>
              <a:buSzPts val="1800"/>
              <a:buFont typeface="Oswald Regular"/>
              <a:buNone/>
              <a:defRPr sz="1800">
                <a:solidFill>
                  <a:srgbClr val="434343"/>
                </a:solidFill>
                <a:latin typeface="Oswald Regular"/>
                <a:ea typeface="Oswald Regular"/>
                <a:cs typeface="Oswald Regular"/>
                <a:sym typeface="Oswald Regular"/>
              </a:defRPr>
            </a:lvl2pPr>
            <a:lvl3pPr lvl="2" rtl="0" algn="ctr">
              <a:spcBef>
                <a:spcPts val="0"/>
              </a:spcBef>
              <a:spcAft>
                <a:spcPts val="0"/>
              </a:spcAft>
              <a:buClr>
                <a:srgbClr val="434343"/>
              </a:buClr>
              <a:buSzPts val="1800"/>
              <a:buFont typeface="Oswald Regular"/>
              <a:buNone/>
              <a:defRPr sz="1800">
                <a:solidFill>
                  <a:srgbClr val="434343"/>
                </a:solidFill>
                <a:latin typeface="Oswald Regular"/>
                <a:ea typeface="Oswald Regular"/>
                <a:cs typeface="Oswald Regular"/>
                <a:sym typeface="Oswald Regular"/>
              </a:defRPr>
            </a:lvl3pPr>
            <a:lvl4pPr lvl="3" rtl="0" algn="ctr">
              <a:spcBef>
                <a:spcPts val="0"/>
              </a:spcBef>
              <a:spcAft>
                <a:spcPts val="0"/>
              </a:spcAft>
              <a:buClr>
                <a:srgbClr val="434343"/>
              </a:buClr>
              <a:buSzPts val="1800"/>
              <a:buFont typeface="Oswald Regular"/>
              <a:buNone/>
              <a:defRPr sz="1800">
                <a:solidFill>
                  <a:srgbClr val="434343"/>
                </a:solidFill>
                <a:latin typeface="Oswald Regular"/>
                <a:ea typeface="Oswald Regular"/>
                <a:cs typeface="Oswald Regular"/>
                <a:sym typeface="Oswald Regular"/>
              </a:defRPr>
            </a:lvl4pPr>
            <a:lvl5pPr lvl="4" rtl="0" algn="ctr">
              <a:spcBef>
                <a:spcPts val="0"/>
              </a:spcBef>
              <a:spcAft>
                <a:spcPts val="0"/>
              </a:spcAft>
              <a:buClr>
                <a:srgbClr val="434343"/>
              </a:buClr>
              <a:buSzPts val="1800"/>
              <a:buFont typeface="Oswald Regular"/>
              <a:buNone/>
              <a:defRPr sz="1800">
                <a:solidFill>
                  <a:srgbClr val="434343"/>
                </a:solidFill>
                <a:latin typeface="Oswald Regular"/>
                <a:ea typeface="Oswald Regular"/>
                <a:cs typeface="Oswald Regular"/>
                <a:sym typeface="Oswald Regular"/>
              </a:defRPr>
            </a:lvl5pPr>
            <a:lvl6pPr lvl="5" rtl="0" algn="ctr">
              <a:spcBef>
                <a:spcPts val="0"/>
              </a:spcBef>
              <a:spcAft>
                <a:spcPts val="0"/>
              </a:spcAft>
              <a:buClr>
                <a:srgbClr val="434343"/>
              </a:buClr>
              <a:buSzPts val="1800"/>
              <a:buFont typeface="Oswald Regular"/>
              <a:buNone/>
              <a:defRPr sz="1800">
                <a:solidFill>
                  <a:srgbClr val="434343"/>
                </a:solidFill>
                <a:latin typeface="Oswald Regular"/>
                <a:ea typeface="Oswald Regular"/>
                <a:cs typeface="Oswald Regular"/>
                <a:sym typeface="Oswald Regular"/>
              </a:defRPr>
            </a:lvl6pPr>
            <a:lvl7pPr lvl="6" rtl="0" algn="ctr">
              <a:spcBef>
                <a:spcPts val="0"/>
              </a:spcBef>
              <a:spcAft>
                <a:spcPts val="0"/>
              </a:spcAft>
              <a:buClr>
                <a:srgbClr val="434343"/>
              </a:buClr>
              <a:buSzPts val="1800"/>
              <a:buFont typeface="Oswald Regular"/>
              <a:buNone/>
              <a:defRPr sz="1800">
                <a:solidFill>
                  <a:srgbClr val="434343"/>
                </a:solidFill>
                <a:latin typeface="Oswald Regular"/>
                <a:ea typeface="Oswald Regular"/>
                <a:cs typeface="Oswald Regular"/>
                <a:sym typeface="Oswald Regular"/>
              </a:defRPr>
            </a:lvl7pPr>
            <a:lvl8pPr lvl="7" rtl="0" algn="ctr">
              <a:spcBef>
                <a:spcPts val="0"/>
              </a:spcBef>
              <a:spcAft>
                <a:spcPts val="0"/>
              </a:spcAft>
              <a:buClr>
                <a:srgbClr val="434343"/>
              </a:buClr>
              <a:buSzPts val="1800"/>
              <a:buFont typeface="Oswald Regular"/>
              <a:buNone/>
              <a:defRPr sz="1800">
                <a:solidFill>
                  <a:srgbClr val="434343"/>
                </a:solidFill>
                <a:latin typeface="Oswald Regular"/>
                <a:ea typeface="Oswald Regular"/>
                <a:cs typeface="Oswald Regular"/>
                <a:sym typeface="Oswald Regular"/>
              </a:defRPr>
            </a:lvl8pPr>
            <a:lvl9pPr lvl="8" rtl="0" algn="ctr">
              <a:spcBef>
                <a:spcPts val="0"/>
              </a:spcBef>
              <a:spcAft>
                <a:spcPts val="0"/>
              </a:spcAft>
              <a:buClr>
                <a:srgbClr val="434343"/>
              </a:buClr>
              <a:buSzPts val="1800"/>
              <a:buFont typeface="Oswald Regular"/>
              <a:buNone/>
              <a:defRPr sz="1800">
                <a:solidFill>
                  <a:srgbClr val="434343"/>
                </a:solidFill>
                <a:latin typeface="Oswald Regular"/>
                <a:ea typeface="Oswald Regular"/>
                <a:cs typeface="Oswald Regular"/>
                <a:sym typeface="Oswald Regular"/>
              </a:defRPr>
            </a:lvl9pPr>
          </a:lstStyle>
          <a:p/>
        </p:txBody>
      </p:sp>
      <p:sp>
        <p:nvSpPr>
          <p:cNvPr id="45" name="Google Shape;45;p5"/>
          <p:cNvSpPr txBox="1"/>
          <p:nvPr>
            <p:ph idx="3" type="subTitle"/>
          </p:nvPr>
        </p:nvSpPr>
        <p:spPr>
          <a:xfrm flipH="1">
            <a:off x="4797525" y="3385675"/>
            <a:ext cx="2838900" cy="67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Montserrat Medium"/>
              <a:buNone/>
              <a:defRPr sz="1400">
                <a:latin typeface="Montserrat Medium"/>
                <a:ea typeface="Montserrat Medium"/>
                <a:cs typeface="Montserrat Medium"/>
                <a:sym typeface="Montserrat Medium"/>
              </a:defRPr>
            </a:lvl1pPr>
            <a:lvl2pPr lvl="1"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2pPr>
            <a:lvl3pPr lvl="2"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3pPr>
            <a:lvl4pPr lvl="3"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4pPr>
            <a:lvl5pPr lvl="4"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5pPr>
            <a:lvl6pPr lvl="5"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6pPr>
            <a:lvl7pPr lvl="6"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7pPr>
            <a:lvl8pPr lvl="7"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8pPr>
            <a:lvl9pPr lvl="8" rtl="0" algn="ctr">
              <a:lnSpc>
                <a:spcPct val="100000"/>
              </a:lnSpc>
              <a:spcBef>
                <a:spcPts val="0"/>
              </a:spcBef>
              <a:spcAft>
                <a:spcPts val="0"/>
              </a:spcAft>
              <a:buSzPts val="1400"/>
              <a:buFont typeface="Montserrat Medium"/>
              <a:buNone/>
              <a:defRPr>
                <a:latin typeface="Montserrat Medium"/>
                <a:ea typeface="Montserrat Medium"/>
                <a:cs typeface="Montserrat Medium"/>
                <a:sym typeface="Montserrat Medium"/>
              </a:defRPr>
            </a:lvl9pPr>
          </a:lstStyle>
          <a:p/>
        </p:txBody>
      </p:sp>
      <p:grpSp>
        <p:nvGrpSpPr>
          <p:cNvPr id="46" name="Google Shape;46;p5"/>
          <p:cNvGrpSpPr/>
          <p:nvPr/>
        </p:nvGrpSpPr>
        <p:grpSpPr>
          <a:xfrm>
            <a:off x="4132850" y="4752750"/>
            <a:ext cx="5353750" cy="67800"/>
            <a:chOff x="6595675" y="225375"/>
            <a:chExt cx="5353750" cy="67800"/>
          </a:xfrm>
        </p:grpSpPr>
        <p:sp>
          <p:nvSpPr>
            <p:cNvPr id="47" name="Google Shape;47;p5"/>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5"/>
          <p:cNvGrpSpPr/>
          <p:nvPr/>
        </p:nvGrpSpPr>
        <p:grpSpPr>
          <a:xfrm rot="5400000">
            <a:off x="-2206425" y="2824350"/>
            <a:ext cx="5200100" cy="67800"/>
            <a:chOff x="6749325" y="225375"/>
            <a:chExt cx="5200100" cy="67800"/>
          </a:xfrm>
        </p:grpSpPr>
        <p:sp>
          <p:nvSpPr>
            <p:cNvPr id="51" name="Google Shape;51;p5"/>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5"/>
          <p:cNvSpPr txBox="1"/>
          <p:nvPr>
            <p:ph idx="4" type="title"/>
          </p:nvPr>
        </p:nvSpPr>
        <p:spPr>
          <a:xfrm>
            <a:off x="524000" y="336325"/>
            <a:ext cx="6386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grpSp>
        <p:nvGrpSpPr>
          <p:cNvPr id="55" name="Google Shape;55;p6"/>
          <p:cNvGrpSpPr/>
          <p:nvPr/>
        </p:nvGrpSpPr>
        <p:grpSpPr>
          <a:xfrm>
            <a:off x="5075250" y="501125"/>
            <a:ext cx="5353750" cy="67800"/>
            <a:chOff x="6595675" y="225375"/>
            <a:chExt cx="5353750" cy="67800"/>
          </a:xfrm>
        </p:grpSpPr>
        <p:sp>
          <p:nvSpPr>
            <p:cNvPr id="56" name="Google Shape;56;p6"/>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6"/>
          <p:cNvGrpSpPr/>
          <p:nvPr/>
        </p:nvGrpSpPr>
        <p:grpSpPr>
          <a:xfrm rot="5400000">
            <a:off x="-2367450" y="3067275"/>
            <a:ext cx="5200100" cy="67800"/>
            <a:chOff x="6749325" y="225375"/>
            <a:chExt cx="5200100" cy="67800"/>
          </a:xfrm>
        </p:grpSpPr>
        <p:sp>
          <p:nvSpPr>
            <p:cNvPr id="60" name="Google Shape;60;p6"/>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524000" y="336325"/>
            <a:ext cx="6386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grpSp>
        <p:nvGrpSpPr>
          <p:cNvPr id="64" name="Google Shape;64;p7"/>
          <p:cNvGrpSpPr/>
          <p:nvPr/>
        </p:nvGrpSpPr>
        <p:grpSpPr>
          <a:xfrm flipH="1">
            <a:off x="-122475" y="4781350"/>
            <a:ext cx="5200100" cy="67800"/>
            <a:chOff x="6749325" y="225375"/>
            <a:chExt cx="5200100" cy="67800"/>
          </a:xfrm>
        </p:grpSpPr>
        <p:sp>
          <p:nvSpPr>
            <p:cNvPr id="65" name="Google Shape;65;p7"/>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7"/>
          <p:cNvGrpSpPr/>
          <p:nvPr/>
        </p:nvGrpSpPr>
        <p:grpSpPr>
          <a:xfrm>
            <a:off x="6466575" y="301100"/>
            <a:ext cx="5353750" cy="67800"/>
            <a:chOff x="6595675" y="225375"/>
            <a:chExt cx="5353750" cy="67800"/>
          </a:xfrm>
        </p:grpSpPr>
        <p:sp>
          <p:nvSpPr>
            <p:cNvPr id="68" name="Google Shape;68;p7"/>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idx="1" type="body"/>
          </p:nvPr>
        </p:nvSpPr>
        <p:spPr>
          <a:xfrm>
            <a:off x="5308875" y="2879250"/>
            <a:ext cx="3063300" cy="9690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solidFill>
                  <a:srgbClr val="434343"/>
                </a:solidFil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72" name="Google Shape;72;p7"/>
          <p:cNvSpPr txBox="1"/>
          <p:nvPr>
            <p:ph type="title"/>
          </p:nvPr>
        </p:nvSpPr>
        <p:spPr>
          <a:xfrm>
            <a:off x="5013525" y="1408125"/>
            <a:ext cx="3654000" cy="1395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2500"/>
              <a:buFont typeface="Montserrat ExtraBold"/>
              <a:buNone/>
              <a:defRPr>
                <a:solidFill>
                  <a:schemeClr val="accent1"/>
                </a:solidFill>
              </a:defRPr>
            </a:lvl1pPr>
            <a:lvl2pPr lvl="1" rtl="0" algn="ctr">
              <a:spcBef>
                <a:spcPts val="0"/>
              </a:spcBef>
              <a:spcAft>
                <a:spcPts val="0"/>
              </a:spcAft>
              <a:buClr>
                <a:schemeClr val="accent3"/>
              </a:buClr>
              <a:buSzPts val="2800"/>
              <a:buNone/>
              <a:defRPr sz="2800">
                <a:solidFill>
                  <a:schemeClr val="accent3"/>
                </a:solidFill>
              </a:defRPr>
            </a:lvl2pPr>
            <a:lvl3pPr lvl="2" rtl="0" algn="ctr">
              <a:spcBef>
                <a:spcPts val="0"/>
              </a:spcBef>
              <a:spcAft>
                <a:spcPts val="0"/>
              </a:spcAft>
              <a:buClr>
                <a:schemeClr val="accent3"/>
              </a:buClr>
              <a:buSzPts val="2800"/>
              <a:buNone/>
              <a:defRPr sz="2800">
                <a:solidFill>
                  <a:schemeClr val="accent3"/>
                </a:solidFill>
              </a:defRPr>
            </a:lvl3pPr>
            <a:lvl4pPr lvl="3" rtl="0" algn="ctr">
              <a:spcBef>
                <a:spcPts val="0"/>
              </a:spcBef>
              <a:spcAft>
                <a:spcPts val="0"/>
              </a:spcAft>
              <a:buClr>
                <a:schemeClr val="accent3"/>
              </a:buClr>
              <a:buSzPts val="2800"/>
              <a:buNone/>
              <a:defRPr sz="2800">
                <a:solidFill>
                  <a:schemeClr val="accent3"/>
                </a:solidFill>
              </a:defRPr>
            </a:lvl4pPr>
            <a:lvl5pPr lvl="4" rtl="0" algn="ctr">
              <a:spcBef>
                <a:spcPts val="0"/>
              </a:spcBef>
              <a:spcAft>
                <a:spcPts val="0"/>
              </a:spcAft>
              <a:buClr>
                <a:schemeClr val="accent3"/>
              </a:buClr>
              <a:buSzPts val="2800"/>
              <a:buNone/>
              <a:defRPr sz="2800">
                <a:solidFill>
                  <a:schemeClr val="accent3"/>
                </a:solidFill>
              </a:defRPr>
            </a:lvl5pPr>
            <a:lvl6pPr lvl="5" rtl="0" algn="ctr">
              <a:spcBef>
                <a:spcPts val="0"/>
              </a:spcBef>
              <a:spcAft>
                <a:spcPts val="0"/>
              </a:spcAft>
              <a:buClr>
                <a:schemeClr val="accent3"/>
              </a:buClr>
              <a:buSzPts val="2800"/>
              <a:buNone/>
              <a:defRPr sz="2800">
                <a:solidFill>
                  <a:schemeClr val="accent3"/>
                </a:solidFill>
              </a:defRPr>
            </a:lvl6pPr>
            <a:lvl7pPr lvl="6" rtl="0" algn="ctr">
              <a:spcBef>
                <a:spcPts val="0"/>
              </a:spcBef>
              <a:spcAft>
                <a:spcPts val="0"/>
              </a:spcAft>
              <a:buClr>
                <a:schemeClr val="accent3"/>
              </a:buClr>
              <a:buSzPts val="2800"/>
              <a:buNone/>
              <a:defRPr sz="2800">
                <a:solidFill>
                  <a:schemeClr val="accent3"/>
                </a:solidFill>
              </a:defRPr>
            </a:lvl7pPr>
            <a:lvl8pPr lvl="7" rtl="0" algn="ctr">
              <a:spcBef>
                <a:spcPts val="0"/>
              </a:spcBef>
              <a:spcAft>
                <a:spcPts val="0"/>
              </a:spcAft>
              <a:buClr>
                <a:schemeClr val="accent3"/>
              </a:buClr>
              <a:buSzPts val="2800"/>
              <a:buNone/>
              <a:defRPr sz="2800">
                <a:solidFill>
                  <a:schemeClr val="accent3"/>
                </a:solidFill>
              </a:defRPr>
            </a:lvl8pPr>
            <a:lvl9pPr lvl="8" rtl="0" algn="ctr">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8"/>
          <p:cNvSpPr txBox="1"/>
          <p:nvPr>
            <p:ph type="title"/>
          </p:nvPr>
        </p:nvSpPr>
        <p:spPr>
          <a:xfrm>
            <a:off x="1388100" y="1138725"/>
            <a:ext cx="6367800" cy="2302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txBox="1"/>
          <p:nvPr>
            <p:ph idx="1" type="subTitle"/>
          </p:nvPr>
        </p:nvSpPr>
        <p:spPr>
          <a:xfrm>
            <a:off x="1956000" y="2840625"/>
            <a:ext cx="5232000" cy="9606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atin typeface="Montserrat Medium"/>
                <a:ea typeface="Montserrat Medium"/>
                <a:cs typeface="Montserrat Medium"/>
                <a:sym typeface="Montserrat Medium"/>
              </a:defRPr>
            </a:lvl1pPr>
            <a:lvl2pPr lvl="1">
              <a:spcBef>
                <a:spcPts val="0"/>
              </a:spcBef>
              <a:spcAft>
                <a:spcPts val="0"/>
              </a:spcAft>
              <a:buSzPts val="1400"/>
              <a:buNone/>
              <a:defRPr>
                <a:latin typeface="Montserrat Medium"/>
                <a:ea typeface="Montserrat Medium"/>
                <a:cs typeface="Montserrat Medium"/>
                <a:sym typeface="Montserrat Medium"/>
              </a:defRPr>
            </a:lvl2pPr>
            <a:lvl3pPr lvl="2">
              <a:spcBef>
                <a:spcPts val="0"/>
              </a:spcBef>
              <a:spcAft>
                <a:spcPts val="0"/>
              </a:spcAft>
              <a:buSzPts val="1400"/>
              <a:buNone/>
              <a:defRPr>
                <a:latin typeface="Montserrat Medium"/>
                <a:ea typeface="Montserrat Medium"/>
                <a:cs typeface="Montserrat Medium"/>
                <a:sym typeface="Montserrat Medium"/>
              </a:defRPr>
            </a:lvl3pPr>
            <a:lvl4pPr lvl="3">
              <a:spcBef>
                <a:spcPts val="0"/>
              </a:spcBef>
              <a:spcAft>
                <a:spcPts val="0"/>
              </a:spcAft>
              <a:buSzPts val="1400"/>
              <a:buNone/>
              <a:defRPr>
                <a:latin typeface="Montserrat Medium"/>
                <a:ea typeface="Montserrat Medium"/>
                <a:cs typeface="Montserrat Medium"/>
                <a:sym typeface="Montserrat Medium"/>
              </a:defRPr>
            </a:lvl4pPr>
            <a:lvl5pPr lvl="4">
              <a:spcBef>
                <a:spcPts val="0"/>
              </a:spcBef>
              <a:spcAft>
                <a:spcPts val="0"/>
              </a:spcAft>
              <a:buSzPts val="1400"/>
              <a:buNone/>
              <a:defRPr>
                <a:latin typeface="Montserrat Medium"/>
                <a:ea typeface="Montserrat Medium"/>
                <a:cs typeface="Montserrat Medium"/>
                <a:sym typeface="Montserrat Medium"/>
              </a:defRPr>
            </a:lvl5pPr>
            <a:lvl6pPr lvl="5">
              <a:spcBef>
                <a:spcPts val="0"/>
              </a:spcBef>
              <a:spcAft>
                <a:spcPts val="0"/>
              </a:spcAft>
              <a:buSzPts val="1400"/>
              <a:buNone/>
              <a:defRPr>
                <a:latin typeface="Montserrat Medium"/>
                <a:ea typeface="Montserrat Medium"/>
                <a:cs typeface="Montserrat Medium"/>
                <a:sym typeface="Montserrat Medium"/>
              </a:defRPr>
            </a:lvl6pPr>
            <a:lvl7pPr lvl="6">
              <a:spcBef>
                <a:spcPts val="0"/>
              </a:spcBef>
              <a:spcAft>
                <a:spcPts val="0"/>
              </a:spcAft>
              <a:buSzPts val="1400"/>
              <a:buNone/>
              <a:defRPr>
                <a:latin typeface="Montserrat Medium"/>
                <a:ea typeface="Montserrat Medium"/>
                <a:cs typeface="Montserrat Medium"/>
                <a:sym typeface="Montserrat Medium"/>
              </a:defRPr>
            </a:lvl7pPr>
            <a:lvl8pPr lvl="7">
              <a:spcBef>
                <a:spcPts val="0"/>
              </a:spcBef>
              <a:spcAft>
                <a:spcPts val="0"/>
              </a:spcAft>
              <a:buSzPts val="1400"/>
              <a:buNone/>
              <a:defRPr>
                <a:latin typeface="Montserrat Medium"/>
                <a:ea typeface="Montserrat Medium"/>
                <a:cs typeface="Montserrat Medium"/>
                <a:sym typeface="Montserrat Medium"/>
              </a:defRPr>
            </a:lvl8pPr>
            <a:lvl9pPr lvl="8">
              <a:spcBef>
                <a:spcPts val="0"/>
              </a:spcBef>
              <a:spcAft>
                <a:spcPts val="0"/>
              </a:spcAft>
              <a:buSzPts val="1400"/>
              <a:buNone/>
              <a:defRPr>
                <a:latin typeface="Montserrat Medium"/>
                <a:ea typeface="Montserrat Medium"/>
                <a:cs typeface="Montserrat Medium"/>
                <a:sym typeface="Montserrat Medium"/>
              </a:defRPr>
            </a:lvl9pPr>
          </a:lstStyle>
          <a:p/>
        </p:txBody>
      </p:sp>
      <p:sp>
        <p:nvSpPr>
          <p:cNvPr id="76" name="Google Shape;76;p8"/>
          <p:cNvSpPr/>
          <p:nvPr/>
        </p:nvSpPr>
        <p:spPr>
          <a:xfrm>
            <a:off x="0" y="-72300"/>
            <a:ext cx="1101600" cy="528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8"/>
          <p:cNvGrpSpPr/>
          <p:nvPr/>
        </p:nvGrpSpPr>
        <p:grpSpPr>
          <a:xfrm>
            <a:off x="4132850" y="4752750"/>
            <a:ext cx="5353750" cy="67800"/>
            <a:chOff x="6595675" y="225375"/>
            <a:chExt cx="5353750" cy="67800"/>
          </a:xfrm>
        </p:grpSpPr>
        <p:sp>
          <p:nvSpPr>
            <p:cNvPr id="78" name="Google Shape;78;p8"/>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8"/>
          <p:cNvGrpSpPr/>
          <p:nvPr/>
        </p:nvGrpSpPr>
        <p:grpSpPr>
          <a:xfrm flipH="1">
            <a:off x="-872125" y="618450"/>
            <a:ext cx="5200100" cy="67800"/>
            <a:chOff x="6749325" y="225375"/>
            <a:chExt cx="5200100" cy="67800"/>
          </a:xfrm>
        </p:grpSpPr>
        <p:sp>
          <p:nvSpPr>
            <p:cNvPr id="82" name="Google Shape;82;p8"/>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9"/>
          <p:cNvSpPr/>
          <p:nvPr/>
        </p:nvSpPr>
        <p:spPr>
          <a:xfrm>
            <a:off x="5123100" y="-125"/>
            <a:ext cx="44019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txBox="1"/>
          <p:nvPr>
            <p:ph type="title"/>
          </p:nvPr>
        </p:nvSpPr>
        <p:spPr>
          <a:xfrm>
            <a:off x="858600" y="1895372"/>
            <a:ext cx="3591300" cy="493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7" name="Google Shape;87;p9"/>
          <p:cNvSpPr txBox="1"/>
          <p:nvPr>
            <p:ph idx="1" type="subTitle"/>
          </p:nvPr>
        </p:nvSpPr>
        <p:spPr>
          <a:xfrm>
            <a:off x="858600" y="2429825"/>
            <a:ext cx="30216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400">
                <a:latin typeface="Montserrat Medium"/>
                <a:ea typeface="Montserrat Medium"/>
                <a:cs typeface="Montserrat Medium"/>
                <a:sym typeface="Montserrat Medium"/>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8" name="Google Shape;88;p9"/>
          <p:cNvSpPr txBox="1"/>
          <p:nvPr>
            <p:ph idx="2" type="body"/>
          </p:nvPr>
        </p:nvSpPr>
        <p:spPr>
          <a:xfrm>
            <a:off x="6167213" y="2746638"/>
            <a:ext cx="1916400" cy="4938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sz="2000">
                <a:latin typeface="Oswald Regular"/>
                <a:ea typeface="Oswald Regular"/>
                <a:cs typeface="Oswald Regular"/>
                <a:sym typeface="Oswald Regul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grpSp>
        <p:nvGrpSpPr>
          <p:cNvPr id="89" name="Google Shape;89;p9"/>
          <p:cNvGrpSpPr/>
          <p:nvPr/>
        </p:nvGrpSpPr>
        <p:grpSpPr>
          <a:xfrm>
            <a:off x="6133000" y="4648325"/>
            <a:ext cx="5353750" cy="67800"/>
            <a:chOff x="6595675" y="225375"/>
            <a:chExt cx="5353750" cy="67800"/>
          </a:xfrm>
        </p:grpSpPr>
        <p:sp>
          <p:nvSpPr>
            <p:cNvPr id="90" name="Google Shape;90;p9"/>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9"/>
          <p:cNvGrpSpPr/>
          <p:nvPr/>
        </p:nvGrpSpPr>
        <p:grpSpPr>
          <a:xfrm rot="5400000">
            <a:off x="-2368450" y="4444550"/>
            <a:ext cx="5200100" cy="67800"/>
            <a:chOff x="6749325" y="225375"/>
            <a:chExt cx="5200100" cy="67800"/>
          </a:xfrm>
        </p:grpSpPr>
        <p:sp>
          <p:nvSpPr>
            <p:cNvPr id="94" name="Google Shape;94;p9"/>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grpSp>
        <p:nvGrpSpPr>
          <p:cNvPr id="97" name="Google Shape;97;p10"/>
          <p:cNvGrpSpPr/>
          <p:nvPr/>
        </p:nvGrpSpPr>
        <p:grpSpPr>
          <a:xfrm rot="-5400000">
            <a:off x="6044400" y="-317300"/>
            <a:ext cx="5353750" cy="67800"/>
            <a:chOff x="6595675" y="225375"/>
            <a:chExt cx="5353750" cy="67800"/>
          </a:xfrm>
        </p:grpSpPr>
        <p:sp>
          <p:nvSpPr>
            <p:cNvPr id="98" name="Google Shape;98;p10"/>
            <p:cNvSpPr/>
            <p:nvPr/>
          </p:nvSpPr>
          <p:spPr>
            <a:xfrm rot="5400000">
              <a:off x="9580475" y="-2075775"/>
              <a:ext cx="67800" cy="467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
            <p:cNvSpPr/>
            <p:nvPr/>
          </p:nvSpPr>
          <p:spPr>
            <a:xfrm rot="5400000">
              <a:off x="6993450" y="72975"/>
              <a:ext cx="67800" cy="37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p:nvPr/>
          </p:nvSpPr>
          <p:spPr>
            <a:xfrm rot="5400000">
              <a:off x="6651625" y="169425"/>
              <a:ext cx="67800" cy="17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10"/>
          <p:cNvGrpSpPr/>
          <p:nvPr/>
        </p:nvGrpSpPr>
        <p:grpSpPr>
          <a:xfrm rot="5400000">
            <a:off x="-2200725" y="3073550"/>
            <a:ext cx="5200100" cy="67800"/>
            <a:chOff x="6749325" y="225375"/>
            <a:chExt cx="5200100" cy="67800"/>
          </a:xfrm>
        </p:grpSpPr>
        <p:sp>
          <p:nvSpPr>
            <p:cNvPr id="102" name="Google Shape;102;p10"/>
            <p:cNvSpPr/>
            <p:nvPr/>
          </p:nvSpPr>
          <p:spPr>
            <a:xfrm rot="5400000">
              <a:off x="9386225" y="-2270025"/>
              <a:ext cx="67800" cy="505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rot="5400000">
              <a:off x="6749925" y="224775"/>
              <a:ext cx="67800" cy="69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0"/>
          <p:cNvSpPr txBox="1"/>
          <p:nvPr>
            <p:ph type="title"/>
          </p:nvPr>
        </p:nvSpPr>
        <p:spPr>
          <a:xfrm>
            <a:off x="524000" y="336325"/>
            <a:ext cx="4147800" cy="1016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6350" y="313225"/>
            <a:ext cx="7189500" cy="1032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000"/>
              <a:buFont typeface="Oswald Regular"/>
              <a:buNone/>
              <a:defRPr sz="3000">
                <a:solidFill>
                  <a:schemeClr val="accent1"/>
                </a:solidFill>
                <a:latin typeface="Oswald Regular"/>
                <a:ea typeface="Oswald Regular"/>
                <a:cs typeface="Oswald Regular"/>
                <a:sym typeface="Oswald Regular"/>
              </a:defRPr>
            </a:lvl1pPr>
            <a:lvl2pPr lvl="1">
              <a:spcBef>
                <a:spcPts val="0"/>
              </a:spcBef>
              <a:spcAft>
                <a:spcPts val="0"/>
              </a:spcAft>
              <a:buClr>
                <a:schemeClr val="accent1"/>
              </a:buClr>
              <a:buSzPts val="1400"/>
              <a:buFont typeface="Oswald Regular"/>
              <a:buNone/>
              <a:defRPr>
                <a:solidFill>
                  <a:schemeClr val="accent1"/>
                </a:solidFill>
                <a:latin typeface="Oswald Regular"/>
                <a:ea typeface="Oswald Regular"/>
                <a:cs typeface="Oswald Regular"/>
                <a:sym typeface="Oswald Regular"/>
              </a:defRPr>
            </a:lvl2pPr>
            <a:lvl3pPr lvl="2">
              <a:spcBef>
                <a:spcPts val="0"/>
              </a:spcBef>
              <a:spcAft>
                <a:spcPts val="0"/>
              </a:spcAft>
              <a:buClr>
                <a:schemeClr val="accent1"/>
              </a:buClr>
              <a:buSzPts val="1400"/>
              <a:buFont typeface="Oswald Regular"/>
              <a:buNone/>
              <a:defRPr>
                <a:solidFill>
                  <a:schemeClr val="accent1"/>
                </a:solidFill>
                <a:latin typeface="Oswald Regular"/>
                <a:ea typeface="Oswald Regular"/>
                <a:cs typeface="Oswald Regular"/>
                <a:sym typeface="Oswald Regular"/>
              </a:defRPr>
            </a:lvl3pPr>
            <a:lvl4pPr lvl="3">
              <a:spcBef>
                <a:spcPts val="0"/>
              </a:spcBef>
              <a:spcAft>
                <a:spcPts val="0"/>
              </a:spcAft>
              <a:buClr>
                <a:schemeClr val="accent1"/>
              </a:buClr>
              <a:buSzPts val="1400"/>
              <a:buFont typeface="Oswald Regular"/>
              <a:buNone/>
              <a:defRPr>
                <a:solidFill>
                  <a:schemeClr val="accent1"/>
                </a:solidFill>
                <a:latin typeface="Oswald Regular"/>
                <a:ea typeface="Oswald Regular"/>
                <a:cs typeface="Oswald Regular"/>
                <a:sym typeface="Oswald Regular"/>
              </a:defRPr>
            </a:lvl4pPr>
            <a:lvl5pPr lvl="4">
              <a:spcBef>
                <a:spcPts val="0"/>
              </a:spcBef>
              <a:spcAft>
                <a:spcPts val="0"/>
              </a:spcAft>
              <a:buClr>
                <a:schemeClr val="accent1"/>
              </a:buClr>
              <a:buSzPts val="1400"/>
              <a:buFont typeface="Oswald Regular"/>
              <a:buNone/>
              <a:defRPr>
                <a:solidFill>
                  <a:schemeClr val="accent1"/>
                </a:solidFill>
                <a:latin typeface="Oswald Regular"/>
                <a:ea typeface="Oswald Regular"/>
                <a:cs typeface="Oswald Regular"/>
                <a:sym typeface="Oswald Regular"/>
              </a:defRPr>
            </a:lvl5pPr>
            <a:lvl6pPr lvl="5">
              <a:spcBef>
                <a:spcPts val="0"/>
              </a:spcBef>
              <a:spcAft>
                <a:spcPts val="0"/>
              </a:spcAft>
              <a:buClr>
                <a:schemeClr val="accent1"/>
              </a:buClr>
              <a:buSzPts val="1400"/>
              <a:buFont typeface="Oswald Regular"/>
              <a:buNone/>
              <a:defRPr>
                <a:solidFill>
                  <a:schemeClr val="accent1"/>
                </a:solidFill>
                <a:latin typeface="Oswald Regular"/>
                <a:ea typeface="Oswald Regular"/>
                <a:cs typeface="Oswald Regular"/>
                <a:sym typeface="Oswald Regular"/>
              </a:defRPr>
            </a:lvl6pPr>
            <a:lvl7pPr lvl="6">
              <a:spcBef>
                <a:spcPts val="0"/>
              </a:spcBef>
              <a:spcAft>
                <a:spcPts val="0"/>
              </a:spcAft>
              <a:buClr>
                <a:schemeClr val="accent1"/>
              </a:buClr>
              <a:buSzPts val="1400"/>
              <a:buFont typeface="Oswald Regular"/>
              <a:buNone/>
              <a:defRPr>
                <a:solidFill>
                  <a:schemeClr val="accent1"/>
                </a:solidFill>
                <a:latin typeface="Oswald Regular"/>
                <a:ea typeface="Oswald Regular"/>
                <a:cs typeface="Oswald Regular"/>
                <a:sym typeface="Oswald Regular"/>
              </a:defRPr>
            </a:lvl7pPr>
            <a:lvl8pPr lvl="7">
              <a:spcBef>
                <a:spcPts val="0"/>
              </a:spcBef>
              <a:spcAft>
                <a:spcPts val="0"/>
              </a:spcAft>
              <a:buClr>
                <a:schemeClr val="accent1"/>
              </a:buClr>
              <a:buSzPts val="1400"/>
              <a:buFont typeface="Oswald Regular"/>
              <a:buNone/>
              <a:defRPr>
                <a:solidFill>
                  <a:schemeClr val="accent1"/>
                </a:solidFill>
                <a:latin typeface="Oswald Regular"/>
                <a:ea typeface="Oswald Regular"/>
                <a:cs typeface="Oswald Regular"/>
                <a:sym typeface="Oswald Regular"/>
              </a:defRPr>
            </a:lvl8pPr>
            <a:lvl9pPr lvl="8">
              <a:spcBef>
                <a:spcPts val="0"/>
              </a:spcBef>
              <a:spcAft>
                <a:spcPts val="0"/>
              </a:spcAft>
              <a:buClr>
                <a:schemeClr val="accent1"/>
              </a:buClr>
              <a:buSzPts val="1400"/>
              <a:buFont typeface="Oswald Regular"/>
              <a:buNone/>
              <a:defRPr>
                <a:solidFill>
                  <a:schemeClr val="accent1"/>
                </a:solidFill>
                <a:latin typeface="Oswald Regular"/>
                <a:ea typeface="Oswald Regular"/>
                <a:cs typeface="Oswald Regular"/>
                <a:sym typeface="Oswald Regular"/>
              </a:defRPr>
            </a:lvl9pPr>
          </a:lstStyle>
          <a:p/>
        </p:txBody>
      </p:sp>
      <p:sp>
        <p:nvSpPr>
          <p:cNvPr id="7" name="Google Shape;7;p1"/>
          <p:cNvSpPr txBox="1"/>
          <p:nvPr>
            <p:ph idx="1" type="body"/>
          </p:nvPr>
        </p:nvSpPr>
        <p:spPr>
          <a:xfrm>
            <a:off x="792125" y="2501350"/>
            <a:ext cx="5664600" cy="20367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2"/>
              </a:buClr>
              <a:buSzPts val="1400"/>
              <a:buFont typeface="Montserrat Medium"/>
              <a:buChar char="●"/>
              <a:defRPr>
                <a:solidFill>
                  <a:schemeClr val="accent2"/>
                </a:solidFill>
                <a:latin typeface="Montserrat Medium"/>
                <a:ea typeface="Montserrat Medium"/>
                <a:cs typeface="Montserrat Medium"/>
                <a:sym typeface="Montserrat Medium"/>
              </a:defRPr>
            </a:lvl1pPr>
            <a:lvl2pPr indent="-317500" lvl="1" marL="914400">
              <a:spcBef>
                <a:spcPts val="0"/>
              </a:spcBef>
              <a:spcAft>
                <a:spcPts val="0"/>
              </a:spcAft>
              <a:buClr>
                <a:schemeClr val="accent2"/>
              </a:buClr>
              <a:buSzPts val="1400"/>
              <a:buFont typeface="Montserrat Medium"/>
              <a:buChar char="○"/>
              <a:defRPr>
                <a:solidFill>
                  <a:schemeClr val="accent2"/>
                </a:solidFill>
                <a:latin typeface="Montserrat Medium"/>
                <a:ea typeface="Montserrat Medium"/>
                <a:cs typeface="Montserrat Medium"/>
                <a:sym typeface="Montserrat Medium"/>
              </a:defRPr>
            </a:lvl2pPr>
            <a:lvl3pPr indent="-317500" lvl="2" marL="1371600">
              <a:spcBef>
                <a:spcPts val="0"/>
              </a:spcBef>
              <a:spcAft>
                <a:spcPts val="0"/>
              </a:spcAft>
              <a:buClr>
                <a:schemeClr val="accent2"/>
              </a:buClr>
              <a:buSzPts val="1400"/>
              <a:buFont typeface="Montserrat Medium"/>
              <a:buChar char="■"/>
              <a:defRPr>
                <a:solidFill>
                  <a:schemeClr val="accent2"/>
                </a:solidFill>
                <a:latin typeface="Montserrat Medium"/>
                <a:ea typeface="Montserrat Medium"/>
                <a:cs typeface="Montserrat Medium"/>
                <a:sym typeface="Montserrat Medium"/>
              </a:defRPr>
            </a:lvl3pPr>
            <a:lvl4pPr indent="-317500" lvl="3" marL="1828800">
              <a:spcBef>
                <a:spcPts val="0"/>
              </a:spcBef>
              <a:spcAft>
                <a:spcPts val="0"/>
              </a:spcAft>
              <a:buClr>
                <a:schemeClr val="accent2"/>
              </a:buClr>
              <a:buSzPts val="1400"/>
              <a:buFont typeface="Montserrat Medium"/>
              <a:buChar char="●"/>
              <a:defRPr>
                <a:solidFill>
                  <a:schemeClr val="accent2"/>
                </a:solidFill>
                <a:latin typeface="Montserrat Medium"/>
                <a:ea typeface="Montserrat Medium"/>
                <a:cs typeface="Montserrat Medium"/>
                <a:sym typeface="Montserrat Medium"/>
              </a:defRPr>
            </a:lvl4pPr>
            <a:lvl5pPr indent="-317500" lvl="4" marL="2286000">
              <a:spcBef>
                <a:spcPts val="0"/>
              </a:spcBef>
              <a:spcAft>
                <a:spcPts val="0"/>
              </a:spcAft>
              <a:buClr>
                <a:schemeClr val="accent2"/>
              </a:buClr>
              <a:buSzPts val="1400"/>
              <a:buFont typeface="Montserrat Medium"/>
              <a:buChar char="○"/>
              <a:defRPr>
                <a:solidFill>
                  <a:schemeClr val="accent2"/>
                </a:solidFill>
                <a:latin typeface="Montserrat Medium"/>
                <a:ea typeface="Montserrat Medium"/>
                <a:cs typeface="Montserrat Medium"/>
                <a:sym typeface="Montserrat Medium"/>
              </a:defRPr>
            </a:lvl5pPr>
            <a:lvl6pPr indent="-317500" lvl="5" marL="2743200">
              <a:spcBef>
                <a:spcPts val="0"/>
              </a:spcBef>
              <a:spcAft>
                <a:spcPts val="0"/>
              </a:spcAft>
              <a:buClr>
                <a:schemeClr val="accent2"/>
              </a:buClr>
              <a:buSzPts val="1400"/>
              <a:buFont typeface="Montserrat Medium"/>
              <a:buChar char="■"/>
              <a:defRPr>
                <a:solidFill>
                  <a:schemeClr val="accent2"/>
                </a:solidFill>
                <a:latin typeface="Montserrat Medium"/>
                <a:ea typeface="Montserrat Medium"/>
                <a:cs typeface="Montserrat Medium"/>
                <a:sym typeface="Montserrat Medium"/>
              </a:defRPr>
            </a:lvl6pPr>
            <a:lvl7pPr indent="-317500" lvl="6" marL="3200400">
              <a:spcBef>
                <a:spcPts val="0"/>
              </a:spcBef>
              <a:spcAft>
                <a:spcPts val="0"/>
              </a:spcAft>
              <a:buClr>
                <a:schemeClr val="accent2"/>
              </a:buClr>
              <a:buSzPts val="1400"/>
              <a:buFont typeface="Montserrat Medium"/>
              <a:buChar char="●"/>
              <a:defRPr>
                <a:solidFill>
                  <a:schemeClr val="accent2"/>
                </a:solidFill>
                <a:latin typeface="Montserrat Medium"/>
                <a:ea typeface="Montserrat Medium"/>
                <a:cs typeface="Montserrat Medium"/>
                <a:sym typeface="Montserrat Medium"/>
              </a:defRPr>
            </a:lvl7pPr>
            <a:lvl8pPr indent="-317500" lvl="7" marL="3657600">
              <a:spcBef>
                <a:spcPts val="0"/>
              </a:spcBef>
              <a:spcAft>
                <a:spcPts val="0"/>
              </a:spcAft>
              <a:buClr>
                <a:schemeClr val="accent2"/>
              </a:buClr>
              <a:buSzPts val="1400"/>
              <a:buFont typeface="Montserrat Medium"/>
              <a:buChar char="○"/>
              <a:defRPr>
                <a:solidFill>
                  <a:schemeClr val="accent2"/>
                </a:solidFill>
                <a:latin typeface="Montserrat Medium"/>
                <a:ea typeface="Montserrat Medium"/>
                <a:cs typeface="Montserrat Medium"/>
                <a:sym typeface="Montserrat Medium"/>
              </a:defRPr>
            </a:lvl8pPr>
            <a:lvl9pPr indent="-317500" lvl="8" marL="4114800">
              <a:spcBef>
                <a:spcPts val="0"/>
              </a:spcBef>
              <a:spcAft>
                <a:spcPts val="0"/>
              </a:spcAft>
              <a:buClr>
                <a:schemeClr val="accent2"/>
              </a:buClr>
              <a:buSzPts val="1400"/>
              <a:buFont typeface="Montserrat Medium"/>
              <a:buChar char="■"/>
              <a:defRPr>
                <a:solidFill>
                  <a:schemeClr val="accent2"/>
                </a:solidFill>
                <a:latin typeface="Montserrat Medium"/>
                <a:ea typeface="Montserrat Medium"/>
                <a:cs typeface="Montserrat Medium"/>
                <a:sym typeface="Montserrat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1"/>
          <p:cNvSpPr txBox="1"/>
          <p:nvPr>
            <p:ph type="ctrTitle"/>
          </p:nvPr>
        </p:nvSpPr>
        <p:spPr>
          <a:xfrm>
            <a:off x="495100" y="1345700"/>
            <a:ext cx="35751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Towards a whole </a:t>
            </a:r>
            <a:r>
              <a:rPr i="1" lang="en">
                <a:solidFill>
                  <a:schemeClr val="accent2"/>
                </a:solidFill>
              </a:rPr>
              <a:t>new</a:t>
            </a:r>
            <a:r>
              <a:rPr lang="en"/>
              <a:t> world</a:t>
            </a:r>
            <a:endParaRPr/>
          </a:p>
        </p:txBody>
      </p:sp>
      <p:sp>
        <p:nvSpPr>
          <p:cNvPr id="352" name="Google Shape;352;p31"/>
          <p:cNvSpPr txBox="1"/>
          <p:nvPr>
            <p:ph idx="1" type="subTitle"/>
          </p:nvPr>
        </p:nvSpPr>
        <p:spPr>
          <a:xfrm>
            <a:off x="495100" y="3317175"/>
            <a:ext cx="3900000" cy="12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LIU SHAOMIN</a:t>
            </a:r>
            <a:endParaRPr/>
          </a:p>
          <a:p>
            <a:pPr indent="0" lvl="0" marL="0" rtl="0" algn="l">
              <a:spcBef>
                <a:spcPts val="0"/>
              </a:spcBef>
              <a:spcAft>
                <a:spcPts val="0"/>
              </a:spcAft>
              <a:buNone/>
            </a:pPr>
            <a:r>
              <a:rPr lang="en"/>
              <a:t>LU ZHIHAO</a:t>
            </a:r>
            <a:endParaRPr/>
          </a:p>
          <a:p>
            <a:pPr indent="0" lvl="0" marL="0" rtl="0" algn="l">
              <a:spcBef>
                <a:spcPts val="0"/>
              </a:spcBef>
              <a:spcAft>
                <a:spcPts val="0"/>
              </a:spcAft>
              <a:buNone/>
            </a:pPr>
            <a:r>
              <a:rPr lang="en"/>
              <a:t>MEKALA HOSUR</a:t>
            </a:r>
            <a:endParaRPr/>
          </a:p>
          <a:p>
            <a:pPr indent="0" lvl="0" marL="0" rtl="0" algn="l">
              <a:spcBef>
                <a:spcPts val="0"/>
              </a:spcBef>
              <a:spcAft>
                <a:spcPts val="0"/>
              </a:spcAft>
              <a:buNone/>
            </a:pPr>
            <a:r>
              <a:rPr lang="en"/>
              <a:t>MICHAEL NG</a:t>
            </a:r>
            <a:endParaRPr/>
          </a:p>
          <a:p>
            <a:pPr indent="0" lvl="0" marL="0" rtl="0" algn="l">
              <a:spcBef>
                <a:spcPts val="0"/>
              </a:spcBef>
              <a:spcAft>
                <a:spcPts val="0"/>
              </a:spcAft>
              <a:buNone/>
            </a:pPr>
            <a:r>
              <a:rPr lang="en"/>
              <a:t>MING YIFAN</a:t>
            </a:r>
            <a:endParaRPr/>
          </a:p>
          <a:p>
            <a:pPr indent="0" lvl="0" marL="0" rtl="0" algn="l">
              <a:spcBef>
                <a:spcPts val="0"/>
              </a:spcBef>
              <a:spcAft>
                <a:spcPts val="0"/>
              </a:spcAft>
              <a:buNone/>
            </a:pPr>
            <a:r>
              <a:t/>
            </a:r>
            <a:endParaRPr/>
          </a:p>
        </p:txBody>
      </p:sp>
      <p:grpSp>
        <p:nvGrpSpPr>
          <p:cNvPr id="353" name="Google Shape;353;p31"/>
          <p:cNvGrpSpPr/>
          <p:nvPr/>
        </p:nvGrpSpPr>
        <p:grpSpPr>
          <a:xfrm>
            <a:off x="4939113" y="997112"/>
            <a:ext cx="3899885" cy="3803147"/>
            <a:chOff x="1500400" y="580025"/>
            <a:chExt cx="4740925" cy="4623325"/>
          </a:xfrm>
        </p:grpSpPr>
        <p:sp>
          <p:nvSpPr>
            <p:cNvPr id="354" name="Google Shape;354;p31"/>
            <p:cNvSpPr/>
            <p:nvPr/>
          </p:nvSpPr>
          <p:spPr>
            <a:xfrm>
              <a:off x="5077975" y="758475"/>
              <a:ext cx="826425" cy="861475"/>
            </a:xfrm>
            <a:custGeom>
              <a:rect b="b" l="l" r="r" t="t"/>
              <a:pathLst>
                <a:path extrusionOk="0" h="34459" w="33057">
                  <a:moveTo>
                    <a:pt x="0" y="1"/>
                  </a:moveTo>
                  <a:lnTo>
                    <a:pt x="0" y="34459"/>
                  </a:lnTo>
                  <a:lnTo>
                    <a:pt x="33057" y="34459"/>
                  </a:lnTo>
                  <a:lnTo>
                    <a:pt x="3305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1"/>
            <p:cNvSpPr/>
            <p:nvPr/>
          </p:nvSpPr>
          <p:spPr>
            <a:xfrm>
              <a:off x="5022100" y="758475"/>
              <a:ext cx="826450" cy="861475"/>
            </a:xfrm>
            <a:custGeom>
              <a:rect b="b" l="l" r="r" t="t"/>
              <a:pathLst>
                <a:path extrusionOk="0" h="34459" w="33058">
                  <a:moveTo>
                    <a:pt x="0" y="1"/>
                  </a:moveTo>
                  <a:lnTo>
                    <a:pt x="0" y="34459"/>
                  </a:lnTo>
                  <a:lnTo>
                    <a:pt x="33057" y="34459"/>
                  </a:lnTo>
                  <a:lnTo>
                    <a:pt x="3305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p:nvPr/>
          </p:nvSpPr>
          <p:spPr>
            <a:xfrm>
              <a:off x="5022100" y="758475"/>
              <a:ext cx="826450" cy="862325"/>
            </a:xfrm>
            <a:custGeom>
              <a:rect b="b" l="l" r="r" t="t"/>
              <a:pathLst>
                <a:path extrusionOk="0" h="34493" w="33058">
                  <a:moveTo>
                    <a:pt x="0" y="1"/>
                  </a:moveTo>
                  <a:lnTo>
                    <a:pt x="0" y="34"/>
                  </a:lnTo>
                  <a:lnTo>
                    <a:pt x="33057" y="34"/>
                  </a:lnTo>
                  <a:lnTo>
                    <a:pt x="33057" y="1"/>
                  </a:lnTo>
                  <a:close/>
                  <a:moveTo>
                    <a:pt x="0" y="34459"/>
                  </a:moveTo>
                  <a:lnTo>
                    <a:pt x="0" y="34492"/>
                  </a:lnTo>
                  <a:lnTo>
                    <a:pt x="33057" y="34492"/>
                  </a:lnTo>
                  <a:lnTo>
                    <a:pt x="33057" y="34459"/>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
            <p:cNvSpPr/>
            <p:nvPr/>
          </p:nvSpPr>
          <p:spPr>
            <a:xfrm>
              <a:off x="5133000" y="874400"/>
              <a:ext cx="604625" cy="629650"/>
            </a:xfrm>
            <a:custGeom>
              <a:rect b="b" l="l" r="r" t="t"/>
              <a:pathLst>
                <a:path extrusionOk="0" h="25186" w="24185">
                  <a:moveTo>
                    <a:pt x="1" y="1"/>
                  </a:moveTo>
                  <a:lnTo>
                    <a:pt x="1" y="25185"/>
                  </a:lnTo>
                  <a:lnTo>
                    <a:pt x="24185" y="25185"/>
                  </a:lnTo>
                  <a:lnTo>
                    <a:pt x="24185"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p:nvPr/>
          </p:nvSpPr>
          <p:spPr>
            <a:xfrm>
              <a:off x="5022925" y="1509025"/>
              <a:ext cx="110100" cy="108425"/>
            </a:xfrm>
            <a:custGeom>
              <a:rect b="b" l="l" r="r" t="t"/>
              <a:pathLst>
                <a:path extrusionOk="0" h="4337" w="4404">
                  <a:moveTo>
                    <a:pt x="4404" y="0"/>
                  </a:moveTo>
                  <a:cubicBezTo>
                    <a:pt x="4170" y="134"/>
                    <a:pt x="3937" y="334"/>
                    <a:pt x="3703" y="567"/>
                  </a:cubicBezTo>
                  <a:cubicBezTo>
                    <a:pt x="3303" y="934"/>
                    <a:pt x="2736" y="1468"/>
                    <a:pt x="2135" y="2069"/>
                  </a:cubicBezTo>
                  <a:cubicBezTo>
                    <a:pt x="1535" y="2669"/>
                    <a:pt x="968" y="3203"/>
                    <a:pt x="601" y="3636"/>
                  </a:cubicBezTo>
                  <a:cubicBezTo>
                    <a:pt x="367" y="3836"/>
                    <a:pt x="167" y="4070"/>
                    <a:pt x="0" y="4337"/>
                  </a:cubicBezTo>
                  <a:cubicBezTo>
                    <a:pt x="267" y="4170"/>
                    <a:pt x="501" y="3970"/>
                    <a:pt x="701" y="3736"/>
                  </a:cubicBezTo>
                  <a:cubicBezTo>
                    <a:pt x="1101" y="3369"/>
                    <a:pt x="1668" y="2836"/>
                    <a:pt x="2269" y="2235"/>
                  </a:cubicBezTo>
                  <a:cubicBezTo>
                    <a:pt x="2903" y="1635"/>
                    <a:pt x="3436" y="1101"/>
                    <a:pt x="3803" y="668"/>
                  </a:cubicBezTo>
                  <a:cubicBezTo>
                    <a:pt x="4037" y="467"/>
                    <a:pt x="4237" y="234"/>
                    <a:pt x="44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p:nvPr/>
          </p:nvSpPr>
          <p:spPr>
            <a:xfrm>
              <a:off x="5737600" y="1507350"/>
              <a:ext cx="108425" cy="110100"/>
            </a:xfrm>
            <a:custGeom>
              <a:rect b="b" l="l" r="r" t="t"/>
              <a:pathLst>
                <a:path extrusionOk="0" h="4404" w="4337">
                  <a:moveTo>
                    <a:pt x="1" y="1"/>
                  </a:moveTo>
                  <a:lnTo>
                    <a:pt x="1" y="1"/>
                  </a:lnTo>
                  <a:cubicBezTo>
                    <a:pt x="167" y="234"/>
                    <a:pt x="367" y="468"/>
                    <a:pt x="568" y="701"/>
                  </a:cubicBezTo>
                  <a:cubicBezTo>
                    <a:pt x="968" y="1101"/>
                    <a:pt x="1502" y="1669"/>
                    <a:pt x="2102" y="2269"/>
                  </a:cubicBezTo>
                  <a:cubicBezTo>
                    <a:pt x="2702" y="2869"/>
                    <a:pt x="3236" y="3436"/>
                    <a:pt x="3636" y="3803"/>
                  </a:cubicBezTo>
                  <a:cubicBezTo>
                    <a:pt x="3837" y="4037"/>
                    <a:pt x="4070" y="4237"/>
                    <a:pt x="4337" y="4404"/>
                  </a:cubicBezTo>
                  <a:cubicBezTo>
                    <a:pt x="4170" y="4137"/>
                    <a:pt x="3970" y="3903"/>
                    <a:pt x="3770" y="3703"/>
                  </a:cubicBezTo>
                  <a:cubicBezTo>
                    <a:pt x="3370" y="3303"/>
                    <a:pt x="2836" y="2736"/>
                    <a:pt x="2235" y="2136"/>
                  </a:cubicBezTo>
                  <a:cubicBezTo>
                    <a:pt x="1635" y="1502"/>
                    <a:pt x="1101" y="968"/>
                    <a:pt x="701" y="601"/>
                  </a:cubicBezTo>
                  <a:cubicBezTo>
                    <a:pt x="468" y="368"/>
                    <a:pt x="234" y="167"/>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
            <p:cNvSpPr/>
            <p:nvPr/>
          </p:nvSpPr>
          <p:spPr>
            <a:xfrm>
              <a:off x="5735925" y="767650"/>
              <a:ext cx="110950" cy="108450"/>
            </a:xfrm>
            <a:custGeom>
              <a:rect b="b" l="l" r="r" t="t"/>
              <a:pathLst>
                <a:path extrusionOk="0" h="4338" w="4438">
                  <a:moveTo>
                    <a:pt x="4437" y="1"/>
                  </a:moveTo>
                  <a:cubicBezTo>
                    <a:pt x="4170" y="168"/>
                    <a:pt x="3937" y="368"/>
                    <a:pt x="3737" y="601"/>
                  </a:cubicBezTo>
                  <a:cubicBezTo>
                    <a:pt x="3303" y="968"/>
                    <a:pt x="2736" y="1502"/>
                    <a:pt x="2136" y="2102"/>
                  </a:cubicBezTo>
                  <a:cubicBezTo>
                    <a:pt x="1535" y="2703"/>
                    <a:pt x="968" y="3236"/>
                    <a:pt x="601" y="3670"/>
                  </a:cubicBezTo>
                  <a:cubicBezTo>
                    <a:pt x="368" y="3870"/>
                    <a:pt x="168" y="4104"/>
                    <a:pt x="1" y="4337"/>
                  </a:cubicBezTo>
                  <a:cubicBezTo>
                    <a:pt x="268" y="4170"/>
                    <a:pt x="501" y="4004"/>
                    <a:pt x="701" y="3770"/>
                  </a:cubicBezTo>
                  <a:cubicBezTo>
                    <a:pt x="1135" y="3403"/>
                    <a:pt x="1669" y="2870"/>
                    <a:pt x="2302" y="2269"/>
                  </a:cubicBezTo>
                  <a:cubicBezTo>
                    <a:pt x="2903" y="1669"/>
                    <a:pt x="3437" y="1102"/>
                    <a:pt x="3837" y="701"/>
                  </a:cubicBezTo>
                  <a:cubicBezTo>
                    <a:pt x="4037" y="501"/>
                    <a:pt x="4237" y="268"/>
                    <a:pt x="44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p:nvPr/>
          </p:nvSpPr>
          <p:spPr>
            <a:xfrm>
              <a:off x="5022925" y="767650"/>
              <a:ext cx="108425" cy="110100"/>
            </a:xfrm>
            <a:custGeom>
              <a:rect b="b" l="l" r="r" t="t"/>
              <a:pathLst>
                <a:path extrusionOk="0" h="4404" w="4337">
                  <a:moveTo>
                    <a:pt x="0" y="1"/>
                  </a:moveTo>
                  <a:cubicBezTo>
                    <a:pt x="167" y="268"/>
                    <a:pt x="367" y="501"/>
                    <a:pt x="601" y="701"/>
                  </a:cubicBezTo>
                  <a:cubicBezTo>
                    <a:pt x="968" y="1102"/>
                    <a:pt x="1502" y="1669"/>
                    <a:pt x="2102" y="2269"/>
                  </a:cubicBezTo>
                  <a:cubicBezTo>
                    <a:pt x="2702" y="2870"/>
                    <a:pt x="3236" y="3437"/>
                    <a:pt x="3670" y="3804"/>
                  </a:cubicBezTo>
                  <a:cubicBezTo>
                    <a:pt x="3870" y="4037"/>
                    <a:pt x="4103" y="4237"/>
                    <a:pt x="4337" y="4404"/>
                  </a:cubicBezTo>
                  <a:cubicBezTo>
                    <a:pt x="4170" y="4137"/>
                    <a:pt x="4003" y="3904"/>
                    <a:pt x="3770" y="3703"/>
                  </a:cubicBezTo>
                  <a:cubicBezTo>
                    <a:pt x="3403" y="3303"/>
                    <a:pt x="2869" y="2736"/>
                    <a:pt x="2269" y="2136"/>
                  </a:cubicBezTo>
                  <a:cubicBezTo>
                    <a:pt x="1668" y="1535"/>
                    <a:pt x="1101" y="968"/>
                    <a:pt x="701" y="601"/>
                  </a:cubicBezTo>
                  <a:cubicBezTo>
                    <a:pt x="501" y="368"/>
                    <a:pt x="267" y="168"/>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p:nvPr/>
          </p:nvSpPr>
          <p:spPr>
            <a:xfrm>
              <a:off x="5130500" y="871900"/>
              <a:ext cx="607950" cy="633800"/>
            </a:xfrm>
            <a:custGeom>
              <a:rect b="b" l="l" r="r" t="t"/>
              <a:pathLst>
                <a:path extrusionOk="0" h="25352" w="24318">
                  <a:moveTo>
                    <a:pt x="1" y="0"/>
                  </a:moveTo>
                  <a:lnTo>
                    <a:pt x="1" y="67"/>
                  </a:lnTo>
                  <a:lnTo>
                    <a:pt x="1" y="25252"/>
                  </a:lnTo>
                  <a:lnTo>
                    <a:pt x="1" y="25352"/>
                  </a:lnTo>
                  <a:lnTo>
                    <a:pt x="167" y="25352"/>
                  </a:lnTo>
                  <a:lnTo>
                    <a:pt x="17680" y="25285"/>
                  </a:lnTo>
                  <a:lnTo>
                    <a:pt x="22550" y="25252"/>
                  </a:lnTo>
                  <a:lnTo>
                    <a:pt x="17613" y="25252"/>
                  </a:lnTo>
                  <a:lnTo>
                    <a:pt x="234" y="25186"/>
                  </a:lnTo>
                  <a:lnTo>
                    <a:pt x="234" y="25186"/>
                  </a:lnTo>
                  <a:lnTo>
                    <a:pt x="234" y="201"/>
                  </a:lnTo>
                  <a:lnTo>
                    <a:pt x="24151" y="201"/>
                  </a:lnTo>
                  <a:cubicBezTo>
                    <a:pt x="24151" y="7695"/>
                    <a:pt x="24184" y="13930"/>
                    <a:pt x="24184" y="18347"/>
                  </a:cubicBezTo>
                  <a:cubicBezTo>
                    <a:pt x="24218" y="20549"/>
                    <a:pt x="24218" y="22283"/>
                    <a:pt x="24218" y="23484"/>
                  </a:cubicBezTo>
                  <a:lnTo>
                    <a:pt x="24218" y="24818"/>
                  </a:lnTo>
                  <a:lnTo>
                    <a:pt x="24218" y="25185"/>
                  </a:lnTo>
                  <a:lnTo>
                    <a:pt x="24218" y="25319"/>
                  </a:lnTo>
                  <a:cubicBezTo>
                    <a:pt x="24218" y="25252"/>
                    <a:pt x="24218" y="25219"/>
                    <a:pt x="24251" y="25185"/>
                  </a:cubicBezTo>
                  <a:lnTo>
                    <a:pt x="24251" y="24818"/>
                  </a:lnTo>
                  <a:lnTo>
                    <a:pt x="24251" y="23484"/>
                  </a:lnTo>
                  <a:cubicBezTo>
                    <a:pt x="24251" y="22316"/>
                    <a:pt x="24251" y="20582"/>
                    <a:pt x="24251" y="18380"/>
                  </a:cubicBezTo>
                  <a:cubicBezTo>
                    <a:pt x="24285" y="13944"/>
                    <a:pt x="24318" y="7639"/>
                    <a:pt x="24318" y="101"/>
                  </a:cubicBezTo>
                  <a:lnTo>
                    <a:pt x="2431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
            <p:cNvSpPr/>
            <p:nvPr/>
          </p:nvSpPr>
          <p:spPr>
            <a:xfrm>
              <a:off x="5334825" y="1088725"/>
              <a:ext cx="201000" cy="201825"/>
            </a:xfrm>
            <a:custGeom>
              <a:rect b="b" l="l" r="r" t="t"/>
              <a:pathLst>
                <a:path extrusionOk="0" h="8073" w="8040">
                  <a:moveTo>
                    <a:pt x="0" y="0"/>
                  </a:moveTo>
                  <a:lnTo>
                    <a:pt x="0" y="8073"/>
                  </a:lnTo>
                  <a:lnTo>
                    <a:pt x="8039" y="8073"/>
                  </a:lnTo>
                  <a:lnTo>
                    <a:pt x="803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p:nvPr/>
          </p:nvSpPr>
          <p:spPr>
            <a:xfrm>
              <a:off x="4084750" y="580025"/>
              <a:ext cx="601300" cy="627150"/>
            </a:xfrm>
            <a:custGeom>
              <a:rect b="b" l="l" r="r" t="t"/>
              <a:pathLst>
                <a:path extrusionOk="0" h="25086" w="24052">
                  <a:moveTo>
                    <a:pt x="1" y="0"/>
                  </a:moveTo>
                  <a:lnTo>
                    <a:pt x="1" y="25085"/>
                  </a:lnTo>
                  <a:lnTo>
                    <a:pt x="24051" y="25085"/>
                  </a:lnTo>
                  <a:lnTo>
                    <a:pt x="2405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1"/>
            <p:cNvSpPr/>
            <p:nvPr/>
          </p:nvSpPr>
          <p:spPr>
            <a:xfrm>
              <a:off x="4043900" y="580025"/>
              <a:ext cx="601275" cy="627150"/>
            </a:xfrm>
            <a:custGeom>
              <a:rect b="b" l="l" r="r" t="t"/>
              <a:pathLst>
                <a:path extrusionOk="0" h="25086" w="24051">
                  <a:moveTo>
                    <a:pt x="0" y="0"/>
                  </a:moveTo>
                  <a:lnTo>
                    <a:pt x="0" y="25085"/>
                  </a:lnTo>
                  <a:lnTo>
                    <a:pt x="24051" y="25085"/>
                  </a:lnTo>
                  <a:lnTo>
                    <a:pt x="2405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a:off x="4043900" y="580025"/>
              <a:ext cx="601275" cy="627975"/>
            </a:xfrm>
            <a:custGeom>
              <a:rect b="b" l="l" r="r" t="t"/>
              <a:pathLst>
                <a:path extrusionOk="0" h="25119" w="24051">
                  <a:moveTo>
                    <a:pt x="0" y="0"/>
                  </a:moveTo>
                  <a:lnTo>
                    <a:pt x="0" y="25118"/>
                  </a:lnTo>
                  <a:lnTo>
                    <a:pt x="34" y="34"/>
                  </a:lnTo>
                  <a:lnTo>
                    <a:pt x="24051" y="34"/>
                  </a:lnTo>
                  <a:lnTo>
                    <a:pt x="2405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a:off x="4124775" y="664250"/>
              <a:ext cx="439525" cy="458675"/>
            </a:xfrm>
            <a:custGeom>
              <a:rect b="b" l="l" r="r" t="t"/>
              <a:pathLst>
                <a:path extrusionOk="0" h="18347" w="17581">
                  <a:moveTo>
                    <a:pt x="1" y="1"/>
                  </a:moveTo>
                  <a:lnTo>
                    <a:pt x="1" y="18347"/>
                  </a:lnTo>
                  <a:lnTo>
                    <a:pt x="17580" y="18347"/>
                  </a:lnTo>
                  <a:lnTo>
                    <a:pt x="1758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a:off x="4044725" y="1125425"/>
              <a:ext cx="80075" cy="79250"/>
            </a:xfrm>
            <a:custGeom>
              <a:rect b="b" l="l" r="r" t="t"/>
              <a:pathLst>
                <a:path extrusionOk="0" h="3170" w="3203">
                  <a:moveTo>
                    <a:pt x="3203" y="0"/>
                  </a:moveTo>
                  <a:lnTo>
                    <a:pt x="3203" y="0"/>
                  </a:lnTo>
                  <a:cubicBezTo>
                    <a:pt x="3036" y="134"/>
                    <a:pt x="2869" y="267"/>
                    <a:pt x="2702" y="434"/>
                  </a:cubicBezTo>
                  <a:cubicBezTo>
                    <a:pt x="2402" y="701"/>
                    <a:pt x="2002" y="1101"/>
                    <a:pt x="1568" y="1535"/>
                  </a:cubicBezTo>
                  <a:cubicBezTo>
                    <a:pt x="1101" y="1968"/>
                    <a:pt x="701" y="2368"/>
                    <a:pt x="434" y="2669"/>
                  </a:cubicBezTo>
                  <a:cubicBezTo>
                    <a:pt x="267" y="2802"/>
                    <a:pt x="134" y="2969"/>
                    <a:pt x="1" y="3169"/>
                  </a:cubicBezTo>
                  <a:cubicBezTo>
                    <a:pt x="201" y="3036"/>
                    <a:pt x="367" y="2902"/>
                    <a:pt x="534" y="2735"/>
                  </a:cubicBezTo>
                  <a:cubicBezTo>
                    <a:pt x="834" y="2469"/>
                    <a:pt x="1235" y="2068"/>
                    <a:pt x="1668" y="1635"/>
                  </a:cubicBezTo>
                  <a:cubicBezTo>
                    <a:pt x="2102" y="1201"/>
                    <a:pt x="2502" y="801"/>
                    <a:pt x="2803" y="500"/>
                  </a:cubicBezTo>
                  <a:cubicBezTo>
                    <a:pt x="2936" y="367"/>
                    <a:pt x="3103" y="200"/>
                    <a:pt x="32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a:off x="4564275" y="1124575"/>
              <a:ext cx="79225" cy="79250"/>
            </a:xfrm>
            <a:custGeom>
              <a:rect b="b" l="l" r="r" t="t"/>
              <a:pathLst>
                <a:path extrusionOk="0" h="3170" w="3169">
                  <a:moveTo>
                    <a:pt x="0" y="1"/>
                  </a:moveTo>
                  <a:cubicBezTo>
                    <a:pt x="133" y="168"/>
                    <a:pt x="267" y="334"/>
                    <a:pt x="434" y="501"/>
                  </a:cubicBezTo>
                  <a:cubicBezTo>
                    <a:pt x="701" y="801"/>
                    <a:pt x="1067" y="1202"/>
                    <a:pt x="1534" y="1635"/>
                  </a:cubicBezTo>
                  <a:cubicBezTo>
                    <a:pt x="1968" y="2069"/>
                    <a:pt x="2368" y="2469"/>
                    <a:pt x="2669" y="2769"/>
                  </a:cubicBezTo>
                  <a:cubicBezTo>
                    <a:pt x="2802" y="2903"/>
                    <a:pt x="2969" y="3070"/>
                    <a:pt x="3169" y="3170"/>
                  </a:cubicBezTo>
                  <a:cubicBezTo>
                    <a:pt x="3036" y="3003"/>
                    <a:pt x="2902" y="2803"/>
                    <a:pt x="2735" y="2669"/>
                  </a:cubicBezTo>
                  <a:cubicBezTo>
                    <a:pt x="2468" y="2369"/>
                    <a:pt x="2068" y="1969"/>
                    <a:pt x="1635" y="1535"/>
                  </a:cubicBezTo>
                  <a:cubicBezTo>
                    <a:pt x="1201" y="1068"/>
                    <a:pt x="801" y="668"/>
                    <a:pt x="500" y="401"/>
                  </a:cubicBezTo>
                  <a:cubicBezTo>
                    <a:pt x="367" y="234"/>
                    <a:pt x="200" y="101"/>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a:off x="4563425" y="586700"/>
              <a:ext cx="79250" cy="79250"/>
            </a:xfrm>
            <a:custGeom>
              <a:rect b="b" l="l" r="r" t="t"/>
              <a:pathLst>
                <a:path extrusionOk="0" h="3170" w="3170">
                  <a:moveTo>
                    <a:pt x="3170" y="0"/>
                  </a:moveTo>
                  <a:cubicBezTo>
                    <a:pt x="3003" y="100"/>
                    <a:pt x="2836" y="267"/>
                    <a:pt x="2669" y="434"/>
                  </a:cubicBezTo>
                  <a:cubicBezTo>
                    <a:pt x="2369" y="667"/>
                    <a:pt x="1969" y="1068"/>
                    <a:pt x="1535" y="1501"/>
                  </a:cubicBezTo>
                  <a:cubicBezTo>
                    <a:pt x="1101" y="1935"/>
                    <a:pt x="701" y="2369"/>
                    <a:pt x="401" y="2636"/>
                  </a:cubicBezTo>
                  <a:cubicBezTo>
                    <a:pt x="234" y="2802"/>
                    <a:pt x="101" y="2969"/>
                    <a:pt x="1" y="3169"/>
                  </a:cubicBezTo>
                  <a:cubicBezTo>
                    <a:pt x="167" y="3036"/>
                    <a:pt x="334" y="2902"/>
                    <a:pt x="501" y="2736"/>
                  </a:cubicBezTo>
                  <a:cubicBezTo>
                    <a:pt x="801" y="2469"/>
                    <a:pt x="1202" y="2068"/>
                    <a:pt x="1635" y="1635"/>
                  </a:cubicBezTo>
                  <a:cubicBezTo>
                    <a:pt x="2102" y="1201"/>
                    <a:pt x="2469" y="801"/>
                    <a:pt x="2769" y="501"/>
                  </a:cubicBezTo>
                  <a:cubicBezTo>
                    <a:pt x="2936" y="367"/>
                    <a:pt x="3070" y="200"/>
                    <a:pt x="317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a:off x="4044725" y="586700"/>
              <a:ext cx="79250" cy="80075"/>
            </a:xfrm>
            <a:custGeom>
              <a:rect b="b" l="l" r="r" t="t"/>
              <a:pathLst>
                <a:path extrusionOk="0" h="3203" w="3170">
                  <a:moveTo>
                    <a:pt x="1" y="0"/>
                  </a:moveTo>
                  <a:lnTo>
                    <a:pt x="1" y="0"/>
                  </a:lnTo>
                  <a:cubicBezTo>
                    <a:pt x="134" y="200"/>
                    <a:pt x="267" y="367"/>
                    <a:pt x="434" y="534"/>
                  </a:cubicBezTo>
                  <a:cubicBezTo>
                    <a:pt x="701" y="834"/>
                    <a:pt x="1101" y="1235"/>
                    <a:pt x="1535" y="1668"/>
                  </a:cubicBezTo>
                  <a:cubicBezTo>
                    <a:pt x="1969" y="2102"/>
                    <a:pt x="2369" y="2502"/>
                    <a:pt x="2669" y="2802"/>
                  </a:cubicBezTo>
                  <a:cubicBezTo>
                    <a:pt x="2803" y="2936"/>
                    <a:pt x="2969" y="3103"/>
                    <a:pt x="3169" y="3203"/>
                  </a:cubicBezTo>
                  <a:cubicBezTo>
                    <a:pt x="3036" y="3036"/>
                    <a:pt x="2903" y="2836"/>
                    <a:pt x="2736" y="2702"/>
                  </a:cubicBezTo>
                  <a:cubicBezTo>
                    <a:pt x="2469" y="2369"/>
                    <a:pt x="2069" y="2002"/>
                    <a:pt x="1635" y="1535"/>
                  </a:cubicBezTo>
                  <a:cubicBezTo>
                    <a:pt x="1201" y="1101"/>
                    <a:pt x="801" y="701"/>
                    <a:pt x="501" y="434"/>
                  </a:cubicBezTo>
                  <a:cubicBezTo>
                    <a:pt x="367" y="267"/>
                    <a:pt x="201" y="134"/>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p:nvPr/>
          </p:nvSpPr>
          <p:spPr>
            <a:xfrm>
              <a:off x="4123125" y="662575"/>
              <a:ext cx="442000" cy="462025"/>
            </a:xfrm>
            <a:custGeom>
              <a:rect b="b" l="l" r="r" t="t"/>
              <a:pathLst>
                <a:path extrusionOk="0" h="18481" w="17680">
                  <a:moveTo>
                    <a:pt x="0" y="1"/>
                  </a:moveTo>
                  <a:lnTo>
                    <a:pt x="0" y="68"/>
                  </a:lnTo>
                  <a:lnTo>
                    <a:pt x="0" y="18414"/>
                  </a:lnTo>
                  <a:lnTo>
                    <a:pt x="0" y="18481"/>
                  </a:lnTo>
                  <a:lnTo>
                    <a:pt x="67" y="18481"/>
                  </a:lnTo>
                  <a:lnTo>
                    <a:pt x="12876" y="18347"/>
                  </a:lnTo>
                  <a:lnTo>
                    <a:pt x="12843" y="18347"/>
                  </a:lnTo>
                  <a:lnTo>
                    <a:pt x="200" y="18314"/>
                  </a:lnTo>
                  <a:lnTo>
                    <a:pt x="200" y="18314"/>
                  </a:lnTo>
                  <a:lnTo>
                    <a:pt x="200" y="134"/>
                  </a:lnTo>
                  <a:lnTo>
                    <a:pt x="17579" y="134"/>
                  </a:lnTo>
                  <a:cubicBezTo>
                    <a:pt x="17580" y="5575"/>
                    <a:pt x="17613" y="10121"/>
                    <a:pt x="17613" y="13310"/>
                  </a:cubicBezTo>
                  <a:lnTo>
                    <a:pt x="17613" y="17080"/>
                  </a:lnTo>
                  <a:cubicBezTo>
                    <a:pt x="17646" y="16212"/>
                    <a:pt x="17646" y="14945"/>
                    <a:pt x="17646" y="13344"/>
                  </a:cubicBezTo>
                  <a:cubicBezTo>
                    <a:pt x="17646" y="10141"/>
                    <a:pt x="17679" y="5538"/>
                    <a:pt x="17679" y="68"/>
                  </a:cubicBezTo>
                  <a:lnTo>
                    <a:pt x="1767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p:nvPr/>
          </p:nvSpPr>
          <p:spPr>
            <a:xfrm>
              <a:off x="4271550" y="820200"/>
              <a:ext cx="146800" cy="146800"/>
            </a:xfrm>
            <a:custGeom>
              <a:rect b="b" l="l" r="r" t="t"/>
              <a:pathLst>
                <a:path extrusionOk="0" h="5872" w="5872">
                  <a:moveTo>
                    <a:pt x="1" y="0"/>
                  </a:moveTo>
                  <a:lnTo>
                    <a:pt x="1" y="5871"/>
                  </a:lnTo>
                  <a:lnTo>
                    <a:pt x="5872" y="5871"/>
                  </a:lnTo>
                  <a:lnTo>
                    <a:pt x="587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
            <p:cNvSpPr/>
            <p:nvPr/>
          </p:nvSpPr>
          <p:spPr>
            <a:xfrm>
              <a:off x="5883550" y="4159100"/>
              <a:ext cx="357775" cy="216825"/>
            </a:xfrm>
            <a:custGeom>
              <a:rect b="b" l="l" r="r" t="t"/>
              <a:pathLst>
                <a:path extrusionOk="0" h="8673" w="14311">
                  <a:moveTo>
                    <a:pt x="7391" y="0"/>
                  </a:moveTo>
                  <a:cubicBezTo>
                    <a:pt x="5773" y="0"/>
                    <a:pt x="4164" y="304"/>
                    <a:pt x="2735" y="1041"/>
                  </a:cubicBezTo>
                  <a:cubicBezTo>
                    <a:pt x="1434" y="1708"/>
                    <a:pt x="567" y="2942"/>
                    <a:pt x="300" y="4376"/>
                  </a:cubicBezTo>
                  <a:cubicBezTo>
                    <a:pt x="0" y="5377"/>
                    <a:pt x="134" y="6478"/>
                    <a:pt x="601" y="7412"/>
                  </a:cubicBezTo>
                  <a:cubicBezTo>
                    <a:pt x="1032" y="8141"/>
                    <a:pt x="1835" y="8673"/>
                    <a:pt x="2674" y="8673"/>
                  </a:cubicBezTo>
                  <a:cubicBezTo>
                    <a:pt x="2872" y="8673"/>
                    <a:pt x="3072" y="8643"/>
                    <a:pt x="3269" y="8579"/>
                  </a:cubicBezTo>
                  <a:cubicBezTo>
                    <a:pt x="4270" y="8279"/>
                    <a:pt x="4870" y="7212"/>
                    <a:pt x="5704" y="6545"/>
                  </a:cubicBezTo>
                  <a:cubicBezTo>
                    <a:pt x="6618" y="5859"/>
                    <a:pt x="7765" y="5730"/>
                    <a:pt x="8951" y="5730"/>
                  </a:cubicBezTo>
                  <a:cubicBezTo>
                    <a:pt x="9670" y="5730"/>
                    <a:pt x="10403" y="5777"/>
                    <a:pt x="11108" y="5777"/>
                  </a:cubicBezTo>
                  <a:cubicBezTo>
                    <a:pt x="11195" y="5781"/>
                    <a:pt x="11283" y="5783"/>
                    <a:pt x="11372" y="5783"/>
                  </a:cubicBezTo>
                  <a:cubicBezTo>
                    <a:pt x="12062" y="5783"/>
                    <a:pt x="12777" y="5658"/>
                    <a:pt x="13310" y="5244"/>
                  </a:cubicBezTo>
                  <a:cubicBezTo>
                    <a:pt x="14310" y="4410"/>
                    <a:pt x="14144" y="2709"/>
                    <a:pt x="13276" y="1741"/>
                  </a:cubicBezTo>
                  <a:cubicBezTo>
                    <a:pt x="12409" y="774"/>
                    <a:pt x="11075" y="407"/>
                    <a:pt x="9774" y="207"/>
                  </a:cubicBezTo>
                  <a:cubicBezTo>
                    <a:pt x="8991" y="74"/>
                    <a:pt x="8190" y="0"/>
                    <a:pt x="739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a:off x="5797650" y="3461275"/>
              <a:ext cx="262700" cy="516625"/>
            </a:xfrm>
            <a:custGeom>
              <a:rect b="b" l="l" r="r" t="t"/>
              <a:pathLst>
                <a:path extrusionOk="0" h="20665" w="10508">
                  <a:moveTo>
                    <a:pt x="5932" y="1"/>
                  </a:moveTo>
                  <a:cubicBezTo>
                    <a:pt x="5722" y="1"/>
                    <a:pt x="5512" y="22"/>
                    <a:pt x="5304" y="66"/>
                  </a:cubicBezTo>
                  <a:cubicBezTo>
                    <a:pt x="4003" y="400"/>
                    <a:pt x="3203" y="1667"/>
                    <a:pt x="2636" y="2868"/>
                  </a:cubicBezTo>
                  <a:cubicBezTo>
                    <a:pt x="934" y="6404"/>
                    <a:pt x="34" y="10274"/>
                    <a:pt x="0" y="14210"/>
                  </a:cubicBezTo>
                  <a:cubicBezTo>
                    <a:pt x="0" y="16044"/>
                    <a:pt x="234" y="17979"/>
                    <a:pt x="1268" y="19480"/>
                  </a:cubicBezTo>
                  <a:cubicBezTo>
                    <a:pt x="1862" y="20334"/>
                    <a:pt x="2714" y="20665"/>
                    <a:pt x="3578" y="20665"/>
                  </a:cubicBezTo>
                  <a:cubicBezTo>
                    <a:pt x="4606" y="20665"/>
                    <a:pt x="5652" y="20196"/>
                    <a:pt x="6305" y="19580"/>
                  </a:cubicBezTo>
                  <a:cubicBezTo>
                    <a:pt x="7472" y="18446"/>
                    <a:pt x="7973" y="16778"/>
                    <a:pt x="8440" y="15177"/>
                  </a:cubicBezTo>
                  <a:cubicBezTo>
                    <a:pt x="9474" y="11575"/>
                    <a:pt x="10508" y="7772"/>
                    <a:pt x="9741" y="4103"/>
                  </a:cubicBezTo>
                  <a:cubicBezTo>
                    <a:pt x="9574" y="3002"/>
                    <a:pt x="9073" y="1934"/>
                    <a:pt x="8340" y="1100"/>
                  </a:cubicBezTo>
                  <a:cubicBezTo>
                    <a:pt x="7717" y="397"/>
                    <a:pt x="6832" y="1"/>
                    <a:pt x="593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a:off x="5350650" y="3612100"/>
              <a:ext cx="430300" cy="427325"/>
            </a:xfrm>
            <a:custGeom>
              <a:rect b="b" l="l" r="r" t="t"/>
              <a:pathLst>
                <a:path extrusionOk="0" h="17093" w="17212">
                  <a:moveTo>
                    <a:pt x="3454" y="0"/>
                  </a:moveTo>
                  <a:cubicBezTo>
                    <a:pt x="3370" y="0"/>
                    <a:pt x="3287" y="2"/>
                    <a:pt x="3203" y="4"/>
                  </a:cubicBezTo>
                  <a:cubicBezTo>
                    <a:pt x="2169" y="71"/>
                    <a:pt x="1235" y="638"/>
                    <a:pt x="701" y="1539"/>
                  </a:cubicBezTo>
                  <a:cubicBezTo>
                    <a:pt x="1" y="2873"/>
                    <a:pt x="668" y="4474"/>
                    <a:pt x="1402" y="5808"/>
                  </a:cubicBezTo>
                  <a:cubicBezTo>
                    <a:pt x="2669" y="8143"/>
                    <a:pt x="4137" y="10378"/>
                    <a:pt x="5772" y="12480"/>
                  </a:cubicBezTo>
                  <a:cubicBezTo>
                    <a:pt x="7073" y="14181"/>
                    <a:pt x="8574" y="15849"/>
                    <a:pt x="10575" y="16616"/>
                  </a:cubicBezTo>
                  <a:cubicBezTo>
                    <a:pt x="11379" y="16925"/>
                    <a:pt x="12195" y="17093"/>
                    <a:pt x="12951" y="17093"/>
                  </a:cubicBezTo>
                  <a:cubicBezTo>
                    <a:pt x="14077" y="17093"/>
                    <a:pt x="15074" y="16720"/>
                    <a:pt x="15712" y="15882"/>
                  </a:cubicBezTo>
                  <a:lnTo>
                    <a:pt x="15712" y="15882"/>
                  </a:lnTo>
                  <a:lnTo>
                    <a:pt x="15523" y="16103"/>
                  </a:lnTo>
                  <a:lnTo>
                    <a:pt x="15523" y="16103"/>
                  </a:lnTo>
                  <a:cubicBezTo>
                    <a:pt x="16948" y="14436"/>
                    <a:pt x="17212" y="11941"/>
                    <a:pt x="16579" y="9845"/>
                  </a:cubicBezTo>
                  <a:cubicBezTo>
                    <a:pt x="15946" y="7743"/>
                    <a:pt x="14511" y="5909"/>
                    <a:pt x="12877" y="4441"/>
                  </a:cubicBezTo>
                  <a:cubicBezTo>
                    <a:pt x="10909" y="2706"/>
                    <a:pt x="8640" y="1372"/>
                    <a:pt x="6205" y="505"/>
                  </a:cubicBezTo>
                  <a:cubicBezTo>
                    <a:pt x="5319" y="168"/>
                    <a:pt x="4376" y="0"/>
                    <a:pt x="345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p:nvPr/>
          </p:nvSpPr>
          <p:spPr>
            <a:xfrm>
              <a:off x="5825175" y="4224500"/>
              <a:ext cx="246025" cy="430975"/>
            </a:xfrm>
            <a:custGeom>
              <a:rect b="b" l="l" r="r" t="t"/>
              <a:pathLst>
                <a:path extrusionOk="0" h="17239" w="9841">
                  <a:moveTo>
                    <a:pt x="9419" y="1"/>
                  </a:moveTo>
                  <a:cubicBezTo>
                    <a:pt x="9273" y="1"/>
                    <a:pt x="9123" y="9"/>
                    <a:pt x="8973" y="26"/>
                  </a:cubicBezTo>
                  <a:cubicBezTo>
                    <a:pt x="8206" y="93"/>
                    <a:pt x="7405" y="293"/>
                    <a:pt x="6705" y="626"/>
                  </a:cubicBezTo>
                  <a:cubicBezTo>
                    <a:pt x="5637" y="1127"/>
                    <a:pt x="4703" y="1860"/>
                    <a:pt x="3970" y="2794"/>
                  </a:cubicBezTo>
                  <a:cubicBezTo>
                    <a:pt x="3069" y="3895"/>
                    <a:pt x="2335" y="5163"/>
                    <a:pt x="1835" y="6497"/>
                  </a:cubicBezTo>
                  <a:cubicBezTo>
                    <a:pt x="1268" y="7831"/>
                    <a:pt x="867" y="9199"/>
                    <a:pt x="567" y="10600"/>
                  </a:cubicBezTo>
                  <a:cubicBezTo>
                    <a:pt x="334" y="11734"/>
                    <a:pt x="200" y="12868"/>
                    <a:pt x="100" y="14036"/>
                  </a:cubicBezTo>
                  <a:cubicBezTo>
                    <a:pt x="33" y="15037"/>
                    <a:pt x="0" y="15837"/>
                    <a:pt x="0" y="16371"/>
                  </a:cubicBezTo>
                  <a:cubicBezTo>
                    <a:pt x="0" y="16671"/>
                    <a:pt x="0" y="16938"/>
                    <a:pt x="67" y="17238"/>
                  </a:cubicBezTo>
                  <a:cubicBezTo>
                    <a:pt x="133" y="16938"/>
                    <a:pt x="167" y="16671"/>
                    <a:pt x="167" y="16404"/>
                  </a:cubicBezTo>
                  <a:cubicBezTo>
                    <a:pt x="234" y="15770"/>
                    <a:pt x="300" y="15003"/>
                    <a:pt x="400" y="14069"/>
                  </a:cubicBezTo>
                  <a:cubicBezTo>
                    <a:pt x="500" y="12902"/>
                    <a:pt x="701" y="11768"/>
                    <a:pt x="934" y="10667"/>
                  </a:cubicBezTo>
                  <a:cubicBezTo>
                    <a:pt x="1234" y="9266"/>
                    <a:pt x="1635" y="7931"/>
                    <a:pt x="2168" y="6631"/>
                  </a:cubicBezTo>
                  <a:cubicBezTo>
                    <a:pt x="2669" y="5330"/>
                    <a:pt x="3369" y="4095"/>
                    <a:pt x="4236" y="2995"/>
                  </a:cubicBezTo>
                  <a:cubicBezTo>
                    <a:pt x="4937" y="2094"/>
                    <a:pt x="5804" y="1327"/>
                    <a:pt x="6838" y="826"/>
                  </a:cubicBezTo>
                  <a:cubicBezTo>
                    <a:pt x="7505" y="493"/>
                    <a:pt x="8239" y="259"/>
                    <a:pt x="9007" y="126"/>
                  </a:cubicBezTo>
                  <a:cubicBezTo>
                    <a:pt x="9307" y="126"/>
                    <a:pt x="9574" y="93"/>
                    <a:pt x="9840" y="26"/>
                  </a:cubicBezTo>
                  <a:cubicBezTo>
                    <a:pt x="9707" y="9"/>
                    <a:pt x="9565" y="1"/>
                    <a:pt x="94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5826000" y="3649725"/>
              <a:ext cx="114275" cy="960700"/>
            </a:xfrm>
            <a:custGeom>
              <a:rect b="b" l="l" r="r" t="t"/>
              <a:pathLst>
                <a:path extrusionOk="0" h="38428" w="4571">
                  <a:moveTo>
                    <a:pt x="4570" y="0"/>
                  </a:moveTo>
                  <a:lnTo>
                    <a:pt x="4570" y="0"/>
                  </a:lnTo>
                  <a:cubicBezTo>
                    <a:pt x="4504" y="100"/>
                    <a:pt x="4437" y="234"/>
                    <a:pt x="4404" y="367"/>
                  </a:cubicBezTo>
                  <a:lnTo>
                    <a:pt x="4103" y="1435"/>
                  </a:lnTo>
                  <a:cubicBezTo>
                    <a:pt x="3937" y="1902"/>
                    <a:pt x="3803" y="2502"/>
                    <a:pt x="3636" y="3169"/>
                  </a:cubicBezTo>
                  <a:cubicBezTo>
                    <a:pt x="3470" y="3836"/>
                    <a:pt x="3269" y="4604"/>
                    <a:pt x="3069" y="5471"/>
                  </a:cubicBezTo>
                  <a:cubicBezTo>
                    <a:pt x="2102" y="9941"/>
                    <a:pt x="1368" y="14477"/>
                    <a:pt x="901" y="19047"/>
                  </a:cubicBezTo>
                  <a:cubicBezTo>
                    <a:pt x="301" y="24384"/>
                    <a:pt x="67" y="29221"/>
                    <a:pt x="34" y="32757"/>
                  </a:cubicBezTo>
                  <a:cubicBezTo>
                    <a:pt x="0" y="34492"/>
                    <a:pt x="34" y="35926"/>
                    <a:pt x="67" y="36927"/>
                  </a:cubicBezTo>
                  <a:cubicBezTo>
                    <a:pt x="100" y="37360"/>
                    <a:pt x="134" y="37761"/>
                    <a:pt x="167" y="38028"/>
                  </a:cubicBezTo>
                  <a:cubicBezTo>
                    <a:pt x="134" y="38161"/>
                    <a:pt x="167" y="38294"/>
                    <a:pt x="167" y="38428"/>
                  </a:cubicBezTo>
                  <a:cubicBezTo>
                    <a:pt x="201" y="38294"/>
                    <a:pt x="201" y="38161"/>
                    <a:pt x="201" y="38028"/>
                  </a:cubicBezTo>
                  <a:lnTo>
                    <a:pt x="201" y="36893"/>
                  </a:lnTo>
                  <a:cubicBezTo>
                    <a:pt x="201" y="35926"/>
                    <a:pt x="201" y="34492"/>
                    <a:pt x="267" y="32724"/>
                  </a:cubicBezTo>
                  <a:cubicBezTo>
                    <a:pt x="334" y="29221"/>
                    <a:pt x="634" y="25452"/>
                    <a:pt x="1235" y="20115"/>
                  </a:cubicBezTo>
                  <a:cubicBezTo>
                    <a:pt x="1768" y="15111"/>
                    <a:pt x="2502" y="9274"/>
                    <a:pt x="3303" y="5538"/>
                  </a:cubicBezTo>
                  <a:cubicBezTo>
                    <a:pt x="3470" y="4670"/>
                    <a:pt x="3636" y="3903"/>
                    <a:pt x="3803" y="3203"/>
                  </a:cubicBezTo>
                  <a:cubicBezTo>
                    <a:pt x="3970" y="2536"/>
                    <a:pt x="4070" y="1968"/>
                    <a:pt x="4237" y="1468"/>
                  </a:cubicBezTo>
                  <a:cubicBezTo>
                    <a:pt x="4370" y="968"/>
                    <a:pt x="4404" y="668"/>
                    <a:pt x="4470" y="367"/>
                  </a:cubicBezTo>
                  <a:cubicBezTo>
                    <a:pt x="4537" y="234"/>
                    <a:pt x="4537" y="100"/>
                    <a:pt x="457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5516600" y="3721450"/>
              <a:ext cx="315250" cy="655475"/>
            </a:xfrm>
            <a:custGeom>
              <a:rect b="b" l="l" r="r" t="t"/>
              <a:pathLst>
                <a:path extrusionOk="0" h="26219" w="12610">
                  <a:moveTo>
                    <a:pt x="68" y="0"/>
                  </a:moveTo>
                  <a:lnTo>
                    <a:pt x="68" y="0"/>
                  </a:lnTo>
                  <a:cubicBezTo>
                    <a:pt x="1" y="67"/>
                    <a:pt x="1469" y="934"/>
                    <a:pt x="3303" y="2902"/>
                  </a:cubicBezTo>
                  <a:cubicBezTo>
                    <a:pt x="5672" y="5537"/>
                    <a:pt x="7573" y="8540"/>
                    <a:pt x="8907" y="11809"/>
                  </a:cubicBezTo>
                  <a:cubicBezTo>
                    <a:pt x="9674" y="13576"/>
                    <a:pt x="10342" y="15378"/>
                    <a:pt x="10875" y="17246"/>
                  </a:cubicBezTo>
                  <a:cubicBezTo>
                    <a:pt x="11376" y="18980"/>
                    <a:pt x="11709" y="20548"/>
                    <a:pt x="11976" y="21882"/>
                  </a:cubicBezTo>
                  <a:cubicBezTo>
                    <a:pt x="12243" y="23217"/>
                    <a:pt x="12343" y="24284"/>
                    <a:pt x="12443" y="25051"/>
                  </a:cubicBezTo>
                  <a:cubicBezTo>
                    <a:pt x="12476" y="25418"/>
                    <a:pt x="12510" y="25819"/>
                    <a:pt x="12577" y="26219"/>
                  </a:cubicBezTo>
                  <a:cubicBezTo>
                    <a:pt x="12610" y="25819"/>
                    <a:pt x="12610" y="25418"/>
                    <a:pt x="12577" y="25018"/>
                  </a:cubicBezTo>
                  <a:cubicBezTo>
                    <a:pt x="12543" y="24251"/>
                    <a:pt x="12443" y="23183"/>
                    <a:pt x="12210" y="21816"/>
                  </a:cubicBezTo>
                  <a:cubicBezTo>
                    <a:pt x="11943" y="20248"/>
                    <a:pt x="11609" y="18680"/>
                    <a:pt x="11176" y="17179"/>
                  </a:cubicBezTo>
                  <a:cubicBezTo>
                    <a:pt x="10675" y="15278"/>
                    <a:pt x="10008" y="13443"/>
                    <a:pt x="9241" y="11642"/>
                  </a:cubicBezTo>
                  <a:cubicBezTo>
                    <a:pt x="7873" y="8339"/>
                    <a:pt x="5938" y="5337"/>
                    <a:pt x="3503" y="2735"/>
                  </a:cubicBezTo>
                  <a:cubicBezTo>
                    <a:pt x="3070" y="2268"/>
                    <a:pt x="2636" y="1868"/>
                    <a:pt x="2136" y="1468"/>
                  </a:cubicBezTo>
                  <a:cubicBezTo>
                    <a:pt x="1936" y="1301"/>
                    <a:pt x="1769" y="1134"/>
                    <a:pt x="1569" y="1001"/>
                  </a:cubicBezTo>
                  <a:lnTo>
                    <a:pt x="1068" y="634"/>
                  </a:lnTo>
                  <a:cubicBezTo>
                    <a:pt x="735" y="400"/>
                    <a:pt x="401" y="167"/>
                    <a:pt x="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5605000" y="4788875"/>
              <a:ext cx="459525" cy="321925"/>
            </a:xfrm>
            <a:custGeom>
              <a:rect b="b" l="l" r="r" t="t"/>
              <a:pathLst>
                <a:path extrusionOk="0" h="12877" w="18381">
                  <a:moveTo>
                    <a:pt x="1" y="0"/>
                  </a:moveTo>
                  <a:lnTo>
                    <a:pt x="935" y="12876"/>
                  </a:lnTo>
                  <a:lnTo>
                    <a:pt x="17447" y="12876"/>
                  </a:lnTo>
                  <a:lnTo>
                    <a:pt x="1838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p:nvPr/>
          </p:nvSpPr>
          <p:spPr>
            <a:xfrm>
              <a:off x="5564975" y="4662950"/>
              <a:ext cx="548750" cy="125950"/>
            </a:xfrm>
            <a:custGeom>
              <a:rect b="b" l="l" r="r" t="t"/>
              <a:pathLst>
                <a:path extrusionOk="0" h="5038" w="21950">
                  <a:moveTo>
                    <a:pt x="1" y="0"/>
                  </a:moveTo>
                  <a:lnTo>
                    <a:pt x="1" y="5037"/>
                  </a:lnTo>
                  <a:lnTo>
                    <a:pt x="21950" y="5037"/>
                  </a:lnTo>
                  <a:lnTo>
                    <a:pt x="2195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a:off x="5564975" y="5098250"/>
              <a:ext cx="539575" cy="35050"/>
            </a:xfrm>
            <a:custGeom>
              <a:rect b="b" l="l" r="r" t="t"/>
              <a:pathLst>
                <a:path extrusionOk="0" h="1402" w="21583">
                  <a:moveTo>
                    <a:pt x="1" y="1"/>
                  </a:moveTo>
                  <a:lnTo>
                    <a:pt x="1" y="1402"/>
                  </a:lnTo>
                  <a:lnTo>
                    <a:pt x="21583" y="1402"/>
                  </a:lnTo>
                  <a:lnTo>
                    <a:pt x="2158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1"/>
            <p:cNvSpPr/>
            <p:nvPr/>
          </p:nvSpPr>
          <p:spPr>
            <a:xfrm>
              <a:off x="5590825" y="5133275"/>
              <a:ext cx="494550" cy="61750"/>
            </a:xfrm>
            <a:custGeom>
              <a:rect b="b" l="l" r="r" t="t"/>
              <a:pathLst>
                <a:path extrusionOk="0" h="2470" w="19782">
                  <a:moveTo>
                    <a:pt x="1" y="1"/>
                  </a:moveTo>
                  <a:lnTo>
                    <a:pt x="1001" y="2469"/>
                  </a:lnTo>
                  <a:lnTo>
                    <a:pt x="18581" y="2469"/>
                  </a:lnTo>
                  <a:lnTo>
                    <a:pt x="1978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a:off x="5611675" y="4848925"/>
              <a:ext cx="445350" cy="90900"/>
            </a:xfrm>
            <a:custGeom>
              <a:rect b="b" l="l" r="r" t="t"/>
              <a:pathLst>
                <a:path extrusionOk="0" h="3636" w="17814">
                  <a:moveTo>
                    <a:pt x="9040" y="0"/>
                  </a:moveTo>
                  <a:lnTo>
                    <a:pt x="8974" y="100"/>
                  </a:lnTo>
                  <a:lnTo>
                    <a:pt x="8807" y="300"/>
                  </a:lnTo>
                  <a:lnTo>
                    <a:pt x="6442" y="3313"/>
                  </a:lnTo>
                  <a:lnTo>
                    <a:pt x="4170" y="133"/>
                  </a:lnTo>
                  <a:lnTo>
                    <a:pt x="4104" y="33"/>
                  </a:lnTo>
                  <a:lnTo>
                    <a:pt x="4037" y="100"/>
                  </a:lnTo>
                  <a:lnTo>
                    <a:pt x="1259" y="3368"/>
                  </a:lnTo>
                  <a:lnTo>
                    <a:pt x="368" y="1935"/>
                  </a:lnTo>
                  <a:lnTo>
                    <a:pt x="101" y="1568"/>
                  </a:lnTo>
                  <a:cubicBezTo>
                    <a:pt x="67" y="1501"/>
                    <a:pt x="34" y="1468"/>
                    <a:pt x="1" y="1434"/>
                  </a:cubicBezTo>
                  <a:lnTo>
                    <a:pt x="1" y="1434"/>
                  </a:lnTo>
                  <a:cubicBezTo>
                    <a:pt x="34" y="1468"/>
                    <a:pt x="34" y="1534"/>
                    <a:pt x="67" y="1568"/>
                  </a:cubicBezTo>
                  <a:cubicBezTo>
                    <a:pt x="134" y="1701"/>
                    <a:pt x="201" y="1835"/>
                    <a:pt x="301" y="2001"/>
                  </a:cubicBezTo>
                  <a:lnTo>
                    <a:pt x="1201" y="3503"/>
                  </a:lnTo>
                  <a:lnTo>
                    <a:pt x="1235" y="3569"/>
                  </a:lnTo>
                  <a:lnTo>
                    <a:pt x="1302" y="3503"/>
                  </a:lnTo>
                  <a:lnTo>
                    <a:pt x="4096" y="318"/>
                  </a:lnTo>
                  <a:lnTo>
                    <a:pt x="4096" y="318"/>
                  </a:lnTo>
                  <a:lnTo>
                    <a:pt x="6338" y="3536"/>
                  </a:lnTo>
                  <a:lnTo>
                    <a:pt x="6439" y="3636"/>
                  </a:lnTo>
                  <a:lnTo>
                    <a:pt x="6505" y="3536"/>
                  </a:lnTo>
                  <a:cubicBezTo>
                    <a:pt x="7306" y="2569"/>
                    <a:pt x="8106" y="1501"/>
                    <a:pt x="8974" y="434"/>
                  </a:cubicBezTo>
                  <a:lnTo>
                    <a:pt x="9050" y="357"/>
                  </a:lnTo>
                  <a:lnTo>
                    <a:pt x="9050" y="357"/>
                  </a:lnTo>
                  <a:lnTo>
                    <a:pt x="11742" y="3536"/>
                  </a:lnTo>
                  <a:lnTo>
                    <a:pt x="11809" y="3636"/>
                  </a:lnTo>
                  <a:lnTo>
                    <a:pt x="11876" y="3536"/>
                  </a:lnTo>
                  <a:cubicBezTo>
                    <a:pt x="12684" y="2372"/>
                    <a:pt x="13460" y="1303"/>
                    <a:pt x="14145" y="327"/>
                  </a:cubicBezTo>
                  <a:lnTo>
                    <a:pt x="14145" y="327"/>
                  </a:lnTo>
                  <a:lnTo>
                    <a:pt x="16446" y="3503"/>
                  </a:lnTo>
                  <a:lnTo>
                    <a:pt x="16479" y="3569"/>
                  </a:lnTo>
                  <a:lnTo>
                    <a:pt x="16512" y="3503"/>
                  </a:lnTo>
                  <a:lnTo>
                    <a:pt x="17480" y="2268"/>
                  </a:lnTo>
                  <a:cubicBezTo>
                    <a:pt x="17580" y="2135"/>
                    <a:pt x="17680" y="2001"/>
                    <a:pt x="17747" y="1935"/>
                  </a:cubicBezTo>
                  <a:cubicBezTo>
                    <a:pt x="17780" y="1868"/>
                    <a:pt x="17813" y="1801"/>
                    <a:pt x="17813" y="1801"/>
                  </a:cubicBezTo>
                  <a:lnTo>
                    <a:pt x="17813" y="1801"/>
                  </a:lnTo>
                  <a:cubicBezTo>
                    <a:pt x="17780" y="1835"/>
                    <a:pt x="17747" y="1868"/>
                    <a:pt x="17713" y="1901"/>
                  </a:cubicBezTo>
                  <a:lnTo>
                    <a:pt x="17446" y="2235"/>
                  </a:lnTo>
                  <a:lnTo>
                    <a:pt x="16482" y="3392"/>
                  </a:lnTo>
                  <a:lnTo>
                    <a:pt x="16482" y="3392"/>
                  </a:lnTo>
                  <a:lnTo>
                    <a:pt x="14211" y="133"/>
                  </a:lnTo>
                  <a:lnTo>
                    <a:pt x="14144" y="33"/>
                  </a:lnTo>
                  <a:lnTo>
                    <a:pt x="14077" y="133"/>
                  </a:lnTo>
                  <a:cubicBezTo>
                    <a:pt x="13394" y="1077"/>
                    <a:pt x="12616" y="2147"/>
                    <a:pt x="11804" y="3314"/>
                  </a:cubicBezTo>
                  <a:lnTo>
                    <a:pt x="11804" y="3314"/>
                  </a:lnTo>
                  <a:cubicBezTo>
                    <a:pt x="10988" y="2305"/>
                    <a:pt x="10080" y="1234"/>
                    <a:pt x="9140" y="100"/>
                  </a:cubicBezTo>
                  <a:lnTo>
                    <a:pt x="904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a:off x="5608350" y="4784700"/>
              <a:ext cx="462025" cy="5025"/>
            </a:xfrm>
            <a:custGeom>
              <a:rect b="b" l="l" r="r" t="t"/>
              <a:pathLst>
                <a:path extrusionOk="0" h="201" w="18481">
                  <a:moveTo>
                    <a:pt x="9240" y="1"/>
                  </a:moveTo>
                  <a:cubicBezTo>
                    <a:pt x="4136" y="1"/>
                    <a:pt x="0" y="34"/>
                    <a:pt x="0" y="101"/>
                  </a:cubicBezTo>
                  <a:cubicBezTo>
                    <a:pt x="0" y="167"/>
                    <a:pt x="4136" y="201"/>
                    <a:pt x="9240" y="201"/>
                  </a:cubicBezTo>
                  <a:cubicBezTo>
                    <a:pt x="14344" y="201"/>
                    <a:pt x="18480" y="167"/>
                    <a:pt x="18480" y="101"/>
                  </a:cubicBezTo>
                  <a:cubicBezTo>
                    <a:pt x="18480" y="34"/>
                    <a:pt x="14344" y="1"/>
                    <a:pt x="9240"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p:nvPr/>
          </p:nvSpPr>
          <p:spPr>
            <a:xfrm>
              <a:off x="5589150" y="5134125"/>
              <a:ext cx="502050" cy="5025"/>
            </a:xfrm>
            <a:custGeom>
              <a:rect b="b" l="l" r="r" t="t"/>
              <a:pathLst>
                <a:path extrusionOk="0" h="201" w="20082">
                  <a:moveTo>
                    <a:pt x="10041" y="0"/>
                  </a:moveTo>
                  <a:cubicBezTo>
                    <a:pt x="4504" y="0"/>
                    <a:pt x="1" y="67"/>
                    <a:pt x="1" y="100"/>
                  </a:cubicBezTo>
                  <a:cubicBezTo>
                    <a:pt x="1" y="167"/>
                    <a:pt x="4504" y="200"/>
                    <a:pt x="10041" y="200"/>
                  </a:cubicBezTo>
                  <a:cubicBezTo>
                    <a:pt x="15579" y="200"/>
                    <a:pt x="20082" y="167"/>
                    <a:pt x="20082" y="100"/>
                  </a:cubicBezTo>
                  <a:cubicBezTo>
                    <a:pt x="20082" y="67"/>
                    <a:pt x="15579" y="0"/>
                    <a:pt x="10041"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1"/>
            <p:cNvSpPr/>
            <p:nvPr/>
          </p:nvSpPr>
          <p:spPr>
            <a:xfrm>
              <a:off x="2771325" y="4952325"/>
              <a:ext cx="728025" cy="236025"/>
            </a:xfrm>
            <a:custGeom>
              <a:rect b="b" l="l" r="r" t="t"/>
              <a:pathLst>
                <a:path extrusionOk="0" h="9441" w="29121">
                  <a:moveTo>
                    <a:pt x="0" y="0"/>
                  </a:moveTo>
                  <a:lnTo>
                    <a:pt x="0" y="9440"/>
                  </a:lnTo>
                  <a:lnTo>
                    <a:pt x="29121" y="9440"/>
                  </a:lnTo>
                  <a:lnTo>
                    <a:pt x="2912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1"/>
            <p:cNvSpPr/>
            <p:nvPr/>
          </p:nvSpPr>
          <p:spPr>
            <a:xfrm>
              <a:off x="2740450" y="4885600"/>
              <a:ext cx="783925" cy="66750"/>
            </a:xfrm>
            <a:custGeom>
              <a:rect b="b" l="l" r="r" t="t"/>
              <a:pathLst>
                <a:path extrusionOk="0" h="2670" w="31357">
                  <a:moveTo>
                    <a:pt x="1" y="1"/>
                  </a:moveTo>
                  <a:lnTo>
                    <a:pt x="1" y="2669"/>
                  </a:lnTo>
                  <a:lnTo>
                    <a:pt x="31357" y="2669"/>
                  </a:lnTo>
                  <a:lnTo>
                    <a:pt x="3135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
            <p:cNvSpPr/>
            <p:nvPr/>
          </p:nvSpPr>
          <p:spPr>
            <a:xfrm>
              <a:off x="3117400" y="4885600"/>
              <a:ext cx="406975" cy="302750"/>
            </a:xfrm>
            <a:custGeom>
              <a:rect b="b" l="l" r="r" t="t"/>
              <a:pathLst>
                <a:path extrusionOk="0" h="12110" w="16279">
                  <a:moveTo>
                    <a:pt x="0" y="1"/>
                  </a:moveTo>
                  <a:lnTo>
                    <a:pt x="0" y="2402"/>
                  </a:lnTo>
                  <a:lnTo>
                    <a:pt x="601" y="12109"/>
                  </a:lnTo>
                  <a:lnTo>
                    <a:pt x="15278" y="12109"/>
                  </a:lnTo>
                  <a:lnTo>
                    <a:pt x="15278" y="2669"/>
                  </a:lnTo>
                  <a:lnTo>
                    <a:pt x="16279" y="2669"/>
                  </a:lnTo>
                  <a:lnTo>
                    <a:pt x="1627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p:nvPr/>
          </p:nvSpPr>
          <p:spPr>
            <a:xfrm>
              <a:off x="2873050" y="4989850"/>
              <a:ext cx="147625" cy="35875"/>
            </a:xfrm>
            <a:custGeom>
              <a:rect b="b" l="l" r="r" t="t"/>
              <a:pathLst>
                <a:path extrusionOk="0" h="1435" w="5905">
                  <a:moveTo>
                    <a:pt x="1" y="0"/>
                  </a:moveTo>
                  <a:lnTo>
                    <a:pt x="1" y="1435"/>
                  </a:lnTo>
                  <a:lnTo>
                    <a:pt x="5905" y="1435"/>
                  </a:lnTo>
                  <a:lnTo>
                    <a:pt x="590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a:off x="2853875" y="5069900"/>
              <a:ext cx="189325" cy="75925"/>
            </a:xfrm>
            <a:custGeom>
              <a:rect b="b" l="l" r="r" t="t"/>
              <a:pathLst>
                <a:path extrusionOk="0" h="3037" w="7573">
                  <a:moveTo>
                    <a:pt x="1" y="1"/>
                  </a:moveTo>
                  <a:lnTo>
                    <a:pt x="1" y="3036"/>
                  </a:lnTo>
                  <a:lnTo>
                    <a:pt x="7573" y="3036"/>
                  </a:lnTo>
                  <a:lnTo>
                    <a:pt x="75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a:off x="3384250" y="4887275"/>
              <a:ext cx="947375" cy="307750"/>
            </a:xfrm>
            <a:custGeom>
              <a:rect b="b" l="l" r="r" t="t"/>
              <a:pathLst>
                <a:path extrusionOk="0" h="12310" w="37895">
                  <a:moveTo>
                    <a:pt x="1" y="0"/>
                  </a:moveTo>
                  <a:lnTo>
                    <a:pt x="1" y="12309"/>
                  </a:lnTo>
                  <a:lnTo>
                    <a:pt x="37894" y="12309"/>
                  </a:lnTo>
                  <a:lnTo>
                    <a:pt x="3789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a:off x="3345050" y="4801375"/>
              <a:ext cx="1019925" cy="85925"/>
            </a:xfrm>
            <a:custGeom>
              <a:rect b="b" l="l" r="r" t="t"/>
              <a:pathLst>
                <a:path extrusionOk="0" h="3437" w="40797">
                  <a:moveTo>
                    <a:pt x="1" y="1"/>
                  </a:moveTo>
                  <a:lnTo>
                    <a:pt x="1" y="3436"/>
                  </a:lnTo>
                  <a:lnTo>
                    <a:pt x="40797" y="3436"/>
                  </a:lnTo>
                  <a:lnTo>
                    <a:pt x="4079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a:off x="3835400" y="4801375"/>
              <a:ext cx="529575" cy="393650"/>
            </a:xfrm>
            <a:custGeom>
              <a:rect b="b" l="l" r="r" t="t"/>
              <a:pathLst>
                <a:path extrusionOk="0" h="15746" w="21183">
                  <a:moveTo>
                    <a:pt x="1" y="1"/>
                  </a:moveTo>
                  <a:lnTo>
                    <a:pt x="1" y="3103"/>
                  </a:lnTo>
                  <a:lnTo>
                    <a:pt x="768" y="15745"/>
                  </a:lnTo>
                  <a:lnTo>
                    <a:pt x="19848" y="15745"/>
                  </a:lnTo>
                  <a:lnTo>
                    <a:pt x="19848" y="3436"/>
                  </a:lnTo>
                  <a:lnTo>
                    <a:pt x="21183" y="3436"/>
                  </a:lnTo>
                  <a:lnTo>
                    <a:pt x="2118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
            <p:cNvSpPr/>
            <p:nvPr/>
          </p:nvSpPr>
          <p:spPr>
            <a:xfrm>
              <a:off x="3516850" y="4936475"/>
              <a:ext cx="192650" cy="46725"/>
            </a:xfrm>
            <a:custGeom>
              <a:rect b="b" l="l" r="r" t="t"/>
              <a:pathLst>
                <a:path extrusionOk="0" h="1869" w="7706">
                  <a:moveTo>
                    <a:pt x="0" y="1"/>
                  </a:moveTo>
                  <a:lnTo>
                    <a:pt x="0" y="1869"/>
                  </a:lnTo>
                  <a:lnTo>
                    <a:pt x="7706" y="1869"/>
                  </a:lnTo>
                  <a:lnTo>
                    <a:pt x="770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a:off x="3491825" y="5041550"/>
              <a:ext cx="246875" cy="97600"/>
            </a:xfrm>
            <a:custGeom>
              <a:rect b="b" l="l" r="r" t="t"/>
              <a:pathLst>
                <a:path extrusionOk="0" h="3904" w="9875">
                  <a:moveTo>
                    <a:pt x="1" y="1"/>
                  </a:moveTo>
                  <a:lnTo>
                    <a:pt x="1" y="3903"/>
                  </a:lnTo>
                  <a:lnTo>
                    <a:pt x="9874" y="3903"/>
                  </a:lnTo>
                  <a:lnTo>
                    <a:pt x="98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
            <p:cNvSpPr/>
            <p:nvPr/>
          </p:nvSpPr>
          <p:spPr>
            <a:xfrm>
              <a:off x="3493500" y="4564550"/>
              <a:ext cx="727200" cy="236850"/>
            </a:xfrm>
            <a:custGeom>
              <a:rect b="b" l="l" r="r" t="t"/>
              <a:pathLst>
                <a:path extrusionOk="0" h="9474" w="29088">
                  <a:moveTo>
                    <a:pt x="0" y="0"/>
                  </a:moveTo>
                  <a:lnTo>
                    <a:pt x="0" y="9474"/>
                  </a:lnTo>
                  <a:lnTo>
                    <a:pt x="29088" y="9474"/>
                  </a:lnTo>
                  <a:lnTo>
                    <a:pt x="2908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1"/>
            <p:cNvSpPr/>
            <p:nvPr/>
          </p:nvSpPr>
          <p:spPr>
            <a:xfrm>
              <a:off x="3462650" y="4498650"/>
              <a:ext cx="783900" cy="65925"/>
            </a:xfrm>
            <a:custGeom>
              <a:rect b="b" l="l" r="r" t="t"/>
              <a:pathLst>
                <a:path extrusionOk="0" h="2637" w="31356">
                  <a:moveTo>
                    <a:pt x="0" y="1"/>
                  </a:moveTo>
                  <a:lnTo>
                    <a:pt x="0" y="2636"/>
                  </a:lnTo>
                  <a:lnTo>
                    <a:pt x="31356" y="2636"/>
                  </a:lnTo>
                  <a:lnTo>
                    <a:pt x="3135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p:nvPr/>
          </p:nvSpPr>
          <p:spPr>
            <a:xfrm>
              <a:off x="3839575" y="4498650"/>
              <a:ext cx="406975" cy="302750"/>
            </a:xfrm>
            <a:custGeom>
              <a:rect b="b" l="l" r="r" t="t"/>
              <a:pathLst>
                <a:path extrusionOk="0" h="12110" w="16279">
                  <a:moveTo>
                    <a:pt x="1" y="1"/>
                  </a:moveTo>
                  <a:lnTo>
                    <a:pt x="1" y="2403"/>
                  </a:lnTo>
                  <a:lnTo>
                    <a:pt x="601" y="12110"/>
                  </a:lnTo>
                  <a:lnTo>
                    <a:pt x="15245" y="12110"/>
                  </a:lnTo>
                  <a:lnTo>
                    <a:pt x="15245" y="2636"/>
                  </a:lnTo>
                  <a:lnTo>
                    <a:pt x="16279" y="2636"/>
                  </a:lnTo>
                  <a:lnTo>
                    <a:pt x="1627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p:nvPr/>
          </p:nvSpPr>
          <p:spPr>
            <a:xfrm>
              <a:off x="3595250" y="4602075"/>
              <a:ext cx="147625" cy="35875"/>
            </a:xfrm>
            <a:custGeom>
              <a:rect b="b" l="l" r="r" t="t"/>
              <a:pathLst>
                <a:path extrusionOk="0" h="1435" w="5905">
                  <a:moveTo>
                    <a:pt x="0" y="0"/>
                  </a:moveTo>
                  <a:lnTo>
                    <a:pt x="0" y="1435"/>
                  </a:lnTo>
                  <a:lnTo>
                    <a:pt x="5904" y="1435"/>
                  </a:lnTo>
                  <a:lnTo>
                    <a:pt x="590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1"/>
            <p:cNvSpPr/>
            <p:nvPr/>
          </p:nvSpPr>
          <p:spPr>
            <a:xfrm>
              <a:off x="3576050" y="4682950"/>
              <a:ext cx="189325" cy="75100"/>
            </a:xfrm>
            <a:custGeom>
              <a:rect b="b" l="l" r="r" t="t"/>
              <a:pathLst>
                <a:path extrusionOk="0" h="3004" w="7573">
                  <a:moveTo>
                    <a:pt x="1" y="1"/>
                  </a:moveTo>
                  <a:lnTo>
                    <a:pt x="1" y="3003"/>
                  </a:lnTo>
                  <a:lnTo>
                    <a:pt x="7573" y="3003"/>
                  </a:lnTo>
                  <a:lnTo>
                    <a:pt x="75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1"/>
            <p:cNvSpPr/>
            <p:nvPr/>
          </p:nvSpPr>
          <p:spPr>
            <a:xfrm>
              <a:off x="4200675" y="1169625"/>
              <a:ext cx="1431875" cy="2932950"/>
            </a:xfrm>
            <a:custGeom>
              <a:rect b="b" l="l" r="r" t="t"/>
              <a:pathLst>
                <a:path extrusionOk="0" h="117318" w="57275">
                  <a:moveTo>
                    <a:pt x="8707" y="0"/>
                  </a:moveTo>
                  <a:cubicBezTo>
                    <a:pt x="3903" y="0"/>
                    <a:pt x="34" y="3869"/>
                    <a:pt x="34" y="8673"/>
                  </a:cubicBezTo>
                  <a:lnTo>
                    <a:pt x="0" y="108611"/>
                  </a:lnTo>
                  <a:cubicBezTo>
                    <a:pt x="0" y="113415"/>
                    <a:pt x="3903" y="117317"/>
                    <a:pt x="8673" y="117317"/>
                  </a:cubicBezTo>
                  <a:lnTo>
                    <a:pt x="48535" y="117317"/>
                  </a:lnTo>
                  <a:cubicBezTo>
                    <a:pt x="53338" y="117317"/>
                    <a:pt x="57241" y="113415"/>
                    <a:pt x="57241" y="108611"/>
                  </a:cubicBezTo>
                  <a:lnTo>
                    <a:pt x="57241" y="8673"/>
                  </a:lnTo>
                  <a:cubicBezTo>
                    <a:pt x="57275" y="3903"/>
                    <a:pt x="53372" y="0"/>
                    <a:pt x="48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1"/>
            <p:cNvSpPr/>
            <p:nvPr/>
          </p:nvSpPr>
          <p:spPr>
            <a:xfrm>
              <a:off x="4266550" y="1258825"/>
              <a:ext cx="1299275" cy="2742850"/>
            </a:xfrm>
            <a:custGeom>
              <a:rect b="b" l="l" r="r" t="t"/>
              <a:pathLst>
                <a:path extrusionOk="0" h="109714" w="51971">
                  <a:moveTo>
                    <a:pt x="6045" y="1"/>
                  </a:moveTo>
                  <a:cubicBezTo>
                    <a:pt x="2736" y="1"/>
                    <a:pt x="34" y="2724"/>
                    <a:pt x="34" y="6072"/>
                  </a:cubicBezTo>
                  <a:lnTo>
                    <a:pt x="1" y="103609"/>
                  </a:lnTo>
                  <a:cubicBezTo>
                    <a:pt x="1" y="106978"/>
                    <a:pt x="2736" y="109713"/>
                    <a:pt x="6105" y="109713"/>
                  </a:cubicBezTo>
                  <a:lnTo>
                    <a:pt x="45867" y="109713"/>
                  </a:lnTo>
                  <a:cubicBezTo>
                    <a:pt x="49236" y="109713"/>
                    <a:pt x="51971" y="107011"/>
                    <a:pt x="51971" y="103642"/>
                  </a:cubicBezTo>
                  <a:lnTo>
                    <a:pt x="51971" y="6106"/>
                  </a:lnTo>
                  <a:cubicBezTo>
                    <a:pt x="51971" y="2737"/>
                    <a:pt x="49269" y="1"/>
                    <a:pt x="45900" y="1"/>
                  </a:cubicBezTo>
                  <a:lnTo>
                    <a:pt x="38161" y="1"/>
                  </a:lnTo>
                  <a:cubicBezTo>
                    <a:pt x="37127" y="1"/>
                    <a:pt x="36260" y="902"/>
                    <a:pt x="36293" y="1936"/>
                  </a:cubicBezTo>
                  <a:lnTo>
                    <a:pt x="36293" y="3337"/>
                  </a:lnTo>
                  <a:cubicBezTo>
                    <a:pt x="36326" y="4404"/>
                    <a:pt x="35493" y="5272"/>
                    <a:pt x="34425" y="5305"/>
                  </a:cubicBezTo>
                  <a:lnTo>
                    <a:pt x="19348" y="5305"/>
                  </a:lnTo>
                  <a:cubicBezTo>
                    <a:pt x="18280" y="5272"/>
                    <a:pt x="17446" y="4404"/>
                    <a:pt x="17480" y="3337"/>
                  </a:cubicBezTo>
                  <a:lnTo>
                    <a:pt x="17480" y="1936"/>
                  </a:lnTo>
                  <a:cubicBezTo>
                    <a:pt x="17513" y="902"/>
                    <a:pt x="16646" y="1"/>
                    <a:pt x="15612" y="1"/>
                  </a:cubicBezTo>
                  <a:lnTo>
                    <a:pt x="6105" y="1"/>
                  </a:lnTo>
                  <a:cubicBezTo>
                    <a:pt x="6085" y="1"/>
                    <a:pt x="6065" y="1"/>
                    <a:pt x="60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1"/>
            <p:cNvSpPr/>
            <p:nvPr/>
          </p:nvSpPr>
          <p:spPr>
            <a:xfrm>
              <a:off x="4262375" y="1257875"/>
              <a:ext cx="1307625" cy="2755825"/>
            </a:xfrm>
            <a:custGeom>
              <a:rect b="b" l="l" r="r" t="t"/>
              <a:pathLst>
                <a:path extrusionOk="0" h="110233" w="52305">
                  <a:moveTo>
                    <a:pt x="38554" y="13"/>
                  </a:moveTo>
                  <a:cubicBezTo>
                    <a:pt x="38339" y="13"/>
                    <a:pt x="38133" y="44"/>
                    <a:pt x="37936" y="96"/>
                  </a:cubicBezTo>
                  <a:lnTo>
                    <a:pt x="37936" y="96"/>
                  </a:lnTo>
                  <a:cubicBezTo>
                    <a:pt x="38151" y="49"/>
                    <a:pt x="38369" y="27"/>
                    <a:pt x="38593" y="27"/>
                  </a:cubicBezTo>
                  <a:cubicBezTo>
                    <a:pt x="38692" y="27"/>
                    <a:pt x="38793" y="31"/>
                    <a:pt x="38895" y="39"/>
                  </a:cubicBezTo>
                  <a:cubicBezTo>
                    <a:pt x="38779" y="21"/>
                    <a:pt x="38665" y="13"/>
                    <a:pt x="38554" y="13"/>
                  </a:cubicBezTo>
                  <a:close/>
                  <a:moveTo>
                    <a:pt x="18531" y="5085"/>
                  </a:moveTo>
                  <a:cubicBezTo>
                    <a:pt x="18689" y="5185"/>
                    <a:pt x="18864" y="5260"/>
                    <a:pt x="19048" y="5310"/>
                  </a:cubicBezTo>
                  <a:cubicBezTo>
                    <a:pt x="19092" y="5319"/>
                    <a:pt x="19140" y="5325"/>
                    <a:pt x="19188" y="5330"/>
                  </a:cubicBezTo>
                  <a:lnTo>
                    <a:pt x="19188" y="5330"/>
                  </a:lnTo>
                  <a:cubicBezTo>
                    <a:pt x="19151" y="5323"/>
                    <a:pt x="19115" y="5317"/>
                    <a:pt x="19081" y="5310"/>
                  </a:cubicBezTo>
                  <a:cubicBezTo>
                    <a:pt x="18881" y="5260"/>
                    <a:pt x="18697" y="5185"/>
                    <a:pt x="18531" y="5085"/>
                  </a:cubicBezTo>
                  <a:close/>
                  <a:moveTo>
                    <a:pt x="37936" y="96"/>
                  </a:moveTo>
                  <a:cubicBezTo>
                    <a:pt x="37844" y="117"/>
                    <a:pt x="37752" y="142"/>
                    <a:pt x="37661" y="173"/>
                  </a:cubicBezTo>
                  <a:cubicBezTo>
                    <a:pt x="37261" y="306"/>
                    <a:pt x="36894" y="640"/>
                    <a:pt x="36694" y="1007"/>
                  </a:cubicBezTo>
                  <a:cubicBezTo>
                    <a:pt x="36594" y="1240"/>
                    <a:pt x="36493" y="1440"/>
                    <a:pt x="36460" y="1674"/>
                  </a:cubicBezTo>
                  <a:cubicBezTo>
                    <a:pt x="36427" y="1907"/>
                    <a:pt x="36427" y="2141"/>
                    <a:pt x="36427" y="2374"/>
                  </a:cubicBezTo>
                  <a:lnTo>
                    <a:pt x="36427" y="3108"/>
                  </a:lnTo>
                  <a:cubicBezTo>
                    <a:pt x="36427" y="3375"/>
                    <a:pt x="36427" y="3608"/>
                    <a:pt x="36393" y="3842"/>
                  </a:cubicBezTo>
                  <a:cubicBezTo>
                    <a:pt x="36260" y="4376"/>
                    <a:pt x="35960" y="4809"/>
                    <a:pt x="35526" y="5076"/>
                  </a:cubicBezTo>
                  <a:cubicBezTo>
                    <a:pt x="35293" y="5210"/>
                    <a:pt x="35059" y="5310"/>
                    <a:pt x="34792" y="5343"/>
                  </a:cubicBezTo>
                  <a:lnTo>
                    <a:pt x="19581" y="5343"/>
                  </a:lnTo>
                  <a:cubicBezTo>
                    <a:pt x="19459" y="5343"/>
                    <a:pt x="19320" y="5343"/>
                    <a:pt x="19188" y="5330"/>
                  </a:cubicBezTo>
                  <a:lnTo>
                    <a:pt x="19188" y="5330"/>
                  </a:lnTo>
                  <a:cubicBezTo>
                    <a:pt x="19330" y="5355"/>
                    <a:pt x="19489" y="5376"/>
                    <a:pt x="19648" y="5376"/>
                  </a:cubicBezTo>
                  <a:lnTo>
                    <a:pt x="34792" y="5376"/>
                  </a:lnTo>
                  <a:cubicBezTo>
                    <a:pt x="35059" y="5310"/>
                    <a:pt x="35326" y="5243"/>
                    <a:pt x="35559" y="5076"/>
                  </a:cubicBezTo>
                  <a:cubicBezTo>
                    <a:pt x="36026" y="4809"/>
                    <a:pt x="36327" y="4342"/>
                    <a:pt x="36460" y="3809"/>
                  </a:cubicBezTo>
                  <a:cubicBezTo>
                    <a:pt x="36493" y="3575"/>
                    <a:pt x="36493" y="3308"/>
                    <a:pt x="36493" y="3041"/>
                  </a:cubicBezTo>
                  <a:lnTo>
                    <a:pt x="36493" y="2341"/>
                  </a:lnTo>
                  <a:cubicBezTo>
                    <a:pt x="36493" y="2074"/>
                    <a:pt x="36493" y="1841"/>
                    <a:pt x="36527" y="1640"/>
                  </a:cubicBezTo>
                  <a:cubicBezTo>
                    <a:pt x="36560" y="1407"/>
                    <a:pt x="36627" y="1173"/>
                    <a:pt x="36760" y="1007"/>
                  </a:cubicBezTo>
                  <a:cubicBezTo>
                    <a:pt x="36960" y="606"/>
                    <a:pt x="37294" y="306"/>
                    <a:pt x="37694" y="173"/>
                  </a:cubicBezTo>
                  <a:cubicBezTo>
                    <a:pt x="37773" y="144"/>
                    <a:pt x="37854" y="118"/>
                    <a:pt x="37936" y="96"/>
                  </a:cubicBezTo>
                  <a:close/>
                  <a:moveTo>
                    <a:pt x="15710" y="1"/>
                  </a:moveTo>
                  <a:cubicBezTo>
                    <a:pt x="15667" y="1"/>
                    <a:pt x="15623" y="2"/>
                    <a:pt x="15579" y="6"/>
                  </a:cubicBezTo>
                  <a:lnTo>
                    <a:pt x="6439" y="6"/>
                  </a:lnTo>
                  <a:cubicBezTo>
                    <a:pt x="6361" y="3"/>
                    <a:pt x="6283" y="2"/>
                    <a:pt x="6205" y="2"/>
                  </a:cubicBezTo>
                  <a:cubicBezTo>
                    <a:pt x="5350" y="2"/>
                    <a:pt x="4501" y="170"/>
                    <a:pt x="3737" y="506"/>
                  </a:cubicBezTo>
                  <a:cubicBezTo>
                    <a:pt x="1935" y="1307"/>
                    <a:pt x="601" y="2875"/>
                    <a:pt x="168" y="4776"/>
                  </a:cubicBezTo>
                  <a:cubicBezTo>
                    <a:pt x="101" y="5043"/>
                    <a:pt x="67" y="5276"/>
                    <a:pt x="67" y="5510"/>
                  </a:cubicBezTo>
                  <a:cubicBezTo>
                    <a:pt x="34" y="5777"/>
                    <a:pt x="34" y="6010"/>
                    <a:pt x="34" y="6244"/>
                  </a:cubicBezTo>
                  <a:lnTo>
                    <a:pt x="34" y="7745"/>
                  </a:lnTo>
                  <a:lnTo>
                    <a:pt x="34" y="20087"/>
                  </a:lnTo>
                  <a:lnTo>
                    <a:pt x="34" y="47373"/>
                  </a:lnTo>
                  <a:lnTo>
                    <a:pt x="34" y="77528"/>
                  </a:lnTo>
                  <a:lnTo>
                    <a:pt x="34" y="93506"/>
                  </a:lnTo>
                  <a:lnTo>
                    <a:pt x="34" y="101645"/>
                  </a:lnTo>
                  <a:lnTo>
                    <a:pt x="34" y="103713"/>
                  </a:lnTo>
                  <a:cubicBezTo>
                    <a:pt x="1" y="104414"/>
                    <a:pt x="67" y="105114"/>
                    <a:pt x="268" y="105782"/>
                  </a:cubicBezTo>
                  <a:cubicBezTo>
                    <a:pt x="668" y="107149"/>
                    <a:pt x="1535" y="108317"/>
                    <a:pt x="2703" y="109117"/>
                  </a:cubicBezTo>
                  <a:cubicBezTo>
                    <a:pt x="3780" y="109856"/>
                    <a:pt x="5057" y="110226"/>
                    <a:pt x="6349" y="110226"/>
                  </a:cubicBezTo>
                  <a:cubicBezTo>
                    <a:pt x="6457" y="110226"/>
                    <a:pt x="6564" y="110223"/>
                    <a:pt x="6672" y="110218"/>
                  </a:cubicBezTo>
                  <a:lnTo>
                    <a:pt x="42665" y="110218"/>
                  </a:lnTo>
                  <a:cubicBezTo>
                    <a:pt x="43510" y="110218"/>
                    <a:pt x="44355" y="110233"/>
                    <a:pt x="45210" y="110233"/>
                  </a:cubicBezTo>
                  <a:cubicBezTo>
                    <a:pt x="45637" y="110233"/>
                    <a:pt x="46067" y="110229"/>
                    <a:pt x="46501" y="110218"/>
                  </a:cubicBezTo>
                  <a:cubicBezTo>
                    <a:pt x="47768" y="110151"/>
                    <a:pt x="49002" y="109684"/>
                    <a:pt x="50003" y="108850"/>
                  </a:cubicBezTo>
                  <a:cubicBezTo>
                    <a:pt x="50503" y="108450"/>
                    <a:pt x="50937" y="107983"/>
                    <a:pt x="51271" y="107449"/>
                  </a:cubicBezTo>
                  <a:cubicBezTo>
                    <a:pt x="51638" y="106916"/>
                    <a:pt x="51904" y="106349"/>
                    <a:pt x="52071" y="105715"/>
                  </a:cubicBezTo>
                  <a:cubicBezTo>
                    <a:pt x="52238" y="105114"/>
                    <a:pt x="52305" y="104481"/>
                    <a:pt x="52305" y="103880"/>
                  </a:cubicBezTo>
                  <a:lnTo>
                    <a:pt x="52305" y="94707"/>
                  </a:lnTo>
                  <a:cubicBezTo>
                    <a:pt x="52305" y="75493"/>
                    <a:pt x="52305" y="58214"/>
                    <a:pt x="52305" y="43670"/>
                  </a:cubicBezTo>
                  <a:cubicBezTo>
                    <a:pt x="52271" y="29127"/>
                    <a:pt x="52271" y="17385"/>
                    <a:pt x="52271" y="9246"/>
                  </a:cubicBezTo>
                  <a:lnTo>
                    <a:pt x="52271" y="6377"/>
                  </a:lnTo>
                  <a:cubicBezTo>
                    <a:pt x="52271" y="5510"/>
                    <a:pt x="52138" y="4676"/>
                    <a:pt x="51804" y="3909"/>
                  </a:cubicBezTo>
                  <a:cubicBezTo>
                    <a:pt x="51538" y="3208"/>
                    <a:pt x="51137" y="2608"/>
                    <a:pt x="50637" y="2074"/>
                  </a:cubicBezTo>
                  <a:cubicBezTo>
                    <a:pt x="50237" y="1640"/>
                    <a:pt x="49770" y="1240"/>
                    <a:pt x="49269" y="940"/>
                  </a:cubicBezTo>
                  <a:cubicBezTo>
                    <a:pt x="48569" y="506"/>
                    <a:pt x="47768" y="239"/>
                    <a:pt x="46968" y="139"/>
                  </a:cubicBezTo>
                  <a:cubicBezTo>
                    <a:pt x="46767" y="106"/>
                    <a:pt x="46567" y="106"/>
                    <a:pt x="46367" y="106"/>
                  </a:cubicBezTo>
                  <a:lnTo>
                    <a:pt x="46334" y="106"/>
                  </a:lnTo>
                  <a:cubicBezTo>
                    <a:pt x="46534" y="139"/>
                    <a:pt x="46767" y="139"/>
                    <a:pt x="46968" y="173"/>
                  </a:cubicBezTo>
                  <a:cubicBezTo>
                    <a:pt x="47768" y="273"/>
                    <a:pt x="48535" y="540"/>
                    <a:pt x="49236" y="973"/>
                  </a:cubicBezTo>
                  <a:cubicBezTo>
                    <a:pt x="49736" y="1273"/>
                    <a:pt x="50203" y="1674"/>
                    <a:pt x="50604" y="2107"/>
                  </a:cubicBezTo>
                  <a:cubicBezTo>
                    <a:pt x="51104" y="2641"/>
                    <a:pt x="51471" y="3242"/>
                    <a:pt x="51771" y="3909"/>
                  </a:cubicBezTo>
                  <a:cubicBezTo>
                    <a:pt x="52071" y="4709"/>
                    <a:pt x="52205" y="5543"/>
                    <a:pt x="52205" y="6377"/>
                  </a:cubicBezTo>
                  <a:lnTo>
                    <a:pt x="52205" y="9246"/>
                  </a:lnTo>
                  <a:cubicBezTo>
                    <a:pt x="52205" y="17385"/>
                    <a:pt x="52171" y="29127"/>
                    <a:pt x="52171" y="43670"/>
                  </a:cubicBezTo>
                  <a:cubicBezTo>
                    <a:pt x="52171" y="58214"/>
                    <a:pt x="52138" y="75527"/>
                    <a:pt x="52138" y="94740"/>
                  </a:cubicBezTo>
                  <a:lnTo>
                    <a:pt x="52138" y="101912"/>
                  </a:lnTo>
                  <a:lnTo>
                    <a:pt x="52138" y="103747"/>
                  </a:lnTo>
                  <a:cubicBezTo>
                    <a:pt x="52138" y="104347"/>
                    <a:pt x="52071" y="104981"/>
                    <a:pt x="51904" y="105548"/>
                  </a:cubicBezTo>
                  <a:cubicBezTo>
                    <a:pt x="51738" y="106149"/>
                    <a:pt x="51504" y="106716"/>
                    <a:pt x="51171" y="107216"/>
                  </a:cubicBezTo>
                  <a:cubicBezTo>
                    <a:pt x="50804" y="107750"/>
                    <a:pt x="50370" y="108217"/>
                    <a:pt x="49903" y="108617"/>
                  </a:cubicBezTo>
                  <a:cubicBezTo>
                    <a:pt x="48936" y="109384"/>
                    <a:pt x="47735" y="109851"/>
                    <a:pt x="46467" y="109951"/>
                  </a:cubicBezTo>
                  <a:lnTo>
                    <a:pt x="6672" y="109951"/>
                  </a:lnTo>
                  <a:cubicBezTo>
                    <a:pt x="6567" y="109956"/>
                    <a:pt x="6461" y="109959"/>
                    <a:pt x="6356" y="109959"/>
                  </a:cubicBezTo>
                  <a:cubicBezTo>
                    <a:pt x="5095" y="109959"/>
                    <a:pt x="3849" y="109592"/>
                    <a:pt x="2803" y="108884"/>
                  </a:cubicBezTo>
                  <a:cubicBezTo>
                    <a:pt x="1669" y="108083"/>
                    <a:pt x="835" y="106949"/>
                    <a:pt x="434" y="105615"/>
                  </a:cubicBezTo>
                  <a:cubicBezTo>
                    <a:pt x="268" y="104981"/>
                    <a:pt x="168" y="104281"/>
                    <a:pt x="201" y="103613"/>
                  </a:cubicBezTo>
                  <a:lnTo>
                    <a:pt x="201" y="93406"/>
                  </a:lnTo>
                  <a:lnTo>
                    <a:pt x="201" y="77428"/>
                  </a:lnTo>
                  <a:lnTo>
                    <a:pt x="201" y="47273"/>
                  </a:lnTo>
                  <a:lnTo>
                    <a:pt x="201" y="19987"/>
                  </a:lnTo>
                  <a:lnTo>
                    <a:pt x="201" y="6144"/>
                  </a:lnTo>
                  <a:cubicBezTo>
                    <a:pt x="201" y="5910"/>
                    <a:pt x="168" y="5677"/>
                    <a:pt x="234" y="5443"/>
                  </a:cubicBezTo>
                  <a:cubicBezTo>
                    <a:pt x="268" y="5210"/>
                    <a:pt x="301" y="4943"/>
                    <a:pt x="334" y="4709"/>
                  </a:cubicBezTo>
                  <a:cubicBezTo>
                    <a:pt x="980" y="1965"/>
                    <a:pt x="3407" y="33"/>
                    <a:pt x="6194" y="33"/>
                  </a:cubicBezTo>
                  <a:cubicBezTo>
                    <a:pt x="6286" y="33"/>
                    <a:pt x="6379" y="35"/>
                    <a:pt x="6472" y="39"/>
                  </a:cubicBezTo>
                  <a:lnTo>
                    <a:pt x="15612" y="39"/>
                  </a:lnTo>
                  <a:cubicBezTo>
                    <a:pt x="15662" y="35"/>
                    <a:pt x="15712" y="33"/>
                    <a:pt x="15762" y="33"/>
                  </a:cubicBezTo>
                  <a:cubicBezTo>
                    <a:pt x="16111" y="33"/>
                    <a:pt x="16454" y="135"/>
                    <a:pt x="16746" y="339"/>
                  </a:cubicBezTo>
                  <a:cubicBezTo>
                    <a:pt x="17080" y="573"/>
                    <a:pt x="17313" y="873"/>
                    <a:pt x="17447" y="1273"/>
                  </a:cubicBezTo>
                  <a:cubicBezTo>
                    <a:pt x="17580" y="1640"/>
                    <a:pt x="17613" y="2041"/>
                    <a:pt x="17580" y="2441"/>
                  </a:cubicBezTo>
                  <a:lnTo>
                    <a:pt x="17580" y="3041"/>
                  </a:lnTo>
                  <a:cubicBezTo>
                    <a:pt x="17580" y="3208"/>
                    <a:pt x="17580" y="3408"/>
                    <a:pt x="17613" y="3608"/>
                  </a:cubicBezTo>
                  <a:cubicBezTo>
                    <a:pt x="17647" y="4009"/>
                    <a:pt x="17813" y="4376"/>
                    <a:pt x="18080" y="4709"/>
                  </a:cubicBezTo>
                  <a:cubicBezTo>
                    <a:pt x="18214" y="4859"/>
                    <a:pt x="18364" y="4984"/>
                    <a:pt x="18531" y="5085"/>
                  </a:cubicBezTo>
                  <a:lnTo>
                    <a:pt x="18531" y="5085"/>
                  </a:lnTo>
                  <a:cubicBezTo>
                    <a:pt x="18372" y="4984"/>
                    <a:pt x="18230" y="4859"/>
                    <a:pt x="18114" y="4709"/>
                  </a:cubicBezTo>
                  <a:cubicBezTo>
                    <a:pt x="17847" y="4442"/>
                    <a:pt x="17713" y="4075"/>
                    <a:pt x="17647" y="3709"/>
                  </a:cubicBezTo>
                  <a:cubicBezTo>
                    <a:pt x="17647" y="3508"/>
                    <a:pt x="17647" y="3308"/>
                    <a:pt x="17647" y="3108"/>
                  </a:cubicBezTo>
                  <a:lnTo>
                    <a:pt x="17647" y="2508"/>
                  </a:lnTo>
                  <a:cubicBezTo>
                    <a:pt x="17680" y="2107"/>
                    <a:pt x="17647" y="1707"/>
                    <a:pt x="17513" y="1307"/>
                  </a:cubicBezTo>
                  <a:cubicBezTo>
                    <a:pt x="17380" y="907"/>
                    <a:pt x="17113" y="573"/>
                    <a:pt x="16779" y="339"/>
                  </a:cubicBezTo>
                  <a:cubicBezTo>
                    <a:pt x="16450" y="130"/>
                    <a:pt x="16094" y="1"/>
                    <a:pt x="157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
            <p:cNvSpPr/>
            <p:nvPr/>
          </p:nvSpPr>
          <p:spPr>
            <a:xfrm>
              <a:off x="5333150" y="1506525"/>
              <a:ext cx="112600" cy="2525"/>
            </a:xfrm>
            <a:custGeom>
              <a:rect b="b" l="l" r="r" t="t"/>
              <a:pathLst>
                <a:path extrusionOk="0" h="101" w="4504">
                  <a:moveTo>
                    <a:pt x="2235" y="0"/>
                  </a:moveTo>
                  <a:cubicBezTo>
                    <a:pt x="1001" y="34"/>
                    <a:pt x="0" y="34"/>
                    <a:pt x="0" y="67"/>
                  </a:cubicBezTo>
                  <a:cubicBezTo>
                    <a:pt x="0" y="100"/>
                    <a:pt x="1001" y="100"/>
                    <a:pt x="2235" y="100"/>
                  </a:cubicBezTo>
                  <a:cubicBezTo>
                    <a:pt x="3469" y="100"/>
                    <a:pt x="4504" y="67"/>
                    <a:pt x="4504" y="34"/>
                  </a:cubicBezTo>
                  <a:cubicBezTo>
                    <a:pt x="4504" y="0"/>
                    <a:pt x="3469" y="0"/>
                    <a:pt x="22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a:off x="5333150" y="1535700"/>
              <a:ext cx="112600" cy="2525"/>
            </a:xfrm>
            <a:custGeom>
              <a:rect b="b" l="l" r="r" t="t"/>
              <a:pathLst>
                <a:path extrusionOk="0" h="101" w="4504">
                  <a:moveTo>
                    <a:pt x="2235" y="1"/>
                  </a:moveTo>
                  <a:cubicBezTo>
                    <a:pt x="1001" y="1"/>
                    <a:pt x="0" y="34"/>
                    <a:pt x="0" y="68"/>
                  </a:cubicBezTo>
                  <a:cubicBezTo>
                    <a:pt x="0" y="101"/>
                    <a:pt x="1001" y="101"/>
                    <a:pt x="2235" y="101"/>
                  </a:cubicBezTo>
                  <a:cubicBezTo>
                    <a:pt x="3503" y="68"/>
                    <a:pt x="4504" y="68"/>
                    <a:pt x="4504" y="34"/>
                  </a:cubicBezTo>
                  <a:cubicBezTo>
                    <a:pt x="4504" y="1"/>
                    <a:pt x="3503" y="1"/>
                    <a:pt x="22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a:off x="5333150" y="1564050"/>
              <a:ext cx="112600" cy="2875"/>
            </a:xfrm>
            <a:custGeom>
              <a:rect b="b" l="l" r="r" t="t"/>
              <a:pathLst>
                <a:path extrusionOk="0" h="115" w="4504">
                  <a:moveTo>
                    <a:pt x="2269" y="1"/>
                  </a:moveTo>
                  <a:cubicBezTo>
                    <a:pt x="1001" y="34"/>
                    <a:pt x="0" y="68"/>
                    <a:pt x="0" y="68"/>
                  </a:cubicBezTo>
                  <a:cubicBezTo>
                    <a:pt x="0" y="91"/>
                    <a:pt x="517" y="115"/>
                    <a:pt x="1257" y="115"/>
                  </a:cubicBezTo>
                  <a:cubicBezTo>
                    <a:pt x="1563" y="115"/>
                    <a:pt x="1907" y="111"/>
                    <a:pt x="2269" y="101"/>
                  </a:cubicBezTo>
                  <a:cubicBezTo>
                    <a:pt x="3503" y="101"/>
                    <a:pt x="4504" y="68"/>
                    <a:pt x="4504" y="34"/>
                  </a:cubicBezTo>
                  <a:cubicBezTo>
                    <a:pt x="4504" y="34"/>
                    <a:pt x="3503" y="1"/>
                    <a:pt x="22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a:off x="4421650" y="1504525"/>
              <a:ext cx="91775" cy="94575"/>
            </a:xfrm>
            <a:custGeom>
              <a:rect b="b" l="l" r="r" t="t"/>
              <a:pathLst>
                <a:path extrusionOk="0" h="3783" w="3671">
                  <a:moveTo>
                    <a:pt x="164" y="1511"/>
                  </a:moveTo>
                  <a:cubicBezTo>
                    <a:pt x="142" y="1535"/>
                    <a:pt x="121" y="1558"/>
                    <a:pt x="101" y="1581"/>
                  </a:cubicBezTo>
                  <a:cubicBezTo>
                    <a:pt x="122" y="1558"/>
                    <a:pt x="142" y="1534"/>
                    <a:pt x="164" y="1511"/>
                  </a:cubicBezTo>
                  <a:close/>
                  <a:moveTo>
                    <a:pt x="101" y="1581"/>
                  </a:moveTo>
                  <a:lnTo>
                    <a:pt x="101" y="1581"/>
                  </a:lnTo>
                  <a:cubicBezTo>
                    <a:pt x="68" y="1648"/>
                    <a:pt x="34" y="1748"/>
                    <a:pt x="34" y="1815"/>
                  </a:cubicBezTo>
                  <a:lnTo>
                    <a:pt x="34" y="2048"/>
                  </a:lnTo>
                  <a:cubicBezTo>
                    <a:pt x="34" y="1882"/>
                    <a:pt x="34" y="1748"/>
                    <a:pt x="101" y="1581"/>
                  </a:cubicBezTo>
                  <a:close/>
                  <a:moveTo>
                    <a:pt x="1783" y="1"/>
                  </a:moveTo>
                  <a:cubicBezTo>
                    <a:pt x="1700" y="1"/>
                    <a:pt x="1609" y="31"/>
                    <a:pt x="1535" y="80"/>
                  </a:cubicBezTo>
                  <a:cubicBezTo>
                    <a:pt x="1435" y="180"/>
                    <a:pt x="1369" y="247"/>
                    <a:pt x="1302" y="314"/>
                  </a:cubicBezTo>
                  <a:lnTo>
                    <a:pt x="868" y="781"/>
                  </a:lnTo>
                  <a:cubicBezTo>
                    <a:pt x="625" y="1024"/>
                    <a:pt x="382" y="1267"/>
                    <a:pt x="164" y="1511"/>
                  </a:cubicBezTo>
                  <a:lnTo>
                    <a:pt x="164" y="1511"/>
                  </a:lnTo>
                  <a:cubicBezTo>
                    <a:pt x="361" y="1295"/>
                    <a:pt x="628" y="1055"/>
                    <a:pt x="868" y="814"/>
                  </a:cubicBezTo>
                  <a:lnTo>
                    <a:pt x="1302" y="381"/>
                  </a:lnTo>
                  <a:cubicBezTo>
                    <a:pt x="1369" y="314"/>
                    <a:pt x="1435" y="214"/>
                    <a:pt x="1502" y="147"/>
                  </a:cubicBezTo>
                  <a:cubicBezTo>
                    <a:pt x="1573" y="123"/>
                    <a:pt x="1644" y="100"/>
                    <a:pt x="1714" y="100"/>
                  </a:cubicBezTo>
                  <a:cubicBezTo>
                    <a:pt x="1744" y="100"/>
                    <a:pt x="1773" y="104"/>
                    <a:pt x="1802" y="114"/>
                  </a:cubicBezTo>
                  <a:cubicBezTo>
                    <a:pt x="1902" y="147"/>
                    <a:pt x="1969" y="214"/>
                    <a:pt x="2036" y="280"/>
                  </a:cubicBezTo>
                  <a:lnTo>
                    <a:pt x="2303" y="547"/>
                  </a:lnTo>
                  <a:lnTo>
                    <a:pt x="2803" y="1048"/>
                  </a:lnTo>
                  <a:lnTo>
                    <a:pt x="3337" y="1581"/>
                  </a:lnTo>
                  <a:cubicBezTo>
                    <a:pt x="3437" y="1615"/>
                    <a:pt x="3503" y="1748"/>
                    <a:pt x="3503" y="1848"/>
                  </a:cubicBezTo>
                  <a:lnTo>
                    <a:pt x="3503" y="2249"/>
                  </a:lnTo>
                  <a:lnTo>
                    <a:pt x="3503" y="3716"/>
                  </a:lnTo>
                  <a:lnTo>
                    <a:pt x="2403" y="3716"/>
                  </a:lnTo>
                  <a:lnTo>
                    <a:pt x="2403" y="2716"/>
                  </a:lnTo>
                  <a:cubicBezTo>
                    <a:pt x="2403" y="2549"/>
                    <a:pt x="2236" y="2382"/>
                    <a:pt x="2069" y="2349"/>
                  </a:cubicBezTo>
                  <a:lnTo>
                    <a:pt x="1602" y="2349"/>
                  </a:lnTo>
                  <a:cubicBezTo>
                    <a:pt x="1435" y="2382"/>
                    <a:pt x="1335" y="2482"/>
                    <a:pt x="1302" y="2649"/>
                  </a:cubicBezTo>
                  <a:cubicBezTo>
                    <a:pt x="1269" y="2782"/>
                    <a:pt x="1269" y="2916"/>
                    <a:pt x="1302" y="3082"/>
                  </a:cubicBezTo>
                  <a:lnTo>
                    <a:pt x="1302" y="3750"/>
                  </a:lnTo>
                  <a:lnTo>
                    <a:pt x="1" y="3750"/>
                  </a:lnTo>
                  <a:lnTo>
                    <a:pt x="1" y="3783"/>
                  </a:lnTo>
                  <a:lnTo>
                    <a:pt x="1402" y="3783"/>
                  </a:lnTo>
                  <a:lnTo>
                    <a:pt x="1402" y="3049"/>
                  </a:lnTo>
                  <a:lnTo>
                    <a:pt x="1402" y="2682"/>
                  </a:lnTo>
                  <a:cubicBezTo>
                    <a:pt x="1435" y="2549"/>
                    <a:pt x="1535" y="2449"/>
                    <a:pt x="1669" y="2449"/>
                  </a:cubicBezTo>
                  <a:lnTo>
                    <a:pt x="2102" y="2449"/>
                  </a:lnTo>
                  <a:cubicBezTo>
                    <a:pt x="2269" y="2449"/>
                    <a:pt x="2369" y="2582"/>
                    <a:pt x="2369" y="2749"/>
                  </a:cubicBezTo>
                  <a:lnTo>
                    <a:pt x="2369" y="3716"/>
                  </a:lnTo>
                  <a:lnTo>
                    <a:pt x="2336" y="3716"/>
                  </a:lnTo>
                  <a:lnTo>
                    <a:pt x="2369" y="3733"/>
                  </a:lnTo>
                  <a:lnTo>
                    <a:pt x="2369" y="3750"/>
                  </a:lnTo>
                  <a:lnTo>
                    <a:pt x="2369" y="3783"/>
                  </a:lnTo>
                  <a:lnTo>
                    <a:pt x="3670" y="3783"/>
                  </a:lnTo>
                  <a:lnTo>
                    <a:pt x="3670" y="3750"/>
                  </a:lnTo>
                  <a:lnTo>
                    <a:pt x="3670" y="2249"/>
                  </a:lnTo>
                  <a:lnTo>
                    <a:pt x="3670" y="1848"/>
                  </a:lnTo>
                  <a:cubicBezTo>
                    <a:pt x="3670" y="1782"/>
                    <a:pt x="3637" y="1715"/>
                    <a:pt x="3604" y="1648"/>
                  </a:cubicBezTo>
                  <a:cubicBezTo>
                    <a:pt x="3570" y="1581"/>
                    <a:pt x="3503" y="1548"/>
                    <a:pt x="3470" y="1515"/>
                  </a:cubicBezTo>
                  <a:cubicBezTo>
                    <a:pt x="3303" y="1315"/>
                    <a:pt x="3103" y="1148"/>
                    <a:pt x="2936" y="981"/>
                  </a:cubicBezTo>
                  <a:lnTo>
                    <a:pt x="2436" y="481"/>
                  </a:lnTo>
                  <a:lnTo>
                    <a:pt x="2169" y="214"/>
                  </a:lnTo>
                  <a:cubicBezTo>
                    <a:pt x="2102" y="147"/>
                    <a:pt x="2002" y="47"/>
                    <a:pt x="1869" y="14"/>
                  </a:cubicBezTo>
                  <a:cubicBezTo>
                    <a:pt x="1842" y="5"/>
                    <a:pt x="1813" y="1"/>
                    <a:pt x="17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a:off x="4480025" y="2713225"/>
              <a:ext cx="858975" cy="175150"/>
            </a:xfrm>
            <a:custGeom>
              <a:rect b="b" l="l" r="r" t="t"/>
              <a:pathLst>
                <a:path extrusionOk="0" h="7006" w="34359">
                  <a:moveTo>
                    <a:pt x="1" y="0"/>
                  </a:moveTo>
                  <a:lnTo>
                    <a:pt x="1" y="7005"/>
                  </a:lnTo>
                  <a:lnTo>
                    <a:pt x="34359" y="7005"/>
                  </a:lnTo>
                  <a:lnTo>
                    <a:pt x="3435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a:off x="4480025" y="2967575"/>
              <a:ext cx="858975" cy="175150"/>
            </a:xfrm>
            <a:custGeom>
              <a:rect b="b" l="l" r="r" t="t"/>
              <a:pathLst>
                <a:path extrusionOk="0" h="7006" w="34359">
                  <a:moveTo>
                    <a:pt x="1" y="0"/>
                  </a:moveTo>
                  <a:lnTo>
                    <a:pt x="1" y="7005"/>
                  </a:lnTo>
                  <a:lnTo>
                    <a:pt x="34359" y="7005"/>
                  </a:lnTo>
                  <a:lnTo>
                    <a:pt x="3435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a:off x="4621800" y="3320325"/>
              <a:ext cx="607125" cy="175975"/>
            </a:xfrm>
            <a:custGeom>
              <a:rect b="b" l="l" r="r" t="t"/>
              <a:pathLst>
                <a:path extrusionOk="0" h="7039" w="24285">
                  <a:moveTo>
                    <a:pt x="3503" y="0"/>
                  </a:moveTo>
                  <a:cubicBezTo>
                    <a:pt x="1568" y="0"/>
                    <a:pt x="1" y="1568"/>
                    <a:pt x="1" y="3536"/>
                  </a:cubicBezTo>
                  <a:cubicBezTo>
                    <a:pt x="1" y="5471"/>
                    <a:pt x="1568" y="7039"/>
                    <a:pt x="3503" y="7039"/>
                  </a:cubicBezTo>
                  <a:lnTo>
                    <a:pt x="20782" y="7039"/>
                  </a:lnTo>
                  <a:cubicBezTo>
                    <a:pt x="22717" y="7039"/>
                    <a:pt x="24285" y="5471"/>
                    <a:pt x="24285" y="3536"/>
                  </a:cubicBezTo>
                  <a:cubicBezTo>
                    <a:pt x="24285" y="1568"/>
                    <a:pt x="22717" y="0"/>
                    <a:pt x="20782"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a:off x="4554250" y="2807450"/>
              <a:ext cx="51725" cy="31725"/>
            </a:xfrm>
            <a:custGeom>
              <a:rect b="b" l="l" r="r" t="t"/>
              <a:pathLst>
                <a:path extrusionOk="0" h="1269" w="2069">
                  <a:moveTo>
                    <a:pt x="1001" y="1"/>
                  </a:moveTo>
                  <a:cubicBezTo>
                    <a:pt x="434" y="1"/>
                    <a:pt x="1" y="434"/>
                    <a:pt x="1" y="1001"/>
                  </a:cubicBezTo>
                  <a:cubicBezTo>
                    <a:pt x="1" y="1135"/>
                    <a:pt x="134" y="1268"/>
                    <a:pt x="268" y="1268"/>
                  </a:cubicBezTo>
                  <a:lnTo>
                    <a:pt x="1802" y="1268"/>
                  </a:lnTo>
                  <a:cubicBezTo>
                    <a:pt x="1935" y="1268"/>
                    <a:pt x="2069" y="1135"/>
                    <a:pt x="2069" y="1001"/>
                  </a:cubicBezTo>
                  <a:cubicBezTo>
                    <a:pt x="2069" y="434"/>
                    <a:pt x="1602" y="1"/>
                    <a:pt x="103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a:off x="4559250" y="2779100"/>
              <a:ext cx="35900" cy="30125"/>
            </a:xfrm>
            <a:custGeom>
              <a:rect b="b" l="l" r="r" t="t"/>
              <a:pathLst>
                <a:path extrusionOk="0" h="1205" w="1436">
                  <a:moveTo>
                    <a:pt x="801" y="0"/>
                  </a:moveTo>
                  <a:cubicBezTo>
                    <a:pt x="268" y="0"/>
                    <a:pt x="1" y="634"/>
                    <a:pt x="401" y="1034"/>
                  </a:cubicBezTo>
                  <a:cubicBezTo>
                    <a:pt x="518" y="1152"/>
                    <a:pt x="666" y="1204"/>
                    <a:pt x="812" y="1204"/>
                  </a:cubicBezTo>
                  <a:cubicBezTo>
                    <a:pt x="1126" y="1204"/>
                    <a:pt x="1435" y="964"/>
                    <a:pt x="1435" y="601"/>
                  </a:cubicBezTo>
                  <a:cubicBezTo>
                    <a:pt x="1435" y="267"/>
                    <a:pt x="1135" y="0"/>
                    <a:pt x="8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a:off x="4556750" y="3057625"/>
              <a:ext cx="45900" cy="32550"/>
            </a:xfrm>
            <a:custGeom>
              <a:rect b="b" l="l" r="r" t="t"/>
              <a:pathLst>
                <a:path extrusionOk="0" h="1302" w="1836">
                  <a:moveTo>
                    <a:pt x="1" y="1"/>
                  </a:moveTo>
                  <a:lnTo>
                    <a:pt x="1" y="1302"/>
                  </a:lnTo>
                  <a:lnTo>
                    <a:pt x="1835" y="1302"/>
                  </a:lnTo>
                  <a:lnTo>
                    <a:pt x="183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
            <p:cNvSpPr/>
            <p:nvPr/>
          </p:nvSpPr>
          <p:spPr>
            <a:xfrm>
              <a:off x="4551750" y="3028225"/>
              <a:ext cx="55900" cy="36100"/>
            </a:xfrm>
            <a:custGeom>
              <a:rect b="b" l="l" r="r" t="t"/>
              <a:pathLst>
                <a:path extrusionOk="0" h="1444" w="2236">
                  <a:moveTo>
                    <a:pt x="1106" y="1"/>
                  </a:moveTo>
                  <a:cubicBezTo>
                    <a:pt x="568" y="1"/>
                    <a:pt x="34" y="359"/>
                    <a:pt x="1" y="1077"/>
                  </a:cubicBezTo>
                  <a:lnTo>
                    <a:pt x="1" y="1444"/>
                  </a:lnTo>
                  <a:lnTo>
                    <a:pt x="601" y="1444"/>
                  </a:lnTo>
                  <a:lnTo>
                    <a:pt x="601" y="1077"/>
                  </a:lnTo>
                  <a:cubicBezTo>
                    <a:pt x="601" y="726"/>
                    <a:pt x="851" y="551"/>
                    <a:pt x="1101" y="551"/>
                  </a:cubicBezTo>
                  <a:cubicBezTo>
                    <a:pt x="1352" y="551"/>
                    <a:pt x="1602" y="726"/>
                    <a:pt x="1602" y="1077"/>
                  </a:cubicBezTo>
                  <a:lnTo>
                    <a:pt x="1602" y="1444"/>
                  </a:lnTo>
                  <a:lnTo>
                    <a:pt x="2236" y="1444"/>
                  </a:lnTo>
                  <a:lnTo>
                    <a:pt x="2236" y="1077"/>
                  </a:lnTo>
                  <a:cubicBezTo>
                    <a:pt x="2186" y="359"/>
                    <a:pt x="1644" y="1"/>
                    <a:pt x="110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1"/>
            <p:cNvSpPr/>
            <p:nvPr/>
          </p:nvSpPr>
          <p:spPr>
            <a:xfrm>
              <a:off x="4678500" y="3599675"/>
              <a:ext cx="25900" cy="39225"/>
            </a:xfrm>
            <a:custGeom>
              <a:rect b="b" l="l" r="r" t="t"/>
              <a:pathLst>
                <a:path extrusionOk="0" h="1569" w="1036">
                  <a:moveTo>
                    <a:pt x="1" y="1"/>
                  </a:moveTo>
                  <a:lnTo>
                    <a:pt x="1" y="1569"/>
                  </a:lnTo>
                  <a:lnTo>
                    <a:pt x="168" y="1569"/>
                  </a:lnTo>
                  <a:lnTo>
                    <a:pt x="168" y="902"/>
                  </a:lnTo>
                  <a:lnTo>
                    <a:pt x="935" y="902"/>
                  </a:lnTo>
                  <a:lnTo>
                    <a:pt x="935" y="768"/>
                  </a:lnTo>
                  <a:lnTo>
                    <a:pt x="168" y="768"/>
                  </a:lnTo>
                  <a:lnTo>
                    <a:pt x="168" y="134"/>
                  </a:lnTo>
                  <a:lnTo>
                    <a:pt x="1035" y="134"/>
                  </a:lnTo>
                  <a:lnTo>
                    <a:pt x="103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1"/>
            <p:cNvSpPr/>
            <p:nvPr/>
          </p:nvSpPr>
          <p:spPr>
            <a:xfrm>
              <a:off x="4707700" y="3608850"/>
              <a:ext cx="33375" cy="30050"/>
            </a:xfrm>
            <a:custGeom>
              <a:rect b="b" l="l" r="r" t="t"/>
              <a:pathLst>
                <a:path extrusionOk="0" h="1202" w="1335">
                  <a:moveTo>
                    <a:pt x="601" y="176"/>
                  </a:moveTo>
                  <a:cubicBezTo>
                    <a:pt x="818" y="176"/>
                    <a:pt x="1035" y="318"/>
                    <a:pt x="1035" y="601"/>
                  </a:cubicBezTo>
                  <a:cubicBezTo>
                    <a:pt x="1035" y="885"/>
                    <a:pt x="818" y="1027"/>
                    <a:pt x="601" y="1027"/>
                  </a:cubicBezTo>
                  <a:cubicBezTo>
                    <a:pt x="384" y="1027"/>
                    <a:pt x="167" y="885"/>
                    <a:pt x="167" y="601"/>
                  </a:cubicBezTo>
                  <a:cubicBezTo>
                    <a:pt x="167" y="318"/>
                    <a:pt x="384" y="176"/>
                    <a:pt x="601" y="176"/>
                  </a:cubicBezTo>
                  <a:close/>
                  <a:moveTo>
                    <a:pt x="601" y="1"/>
                  </a:moveTo>
                  <a:cubicBezTo>
                    <a:pt x="267" y="1"/>
                    <a:pt x="0" y="268"/>
                    <a:pt x="34" y="601"/>
                  </a:cubicBezTo>
                  <a:cubicBezTo>
                    <a:pt x="0" y="935"/>
                    <a:pt x="267" y="1202"/>
                    <a:pt x="601" y="1202"/>
                  </a:cubicBezTo>
                  <a:cubicBezTo>
                    <a:pt x="1335" y="1135"/>
                    <a:pt x="1335" y="68"/>
                    <a:pt x="6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1"/>
            <p:cNvSpPr/>
            <p:nvPr/>
          </p:nvSpPr>
          <p:spPr>
            <a:xfrm>
              <a:off x="4746050" y="3608850"/>
              <a:ext cx="14200" cy="29225"/>
            </a:xfrm>
            <a:custGeom>
              <a:rect b="b" l="l" r="r" t="t"/>
              <a:pathLst>
                <a:path extrusionOk="0" h="1169" w="568">
                  <a:moveTo>
                    <a:pt x="1" y="1"/>
                  </a:moveTo>
                  <a:lnTo>
                    <a:pt x="1" y="1168"/>
                  </a:lnTo>
                  <a:lnTo>
                    <a:pt x="134" y="1168"/>
                  </a:lnTo>
                  <a:lnTo>
                    <a:pt x="134" y="601"/>
                  </a:lnTo>
                  <a:cubicBezTo>
                    <a:pt x="134" y="334"/>
                    <a:pt x="301" y="168"/>
                    <a:pt x="535" y="168"/>
                  </a:cubicBezTo>
                  <a:lnTo>
                    <a:pt x="568" y="168"/>
                  </a:lnTo>
                  <a:lnTo>
                    <a:pt x="568" y="1"/>
                  </a:lnTo>
                  <a:cubicBezTo>
                    <a:pt x="401" y="1"/>
                    <a:pt x="201" y="101"/>
                    <a:pt x="134" y="268"/>
                  </a:cubicBezTo>
                  <a:lnTo>
                    <a:pt x="1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1"/>
            <p:cNvSpPr/>
            <p:nvPr/>
          </p:nvSpPr>
          <p:spPr>
            <a:xfrm>
              <a:off x="4759400" y="3609525"/>
              <a:ext cx="35850" cy="40300"/>
            </a:xfrm>
            <a:custGeom>
              <a:rect b="b" l="l" r="r" t="t"/>
              <a:pathLst>
                <a:path extrusionOk="0" h="1612" w="1434">
                  <a:moveTo>
                    <a:pt x="798" y="86"/>
                  </a:moveTo>
                  <a:cubicBezTo>
                    <a:pt x="1029" y="86"/>
                    <a:pt x="1258" y="266"/>
                    <a:pt x="1235" y="541"/>
                  </a:cubicBezTo>
                  <a:cubicBezTo>
                    <a:pt x="1235" y="808"/>
                    <a:pt x="1035" y="975"/>
                    <a:pt x="801" y="975"/>
                  </a:cubicBezTo>
                  <a:cubicBezTo>
                    <a:pt x="401" y="975"/>
                    <a:pt x="201" y="474"/>
                    <a:pt x="501" y="207"/>
                  </a:cubicBezTo>
                  <a:cubicBezTo>
                    <a:pt x="585" y="124"/>
                    <a:pt x="691" y="86"/>
                    <a:pt x="798" y="86"/>
                  </a:cubicBezTo>
                  <a:close/>
                  <a:moveTo>
                    <a:pt x="834" y="1"/>
                  </a:moveTo>
                  <a:cubicBezTo>
                    <a:pt x="811" y="1"/>
                    <a:pt x="789" y="3"/>
                    <a:pt x="768" y="7"/>
                  </a:cubicBezTo>
                  <a:cubicBezTo>
                    <a:pt x="1" y="7"/>
                    <a:pt x="1" y="1108"/>
                    <a:pt x="768" y="1108"/>
                  </a:cubicBezTo>
                  <a:cubicBezTo>
                    <a:pt x="790" y="1112"/>
                    <a:pt x="812" y="1114"/>
                    <a:pt x="834" y="1114"/>
                  </a:cubicBezTo>
                  <a:cubicBezTo>
                    <a:pt x="978" y="1114"/>
                    <a:pt x="1119" y="1024"/>
                    <a:pt x="1235" y="908"/>
                  </a:cubicBezTo>
                  <a:lnTo>
                    <a:pt x="1235" y="1041"/>
                  </a:lnTo>
                  <a:cubicBezTo>
                    <a:pt x="1235" y="1342"/>
                    <a:pt x="1101" y="1475"/>
                    <a:pt x="801" y="1475"/>
                  </a:cubicBezTo>
                  <a:cubicBezTo>
                    <a:pt x="634" y="1475"/>
                    <a:pt x="468" y="1408"/>
                    <a:pt x="334" y="1308"/>
                  </a:cubicBezTo>
                  <a:lnTo>
                    <a:pt x="267" y="1408"/>
                  </a:lnTo>
                  <a:cubicBezTo>
                    <a:pt x="401" y="1542"/>
                    <a:pt x="601" y="1608"/>
                    <a:pt x="801" y="1608"/>
                  </a:cubicBezTo>
                  <a:cubicBezTo>
                    <a:pt x="820" y="1610"/>
                    <a:pt x="839" y="1611"/>
                    <a:pt x="857" y="1611"/>
                  </a:cubicBezTo>
                  <a:cubicBezTo>
                    <a:pt x="1168" y="1611"/>
                    <a:pt x="1433" y="1354"/>
                    <a:pt x="1402" y="1008"/>
                  </a:cubicBezTo>
                  <a:lnTo>
                    <a:pt x="1402" y="7"/>
                  </a:lnTo>
                  <a:lnTo>
                    <a:pt x="1235" y="7"/>
                  </a:lnTo>
                  <a:lnTo>
                    <a:pt x="1235" y="241"/>
                  </a:lnTo>
                  <a:cubicBezTo>
                    <a:pt x="1148" y="95"/>
                    <a:pt x="985" y="1"/>
                    <a:pt x="83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p:cNvSpPr/>
            <p:nvPr/>
          </p:nvSpPr>
          <p:spPr>
            <a:xfrm>
              <a:off x="4801925" y="3609050"/>
              <a:ext cx="35050" cy="29850"/>
            </a:xfrm>
            <a:custGeom>
              <a:rect b="b" l="l" r="r" t="t"/>
              <a:pathLst>
                <a:path extrusionOk="0" h="1194" w="1402">
                  <a:moveTo>
                    <a:pt x="628" y="219"/>
                  </a:moveTo>
                  <a:cubicBezTo>
                    <a:pt x="828" y="219"/>
                    <a:pt x="1014" y="359"/>
                    <a:pt x="1035" y="593"/>
                  </a:cubicBezTo>
                  <a:lnTo>
                    <a:pt x="1068" y="593"/>
                  </a:lnTo>
                  <a:cubicBezTo>
                    <a:pt x="1068" y="860"/>
                    <a:pt x="868" y="1060"/>
                    <a:pt x="601" y="1060"/>
                  </a:cubicBezTo>
                  <a:cubicBezTo>
                    <a:pt x="268" y="1060"/>
                    <a:pt x="68" y="627"/>
                    <a:pt x="301" y="360"/>
                  </a:cubicBezTo>
                  <a:cubicBezTo>
                    <a:pt x="397" y="264"/>
                    <a:pt x="515" y="219"/>
                    <a:pt x="628" y="219"/>
                  </a:cubicBezTo>
                  <a:close/>
                  <a:moveTo>
                    <a:pt x="579" y="0"/>
                  </a:moveTo>
                  <a:cubicBezTo>
                    <a:pt x="283" y="0"/>
                    <a:pt x="1" y="237"/>
                    <a:pt x="1" y="593"/>
                  </a:cubicBezTo>
                  <a:cubicBezTo>
                    <a:pt x="1" y="927"/>
                    <a:pt x="268" y="1194"/>
                    <a:pt x="601" y="1194"/>
                  </a:cubicBezTo>
                  <a:cubicBezTo>
                    <a:pt x="1135" y="1194"/>
                    <a:pt x="1402" y="560"/>
                    <a:pt x="1002" y="193"/>
                  </a:cubicBezTo>
                  <a:cubicBezTo>
                    <a:pt x="879" y="60"/>
                    <a:pt x="727" y="0"/>
                    <a:pt x="57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4835300" y="3603025"/>
              <a:ext cx="20025" cy="35150"/>
            </a:xfrm>
            <a:custGeom>
              <a:rect b="b" l="l" r="r" t="t"/>
              <a:pathLst>
                <a:path extrusionOk="0" h="1406" w="801">
                  <a:moveTo>
                    <a:pt x="200" y="0"/>
                  </a:moveTo>
                  <a:lnTo>
                    <a:pt x="200" y="234"/>
                  </a:lnTo>
                  <a:lnTo>
                    <a:pt x="0" y="234"/>
                  </a:lnTo>
                  <a:lnTo>
                    <a:pt x="0" y="367"/>
                  </a:lnTo>
                  <a:lnTo>
                    <a:pt x="200" y="367"/>
                  </a:lnTo>
                  <a:lnTo>
                    <a:pt x="200" y="1068"/>
                  </a:lnTo>
                  <a:cubicBezTo>
                    <a:pt x="170" y="1251"/>
                    <a:pt x="306" y="1406"/>
                    <a:pt x="483" y="1406"/>
                  </a:cubicBezTo>
                  <a:cubicBezTo>
                    <a:pt x="499" y="1406"/>
                    <a:pt x="517" y="1404"/>
                    <a:pt x="534" y="1401"/>
                  </a:cubicBezTo>
                  <a:cubicBezTo>
                    <a:pt x="634" y="1401"/>
                    <a:pt x="701" y="1401"/>
                    <a:pt x="801" y="1335"/>
                  </a:cubicBezTo>
                  <a:lnTo>
                    <a:pt x="734" y="1235"/>
                  </a:lnTo>
                  <a:cubicBezTo>
                    <a:pt x="667" y="1268"/>
                    <a:pt x="634" y="1268"/>
                    <a:pt x="567" y="1268"/>
                  </a:cubicBezTo>
                  <a:cubicBezTo>
                    <a:pt x="550" y="1272"/>
                    <a:pt x="533" y="1274"/>
                    <a:pt x="517" y="1274"/>
                  </a:cubicBezTo>
                  <a:cubicBezTo>
                    <a:pt x="410" y="1274"/>
                    <a:pt x="338" y="1184"/>
                    <a:pt x="367" y="1068"/>
                  </a:cubicBezTo>
                  <a:lnTo>
                    <a:pt x="367" y="367"/>
                  </a:lnTo>
                  <a:lnTo>
                    <a:pt x="701" y="367"/>
                  </a:lnTo>
                  <a:lnTo>
                    <a:pt x="701" y="234"/>
                  </a:lnTo>
                  <a:lnTo>
                    <a:pt x="367" y="234"/>
                  </a:lnTo>
                  <a:lnTo>
                    <a:pt x="36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4876150" y="3609700"/>
              <a:ext cx="30050" cy="39200"/>
            </a:xfrm>
            <a:custGeom>
              <a:rect b="b" l="l" r="r" t="t"/>
              <a:pathLst>
                <a:path extrusionOk="0" h="1568" w="1202">
                  <a:moveTo>
                    <a:pt x="628" y="193"/>
                  </a:moveTo>
                  <a:cubicBezTo>
                    <a:pt x="828" y="193"/>
                    <a:pt x="1013" y="333"/>
                    <a:pt x="1035" y="567"/>
                  </a:cubicBezTo>
                  <a:cubicBezTo>
                    <a:pt x="1068" y="801"/>
                    <a:pt x="868" y="1034"/>
                    <a:pt x="634" y="1034"/>
                  </a:cubicBezTo>
                  <a:cubicBezTo>
                    <a:pt x="267" y="1034"/>
                    <a:pt x="67" y="601"/>
                    <a:pt x="301" y="334"/>
                  </a:cubicBezTo>
                  <a:cubicBezTo>
                    <a:pt x="397" y="238"/>
                    <a:pt x="515" y="193"/>
                    <a:pt x="628" y="193"/>
                  </a:cubicBezTo>
                  <a:close/>
                  <a:moveTo>
                    <a:pt x="1" y="0"/>
                  </a:moveTo>
                  <a:lnTo>
                    <a:pt x="1" y="1568"/>
                  </a:lnTo>
                  <a:lnTo>
                    <a:pt x="167" y="1568"/>
                  </a:lnTo>
                  <a:lnTo>
                    <a:pt x="167" y="934"/>
                  </a:lnTo>
                  <a:cubicBezTo>
                    <a:pt x="267" y="1068"/>
                    <a:pt x="434" y="1168"/>
                    <a:pt x="601" y="1168"/>
                  </a:cubicBezTo>
                  <a:cubicBezTo>
                    <a:pt x="935" y="1168"/>
                    <a:pt x="1201" y="901"/>
                    <a:pt x="1201" y="567"/>
                  </a:cubicBezTo>
                  <a:cubicBezTo>
                    <a:pt x="1201" y="267"/>
                    <a:pt x="935" y="0"/>
                    <a:pt x="634" y="0"/>
                  </a:cubicBezTo>
                  <a:cubicBezTo>
                    <a:pt x="434" y="0"/>
                    <a:pt x="267" y="67"/>
                    <a:pt x="167" y="234"/>
                  </a:cubicBezTo>
                  <a:lnTo>
                    <a:pt x="16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4912000" y="3609475"/>
              <a:ext cx="24150" cy="29600"/>
            </a:xfrm>
            <a:custGeom>
              <a:rect b="b" l="l" r="r" t="t"/>
              <a:pathLst>
                <a:path extrusionOk="0" h="1184" w="966">
                  <a:moveTo>
                    <a:pt x="802" y="643"/>
                  </a:moveTo>
                  <a:lnTo>
                    <a:pt x="802" y="810"/>
                  </a:lnTo>
                  <a:cubicBezTo>
                    <a:pt x="743" y="955"/>
                    <a:pt x="609" y="1050"/>
                    <a:pt x="488" y="1050"/>
                  </a:cubicBezTo>
                  <a:cubicBezTo>
                    <a:pt x="470" y="1050"/>
                    <a:pt x="452" y="1048"/>
                    <a:pt x="435" y="1043"/>
                  </a:cubicBezTo>
                  <a:cubicBezTo>
                    <a:pt x="234" y="1043"/>
                    <a:pt x="134" y="943"/>
                    <a:pt x="134" y="843"/>
                  </a:cubicBezTo>
                  <a:cubicBezTo>
                    <a:pt x="134" y="710"/>
                    <a:pt x="201" y="643"/>
                    <a:pt x="435" y="643"/>
                  </a:cubicBezTo>
                  <a:close/>
                  <a:moveTo>
                    <a:pt x="398" y="1"/>
                  </a:moveTo>
                  <a:cubicBezTo>
                    <a:pt x="243" y="1"/>
                    <a:pt x="111" y="60"/>
                    <a:pt x="1" y="143"/>
                  </a:cubicBezTo>
                  <a:lnTo>
                    <a:pt x="68" y="276"/>
                  </a:lnTo>
                  <a:cubicBezTo>
                    <a:pt x="201" y="176"/>
                    <a:pt x="335" y="143"/>
                    <a:pt x="468" y="143"/>
                  </a:cubicBezTo>
                  <a:cubicBezTo>
                    <a:pt x="701" y="143"/>
                    <a:pt x="802" y="243"/>
                    <a:pt x="802" y="443"/>
                  </a:cubicBezTo>
                  <a:lnTo>
                    <a:pt x="802" y="510"/>
                  </a:lnTo>
                  <a:lnTo>
                    <a:pt x="435" y="510"/>
                  </a:lnTo>
                  <a:cubicBezTo>
                    <a:pt x="101" y="510"/>
                    <a:pt x="1" y="643"/>
                    <a:pt x="1" y="843"/>
                  </a:cubicBezTo>
                  <a:cubicBezTo>
                    <a:pt x="1" y="1043"/>
                    <a:pt x="134" y="1177"/>
                    <a:pt x="401" y="1177"/>
                  </a:cubicBezTo>
                  <a:cubicBezTo>
                    <a:pt x="423" y="1181"/>
                    <a:pt x="445" y="1183"/>
                    <a:pt x="467" y="1183"/>
                  </a:cubicBezTo>
                  <a:cubicBezTo>
                    <a:pt x="611" y="1183"/>
                    <a:pt x="748" y="1092"/>
                    <a:pt x="835" y="977"/>
                  </a:cubicBezTo>
                  <a:lnTo>
                    <a:pt x="835" y="1177"/>
                  </a:lnTo>
                  <a:lnTo>
                    <a:pt x="935" y="1177"/>
                  </a:lnTo>
                  <a:lnTo>
                    <a:pt x="935" y="443"/>
                  </a:lnTo>
                  <a:cubicBezTo>
                    <a:pt x="966" y="196"/>
                    <a:pt x="768" y="6"/>
                    <a:pt x="553" y="6"/>
                  </a:cubicBezTo>
                  <a:cubicBezTo>
                    <a:pt x="536" y="6"/>
                    <a:pt x="518" y="7"/>
                    <a:pt x="501" y="9"/>
                  </a:cubicBezTo>
                  <a:cubicBezTo>
                    <a:pt x="466" y="3"/>
                    <a:pt x="431" y="1"/>
                    <a:pt x="39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4942025" y="3608850"/>
              <a:ext cx="24225" cy="30050"/>
            </a:xfrm>
            <a:custGeom>
              <a:rect b="b" l="l" r="r" t="t"/>
              <a:pathLst>
                <a:path extrusionOk="0" h="1202" w="969">
                  <a:moveTo>
                    <a:pt x="501" y="1"/>
                  </a:moveTo>
                  <a:cubicBezTo>
                    <a:pt x="234" y="1"/>
                    <a:pt x="68" y="168"/>
                    <a:pt x="68" y="368"/>
                  </a:cubicBezTo>
                  <a:cubicBezTo>
                    <a:pt x="68" y="801"/>
                    <a:pt x="801" y="568"/>
                    <a:pt x="801" y="868"/>
                  </a:cubicBezTo>
                  <a:cubicBezTo>
                    <a:pt x="801" y="1002"/>
                    <a:pt x="735" y="1068"/>
                    <a:pt x="501" y="1068"/>
                  </a:cubicBezTo>
                  <a:cubicBezTo>
                    <a:pt x="334" y="1068"/>
                    <a:pt x="201" y="1035"/>
                    <a:pt x="68" y="935"/>
                  </a:cubicBezTo>
                  <a:lnTo>
                    <a:pt x="1" y="1068"/>
                  </a:lnTo>
                  <a:cubicBezTo>
                    <a:pt x="134" y="1168"/>
                    <a:pt x="301" y="1202"/>
                    <a:pt x="501" y="1202"/>
                  </a:cubicBezTo>
                  <a:cubicBezTo>
                    <a:pt x="801" y="1202"/>
                    <a:pt x="968" y="1068"/>
                    <a:pt x="968" y="868"/>
                  </a:cubicBezTo>
                  <a:cubicBezTo>
                    <a:pt x="968" y="434"/>
                    <a:pt x="234" y="668"/>
                    <a:pt x="234" y="334"/>
                  </a:cubicBezTo>
                  <a:cubicBezTo>
                    <a:pt x="234" y="234"/>
                    <a:pt x="301" y="134"/>
                    <a:pt x="535" y="134"/>
                  </a:cubicBezTo>
                  <a:cubicBezTo>
                    <a:pt x="635" y="134"/>
                    <a:pt x="768" y="168"/>
                    <a:pt x="868" y="234"/>
                  </a:cubicBezTo>
                  <a:lnTo>
                    <a:pt x="935" y="134"/>
                  </a:lnTo>
                  <a:cubicBezTo>
                    <a:pt x="801" y="68"/>
                    <a:pt x="668" y="1"/>
                    <a:pt x="5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1"/>
            <p:cNvSpPr/>
            <p:nvPr/>
          </p:nvSpPr>
          <p:spPr>
            <a:xfrm>
              <a:off x="4969550" y="3608850"/>
              <a:ext cx="23375" cy="30050"/>
            </a:xfrm>
            <a:custGeom>
              <a:rect b="b" l="l" r="r" t="t"/>
              <a:pathLst>
                <a:path extrusionOk="0" h="1202" w="935">
                  <a:moveTo>
                    <a:pt x="501" y="1"/>
                  </a:moveTo>
                  <a:cubicBezTo>
                    <a:pt x="201" y="1"/>
                    <a:pt x="34" y="168"/>
                    <a:pt x="34" y="368"/>
                  </a:cubicBezTo>
                  <a:cubicBezTo>
                    <a:pt x="34" y="801"/>
                    <a:pt x="801" y="568"/>
                    <a:pt x="801" y="868"/>
                  </a:cubicBezTo>
                  <a:cubicBezTo>
                    <a:pt x="801" y="1002"/>
                    <a:pt x="701" y="1068"/>
                    <a:pt x="468" y="1068"/>
                  </a:cubicBezTo>
                  <a:cubicBezTo>
                    <a:pt x="334" y="1068"/>
                    <a:pt x="167" y="1035"/>
                    <a:pt x="67" y="935"/>
                  </a:cubicBezTo>
                  <a:lnTo>
                    <a:pt x="1" y="1068"/>
                  </a:lnTo>
                  <a:cubicBezTo>
                    <a:pt x="134" y="1168"/>
                    <a:pt x="301" y="1202"/>
                    <a:pt x="468" y="1202"/>
                  </a:cubicBezTo>
                  <a:cubicBezTo>
                    <a:pt x="768" y="1202"/>
                    <a:pt x="935" y="1068"/>
                    <a:pt x="935" y="868"/>
                  </a:cubicBezTo>
                  <a:cubicBezTo>
                    <a:pt x="935" y="434"/>
                    <a:pt x="201" y="668"/>
                    <a:pt x="201" y="334"/>
                  </a:cubicBezTo>
                  <a:cubicBezTo>
                    <a:pt x="201" y="234"/>
                    <a:pt x="301" y="134"/>
                    <a:pt x="501" y="134"/>
                  </a:cubicBezTo>
                  <a:cubicBezTo>
                    <a:pt x="634" y="134"/>
                    <a:pt x="734" y="168"/>
                    <a:pt x="835" y="234"/>
                  </a:cubicBezTo>
                  <a:lnTo>
                    <a:pt x="901" y="134"/>
                  </a:lnTo>
                  <a:cubicBezTo>
                    <a:pt x="768" y="68"/>
                    <a:pt x="634" y="1"/>
                    <a:pt x="5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
            <p:cNvSpPr/>
            <p:nvPr/>
          </p:nvSpPr>
          <p:spPr>
            <a:xfrm>
              <a:off x="4995400" y="3609700"/>
              <a:ext cx="46725" cy="29200"/>
            </a:xfrm>
            <a:custGeom>
              <a:rect b="b" l="l" r="r" t="t"/>
              <a:pathLst>
                <a:path extrusionOk="0" h="1168" w="1869">
                  <a:moveTo>
                    <a:pt x="1" y="0"/>
                  </a:moveTo>
                  <a:lnTo>
                    <a:pt x="401" y="1168"/>
                  </a:lnTo>
                  <a:lnTo>
                    <a:pt x="568" y="1168"/>
                  </a:lnTo>
                  <a:lnTo>
                    <a:pt x="935" y="200"/>
                  </a:lnTo>
                  <a:lnTo>
                    <a:pt x="1302" y="1168"/>
                  </a:lnTo>
                  <a:lnTo>
                    <a:pt x="1435" y="1168"/>
                  </a:lnTo>
                  <a:lnTo>
                    <a:pt x="1869" y="0"/>
                  </a:lnTo>
                  <a:lnTo>
                    <a:pt x="1735" y="0"/>
                  </a:lnTo>
                  <a:lnTo>
                    <a:pt x="1368" y="968"/>
                  </a:lnTo>
                  <a:lnTo>
                    <a:pt x="1001" y="0"/>
                  </a:lnTo>
                  <a:lnTo>
                    <a:pt x="868" y="0"/>
                  </a:lnTo>
                  <a:lnTo>
                    <a:pt x="501" y="968"/>
                  </a:lnTo>
                  <a:lnTo>
                    <a:pt x="13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p:nvPr/>
          </p:nvSpPr>
          <p:spPr>
            <a:xfrm>
              <a:off x="5043775" y="3609050"/>
              <a:ext cx="35050" cy="29850"/>
            </a:xfrm>
            <a:custGeom>
              <a:rect b="b" l="l" r="r" t="t"/>
              <a:pathLst>
                <a:path extrusionOk="0" h="1194" w="1402">
                  <a:moveTo>
                    <a:pt x="634" y="160"/>
                  </a:moveTo>
                  <a:cubicBezTo>
                    <a:pt x="868" y="160"/>
                    <a:pt x="1068" y="360"/>
                    <a:pt x="1034" y="593"/>
                  </a:cubicBezTo>
                  <a:cubicBezTo>
                    <a:pt x="1068" y="827"/>
                    <a:pt x="868" y="1060"/>
                    <a:pt x="634" y="1060"/>
                  </a:cubicBezTo>
                  <a:cubicBezTo>
                    <a:pt x="67" y="994"/>
                    <a:pt x="67" y="193"/>
                    <a:pt x="634" y="160"/>
                  </a:cubicBezTo>
                  <a:close/>
                  <a:moveTo>
                    <a:pt x="612" y="0"/>
                  </a:moveTo>
                  <a:cubicBezTo>
                    <a:pt x="315" y="0"/>
                    <a:pt x="34" y="237"/>
                    <a:pt x="34" y="593"/>
                  </a:cubicBezTo>
                  <a:cubicBezTo>
                    <a:pt x="0" y="927"/>
                    <a:pt x="301" y="1194"/>
                    <a:pt x="634" y="1194"/>
                  </a:cubicBezTo>
                  <a:cubicBezTo>
                    <a:pt x="1135" y="1194"/>
                    <a:pt x="1401" y="560"/>
                    <a:pt x="1034" y="193"/>
                  </a:cubicBezTo>
                  <a:cubicBezTo>
                    <a:pt x="912" y="60"/>
                    <a:pt x="760" y="0"/>
                    <a:pt x="61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a:off x="5082125" y="3608850"/>
              <a:ext cx="14200" cy="29225"/>
            </a:xfrm>
            <a:custGeom>
              <a:rect b="b" l="l" r="r" t="t"/>
              <a:pathLst>
                <a:path extrusionOk="0" h="1169" w="568">
                  <a:moveTo>
                    <a:pt x="1" y="1"/>
                  </a:moveTo>
                  <a:lnTo>
                    <a:pt x="1" y="1168"/>
                  </a:lnTo>
                  <a:lnTo>
                    <a:pt x="168" y="1168"/>
                  </a:lnTo>
                  <a:lnTo>
                    <a:pt x="168" y="601"/>
                  </a:lnTo>
                  <a:cubicBezTo>
                    <a:pt x="134" y="368"/>
                    <a:pt x="301" y="168"/>
                    <a:pt x="535" y="168"/>
                  </a:cubicBezTo>
                  <a:lnTo>
                    <a:pt x="568" y="168"/>
                  </a:lnTo>
                  <a:lnTo>
                    <a:pt x="568" y="1"/>
                  </a:lnTo>
                  <a:cubicBezTo>
                    <a:pt x="401" y="1"/>
                    <a:pt x="234" y="101"/>
                    <a:pt x="134" y="268"/>
                  </a:cubicBezTo>
                  <a:lnTo>
                    <a:pt x="1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a:off x="5097150" y="3597175"/>
              <a:ext cx="32550" cy="41725"/>
            </a:xfrm>
            <a:custGeom>
              <a:rect b="b" l="l" r="r" t="t"/>
              <a:pathLst>
                <a:path extrusionOk="0" h="1669" w="1302">
                  <a:moveTo>
                    <a:pt x="746" y="694"/>
                  </a:moveTo>
                  <a:cubicBezTo>
                    <a:pt x="948" y="694"/>
                    <a:pt x="1146" y="834"/>
                    <a:pt x="1168" y="1068"/>
                  </a:cubicBezTo>
                  <a:cubicBezTo>
                    <a:pt x="1168" y="1302"/>
                    <a:pt x="968" y="1535"/>
                    <a:pt x="734" y="1535"/>
                  </a:cubicBezTo>
                  <a:cubicBezTo>
                    <a:pt x="367" y="1535"/>
                    <a:pt x="200" y="1102"/>
                    <a:pt x="434" y="835"/>
                  </a:cubicBezTo>
                  <a:cubicBezTo>
                    <a:pt x="518" y="739"/>
                    <a:pt x="633" y="694"/>
                    <a:pt x="746" y="694"/>
                  </a:cubicBezTo>
                  <a:close/>
                  <a:moveTo>
                    <a:pt x="1168" y="1"/>
                  </a:moveTo>
                  <a:lnTo>
                    <a:pt x="1168" y="701"/>
                  </a:lnTo>
                  <a:cubicBezTo>
                    <a:pt x="1068" y="568"/>
                    <a:pt x="901" y="468"/>
                    <a:pt x="701" y="468"/>
                  </a:cubicBezTo>
                  <a:cubicBezTo>
                    <a:pt x="0" y="535"/>
                    <a:pt x="0" y="1602"/>
                    <a:pt x="701" y="1669"/>
                  </a:cubicBezTo>
                  <a:cubicBezTo>
                    <a:pt x="901" y="1669"/>
                    <a:pt x="1068" y="1569"/>
                    <a:pt x="1168" y="1435"/>
                  </a:cubicBezTo>
                  <a:lnTo>
                    <a:pt x="1168" y="1669"/>
                  </a:lnTo>
                  <a:lnTo>
                    <a:pt x="1301" y="1669"/>
                  </a:lnTo>
                  <a:lnTo>
                    <a:pt x="13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
            <p:cNvSpPr/>
            <p:nvPr/>
          </p:nvSpPr>
          <p:spPr>
            <a:xfrm>
              <a:off x="5136350" y="3599675"/>
              <a:ext cx="26700" cy="39225"/>
            </a:xfrm>
            <a:custGeom>
              <a:rect b="b" l="l" r="r" t="t"/>
              <a:pathLst>
                <a:path extrusionOk="0" h="1569" w="1068">
                  <a:moveTo>
                    <a:pt x="534" y="1"/>
                  </a:moveTo>
                  <a:cubicBezTo>
                    <a:pt x="334" y="1"/>
                    <a:pt x="133" y="68"/>
                    <a:pt x="0" y="234"/>
                  </a:cubicBezTo>
                  <a:lnTo>
                    <a:pt x="100" y="301"/>
                  </a:lnTo>
                  <a:cubicBezTo>
                    <a:pt x="200" y="201"/>
                    <a:pt x="367" y="134"/>
                    <a:pt x="534" y="134"/>
                  </a:cubicBezTo>
                  <a:cubicBezTo>
                    <a:pt x="767" y="134"/>
                    <a:pt x="867" y="234"/>
                    <a:pt x="867" y="401"/>
                  </a:cubicBezTo>
                  <a:cubicBezTo>
                    <a:pt x="867" y="701"/>
                    <a:pt x="467" y="735"/>
                    <a:pt x="467" y="1102"/>
                  </a:cubicBezTo>
                  <a:lnTo>
                    <a:pt x="634" y="1102"/>
                  </a:lnTo>
                  <a:cubicBezTo>
                    <a:pt x="634" y="768"/>
                    <a:pt x="1067" y="768"/>
                    <a:pt x="1067" y="368"/>
                  </a:cubicBezTo>
                  <a:cubicBezTo>
                    <a:pt x="1067" y="134"/>
                    <a:pt x="867" y="1"/>
                    <a:pt x="534" y="1"/>
                  </a:cubicBezTo>
                  <a:close/>
                  <a:moveTo>
                    <a:pt x="501" y="1385"/>
                  </a:moveTo>
                  <a:cubicBezTo>
                    <a:pt x="481" y="1385"/>
                    <a:pt x="467" y="1399"/>
                    <a:pt x="467" y="1435"/>
                  </a:cubicBezTo>
                  <a:lnTo>
                    <a:pt x="434" y="1469"/>
                  </a:lnTo>
                  <a:cubicBezTo>
                    <a:pt x="467" y="1535"/>
                    <a:pt x="500" y="1569"/>
                    <a:pt x="567" y="1569"/>
                  </a:cubicBezTo>
                  <a:cubicBezTo>
                    <a:pt x="724" y="1569"/>
                    <a:pt x="574" y="1385"/>
                    <a:pt x="501" y="1385"/>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a:off x="4646000" y="2527250"/>
              <a:ext cx="62550" cy="71750"/>
            </a:xfrm>
            <a:custGeom>
              <a:rect b="b" l="l" r="r" t="t"/>
              <a:pathLst>
                <a:path extrusionOk="0" h="2870" w="2502">
                  <a:moveTo>
                    <a:pt x="0" y="1"/>
                  </a:moveTo>
                  <a:lnTo>
                    <a:pt x="0" y="2869"/>
                  </a:lnTo>
                  <a:lnTo>
                    <a:pt x="434" y="2869"/>
                  </a:lnTo>
                  <a:lnTo>
                    <a:pt x="434" y="734"/>
                  </a:lnTo>
                  <a:lnTo>
                    <a:pt x="2168" y="2869"/>
                  </a:lnTo>
                  <a:lnTo>
                    <a:pt x="2502" y="2869"/>
                  </a:lnTo>
                  <a:lnTo>
                    <a:pt x="2502" y="1"/>
                  </a:lnTo>
                  <a:lnTo>
                    <a:pt x="2068" y="1"/>
                  </a:lnTo>
                  <a:lnTo>
                    <a:pt x="2068" y="2135"/>
                  </a:lnTo>
                  <a:lnTo>
                    <a:pt x="3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4726875" y="2521200"/>
              <a:ext cx="13375" cy="77800"/>
            </a:xfrm>
            <a:custGeom>
              <a:rect b="b" l="l" r="r" t="t"/>
              <a:pathLst>
                <a:path extrusionOk="0" h="3112" w="535">
                  <a:moveTo>
                    <a:pt x="268" y="1"/>
                  </a:moveTo>
                  <a:cubicBezTo>
                    <a:pt x="134" y="1"/>
                    <a:pt x="1" y="92"/>
                    <a:pt x="1" y="276"/>
                  </a:cubicBezTo>
                  <a:cubicBezTo>
                    <a:pt x="1" y="409"/>
                    <a:pt x="101" y="543"/>
                    <a:pt x="268" y="543"/>
                  </a:cubicBezTo>
                  <a:cubicBezTo>
                    <a:pt x="401" y="543"/>
                    <a:pt x="534" y="409"/>
                    <a:pt x="534" y="276"/>
                  </a:cubicBezTo>
                  <a:cubicBezTo>
                    <a:pt x="534" y="92"/>
                    <a:pt x="401" y="1"/>
                    <a:pt x="268" y="1"/>
                  </a:cubicBezTo>
                  <a:close/>
                  <a:moveTo>
                    <a:pt x="67" y="943"/>
                  </a:moveTo>
                  <a:lnTo>
                    <a:pt x="67" y="3111"/>
                  </a:lnTo>
                  <a:lnTo>
                    <a:pt x="468" y="3111"/>
                  </a:lnTo>
                  <a:lnTo>
                    <a:pt x="468" y="943"/>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a:off x="4751900" y="2543900"/>
              <a:ext cx="51725" cy="56025"/>
            </a:xfrm>
            <a:custGeom>
              <a:rect b="b" l="l" r="r" t="t"/>
              <a:pathLst>
                <a:path extrusionOk="0" h="2241" w="2069">
                  <a:moveTo>
                    <a:pt x="1108" y="0"/>
                  </a:moveTo>
                  <a:cubicBezTo>
                    <a:pt x="501" y="0"/>
                    <a:pt x="0" y="490"/>
                    <a:pt x="0" y="1136"/>
                  </a:cubicBezTo>
                  <a:cubicBezTo>
                    <a:pt x="0" y="1750"/>
                    <a:pt x="501" y="2238"/>
                    <a:pt x="1108" y="2238"/>
                  </a:cubicBezTo>
                  <a:cubicBezTo>
                    <a:pt x="1128" y="2238"/>
                    <a:pt x="1148" y="2238"/>
                    <a:pt x="1168" y="2237"/>
                  </a:cubicBezTo>
                  <a:cubicBezTo>
                    <a:pt x="1195" y="2239"/>
                    <a:pt x="1221" y="2240"/>
                    <a:pt x="1248" y="2240"/>
                  </a:cubicBezTo>
                  <a:cubicBezTo>
                    <a:pt x="1583" y="2240"/>
                    <a:pt x="1883" y="2048"/>
                    <a:pt x="2069" y="1770"/>
                  </a:cubicBezTo>
                  <a:lnTo>
                    <a:pt x="1735" y="1569"/>
                  </a:lnTo>
                  <a:cubicBezTo>
                    <a:pt x="1635" y="1770"/>
                    <a:pt x="1401" y="1903"/>
                    <a:pt x="1168" y="1903"/>
                  </a:cubicBezTo>
                  <a:cubicBezTo>
                    <a:pt x="134" y="1903"/>
                    <a:pt x="134" y="369"/>
                    <a:pt x="1168" y="369"/>
                  </a:cubicBezTo>
                  <a:cubicBezTo>
                    <a:pt x="1192" y="365"/>
                    <a:pt x="1216" y="364"/>
                    <a:pt x="1240" y="364"/>
                  </a:cubicBezTo>
                  <a:cubicBezTo>
                    <a:pt x="1448" y="364"/>
                    <a:pt x="1645" y="489"/>
                    <a:pt x="1735" y="669"/>
                  </a:cubicBezTo>
                  <a:lnTo>
                    <a:pt x="2069" y="469"/>
                  </a:lnTo>
                  <a:cubicBezTo>
                    <a:pt x="1868" y="168"/>
                    <a:pt x="1535" y="2"/>
                    <a:pt x="1168" y="2"/>
                  </a:cubicBezTo>
                  <a:cubicBezTo>
                    <a:pt x="1148" y="1"/>
                    <a:pt x="1128" y="0"/>
                    <a:pt x="11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p:nvPr/>
          </p:nvSpPr>
          <p:spPr>
            <a:xfrm>
              <a:off x="4815275" y="2523075"/>
              <a:ext cx="54225" cy="75925"/>
            </a:xfrm>
            <a:custGeom>
              <a:rect b="b" l="l" r="r" t="t"/>
              <a:pathLst>
                <a:path extrusionOk="0" h="3037" w="2169">
                  <a:moveTo>
                    <a:pt x="1" y="1"/>
                  </a:moveTo>
                  <a:lnTo>
                    <a:pt x="1" y="3036"/>
                  </a:lnTo>
                  <a:lnTo>
                    <a:pt x="401" y="3036"/>
                  </a:lnTo>
                  <a:lnTo>
                    <a:pt x="401" y="2436"/>
                  </a:lnTo>
                  <a:lnTo>
                    <a:pt x="834" y="2036"/>
                  </a:lnTo>
                  <a:lnTo>
                    <a:pt x="1668" y="3036"/>
                  </a:lnTo>
                  <a:lnTo>
                    <a:pt x="2169" y="3036"/>
                  </a:lnTo>
                  <a:lnTo>
                    <a:pt x="1135" y="1769"/>
                  </a:lnTo>
                  <a:lnTo>
                    <a:pt x="2069" y="868"/>
                  </a:lnTo>
                  <a:lnTo>
                    <a:pt x="1602" y="868"/>
                  </a:lnTo>
                  <a:lnTo>
                    <a:pt x="401" y="1935"/>
                  </a:lnTo>
                  <a:lnTo>
                    <a:pt x="4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a:off x="4879500" y="2544650"/>
              <a:ext cx="51650" cy="54350"/>
            </a:xfrm>
            <a:custGeom>
              <a:rect b="b" l="l" r="r" t="t"/>
              <a:pathLst>
                <a:path extrusionOk="0" h="2174" w="2066">
                  <a:moveTo>
                    <a:pt x="1016" y="1"/>
                  </a:moveTo>
                  <a:cubicBezTo>
                    <a:pt x="717" y="1"/>
                    <a:pt x="450" y="161"/>
                    <a:pt x="267" y="405"/>
                  </a:cubicBezTo>
                  <a:lnTo>
                    <a:pt x="267" y="5"/>
                  </a:lnTo>
                  <a:lnTo>
                    <a:pt x="0" y="5"/>
                  </a:lnTo>
                  <a:lnTo>
                    <a:pt x="0" y="2173"/>
                  </a:lnTo>
                  <a:lnTo>
                    <a:pt x="300" y="2173"/>
                  </a:lnTo>
                  <a:lnTo>
                    <a:pt x="300" y="1039"/>
                  </a:lnTo>
                  <a:cubicBezTo>
                    <a:pt x="236" y="624"/>
                    <a:pt x="570" y="270"/>
                    <a:pt x="1009" y="270"/>
                  </a:cubicBezTo>
                  <a:cubicBezTo>
                    <a:pt x="1028" y="270"/>
                    <a:pt x="1048" y="270"/>
                    <a:pt x="1067" y="272"/>
                  </a:cubicBezTo>
                  <a:cubicBezTo>
                    <a:pt x="1085" y="270"/>
                    <a:pt x="1101" y="270"/>
                    <a:pt x="1118" y="270"/>
                  </a:cubicBezTo>
                  <a:cubicBezTo>
                    <a:pt x="1465" y="270"/>
                    <a:pt x="1765" y="589"/>
                    <a:pt x="1701" y="939"/>
                  </a:cubicBezTo>
                  <a:lnTo>
                    <a:pt x="1701" y="2173"/>
                  </a:lnTo>
                  <a:lnTo>
                    <a:pt x="2001" y="2173"/>
                  </a:lnTo>
                  <a:lnTo>
                    <a:pt x="2001" y="939"/>
                  </a:lnTo>
                  <a:cubicBezTo>
                    <a:pt x="2066" y="425"/>
                    <a:pt x="1665" y="3"/>
                    <a:pt x="1158" y="3"/>
                  </a:cubicBezTo>
                  <a:cubicBezTo>
                    <a:pt x="1139" y="3"/>
                    <a:pt x="1120" y="4"/>
                    <a:pt x="1101" y="5"/>
                  </a:cubicBezTo>
                  <a:cubicBezTo>
                    <a:pt x="1072" y="2"/>
                    <a:pt x="1044" y="1"/>
                    <a:pt x="10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4944525" y="2544575"/>
              <a:ext cx="46600" cy="55375"/>
            </a:xfrm>
            <a:custGeom>
              <a:rect b="b" l="l" r="r" t="t"/>
              <a:pathLst>
                <a:path extrusionOk="0" h="2215" w="1864">
                  <a:moveTo>
                    <a:pt x="1535" y="1176"/>
                  </a:moveTo>
                  <a:lnTo>
                    <a:pt x="1535" y="1542"/>
                  </a:lnTo>
                  <a:cubicBezTo>
                    <a:pt x="1412" y="1790"/>
                    <a:pt x="1173" y="1980"/>
                    <a:pt x="900" y="1980"/>
                  </a:cubicBezTo>
                  <a:cubicBezTo>
                    <a:pt x="879" y="1980"/>
                    <a:pt x="857" y="1979"/>
                    <a:pt x="835" y="1976"/>
                  </a:cubicBezTo>
                  <a:cubicBezTo>
                    <a:pt x="501" y="1976"/>
                    <a:pt x="301" y="1776"/>
                    <a:pt x="301" y="1576"/>
                  </a:cubicBezTo>
                  <a:cubicBezTo>
                    <a:pt x="301" y="1342"/>
                    <a:pt x="435" y="1176"/>
                    <a:pt x="835" y="1176"/>
                  </a:cubicBezTo>
                  <a:close/>
                  <a:moveTo>
                    <a:pt x="1044" y="1"/>
                  </a:moveTo>
                  <a:cubicBezTo>
                    <a:pt x="1008" y="1"/>
                    <a:pt x="972" y="3"/>
                    <a:pt x="935" y="8"/>
                  </a:cubicBezTo>
                  <a:cubicBezTo>
                    <a:pt x="635" y="8"/>
                    <a:pt x="301" y="108"/>
                    <a:pt x="68" y="308"/>
                  </a:cubicBezTo>
                  <a:lnTo>
                    <a:pt x="201" y="508"/>
                  </a:lnTo>
                  <a:cubicBezTo>
                    <a:pt x="375" y="363"/>
                    <a:pt x="575" y="269"/>
                    <a:pt x="800" y="269"/>
                  </a:cubicBezTo>
                  <a:cubicBezTo>
                    <a:pt x="833" y="269"/>
                    <a:pt x="867" y="271"/>
                    <a:pt x="902" y="275"/>
                  </a:cubicBezTo>
                  <a:cubicBezTo>
                    <a:pt x="1302" y="275"/>
                    <a:pt x="1535" y="475"/>
                    <a:pt x="1535" y="842"/>
                  </a:cubicBezTo>
                  <a:lnTo>
                    <a:pt x="1535" y="975"/>
                  </a:lnTo>
                  <a:lnTo>
                    <a:pt x="835" y="975"/>
                  </a:lnTo>
                  <a:cubicBezTo>
                    <a:pt x="201" y="975"/>
                    <a:pt x="1" y="1209"/>
                    <a:pt x="1" y="1576"/>
                  </a:cubicBezTo>
                  <a:cubicBezTo>
                    <a:pt x="1" y="1943"/>
                    <a:pt x="301" y="2210"/>
                    <a:pt x="801" y="2210"/>
                  </a:cubicBezTo>
                  <a:cubicBezTo>
                    <a:pt x="832" y="2213"/>
                    <a:pt x="862" y="2215"/>
                    <a:pt x="891" y="2215"/>
                  </a:cubicBezTo>
                  <a:cubicBezTo>
                    <a:pt x="1155" y="2215"/>
                    <a:pt x="1385" y="2083"/>
                    <a:pt x="1535" y="1843"/>
                  </a:cubicBezTo>
                  <a:lnTo>
                    <a:pt x="1535" y="2176"/>
                  </a:lnTo>
                  <a:lnTo>
                    <a:pt x="1802" y="2176"/>
                  </a:lnTo>
                  <a:lnTo>
                    <a:pt x="1802" y="842"/>
                  </a:lnTo>
                  <a:cubicBezTo>
                    <a:pt x="1864" y="378"/>
                    <a:pt x="1496" y="1"/>
                    <a:pt x="10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a:off x="5009575" y="2544650"/>
              <a:ext cx="90900" cy="54350"/>
            </a:xfrm>
            <a:custGeom>
              <a:rect b="b" l="l" r="r" t="t"/>
              <a:pathLst>
                <a:path extrusionOk="0" h="2174" w="3636">
                  <a:moveTo>
                    <a:pt x="1017" y="1"/>
                  </a:moveTo>
                  <a:cubicBezTo>
                    <a:pt x="718" y="1"/>
                    <a:pt x="454" y="161"/>
                    <a:pt x="301" y="405"/>
                  </a:cubicBezTo>
                  <a:lnTo>
                    <a:pt x="301" y="5"/>
                  </a:lnTo>
                  <a:lnTo>
                    <a:pt x="1" y="5"/>
                  </a:lnTo>
                  <a:lnTo>
                    <a:pt x="1" y="2173"/>
                  </a:lnTo>
                  <a:lnTo>
                    <a:pt x="301" y="2173"/>
                  </a:lnTo>
                  <a:lnTo>
                    <a:pt x="301" y="1039"/>
                  </a:lnTo>
                  <a:cubicBezTo>
                    <a:pt x="269" y="624"/>
                    <a:pt x="574" y="270"/>
                    <a:pt x="980" y="270"/>
                  </a:cubicBezTo>
                  <a:cubicBezTo>
                    <a:pt x="998" y="270"/>
                    <a:pt x="1016" y="270"/>
                    <a:pt x="1035" y="272"/>
                  </a:cubicBezTo>
                  <a:cubicBezTo>
                    <a:pt x="1435" y="272"/>
                    <a:pt x="1669" y="505"/>
                    <a:pt x="1669" y="939"/>
                  </a:cubicBezTo>
                  <a:lnTo>
                    <a:pt x="1669" y="2173"/>
                  </a:lnTo>
                  <a:lnTo>
                    <a:pt x="1935" y="2173"/>
                  </a:lnTo>
                  <a:lnTo>
                    <a:pt x="1935" y="1039"/>
                  </a:lnTo>
                  <a:cubicBezTo>
                    <a:pt x="1904" y="624"/>
                    <a:pt x="2208" y="270"/>
                    <a:pt x="2615" y="270"/>
                  </a:cubicBezTo>
                  <a:cubicBezTo>
                    <a:pt x="2633" y="270"/>
                    <a:pt x="2651" y="270"/>
                    <a:pt x="2669" y="272"/>
                  </a:cubicBezTo>
                  <a:cubicBezTo>
                    <a:pt x="3070" y="272"/>
                    <a:pt x="3303" y="505"/>
                    <a:pt x="3303" y="939"/>
                  </a:cubicBezTo>
                  <a:lnTo>
                    <a:pt x="3303" y="2173"/>
                  </a:lnTo>
                  <a:lnTo>
                    <a:pt x="3603" y="2173"/>
                  </a:lnTo>
                  <a:lnTo>
                    <a:pt x="3603" y="939"/>
                  </a:lnTo>
                  <a:cubicBezTo>
                    <a:pt x="3635" y="425"/>
                    <a:pt x="3265" y="3"/>
                    <a:pt x="2760" y="3"/>
                  </a:cubicBezTo>
                  <a:cubicBezTo>
                    <a:pt x="2741" y="3"/>
                    <a:pt x="2722" y="4"/>
                    <a:pt x="2703" y="5"/>
                  </a:cubicBezTo>
                  <a:cubicBezTo>
                    <a:pt x="2675" y="2"/>
                    <a:pt x="2646" y="1"/>
                    <a:pt x="2618" y="1"/>
                  </a:cubicBezTo>
                  <a:cubicBezTo>
                    <a:pt x="2314" y="1"/>
                    <a:pt x="2021" y="164"/>
                    <a:pt x="1869" y="439"/>
                  </a:cubicBezTo>
                  <a:cubicBezTo>
                    <a:pt x="1747" y="164"/>
                    <a:pt x="1457" y="1"/>
                    <a:pt x="1178" y="1"/>
                  </a:cubicBezTo>
                  <a:cubicBezTo>
                    <a:pt x="1153" y="1"/>
                    <a:pt x="1127" y="2"/>
                    <a:pt x="1102" y="5"/>
                  </a:cubicBezTo>
                  <a:cubicBezTo>
                    <a:pt x="1073" y="2"/>
                    <a:pt x="1045" y="1"/>
                    <a:pt x="10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
            <p:cNvSpPr/>
            <p:nvPr/>
          </p:nvSpPr>
          <p:spPr>
            <a:xfrm>
              <a:off x="5112150" y="2544150"/>
              <a:ext cx="55075" cy="55475"/>
            </a:xfrm>
            <a:custGeom>
              <a:rect b="b" l="l" r="r" t="t"/>
              <a:pathLst>
                <a:path extrusionOk="0" h="2219" w="2203">
                  <a:moveTo>
                    <a:pt x="1135" y="217"/>
                  </a:moveTo>
                  <a:cubicBezTo>
                    <a:pt x="1518" y="217"/>
                    <a:pt x="1902" y="475"/>
                    <a:pt x="1902" y="992"/>
                  </a:cubicBezTo>
                  <a:lnTo>
                    <a:pt x="368" y="992"/>
                  </a:lnTo>
                  <a:cubicBezTo>
                    <a:pt x="368" y="475"/>
                    <a:pt x="751" y="217"/>
                    <a:pt x="1135" y="217"/>
                  </a:cubicBezTo>
                  <a:close/>
                  <a:moveTo>
                    <a:pt x="1101" y="0"/>
                  </a:moveTo>
                  <a:cubicBezTo>
                    <a:pt x="551" y="0"/>
                    <a:pt x="1" y="375"/>
                    <a:pt x="34" y="1126"/>
                  </a:cubicBezTo>
                  <a:cubicBezTo>
                    <a:pt x="56" y="1789"/>
                    <a:pt x="606" y="2218"/>
                    <a:pt x="1178" y="2218"/>
                  </a:cubicBezTo>
                  <a:cubicBezTo>
                    <a:pt x="1469" y="2218"/>
                    <a:pt x="1766" y="2107"/>
                    <a:pt x="2002" y="1860"/>
                  </a:cubicBezTo>
                  <a:lnTo>
                    <a:pt x="1869" y="1693"/>
                  </a:lnTo>
                  <a:cubicBezTo>
                    <a:pt x="1669" y="1860"/>
                    <a:pt x="1435" y="1960"/>
                    <a:pt x="1202" y="1960"/>
                  </a:cubicBezTo>
                  <a:cubicBezTo>
                    <a:pt x="1182" y="1961"/>
                    <a:pt x="1162" y="1962"/>
                    <a:pt x="1142" y="1962"/>
                  </a:cubicBezTo>
                  <a:cubicBezTo>
                    <a:pt x="732" y="1962"/>
                    <a:pt x="368" y="1640"/>
                    <a:pt x="368" y="1226"/>
                  </a:cubicBezTo>
                  <a:lnTo>
                    <a:pt x="2169" y="1226"/>
                  </a:lnTo>
                  <a:cubicBezTo>
                    <a:pt x="2169" y="1159"/>
                    <a:pt x="2169" y="1159"/>
                    <a:pt x="2169" y="1126"/>
                  </a:cubicBezTo>
                  <a:cubicBezTo>
                    <a:pt x="2202" y="375"/>
                    <a:pt x="1652" y="0"/>
                    <a:pt x="11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1"/>
            <p:cNvSpPr/>
            <p:nvPr/>
          </p:nvSpPr>
          <p:spPr>
            <a:xfrm>
              <a:off x="4835300" y="3691425"/>
              <a:ext cx="26700" cy="35875"/>
            </a:xfrm>
            <a:custGeom>
              <a:rect b="b" l="l" r="r" t="t"/>
              <a:pathLst>
                <a:path extrusionOk="0" h="1435" w="1068">
                  <a:moveTo>
                    <a:pt x="601" y="0"/>
                  </a:moveTo>
                  <a:cubicBezTo>
                    <a:pt x="234" y="0"/>
                    <a:pt x="67" y="200"/>
                    <a:pt x="67" y="434"/>
                  </a:cubicBezTo>
                  <a:cubicBezTo>
                    <a:pt x="67" y="934"/>
                    <a:pt x="901" y="734"/>
                    <a:pt x="901" y="1068"/>
                  </a:cubicBezTo>
                  <a:cubicBezTo>
                    <a:pt x="901" y="1201"/>
                    <a:pt x="801" y="1268"/>
                    <a:pt x="567" y="1268"/>
                  </a:cubicBezTo>
                  <a:cubicBezTo>
                    <a:pt x="367" y="1268"/>
                    <a:pt x="234" y="1234"/>
                    <a:pt x="100" y="1134"/>
                  </a:cubicBezTo>
                  <a:lnTo>
                    <a:pt x="0" y="1268"/>
                  </a:lnTo>
                  <a:cubicBezTo>
                    <a:pt x="167" y="1401"/>
                    <a:pt x="334" y="1435"/>
                    <a:pt x="534" y="1435"/>
                  </a:cubicBezTo>
                  <a:cubicBezTo>
                    <a:pt x="901" y="1435"/>
                    <a:pt x="1068" y="1268"/>
                    <a:pt x="1068" y="1068"/>
                  </a:cubicBezTo>
                  <a:cubicBezTo>
                    <a:pt x="1068" y="534"/>
                    <a:pt x="234" y="767"/>
                    <a:pt x="234" y="401"/>
                  </a:cubicBezTo>
                  <a:cubicBezTo>
                    <a:pt x="234" y="300"/>
                    <a:pt x="334" y="200"/>
                    <a:pt x="601" y="200"/>
                  </a:cubicBezTo>
                  <a:cubicBezTo>
                    <a:pt x="734" y="200"/>
                    <a:pt x="867" y="234"/>
                    <a:pt x="967" y="300"/>
                  </a:cubicBezTo>
                  <a:lnTo>
                    <a:pt x="1034" y="134"/>
                  </a:lnTo>
                  <a:cubicBezTo>
                    <a:pt x="901" y="34"/>
                    <a:pt x="767" y="0"/>
                    <a:pt x="601"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p:nvPr/>
          </p:nvSpPr>
          <p:spPr>
            <a:xfrm>
              <a:off x="4868650" y="3689325"/>
              <a:ext cx="5850" cy="37975"/>
            </a:xfrm>
            <a:custGeom>
              <a:rect b="b" l="l" r="r" t="t"/>
              <a:pathLst>
                <a:path extrusionOk="0" h="1519" w="234">
                  <a:moveTo>
                    <a:pt x="117" y="1"/>
                  </a:moveTo>
                  <a:cubicBezTo>
                    <a:pt x="59" y="1"/>
                    <a:pt x="0" y="51"/>
                    <a:pt x="0" y="151"/>
                  </a:cubicBezTo>
                  <a:cubicBezTo>
                    <a:pt x="0" y="218"/>
                    <a:pt x="34" y="251"/>
                    <a:pt x="134" y="251"/>
                  </a:cubicBezTo>
                  <a:cubicBezTo>
                    <a:pt x="201" y="251"/>
                    <a:pt x="234" y="218"/>
                    <a:pt x="234" y="151"/>
                  </a:cubicBezTo>
                  <a:cubicBezTo>
                    <a:pt x="234" y="51"/>
                    <a:pt x="176" y="1"/>
                    <a:pt x="117" y="1"/>
                  </a:cubicBezTo>
                  <a:close/>
                  <a:moveTo>
                    <a:pt x="34" y="451"/>
                  </a:moveTo>
                  <a:lnTo>
                    <a:pt x="34" y="1519"/>
                  </a:lnTo>
                  <a:lnTo>
                    <a:pt x="201" y="1519"/>
                  </a:lnTo>
                  <a:lnTo>
                    <a:pt x="201" y="45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a:off x="4876975" y="3700600"/>
              <a:ext cx="32475" cy="36950"/>
            </a:xfrm>
            <a:custGeom>
              <a:rect b="b" l="l" r="r" t="t"/>
              <a:pathLst>
                <a:path extrusionOk="0" h="1478" w="1299">
                  <a:moveTo>
                    <a:pt x="701" y="167"/>
                  </a:moveTo>
                  <a:cubicBezTo>
                    <a:pt x="902" y="167"/>
                    <a:pt x="1068" y="300"/>
                    <a:pt x="1068" y="501"/>
                  </a:cubicBezTo>
                  <a:cubicBezTo>
                    <a:pt x="1068" y="710"/>
                    <a:pt x="889" y="855"/>
                    <a:pt x="713" y="855"/>
                  </a:cubicBezTo>
                  <a:cubicBezTo>
                    <a:pt x="637" y="855"/>
                    <a:pt x="562" y="828"/>
                    <a:pt x="501" y="767"/>
                  </a:cubicBezTo>
                  <a:cubicBezTo>
                    <a:pt x="268" y="567"/>
                    <a:pt x="401" y="167"/>
                    <a:pt x="701" y="167"/>
                  </a:cubicBezTo>
                  <a:close/>
                  <a:moveTo>
                    <a:pt x="701" y="0"/>
                  </a:moveTo>
                  <a:cubicBezTo>
                    <a:pt x="1" y="0"/>
                    <a:pt x="1" y="1034"/>
                    <a:pt x="701" y="1034"/>
                  </a:cubicBezTo>
                  <a:cubicBezTo>
                    <a:pt x="835" y="1034"/>
                    <a:pt x="968" y="968"/>
                    <a:pt x="1068" y="867"/>
                  </a:cubicBezTo>
                  <a:lnTo>
                    <a:pt x="1068" y="934"/>
                  </a:lnTo>
                  <a:cubicBezTo>
                    <a:pt x="1068" y="1201"/>
                    <a:pt x="968" y="1301"/>
                    <a:pt x="701" y="1301"/>
                  </a:cubicBezTo>
                  <a:cubicBezTo>
                    <a:pt x="568" y="1301"/>
                    <a:pt x="401" y="1268"/>
                    <a:pt x="301" y="1168"/>
                  </a:cubicBezTo>
                  <a:lnTo>
                    <a:pt x="201" y="1301"/>
                  </a:lnTo>
                  <a:cubicBezTo>
                    <a:pt x="335" y="1435"/>
                    <a:pt x="535" y="1468"/>
                    <a:pt x="701" y="1468"/>
                  </a:cubicBezTo>
                  <a:cubicBezTo>
                    <a:pt x="733" y="1474"/>
                    <a:pt x="765" y="1477"/>
                    <a:pt x="795" y="1477"/>
                  </a:cubicBezTo>
                  <a:cubicBezTo>
                    <a:pt x="1083" y="1477"/>
                    <a:pt x="1299" y="1206"/>
                    <a:pt x="1269" y="934"/>
                  </a:cubicBezTo>
                  <a:lnTo>
                    <a:pt x="1269" y="0"/>
                  </a:lnTo>
                  <a:lnTo>
                    <a:pt x="1102" y="0"/>
                  </a:lnTo>
                  <a:lnTo>
                    <a:pt x="1102" y="167"/>
                  </a:lnTo>
                  <a:cubicBezTo>
                    <a:pt x="1002" y="67"/>
                    <a:pt x="835" y="0"/>
                    <a:pt x="701"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
            <p:cNvSpPr/>
            <p:nvPr/>
          </p:nvSpPr>
          <p:spPr>
            <a:xfrm>
              <a:off x="4917850" y="3700500"/>
              <a:ext cx="25825" cy="26800"/>
            </a:xfrm>
            <a:custGeom>
              <a:rect b="b" l="l" r="r" t="t"/>
              <a:pathLst>
                <a:path extrusionOk="0" h="1072" w="1033">
                  <a:moveTo>
                    <a:pt x="613" y="1"/>
                  </a:moveTo>
                  <a:cubicBezTo>
                    <a:pt x="598" y="1"/>
                    <a:pt x="583" y="2"/>
                    <a:pt x="568" y="4"/>
                  </a:cubicBezTo>
                  <a:cubicBezTo>
                    <a:pt x="401" y="4"/>
                    <a:pt x="267" y="71"/>
                    <a:pt x="167" y="171"/>
                  </a:cubicBezTo>
                  <a:lnTo>
                    <a:pt x="167" y="4"/>
                  </a:lnTo>
                  <a:lnTo>
                    <a:pt x="0" y="4"/>
                  </a:lnTo>
                  <a:lnTo>
                    <a:pt x="0" y="1072"/>
                  </a:lnTo>
                  <a:lnTo>
                    <a:pt x="201" y="1072"/>
                  </a:lnTo>
                  <a:lnTo>
                    <a:pt x="201" y="538"/>
                  </a:lnTo>
                  <a:cubicBezTo>
                    <a:pt x="167" y="338"/>
                    <a:pt x="334" y="171"/>
                    <a:pt x="534" y="171"/>
                  </a:cubicBezTo>
                  <a:cubicBezTo>
                    <a:pt x="701" y="171"/>
                    <a:pt x="801" y="271"/>
                    <a:pt x="801" y="505"/>
                  </a:cubicBezTo>
                  <a:lnTo>
                    <a:pt x="801" y="1072"/>
                  </a:lnTo>
                  <a:lnTo>
                    <a:pt x="1001" y="1072"/>
                  </a:lnTo>
                  <a:lnTo>
                    <a:pt x="1001" y="471"/>
                  </a:lnTo>
                  <a:cubicBezTo>
                    <a:pt x="1032" y="221"/>
                    <a:pt x="830" y="1"/>
                    <a:pt x="613" y="1"/>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a:off x="4964600" y="3700600"/>
              <a:ext cx="25000" cy="26925"/>
            </a:xfrm>
            <a:custGeom>
              <a:rect b="b" l="l" r="r" t="t"/>
              <a:pathLst>
                <a:path extrusionOk="0" h="1077" w="1000">
                  <a:moveTo>
                    <a:pt x="32" y="0"/>
                  </a:moveTo>
                  <a:lnTo>
                    <a:pt x="32" y="634"/>
                  </a:lnTo>
                  <a:cubicBezTo>
                    <a:pt x="1" y="852"/>
                    <a:pt x="174" y="1071"/>
                    <a:pt x="415" y="1071"/>
                  </a:cubicBezTo>
                  <a:cubicBezTo>
                    <a:pt x="431" y="1071"/>
                    <a:pt x="448" y="1070"/>
                    <a:pt x="465" y="1068"/>
                  </a:cubicBezTo>
                  <a:cubicBezTo>
                    <a:pt x="488" y="1073"/>
                    <a:pt x="511" y="1076"/>
                    <a:pt x="534" y="1076"/>
                  </a:cubicBezTo>
                  <a:cubicBezTo>
                    <a:pt x="644" y="1076"/>
                    <a:pt x="750" y="1011"/>
                    <a:pt x="832" y="901"/>
                  </a:cubicBezTo>
                  <a:lnTo>
                    <a:pt x="832" y="1068"/>
                  </a:lnTo>
                  <a:lnTo>
                    <a:pt x="999" y="1068"/>
                  </a:lnTo>
                  <a:lnTo>
                    <a:pt x="999" y="0"/>
                  </a:lnTo>
                  <a:lnTo>
                    <a:pt x="832" y="0"/>
                  </a:lnTo>
                  <a:lnTo>
                    <a:pt x="832" y="567"/>
                  </a:lnTo>
                  <a:cubicBezTo>
                    <a:pt x="832" y="750"/>
                    <a:pt x="721" y="905"/>
                    <a:pt x="549" y="905"/>
                  </a:cubicBezTo>
                  <a:cubicBezTo>
                    <a:pt x="533" y="905"/>
                    <a:pt x="516" y="904"/>
                    <a:pt x="499" y="901"/>
                  </a:cubicBezTo>
                  <a:cubicBezTo>
                    <a:pt x="299" y="901"/>
                    <a:pt x="199" y="801"/>
                    <a:pt x="199" y="601"/>
                  </a:cubicBezTo>
                  <a:lnTo>
                    <a:pt x="199" y="0"/>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a:off x="4998750" y="3700600"/>
              <a:ext cx="28325" cy="36700"/>
            </a:xfrm>
            <a:custGeom>
              <a:rect b="b" l="l" r="r" t="t"/>
              <a:pathLst>
                <a:path extrusionOk="0" h="1468" w="1133">
                  <a:moveTo>
                    <a:pt x="540" y="190"/>
                  </a:moveTo>
                  <a:cubicBezTo>
                    <a:pt x="720" y="190"/>
                    <a:pt x="901" y="332"/>
                    <a:pt x="901" y="534"/>
                  </a:cubicBezTo>
                  <a:cubicBezTo>
                    <a:pt x="932" y="719"/>
                    <a:pt x="791" y="904"/>
                    <a:pt x="585" y="904"/>
                  </a:cubicBezTo>
                  <a:cubicBezTo>
                    <a:pt x="568" y="904"/>
                    <a:pt x="551" y="903"/>
                    <a:pt x="534" y="901"/>
                  </a:cubicBezTo>
                  <a:cubicBezTo>
                    <a:pt x="234" y="901"/>
                    <a:pt x="67" y="534"/>
                    <a:pt x="300" y="300"/>
                  </a:cubicBezTo>
                  <a:cubicBezTo>
                    <a:pt x="366" y="224"/>
                    <a:pt x="453" y="190"/>
                    <a:pt x="540" y="190"/>
                  </a:cubicBezTo>
                  <a:close/>
                  <a:moveTo>
                    <a:pt x="0" y="0"/>
                  </a:moveTo>
                  <a:lnTo>
                    <a:pt x="0" y="1468"/>
                  </a:lnTo>
                  <a:lnTo>
                    <a:pt x="200" y="1468"/>
                  </a:lnTo>
                  <a:lnTo>
                    <a:pt x="200" y="901"/>
                  </a:lnTo>
                  <a:cubicBezTo>
                    <a:pt x="283" y="1011"/>
                    <a:pt x="389" y="1076"/>
                    <a:pt x="499" y="1076"/>
                  </a:cubicBezTo>
                  <a:cubicBezTo>
                    <a:pt x="521" y="1076"/>
                    <a:pt x="544" y="1073"/>
                    <a:pt x="567" y="1068"/>
                  </a:cubicBezTo>
                  <a:cubicBezTo>
                    <a:pt x="584" y="1069"/>
                    <a:pt x="601" y="1070"/>
                    <a:pt x="618" y="1070"/>
                  </a:cubicBezTo>
                  <a:cubicBezTo>
                    <a:pt x="897" y="1070"/>
                    <a:pt x="1132" y="817"/>
                    <a:pt x="1101" y="534"/>
                  </a:cubicBezTo>
                  <a:cubicBezTo>
                    <a:pt x="1101" y="234"/>
                    <a:pt x="867" y="0"/>
                    <a:pt x="567" y="0"/>
                  </a:cubicBezTo>
                  <a:cubicBezTo>
                    <a:pt x="400" y="0"/>
                    <a:pt x="267" y="67"/>
                    <a:pt x="200" y="167"/>
                  </a:cubicBezTo>
                  <a:lnTo>
                    <a:pt x="200" y="0"/>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1"/>
            <p:cNvSpPr/>
            <p:nvPr/>
          </p:nvSpPr>
          <p:spPr>
            <a:xfrm>
              <a:off x="4839450" y="3387875"/>
              <a:ext cx="27550" cy="35875"/>
            </a:xfrm>
            <a:custGeom>
              <a:rect b="b" l="l" r="r" t="t"/>
              <a:pathLst>
                <a:path extrusionOk="0" h="1435" w="1102">
                  <a:moveTo>
                    <a:pt x="568" y="0"/>
                  </a:moveTo>
                  <a:cubicBezTo>
                    <a:pt x="201" y="0"/>
                    <a:pt x="34" y="167"/>
                    <a:pt x="34" y="400"/>
                  </a:cubicBezTo>
                  <a:cubicBezTo>
                    <a:pt x="34" y="934"/>
                    <a:pt x="868" y="734"/>
                    <a:pt x="868" y="1034"/>
                  </a:cubicBezTo>
                  <a:cubicBezTo>
                    <a:pt x="868" y="1134"/>
                    <a:pt x="768" y="1201"/>
                    <a:pt x="535" y="1201"/>
                  </a:cubicBezTo>
                  <a:cubicBezTo>
                    <a:pt x="368" y="1201"/>
                    <a:pt x="201" y="1168"/>
                    <a:pt x="101" y="1068"/>
                  </a:cubicBezTo>
                  <a:lnTo>
                    <a:pt x="1" y="1268"/>
                  </a:lnTo>
                  <a:cubicBezTo>
                    <a:pt x="168" y="1368"/>
                    <a:pt x="334" y="1435"/>
                    <a:pt x="535" y="1435"/>
                  </a:cubicBezTo>
                  <a:cubicBezTo>
                    <a:pt x="935" y="1435"/>
                    <a:pt x="1102" y="1234"/>
                    <a:pt x="1102" y="1001"/>
                  </a:cubicBezTo>
                  <a:cubicBezTo>
                    <a:pt x="1102" y="501"/>
                    <a:pt x="268" y="701"/>
                    <a:pt x="268" y="400"/>
                  </a:cubicBezTo>
                  <a:cubicBezTo>
                    <a:pt x="268" y="300"/>
                    <a:pt x="368" y="200"/>
                    <a:pt x="568" y="200"/>
                  </a:cubicBezTo>
                  <a:cubicBezTo>
                    <a:pt x="701" y="200"/>
                    <a:pt x="835" y="234"/>
                    <a:pt x="968" y="300"/>
                  </a:cubicBezTo>
                  <a:lnTo>
                    <a:pt x="1035" y="100"/>
                  </a:lnTo>
                  <a:cubicBezTo>
                    <a:pt x="902" y="34"/>
                    <a:pt x="735" y="0"/>
                    <a:pt x="5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1"/>
            <p:cNvSpPr/>
            <p:nvPr/>
          </p:nvSpPr>
          <p:spPr>
            <a:xfrm>
              <a:off x="4871975" y="3384750"/>
              <a:ext cx="8375" cy="38175"/>
            </a:xfrm>
            <a:custGeom>
              <a:rect b="b" l="l" r="r" t="t"/>
              <a:pathLst>
                <a:path extrusionOk="0" h="1527" w="335">
                  <a:moveTo>
                    <a:pt x="168" y="0"/>
                  </a:moveTo>
                  <a:cubicBezTo>
                    <a:pt x="93" y="0"/>
                    <a:pt x="18" y="42"/>
                    <a:pt x="1" y="125"/>
                  </a:cubicBezTo>
                  <a:cubicBezTo>
                    <a:pt x="1" y="225"/>
                    <a:pt x="68" y="292"/>
                    <a:pt x="168" y="292"/>
                  </a:cubicBezTo>
                  <a:cubicBezTo>
                    <a:pt x="268" y="292"/>
                    <a:pt x="334" y="225"/>
                    <a:pt x="334" y="125"/>
                  </a:cubicBezTo>
                  <a:cubicBezTo>
                    <a:pt x="318" y="42"/>
                    <a:pt x="243" y="0"/>
                    <a:pt x="168" y="0"/>
                  </a:cubicBezTo>
                  <a:close/>
                  <a:moveTo>
                    <a:pt x="34" y="459"/>
                  </a:moveTo>
                  <a:lnTo>
                    <a:pt x="34" y="1526"/>
                  </a:lnTo>
                  <a:lnTo>
                    <a:pt x="301" y="1526"/>
                  </a:lnTo>
                  <a:lnTo>
                    <a:pt x="301" y="45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a:off x="4885325" y="3396200"/>
              <a:ext cx="29950" cy="37625"/>
            </a:xfrm>
            <a:custGeom>
              <a:rect b="b" l="l" r="r" t="t"/>
              <a:pathLst>
                <a:path extrusionOk="0" h="1505" w="1198">
                  <a:moveTo>
                    <a:pt x="579" y="180"/>
                  </a:moveTo>
                  <a:cubicBezTo>
                    <a:pt x="753" y="180"/>
                    <a:pt x="924" y="325"/>
                    <a:pt x="901" y="534"/>
                  </a:cubicBezTo>
                  <a:lnTo>
                    <a:pt x="901" y="501"/>
                  </a:lnTo>
                  <a:cubicBezTo>
                    <a:pt x="901" y="701"/>
                    <a:pt x="768" y="835"/>
                    <a:pt x="568" y="835"/>
                  </a:cubicBezTo>
                  <a:cubicBezTo>
                    <a:pt x="267" y="835"/>
                    <a:pt x="134" y="468"/>
                    <a:pt x="367" y="268"/>
                  </a:cubicBezTo>
                  <a:cubicBezTo>
                    <a:pt x="428" y="207"/>
                    <a:pt x="503" y="180"/>
                    <a:pt x="579" y="180"/>
                  </a:cubicBezTo>
                  <a:close/>
                  <a:moveTo>
                    <a:pt x="534" y="1"/>
                  </a:moveTo>
                  <a:cubicBezTo>
                    <a:pt x="234" y="1"/>
                    <a:pt x="1" y="234"/>
                    <a:pt x="1" y="534"/>
                  </a:cubicBezTo>
                  <a:cubicBezTo>
                    <a:pt x="1" y="786"/>
                    <a:pt x="208" y="1038"/>
                    <a:pt x="483" y="1038"/>
                  </a:cubicBezTo>
                  <a:cubicBezTo>
                    <a:pt x="500" y="1038"/>
                    <a:pt x="517" y="1037"/>
                    <a:pt x="534" y="1035"/>
                  </a:cubicBezTo>
                  <a:cubicBezTo>
                    <a:pt x="668" y="1035"/>
                    <a:pt x="801" y="1001"/>
                    <a:pt x="901" y="901"/>
                  </a:cubicBezTo>
                  <a:lnTo>
                    <a:pt x="901" y="968"/>
                  </a:lnTo>
                  <a:cubicBezTo>
                    <a:pt x="901" y="1168"/>
                    <a:pt x="801" y="1268"/>
                    <a:pt x="568" y="1268"/>
                  </a:cubicBezTo>
                  <a:cubicBezTo>
                    <a:pt x="401" y="1268"/>
                    <a:pt x="267" y="1235"/>
                    <a:pt x="167" y="1135"/>
                  </a:cubicBezTo>
                  <a:lnTo>
                    <a:pt x="67" y="1335"/>
                  </a:lnTo>
                  <a:cubicBezTo>
                    <a:pt x="201" y="1435"/>
                    <a:pt x="401" y="1502"/>
                    <a:pt x="568" y="1502"/>
                  </a:cubicBezTo>
                  <a:cubicBezTo>
                    <a:pt x="587" y="1504"/>
                    <a:pt x="605" y="1505"/>
                    <a:pt x="624" y="1505"/>
                  </a:cubicBezTo>
                  <a:cubicBezTo>
                    <a:pt x="934" y="1505"/>
                    <a:pt x="1198" y="1249"/>
                    <a:pt x="1135" y="935"/>
                  </a:cubicBezTo>
                  <a:lnTo>
                    <a:pt x="1135" y="34"/>
                  </a:lnTo>
                  <a:lnTo>
                    <a:pt x="901" y="34"/>
                  </a:lnTo>
                  <a:lnTo>
                    <a:pt x="901" y="168"/>
                  </a:lnTo>
                  <a:cubicBezTo>
                    <a:pt x="801" y="67"/>
                    <a:pt x="668" y="1"/>
                    <a:pt x="5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a:off x="4922025" y="3396200"/>
              <a:ext cx="26700" cy="26725"/>
            </a:xfrm>
            <a:custGeom>
              <a:rect b="b" l="l" r="r" t="t"/>
              <a:pathLst>
                <a:path extrusionOk="0" h="1069" w="1068">
                  <a:moveTo>
                    <a:pt x="601" y="1"/>
                  </a:moveTo>
                  <a:cubicBezTo>
                    <a:pt x="467" y="1"/>
                    <a:pt x="334" y="67"/>
                    <a:pt x="234" y="168"/>
                  </a:cubicBezTo>
                  <a:lnTo>
                    <a:pt x="234" y="34"/>
                  </a:lnTo>
                  <a:lnTo>
                    <a:pt x="0" y="34"/>
                  </a:lnTo>
                  <a:lnTo>
                    <a:pt x="0" y="1068"/>
                  </a:lnTo>
                  <a:lnTo>
                    <a:pt x="267" y="1068"/>
                  </a:lnTo>
                  <a:lnTo>
                    <a:pt x="267" y="534"/>
                  </a:lnTo>
                  <a:cubicBezTo>
                    <a:pt x="234" y="368"/>
                    <a:pt x="367" y="201"/>
                    <a:pt x="567" y="201"/>
                  </a:cubicBezTo>
                  <a:cubicBezTo>
                    <a:pt x="701" y="201"/>
                    <a:pt x="801" y="301"/>
                    <a:pt x="801" y="501"/>
                  </a:cubicBezTo>
                  <a:lnTo>
                    <a:pt x="801" y="1068"/>
                  </a:lnTo>
                  <a:lnTo>
                    <a:pt x="1068" y="1068"/>
                  </a:lnTo>
                  <a:lnTo>
                    <a:pt x="1068" y="468"/>
                  </a:lnTo>
                  <a:cubicBezTo>
                    <a:pt x="1068" y="201"/>
                    <a:pt x="868" y="1"/>
                    <a:pt x="6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a:off x="4969550" y="3384750"/>
              <a:ext cx="8375" cy="38175"/>
            </a:xfrm>
            <a:custGeom>
              <a:rect b="b" l="l" r="r" t="t"/>
              <a:pathLst>
                <a:path extrusionOk="0" h="1527" w="335">
                  <a:moveTo>
                    <a:pt x="167" y="0"/>
                  </a:moveTo>
                  <a:cubicBezTo>
                    <a:pt x="92" y="0"/>
                    <a:pt x="17" y="42"/>
                    <a:pt x="1" y="125"/>
                  </a:cubicBezTo>
                  <a:cubicBezTo>
                    <a:pt x="1" y="225"/>
                    <a:pt x="67" y="292"/>
                    <a:pt x="167" y="292"/>
                  </a:cubicBezTo>
                  <a:cubicBezTo>
                    <a:pt x="234" y="292"/>
                    <a:pt x="334" y="225"/>
                    <a:pt x="334" y="125"/>
                  </a:cubicBezTo>
                  <a:cubicBezTo>
                    <a:pt x="318" y="42"/>
                    <a:pt x="242" y="0"/>
                    <a:pt x="167" y="0"/>
                  </a:cubicBezTo>
                  <a:close/>
                  <a:moveTo>
                    <a:pt x="34" y="459"/>
                  </a:moveTo>
                  <a:lnTo>
                    <a:pt x="34" y="1526"/>
                  </a:lnTo>
                  <a:lnTo>
                    <a:pt x="267" y="1526"/>
                  </a:lnTo>
                  <a:lnTo>
                    <a:pt x="267" y="45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p:nvPr/>
          </p:nvSpPr>
          <p:spPr>
            <a:xfrm>
              <a:off x="4984575" y="3396200"/>
              <a:ext cx="26700" cy="26725"/>
            </a:xfrm>
            <a:custGeom>
              <a:rect b="b" l="l" r="r" t="t"/>
              <a:pathLst>
                <a:path extrusionOk="0" h="1069" w="1068">
                  <a:moveTo>
                    <a:pt x="600" y="1"/>
                  </a:moveTo>
                  <a:cubicBezTo>
                    <a:pt x="467" y="1"/>
                    <a:pt x="334" y="67"/>
                    <a:pt x="234" y="168"/>
                  </a:cubicBezTo>
                  <a:lnTo>
                    <a:pt x="234" y="34"/>
                  </a:lnTo>
                  <a:lnTo>
                    <a:pt x="0" y="34"/>
                  </a:lnTo>
                  <a:lnTo>
                    <a:pt x="0" y="1068"/>
                  </a:lnTo>
                  <a:lnTo>
                    <a:pt x="267" y="1068"/>
                  </a:lnTo>
                  <a:lnTo>
                    <a:pt x="267" y="534"/>
                  </a:lnTo>
                  <a:cubicBezTo>
                    <a:pt x="234" y="368"/>
                    <a:pt x="367" y="201"/>
                    <a:pt x="567" y="201"/>
                  </a:cubicBezTo>
                  <a:cubicBezTo>
                    <a:pt x="701" y="201"/>
                    <a:pt x="801" y="301"/>
                    <a:pt x="801" y="501"/>
                  </a:cubicBezTo>
                  <a:lnTo>
                    <a:pt x="801" y="1068"/>
                  </a:lnTo>
                  <a:lnTo>
                    <a:pt x="1067" y="1068"/>
                  </a:lnTo>
                  <a:lnTo>
                    <a:pt x="1067" y="468"/>
                  </a:lnTo>
                  <a:cubicBezTo>
                    <a:pt x="1067" y="201"/>
                    <a:pt x="867" y="1"/>
                    <a:pt x="6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a:off x="2521975" y="1436475"/>
              <a:ext cx="1208375" cy="2551850"/>
            </a:xfrm>
            <a:custGeom>
              <a:rect b="b" l="l" r="r" t="t"/>
              <a:pathLst>
                <a:path extrusionOk="0" h="102074" w="48335">
                  <a:moveTo>
                    <a:pt x="5671" y="0"/>
                  </a:moveTo>
                  <a:cubicBezTo>
                    <a:pt x="2536" y="0"/>
                    <a:pt x="0" y="2535"/>
                    <a:pt x="0" y="5671"/>
                  </a:cubicBezTo>
                  <a:lnTo>
                    <a:pt x="0" y="96403"/>
                  </a:lnTo>
                  <a:cubicBezTo>
                    <a:pt x="0" y="99505"/>
                    <a:pt x="2536" y="102040"/>
                    <a:pt x="5671" y="102040"/>
                  </a:cubicBezTo>
                  <a:lnTo>
                    <a:pt x="42664" y="102073"/>
                  </a:lnTo>
                  <a:cubicBezTo>
                    <a:pt x="45800" y="102073"/>
                    <a:pt x="48302" y="99538"/>
                    <a:pt x="48335" y="96403"/>
                  </a:cubicBezTo>
                  <a:lnTo>
                    <a:pt x="48335" y="5704"/>
                  </a:lnTo>
                  <a:cubicBezTo>
                    <a:pt x="48335" y="2589"/>
                    <a:pt x="45832" y="33"/>
                    <a:pt x="42725" y="33"/>
                  </a:cubicBezTo>
                  <a:cubicBezTo>
                    <a:pt x="42704" y="33"/>
                    <a:pt x="42684" y="33"/>
                    <a:pt x="42664" y="34"/>
                  </a:cubicBezTo>
                  <a:lnTo>
                    <a:pt x="35492" y="34"/>
                  </a:lnTo>
                  <a:cubicBezTo>
                    <a:pt x="34492" y="34"/>
                    <a:pt x="33691" y="868"/>
                    <a:pt x="33724" y="1835"/>
                  </a:cubicBezTo>
                  <a:lnTo>
                    <a:pt x="33724" y="3136"/>
                  </a:lnTo>
                  <a:cubicBezTo>
                    <a:pt x="33758" y="4137"/>
                    <a:pt x="32957" y="4937"/>
                    <a:pt x="31990" y="4971"/>
                  </a:cubicBezTo>
                  <a:lnTo>
                    <a:pt x="17980" y="4971"/>
                  </a:lnTo>
                  <a:cubicBezTo>
                    <a:pt x="16979" y="4937"/>
                    <a:pt x="16212" y="4137"/>
                    <a:pt x="16212" y="3136"/>
                  </a:cubicBezTo>
                  <a:lnTo>
                    <a:pt x="16212" y="1835"/>
                  </a:lnTo>
                  <a:cubicBezTo>
                    <a:pt x="16245" y="868"/>
                    <a:pt x="15478" y="34"/>
                    <a:pt x="144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a:off x="2518625" y="1433975"/>
              <a:ext cx="1212575" cy="2554725"/>
            </a:xfrm>
            <a:custGeom>
              <a:rect b="b" l="l" r="r" t="t"/>
              <a:pathLst>
                <a:path extrusionOk="0" h="102189" w="48503">
                  <a:moveTo>
                    <a:pt x="42998" y="100"/>
                  </a:moveTo>
                  <a:lnTo>
                    <a:pt x="42798" y="134"/>
                  </a:lnTo>
                  <a:lnTo>
                    <a:pt x="42998" y="134"/>
                  </a:lnTo>
                  <a:cubicBezTo>
                    <a:pt x="43165" y="134"/>
                    <a:pt x="43365" y="134"/>
                    <a:pt x="43565" y="167"/>
                  </a:cubicBezTo>
                  <a:cubicBezTo>
                    <a:pt x="43365" y="134"/>
                    <a:pt x="43165" y="100"/>
                    <a:pt x="42998" y="100"/>
                  </a:cubicBezTo>
                  <a:close/>
                  <a:moveTo>
                    <a:pt x="16346" y="2902"/>
                  </a:moveTo>
                  <a:cubicBezTo>
                    <a:pt x="16313" y="3069"/>
                    <a:pt x="16313" y="3269"/>
                    <a:pt x="16346" y="3469"/>
                  </a:cubicBezTo>
                  <a:cubicBezTo>
                    <a:pt x="16363" y="3636"/>
                    <a:pt x="16413" y="3795"/>
                    <a:pt x="16488" y="3945"/>
                  </a:cubicBezTo>
                  <a:lnTo>
                    <a:pt x="16488" y="3945"/>
                  </a:lnTo>
                  <a:cubicBezTo>
                    <a:pt x="16413" y="3786"/>
                    <a:pt x="16363" y="3620"/>
                    <a:pt x="16346" y="3436"/>
                  </a:cubicBezTo>
                  <a:cubicBezTo>
                    <a:pt x="16346" y="3269"/>
                    <a:pt x="16346" y="3069"/>
                    <a:pt x="16346" y="2902"/>
                  </a:cubicBezTo>
                  <a:close/>
                  <a:moveTo>
                    <a:pt x="16488" y="3945"/>
                  </a:moveTo>
                  <a:cubicBezTo>
                    <a:pt x="16563" y="4103"/>
                    <a:pt x="16663" y="4253"/>
                    <a:pt x="16780" y="4403"/>
                  </a:cubicBezTo>
                  <a:cubicBezTo>
                    <a:pt x="16980" y="4637"/>
                    <a:pt x="17280" y="4837"/>
                    <a:pt x="17614" y="4937"/>
                  </a:cubicBezTo>
                  <a:cubicBezTo>
                    <a:pt x="17683" y="4951"/>
                    <a:pt x="17752" y="4959"/>
                    <a:pt x="17823" y="4964"/>
                  </a:cubicBezTo>
                  <a:lnTo>
                    <a:pt x="17823" y="4964"/>
                  </a:lnTo>
                  <a:cubicBezTo>
                    <a:pt x="17774" y="4955"/>
                    <a:pt x="17726" y="4946"/>
                    <a:pt x="17680" y="4937"/>
                  </a:cubicBezTo>
                  <a:cubicBezTo>
                    <a:pt x="17347" y="4870"/>
                    <a:pt x="17013" y="4670"/>
                    <a:pt x="16780" y="4370"/>
                  </a:cubicBezTo>
                  <a:cubicBezTo>
                    <a:pt x="16663" y="4237"/>
                    <a:pt x="16563" y="4095"/>
                    <a:pt x="16488" y="3945"/>
                  </a:cubicBezTo>
                  <a:close/>
                  <a:moveTo>
                    <a:pt x="35817" y="25"/>
                  </a:moveTo>
                  <a:cubicBezTo>
                    <a:pt x="35496" y="25"/>
                    <a:pt x="35194" y="85"/>
                    <a:pt x="34893" y="167"/>
                  </a:cubicBezTo>
                  <a:cubicBezTo>
                    <a:pt x="34492" y="334"/>
                    <a:pt x="34192" y="601"/>
                    <a:pt x="33992" y="968"/>
                  </a:cubicBezTo>
                  <a:cubicBezTo>
                    <a:pt x="33892" y="1168"/>
                    <a:pt x="33825" y="1368"/>
                    <a:pt x="33792" y="1568"/>
                  </a:cubicBezTo>
                  <a:cubicBezTo>
                    <a:pt x="33758" y="1802"/>
                    <a:pt x="33725" y="2002"/>
                    <a:pt x="33758" y="2235"/>
                  </a:cubicBezTo>
                  <a:lnTo>
                    <a:pt x="33758" y="2902"/>
                  </a:lnTo>
                  <a:cubicBezTo>
                    <a:pt x="33758" y="3136"/>
                    <a:pt x="33725" y="3369"/>
                    <a:pt x="33692" y="3603"/>
                  </a:cubicBezTo>
                  <a:cubicBezTo>
                    <a:pt x="33592" y="4070"/>
                    <a:pt x="33325" y="4470"/>
                    <a:pt x="32924" y="4737"/>
                  </a:cubicBezTo>
                  <a:cubicBezTo>
                    <a:pt x="32691" y="4870"/>
                    <a:pt x="32457" y="4937"/>
                    <a:pt x="32224" y="4970"/>
                  </a:cubicBezTo>
                  <a:lnTo>
                    <a:pt x="18147" y="4970"/>
                  </a:lnTo>
                  <a:cubicBezTo>
                    <a:pt x="18030" y="4970"/>
                    <a:pt x="17924" y="4970"/>
                    <a:pt x="17823" y="4964"/>
                  </a:cubicBezTo>
                  <a:lnTo>
                    <a:pt x="17823" y="4964"/>
                  </a:lnTo>
                  <a:cubicBezTo>
                    <a:pt x="17954" y="4986"/>
                    <a:pt x="18093" y="5004"/>
                    <a:pt x="18214" y="5004"/>
                  </a:cubicBezTo>
                  <a:lnTo>
                    <a:pt x="31523" y="5004"/>
                  </a:lnTo>
                  <a:cubicBezTo>
                    <a:pt x="31701" y="5004"/>
                    <a:pt x="31864" y="5019"/>
                    <a:pt x="32032" y="5019"/>
                  </a:cubicBezTo>
                  <a:cubicBezTo>
                    <a:pt x="32116" y="5019"/>
                    <a:pt x="32202" y="5015"/>
                    <a:pt x="32291" y="5004"/>
                  </a:cubicBezTo>
                  <a:cubicBezTo>
                    <a:pt x="32558" y="4970"/>
                    <a:pt x="32791" y="4870"/>
                    <a:pt x="33025" y="4737"/>
                  </a:cubicBezTo>
                  <a:cubicBezTo>
                    <a:pt x="33425" y="4470"/>
                    <a:pt x="33725" y="4036"/>
                    <a:pt x="33858" y="3569"/>
                  </a:cubicBezTo>
                  <a:cubicBezTo>
                    <a:pt x="33892" y="3336"/>
                    <a:pt x="33892" y="3102"/>
                    <a:pt x="33892" y="2869"/>
                  </a:cubicBezTo>
                  <a:lnTo>
                    <a:pt x="33892" y="2168"/>
                  </a:lnTo>
                  <a:cubicBezTo>
                    <a:pt x="33858" y="1968"/>
                    <a:pt x="33892" y="1735"/>
                    <a:pt x="33925" y="1535"/>
                  </a:cubicBezTo>
                  <a:cubicBezTo>
                    <a:pt x="33959" y="1335"/>
                    <a:pt x="34025" y="1134"/>
                    <a:pt x="34125" y="934"/>
                  </a:cubicBezTo>
                  <a:cubicBezTo>
                    <a:pt x="34325" y="601"/>
                    <a:pt x="34626" y="334"/>
                    <a:pt x="34993" y="167"/>
                  </a:cubicBezTo>
                  <a:cubicBezTo>
                    <a:pt x="35281" y="88"/>
                    <a:pt x="35570" y="30"/>
                    <a:pt x="35859" y="25"/>
                  </a:cubicBezTo>
                  <a:lnTo>
                    <a:pt x="35859" y="25"/>
                  </a:lnTo>
                  <a:cubicBezTo>
                    <a:pt x="35914" y="26"/>
                    <a:pt x="35970" y="29"/>
                    <a:pt x="36027" y="34"/>
                  </a:cubicBezTo>
                  <a:lnTo>
                    <a:pt x="36093" y="34"/>
                  </a:lnTo>
                  <a:cubicBezTo>
                    <a:pt x="36028" y="28"/>
                    <a:pt x="35963" y="25"/>
                    <a:pt x="35898" y="25"/>
                  </a:cubicBezTo>
                  <a:cubicBezTo>
                    <a:pt x="35885" y="25"/>
                    <a:pt x="35872" y="25"/>
                    <a:pt x="35859" y="25"/>
                  </a:cubicBezTo>
                  <a:lnTo>
                    <a:pt x="35859" y="25"/>
                  </a:lnTo>
                  <a:cubicBezTo>
                    <a:pt x="35845" y="25"/>
                    <a:pt x="35831" y="25"/>
                    <a:pt x="35817" y="25"/>
                  </a:cubicBezTo>
                  <a:close/>
                  <a:moveTo>
                    <a:pt x="5972" y="0"/>
                  </a:moveTo>
                  <a:cubicBezTo>
                    <a:pt x="5105" y="0"/>
                    <a:pt x="4237" y="134"/>
                    <a:pt x="3470" y="501"/>
                  </a:cubicBezTo>
                  <a:cubicBezTo>
                    <a:pt x="2670" y="834"/>
                    <a:pt x="1936" y="1368"/>
                    <a:pt x="1369" y="2068"/>
                  </a:cubicBezTo>
                  <a:cubicBezTo>
                    <a:pt x="802" y="2736"/>
                    <a:pt x="401" y="3569"/>
                    <a:pt x="201" y="4470"/>
                  </a:cubicBezTo>
                  <a:cubicBezTo>
                    <a:pt x="134" y="4670"/>
                    <a:pt x="101" y="4904"/>
                    <a:pt x="68" y="5137"/>
                  </a:cubicBezTo>
                  <a:cubicBezTo>
                    <a:pt x="34" y="5371"/>
                    <a:pt x="34" y="5571"/>
                    <a:pt x="34" y="5804"/>
                  </a:cubicBezTo>
                  <a:lnTo>
                    <a:pt x="34" y="7172"/>
                  </a:lnTo>
                  <a:lnTo>
                    <a:pt x="34" y="18647"/>
                  </a:lnTo>
                  <a:lnTo>
                    <a:pt x="34" y="43932"/>
                  </a:lnTo>
                  <a:lnTo>
                    <a:pt x="34" y="71885"/>
                  </a:lnTo>
                  <a:lnTo>
                    <a:pt x="34" y="86662"/>
                  </a:lnTo>
                  <a:lnTo>
                    <a:pt x="34" y="94234"/>
                  </a:lnTo>
                  <a:lnTo>
                    <a:pt x="34" y="96136"/>
                  </a:lnTo>
                  <a:cubicBezTo>
                    <a:pt x="1" y="96770"/>
                    <a:pt x="101" y="97437"/>
                    <a:pt x="268" y="98037"/>
                  </a:cubicBezTo>
                  <a:cubicBezTo>
                    <a:pt x="635" y="99305"/>
                    <a:pt x="1435" y="100405"/>
                    <a:pt x="2503" y="101139"/>
                  </a:cubicBezTo>
                  <a:cubicBezTo>
                    <a:pt x="3518" y="101816"/>
                    <a:pt x="4704" y="102181"/>
                    <a:pt x="5903" y="102181"/>
                  </a:cubicBezTo>
                  <a:cubicBezTo>
                    <a:pt x="6004" y="102181"/>
                    <a:pt x="6105" y="102179"/>
                    <a:pt x="6205" y="102173"/>
                  </a:cubicBezTo>
                  <a:lnTo>
                    <a:pt x="39563" y="102173"/>
                  </a:lnTo>
                  <a:cubicBezTo>
                    <a:pt x="40341" y="102173"/>
                    <a:pt x="41134" y="102188"/>
                    <a:pt x="41922" y="102188"/>
                  </a:cubicBezTo>
                  <a:cubicBezTo>
                    <a:pt x="42316" y="102188"/>
                    <a:pt x="42709" y="102185"/>
                    <a:pt x="43098" y="102173"/>
                  </a:cubicBezTo>
                  <a:cubicBezTo>
                    <a:pt x="44299" y="102107"/>
                    <a:pt x="45433" y="101673"/>
                    <a:pt x="46367" y="100906"/>
                  </a:cubicBezTo>
                  <a:cubicBezTo>
                    <a:pt x="46834" y="100539"/>
                    <a:pt x="47235" y="100105"/>
                    <a:pt x="47568" y="99605"/>
                  </a:cubicBezTo>
                  <a:cubicBezTo>
                    <a:pt x="47868" y="99105"/>
                    <a:pt x="48102" y="98571"/>
                    <a:pt x="48269" y="98004"/>
                  </a:cubicBezTo>
                  <a:cubicBezTo>
                    <a:pt x="48436" y="97437"/>
                    <a:pt x="48502" y="96870"/>
                    <a:pt x="48502" y="96303"/>
                  </a:cubicBezTo>
                  <a:lnTo>
                    <a:pt x="48502" y="87796"/>
                  </a:lnTo>
                  <a:cubicBezTo>
                    <a:pt x="48502" y="69984"/>
                    <a:pt x="48502" y="53972"/>
                    <a:pt x="48502" y="40496"/>
                  </a:cubicBezTo>
                  <a:cubicBezTo>
                    <a:pt x="48469" y="27020"/>
                    <a:pt x="48469" y="16112"/>
                    <a:pt x="48469" y="8573"/>
                  </a:cubicBezTo>
                  <a:lnTo>
                    <a:pt x="48469" y="5904"/>
                  </a:lnTo>
                  <a:cubicBezTo>
                    <a:pt x="48469" y="5104"/>
                    <a:pt x="48335" y="4337"/>
                    <a:pt x="48069" y="3603"/>
                  </a:cubicBezTo>
                  <a:cubicBezTo>
                    <a:pt x="47802" y="3002"/>
                    <a:pt x="47435" y="2435"/>
                    <a:pt x="46968" y="1935"/>
                  </a:cubicBezTo>
                  <a:cubicBezTo>
                    <a:pt x="46601" y="1535"/>
                    <a:pt x="46167" y="1168"/>
                    <a:pt x="45700" y="901"/>
                  </a:cubicBezTo>
                  <a:cubicBezTo>
                    <a:pt x="45033" y="501"/>
                    <a:pt x="44300" y="267"/>
                    <a:pt x="43566" y="167"/>
                  </a:cubicBezTo>
                  <a:lnTo>
                    <a:pt x="43566" y="167"/>
                  </a:lnTo>
                  <a:cubicBezTo>
                    <a:pt x="44300" y="267"/>
                    <a:pt x="45000" y="501"/>
                    <a:pt x="45667" y="901"/>
                  </a:cubicBezTo>
                  <a:cubicBezTo>
                    <a:pt x="46134" y="1201"/>
                    <a:pt x="46568" y="1535"/>
                    <a:pt x="46934" y="1968"/>
                  </a:cubicBezTo>
                  <a:cubicBezTo>
                    <a:pt x="47935" y="3036"/>
                    <a:pt x="48436" y="4437"/>
                    <a:pt x="48402" y="5904"/>
                  </a:cubicBezTo>
                  <a:lnTo>
                    <a:pt x="48402" y="8606"/>
                  </a:lnTo>
                  <a:cubicBezTo>
                    <a:pt x="48402" y="16145"/>
                    <a:pt x="48402" y="27020"/>
                    <a:pt x="48369" y="40496"/>
                  </a:cubicBezTo>
                  <a:cubicBezTo>
                    <a:pt x="48369" y="53972"/>
                    <a:pt x="48369" y="70017"/>
                    <a:pt x="48369" y="87830"/>
                  </a:cubicBezTo>
                  <a:lnTo>
                    <a:pt x="48369" y="94601"/>
                  </a:lnTo>
                  <a:lnTo>
                    <a:pt x="48369" y="96303"/>
                  </a:lnTo>
                  <a:cubicBezTo>
                    <a:pt x="48369" y="96870"/>
                    <a:pt x="48302" y="97437"/>
                    <a:pt x="48135" y="97970"/>
                  </a:cubicBezTo>
                  <a:cubicBezTo>
                    <a:pt x="48002" y="98537"/>
                    <a:pt x="47768" y="99038"/>
                    <a:pt x="47435" y="99538"/>
                  </a:cubicBezTo>
                  <a:cubicBezTo>
                    <a:pt x="47135" y="100005"/>
                    <a:pt x="46734" y="100439"/>
                    <a:pt x="46301" y="100806"/>
                  </a:cubicBezTo>
                  <a:cubicBezTo>
                    <a:pt x="45400" y="101540"/>
                    <a:pt x="44266" y="101973"/>
                    <a:pt x="43132" y="102040"/>
                  </a:cubicBezTo>
                  <a:lnTo>
                    <a:pt x="6172" y="102040"/>
                  </a:lnTo>
                  <a:cubicBezTo>
                    <a:pt x="6074" y="102045"/>
                    <a:pt x="5975" y="102048"/>
                    <a:pt x="5877" y="102048"/>
                  </a:cubicBezTo>
                  <a:cubicBezTo>
                    <a:pt x="4709" y="102048"/>
                    <a:pt x="3557" y="101685"/>
                    <a:pt x="2603" y="101039"/>
                  </a:cubicBezTo>
                  <a:cubicBezTo>
                    <a:pt x="1535" y="100305"/>
                    <a:pt x="768" y="99238"/>
                    <a:pt x="401" y="98037"/>
                  </a:cubicBezTo>
                  <a:cubicBezTo>
                    <a:pt x="234" y="97437"/>
                    <a:pt x="168" y="96803"/>
                    <a:pt x="168" y="96169"/>
                  </a:cubicBezTo>
                  <a:lnTo>
                    <a:pt x="168" y="18680"/>
                  </a:lnTo>
                  <a:lnTo>
                    <a:pt x="168" y="7205"/>
                  </a:lnTo>
                  <a:lnTo>
                    <a:pt x="168" y="5804"/>
                  </a:lnTo>
                  <a:cubicBezTo>
                    <a:pt x="201" y="5604"/>
                    <a:pt x="168" y="5371"/>
                    <a:pt x="201" y="5137"/>
                  </a:cubicBezTo>
                  <a:cubicBezTo>
                    <a:pt x="268" y="4904"/>
                    <a:pt x="268" y="4704"/>
                    <a:pt x="335" y="4470"/>
                  </a:cubicBezTo>
                  <a:cubicBezTo>
                    <a:pt x="535" y="3636"/>
                    <a:pt x="935" y="2836"/>
                    <a:pt x="1502" y="2135"/>
                  </a:cubicBezTo>
                  <a:cubicBezTo>
                    <a:pt x="2557" y="857"/>
                    <a:pt x="4163" y="129"/>
                    <a:pt x="5821" y="129"/>
                  </a:cubicBezTo>
                  <a:cubicBezTo>
                    <a:pt x="5893" y="129"/>
                    <a:pt x="5966" y="131"/>
                    <a:pt x="6039" y="134"/>
                  </a:cubicBezTo>
                  <a:lnTo>
                    <a:pt x="14511" y="134"/>
                  </a:lnTo>
                  <a:cubicBezTo>
                    <a:pt x="14557" y="130"/>
                    <a:pt x="14603" y="127"/>
                    <a:pt x="14649" y="127"/>
                  </a:cubicBezTo>
                  <a:cubicBezTo>
                    <a:pt x="14969" y="127"/>
                    <a:pt x="15287" y="230"/>
                    <a:pt x="15579" y="434"/>
                  </a:cubicBezTo>
                  <a:cubicBezTo>
                    <a:pt x="15879" y="634"/>
                    <a:pt x="16079" y="934"/>
                    <a:pt x="16213" y="1301"/>
                  </a:cubicBezTo>
                  <a:cubicBezTo>
                    <a:pt x="16313" y="1635"/>
                    <a:pt x="16346" y="2002"/>
                    <a:pt x="16346" y="2369"/>
                  </a:cubicBezTo>
                  <a:cubicBezTo>
                    <a:pt x="16379" y="1968"/>
                    <a:pt x="16346" y="1601"/>
                    <a:pt x="16246" y="1234"/>
                  </a:cubicBezTo>
                  <a:cubicBezTo>
                    <a:pt x="16112" y="868"/>
                    <a:pt x="15846" y="534"/>
                    <a:pt x="15545" y="334"/>
                  </a:cubicBezTo>
                  <a:cubicBezTo>
                    <a:pt x="15212" y="100"/>
                    <a:pt x="14812" y="0"/>
                    <a:pt x="14445" y="0"/>
                  </a:cubicBezTo>
                  <a:close/>
                </a:path>
              </a:pathLst>
            </a:custGeom>
            <a:solidFill>
              <a:srgbClr val="26323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3473475" y="1645950"/>
              <a:ext cx="133475" cy="6000"/>
            </a:xfrm>
            <a:custGeom>
              <a:rect b="b" l="l" r="r" t="t"/>
              <a:pathLst>
                <a:path extrusionOk="0" h="240" w="5339">
                  <a:moveTo>
                    <a:pt x="1921" y="0"/>
                  </a:moveTo>
                  <a:cubicBezTo>
                    <a:pt x="1282" y="0"/>
                    <a:pt x="650" y="55"/>
                    <a:pt x="1" y="127"/>
                  </a:cubicBezTo>
                  <a:cubicBezTo>
                    <a:pt x="676" y="202"/>
                    <a:pt x="1333" y="240"/>
                    <a:pt x="1999" y="240"/>
                  </a:cubicBezTo>
                  <a:cubicBezTo>
                    <a:pt x="2221" y="240"/>
                    <a:pt x="2444" y="236"/>
                    <a:pt x="2669" y="227"/>
                  </a:cubicBezTo>
                  <a:cubicBezTo>
                    <a:pt x="2895" y="236"/>
                    <a:pt x="3118" y="240"/>
                    <a:pt x="3340" y="240"/>
                  </a:cubicBezTo>
                  <a:cubicBezTo>
                    <a:pt x="4006" y="240"/>
                    <a:pt x="4663" y="202"/>
                    <a:pt x="5338" y="127"/>
                  </a:cubicBezTo>
                  <a:cubicBezTo>
                    <a:pt x="4689" y="55"/>
                    <a:pt x="4057" y="0"/>
                    <a:pt x="3418" y="0"/>
                  </a:cubicBezTo>
                  <a:cubicBezTo>
                    <a:pt x="3170" y="0"/>
                    <a:pt x="2921" y="9"/>
                    <a:pt x="2669" y="27"/>
                  </a:cubicBezTo>
                  <a:cubicBezTo>
                    <a:pt x="2418" y="9"/>
                    <a:pt x="2169" y="0"/>
                    <a:pt x="19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a:off x="3460150" y="1668000"/>
              <a:ext cx="132600" cy="5650"/>
            </a:xfrm>
            <a:custGeom>
              <a:rect b="b" l="l" r="r" t="t"/>
              <a:pathLst>
                <a:path extrusionOk="0" h="226" w="5304">
                  <a:moveTo>
                    <a:pt x="1994" y="0"/>
                  </a:moveTo>
                  <a:cubicBezTo>
                    <a:pt x="1320" y="0"/>
                    <a:pt x="651" y="38"/>
                    <a:pt x="0" y="113"/>
                  </a:cubicBezTo>
                  <a:cubicBezTo>
                    <a:pt x="651" y="188"/>
                    <a:pt x="1320" y="225"/>
                    <a:pt x="1994" y="225"/>
                  </a:cubicBezTo>
                  <a:cubicBezTo>
                    <a:pt x="2218" y="225"/>
                    <a:pt x="2444" y="221"/>
                    <a:pt x="2669" y="213"/>
                  </a:cubicBezTo>
                  <a:cubicBezTo>
                    <a:pt x="2886" y="221"/>
                    <a:pt x="3104" y="225"/>
                    <a:pt x="3324" y="225"/>
                  </a:cubicBezTo>
                  <a:cubicBezTo>
                    <a:pt x="3984" y="225"/>
                    <a:pt x="4654" y="188"/>
                    <a:pt x="5304" y="113"/>
                  </a:cubicBezTo>
                  <a:cubicBezTo>
                    <a:pt x="4654" y="38"/>
                    <a:pt x="3984" y="0"/>
                    <a:pt x="3324" y="0"/>
                  </a:cubicBezTo>
                  <a:cubicBezTo>
                    <a:pt x="3104" y="0"/>
                    <a:pt x="2886" y="4"/>
                    <a:pt x="2669" y="13"/>
                  </a:cubicBezTo>
                  <a:cubicBezTo>
                    <a:pt x="2444" y="4"/>
                    <a:pt x="2218" y="0"/>
                    <a:pt x="19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a:off x="3466825" y="1688475"/>
              <a:ext cx="133450" cy="6025"/>
            </a:xfrm>
            <a:custGeom>
              <a:rect b="b" l="l" r="r" t="t"/>
              <a:pathLst>
                <a:path extrusionOk="0" h="241" w="5338">
                  <a:moveTo>
                    <a:pt x="1915" y="1"/>
                  </a:moveTo>
                  <a:cubicBezTo>
                    <a:pt x="1268" y="1"/>
                    <a:pt x="625" y="55"/>
                    <a:pt x="0" y="128"/>
                  </a:cubicBezTo>
                  <a:cubicBezTo>
                    <a:pt x="651" y="203"/>
                    <a:pt x="1320" y="240"/>
                    <a:pt x="1994" y="240"/>
                  </a:cubicBezTo>
                  <a:cubicBezTo>
                    <a:pt x="2218" y="240"/>
                    <a:pt x="2443" y="236"/>
                    <a:pt x="2669" y="228"/>
                  </a:cubicBezTo>
                  <a:cubicBezTo>
                    <a:pt x="2885" y="236"/>
                    <a:pt x="3104" y="240"/>
                    <a:pt x="3325" y="240"/>
                  </a:cubicBezTo>
                  <a:cubicBezTo>
                    <a:pt x="3986" y="240"/>
                    <a:pt x="4662" y="203"/>
                    <a:pt x="5337" y="128"/>
                  </a:cubicBezTo>
                  <a:cubicBezTo>
                    <a:pt x="4688" y="55"/>
                    <a:pt x="4039" y="1"/>
                    <a:pt x="3402" y="1"/>
                  </a:cubicBezTo>
                  <a:cubicBezTo>
                    <a:pt x="3156" y="1"/>
                    <a:pt x="2911" y="9"/>
                    <a:pt x="2669" y="28"/>
                  </a:cubicBezTo>
                  <a:cubicBezTo>
                    <a:pt x="2417" y="9"/>
                    <a:pt x="2166" y="1"/>
                    <a:pt x="19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a:off x="2785500" y="1850150"/>
              <a:ext cx="666325" cy="629400"/>
            </a:xfrm>
            <a:custGeom>
              <a:rect b="b" l="l" r="r" t="t"/>
              <a:pathLst>
                <a:path extrusionOk="0" h="25176" w="26653">
                  <a:moveTo>
                    <a:pt x="13283" y="1"/>
                  </a:moveTo>
                  <a:cubicBezTo>
                    <a:pt x="12415" y="1"/>
                    <a:pt x="11545" y="59"/>
                    <a:pt x="10708" y="199"/>
                  </a:cubicBezTo>
                  <a:cubicBezTo>
                    <a:pt x="9040" y="399"/>
                    <a:pt x="7472" y="899"/>
                    <a:pt x="6005" y="1666"/>
                  </a:cubicBezTo>
                  <a:cubicBezTo>
                    <a:pt x="4203" y="2600"/>
                    <a:pt x="2702" y="4001"/>
                    <a:pt x="1668" y="5736"/>
                  </a:cubicBezTo>
                  <a:cubicBezTo>
                    <a:pt x="534" y="7737"/>
                    <a:pt x="0" y="10039"/>
                    <a:pt x="134" y="12374"/>
                  </a:cubicBezTo>
                  <a:cubicBezTo>
                    <a:pt x="267" y="14909"/>
                    <a:pt x="1134" y="17378"/>
                    <a:pt x="2602" y="19479"/>
                  </a:cubicBezTo>
                  <a:cubicBezTo>
                    <a:pt x="4137" y="21747"/>
                    <a:pt x="6371" y="23482"/>
                    <a:pt x="8940" y="24416"/>
                  </a:cubicBezTo>
                  <a:cubicBezTo>
                    <a:pt x="10404" y="24923"/>
                    <a:pt x="11930" y="25176"/>
                    <a:pt x="13461" y="25176"/>
                  </a:cubicBezTo>
                  <a:cubicBezTo>
                    <a:pt x="14652" y="25176"/>
                    <a:pt x="15845" y="25023"/>
                    <a:pt x="17012" y="24716"/>
                  </a:cubicBezTo>
                  <a:cubicBezTo>
                    <a:pt x="18280" y="24383"/>
                    <a:pt x="19447" y="23849"/>
                    <a:pt x="20548" y="23148"/>
                  </a:cubicBezTo>
                  <a:cubicBezTo>
                    <a:pt x="21616" y="22481"/>
                    <a:pt x="22550" y="21647"/>
                    <a:pt x="23350" y="20713"/>
                  </a:cubicBezTo>
                  <a:cubicBezTo>
                    <a:pt x="24851" y="18945"/>
                    <a:pt x="25852" y="16811"/>
                    <a:pt x="26286" y="14542"/>
                  </a:cubicBezTo>
                  <a:cubicBezTo>
                    <a:pt x="26653" y="12574"/>
                    <a:pt x="26519" y="10539"/>
                    <a:pt x="25885" y="8605"/>
                  </a:cubicBezTo>
                  <a:cubicBezTo>
                    <a:pt x="25785" y="8171"/>
                    <a:pt x="25619" y="7771"/>
                    <a:pt x="25418" y="7370"/>
                  </a:cubicBezTo>
                  <a:cubicBezTo>
                    <a:pt x="25218" y="6970"/>
                    <a:pt x="25051" y="6603"/>
                    <a:pt x="24851" y="6236"/>
                  </a:cubicBezTo>
                  <a:cubicBezTo>
                    <a:pt x="24451" y="5569"/>
                    <a:pt x="24017" y="4935"/>
                    <a:pt x="23517" y="4335"/>
                  </a:cubicBezTo>
                  <a:cubicBezTo>
                    <a:pt x="22716" y="3368"/>
                    <a:pt x="21749" y="2534"/>
                    <a:pt x="20715" y="1866"/>
                  </a:cubicBezTo>
                  <a:cubicBezTo>
                    <a:pt x="20348" y="1633"/>
                    <a:pt x="19948" y="1399"/>
                    <a:pt x="19548" y="1199"/>
                  </a:cubicBezTo>
                  <a:cubicBezTo>
                    <a:pt x="19181" y="999"/>
                    <a:pt x="18880" y="866"/>
                    <a:pt x="18647" y="766"/>
                  </a:cubicBezTo>
                  <a:lnTo>
                    <a:pt x="18046" y="566"/>
                  </a:lnTo>
                  <a:lnTo>
                    <a:pt x="17846" y="499"/>
                  </a:lnTo>
                  <a:lnTo>
                    <a:pt x="18046" y="599"/>
                  </a:lnTo>
                  <a:lnTo>
                    <a:pt x="18614" y="799"/>
                  </a:lnTo>
                  <a:cubicBezTo>
                    <a:pt x="18847" y="899"/>
                    <a:pt x="19147" y="1066"/>
                    <a:pt x="19514" y="1233"/>
                  </a:cubicBezTo>
                  <a:cubicBezTo>
                    <a:pt x="21682" y="2367"/>
                    <a:pt x="23484" y="4135"/>
                    <a:pt x="24718" y="6270"/>
                  </a:cubicBezTo>
                  <a:cubicBezTo>
                    <a:pt x="24918" y="6637"/>
                    <a:pt x="25118" y="6970"/>
                    <a:pt x="25285" y="7404"/>
                  </a:cubicBezTo>
                  <a:cubicBezTo>
                    <a:pt x="25452" y="7804"/>
                    <a:pt x="25619" y="8238"/>
                    <a:pt x="25752" y="8638"/>
                  </a:cubicBezTo>
                  <a:cubicBezTo>
                    <a:pt x="26352" y="10539"/>
                    <a:pt x="26452" y="12541"/>
                    <a:pt x="26086" y="14476"/>
                  </a:cubicBezTo>
                  <a:cubicBezTo>
                    <a:pt x="25685" y="16744"/>
                    <a:pt x="24685" y="18812"/>
                    <a:pt x="23217" y="20547"/>
                  </a:cubicBezTo>
                  <a:cubicBezTo>
                    <a:pt x="21582" y="22481"/>
                    <a:pt x="19381" y="23849"/>
                    <a:pt x="16946" y="24483"/>
                  </a:cubicBezTo>
                  <a:cubicBezTo>
                    <a:pt x="15807" y="24789"/>
                    <a:pt x="14637" y="24942"/>
                    <a:pt x="13468" y="24942"/>
                  </a:cubicBezTo>
                  <a:cubicBezTo>
                    <a:pt x="11966" y="24942"/>
                    <a:pt x="10466" y="24689"/>
                    <a:pt x="9040" y="24182"/>
                  </a:cubicBezTo>
                  <a:cubicBezTo>
                    <a:pt x="6472" y="23248"/>
                    <a:pt x="4303" y="21547"/>
                    <a:pt x="2769" y="19346"/>
                  </a:cubicBezTo>
                  <a:cubicBezTo>
                    <a:pt x="1335" y="17278"/>
                    <a:pt x="467" y="14842"/>
                    <a:pt x="334" y="12341"/>
                  </a:cubicBezTo>
                  <a:cubicBezTo>
                    <a:pt x="200" y="10072"/>
                    <a:pt x="701" y="7804"/>
                    <a:pt x="1835" y="5836"/>
                  </a:cubicBezTo>
                  <a:cubicBezTo>
                    <a:pt x="2836" y="4135"/>
                    <a:pt x="4337" y="2734"/>
                    <a:pt x="6071" y="1833"/>
                  </a:cubicBezTo>
                  <a:cubicBezTo>
                    <a:pt x="7539" y="1033"/>
                    <a:pt x="9107" y="532"/>
                    <a:pt x="10708" y="299"/>
                  </a:cubicBezTo>
                  <a:cubicBezTo>
                    <a:pt x="11736" y="160"/>
                    <a:pt x="12765" y="90"/>
                    <a:pt x="13793" y="90"/>
                  </a:cubicBezTo>
                  <a:cubicBezTo>
                    <a:pt x="13999" y="90"/>
                    <a:pt x="14205" y="93"/>
                    <a:pt x="14411" y="99"/>
                  </a:cubicBezTo>
                  <a:cubicBezTo>
                    <a:pt x="15411" y="132"/>
                    <a:pt x="16212" y="232"/>
                    <a:pt x="16746" y="299"/>
                  </a:cubicBezTo>
                  <a:lnTo>
                    <a:pt x="17346" y="365"/>
                  </a:lnTo>
                  <a:lnTo>
                    <a:pt x="17546" y="365"/>
                  </a:lnTo>
                  <a:cubicBezTo>
                    <a:pt x="16512" y="165"/>
                    <a:pt x="15478" y="65"/>
                    <a:pt x="14411" y="32"/>
                  </a:cubicBezTo>
                  <a:cubicBezTo>
                    <a:pt x="14037" y="12"/>
                    <a:pt x="13660" y="1"/>
                    <a:pt x="132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1"/>
            <p:cNvSpPr/>
            <p:nvPr/>
          </p:nvSpPr>
          <p:spPr>
            <a:xfrm>
              <a:off x="2961450" y="2097400"/>
              <a:ext cx="352775" cy="208875"/>
            </a:xfrm>
            <a:custGeom>
              <a:rect b="b" l="l" r="r" t="t"/>
              <a:pathLst>
                <a:path extrusionOk="0" h="8355" w="14111">
                  <a:moveTo>
                    <a:pt x="7024" y="1"/>
                  </a:moveTo>
                  <a:cubicBezTo>
                    <a:pt x="6908" y="1"/>
                    <a:pt x="6790" y="6"/>
                    <a:pt x="6672" y="16"/>
                  </a:cubicBezTo>
                  <a:cubicBezTo>
                    <a:pt x="5138" y="149"/>
                    <a:pt x="3703" y="850"/>
                    <a:pt x="2669" y="1950"/>
                  </a:cubicBezTo>
                  <a:cubicBezTo>
                    <a:pt x="1802" y="2818"/>
                    <a:pt x="1168" y="3885"/>
                    <a:pt x="734" y="5053"/>
                  </a:cubicBezTo>
                  <a:cubicBezTo>
                    <a:pt x="468" y="5820"/>
                    <a:pt x="234" y="6620"/>
                    <a:pt x="134" y="7454"/>
                  </a:cubicBezTo>
                  <a:cubicBezTo>
                    <a:pt x="67" y="7721"/>
                    <a:pt x="34" y="7955"/>
                    <a:pt x="34" y="8121"/>
                  </a:cubicBezTo>
                  <a:cubicBezTo>
                    <a:pt x="1" y="8188"/>
                    <a:pt x="1" y="8255"/>
                    <a:pt x="34" y="8355"/>
                  </a:cubicBezTo>
                  <a:cubicBezTo>
                    <a:pt x="67" y="8288"/>
                    <a:pt x="67" y="8188"/>
                    <a:pt x="67" y="8121"/>
                  </a:cubicBezTo>
                  <a:cubicBezTo>
                    <a:pt x="134" y="7955"/>
                    <a:pt x="167" y="7721"/>
                    <a:pt x="201" y="7454"/>
                  </a:cubicBezTo>
                  <a:cubicBezTo>
                    <a:pt x="368" y="6654"/>
                    <a:pt x="601" y="5886"/>
                    <a:pt x="901" y="5119"/>
                  </a:cubicBezTo>
                  <a:cubicBezTo>
                    <a:pt x="1335" y="3985"/>
                    <a:pt x="1969" y="2951"/>
                    <a:pt x="2803" y="2084"/>
                  </a:cubicBezTo>
                  <a:cubicBezTo>
                    <a:pt x="3837" y="1016"/>
                    <a:pt x="5238" y="349"/>
                    <a:pt x="6705" y="216"/>
                  </a:cubicBezTo>
                  <a:cubicBezTo>
                    <a:pt x="6779" y="212"/>
                    <a:pt x="6852" y="211"/>
                    <a:pt x="6926" y="211"/>
                  </a:cubicBezTo>
                  <a:cubicBezTo>
                    <a:pt x="7592" y="211"/>
                    <a:pt x="8277" y="346"/>
                    <a:pt x="8907" y="616"/>
                  </a:cubicBezTo>
                  <a:cubicBezTo>
                    <a:pt x="9541" y="883"/>
                    <a:pt x="10141" y="1283"/>
                    <a:pt x="10675" y="1784"/>
                  </a:cubicBezTo>
                  <a:cubicBezTo>
                    <a:pt x="11542" y="2584"/>
                    <a:pt x="12276" y="3585"/>
                    <a:pt x="12776" y="4686"/>
                  </a:cubicBezTo>
                  <a:cubicBezTo>
                    <a:pt x="13243" y="5620"/>
                    <a:pt x="13544" y="6387"/>
                    <a:pt x="13777" y="6954"/>
                  </a:cubicBezTo>
                  <a:lnTo>
                    <a:pt x="14011" y="7554"/>
                  </a:lnTo>
                  <a:cubicBezTo>
                    <a:pt x="14044" y="7621"/>
                    <a:pt x="14077" y="7721"/>
                    <a:pt x="14111" y="7788"/>
                  </a:cubicBezTo>
                  <a:cubicBezTo>
                    <a:pt x="14077" y="7688"/>
                    <a:pt x="14077" y="7621"/>
                    <a:pt x="14044" y="7554"/>
                  </a:cubicBezTo>
                  <a:cubicBezTo>
                    <a:pt x="13977" y="7388"/>
                    <a:pt x="13911" y="7154"/>
                    <a:pt x="13844" y="6921"/>
                  </a:cubicBezTo>
                  <a:cubicBezTo>
                    <a:pt x="13577" y="6120"/>
                    <a:pt x="13277" y="5353"/>
                    <a:pt x="12910" y="4619"/>
                  </a:cubicBezTo>
                  <a:cubicBezTo>
                    <a:pt x="12409" y="3485"/>
                    <a:pt x="11676" y="2484"/>
                    <a:pt x="10808" y="1617"/>
                  </a:cubicBezTo>
                  <a:cubicBezTo>
                    <a:pt x="10275" y="1116"/>
                    <a:pt x="9641" y="716"/>
                    <a:pt x="8974" y="416"/>
                  </a:cubicBezTo>
                  <a:cubicBezTo>
                    <a:pt x="8348" y="160"/>
                    <a:pt x="7698" y="1"/>
                    <a:pt x="70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1"/>
            <p:cNvSpPr/>
            <p:nvPr/>
          </p:nvSpPr>
          <p:spPr>
            <a:xfrm>
              <a:off x="3059850" y="1946825"/>
              <a:ext cx="130125" cy="131500"/>
            </a:xfrm>
            <a:custGeom>
              <a:rect b="b" l="l" r="r" t="t"/>
              <a:pathLst>
                <a:path extrusionOk="0" h="5260" w="5205">
                  <a:moveTo>
                    <a:pt x="2503" y="1"/>
                  </a:moveTo>
                  <a:cubicBezTo>
                    <a:pt x="2369" y="1"/>
                    <a:pt x="2202" y="34"/>
                    <a:pt x="2069" y="68"/>
                  </a:cubicBezTo>
                  <a:cubicBezTo>
                    <a:pt x="1535" y="234"/>
                    <a:pt x="1035" y="535"/>
                    <a:pt x="701" y="968"/>
                  </a:cubicBezTo>
                  <a:cubicBezTo>
                    <a:pt x="434" y="1235"/>
                    <a:pt x="234" y="1569"/>
                    <a:pt x="134" y="1936"/>
                  </a:cubicBezTo>
                  <a:cubicBezTo>
                    <a:pt x="1" y="2369"/>
                    <a:pt x="1" y="2836"/>
                    <a:pt x="134" y="3270"/>
                  </a:cubicBezTo>
                  <a:cubicBezTo>
                    <a:pt x="401" y="4271"/>
                    <a:pt x="1202" y="5038"/>
                    <a:pt x="2236" y="5238"/>
                  </a:cubicBezTo>
                  <a:cubicBezTo>
                    <a:pt x="2347" y="5252"/>
                    <a:pt x="2458" y="5259"/>
                    <a:pt x="2569" y="5259"/>
                  </a:cubicBezTo>
                  <a:cubicBezTo>
                    <a:pt x="3487" y="5259"/>
                    <a:pt x="4361" y="4778"/>
                    <a:pt x="4838" y="4004"/>
                  </a:cubicBezTo>
                  <a:cubicBezTo>
                    <a:pt x="5071" y="3604"/>
                    <a:pt x="5204" y="3170"/>
                    <a:pt x="5171" y="2703"/>
                  </a:cubicBezTo>
                  <a:cubicBezTo>
                    <a:pt x="5138" y="1736"/>
                    <a:pt x="4537" y="902"/>
                    <a:pt x="3670" y="501"/>
                  </a:cubicBezTo>
                  <a:cubicBezTo>
                    <a:pt x="3537" y="468"/>
                    <a:pt x="3403" y="401"/>
                    <a:pt x="3236" y="401"/>
                  </a:cubicBezTo>
                  <a:lnTo>
                    <a:pt x="3103" y="401"/>
                  </a:lnTo>
                  <a:cubicBezTo>
                    <a:pt x="3070" y="435"/>
                    <a:pt x="3303" y="468"/>
                    <a:pt x="3637" y="601"/>
                  </a:cubicBezTo>
                  <a:cubicBezTo>
                    <a:pt x="4104" y="835"/>
                    <a:pt x="4471" y="1202"/>
                    <a:pt x="4737" y="1702"/>
                  </a:cubicBezTo>
                  <a:cubicBezTo>
                    <a:pt x="4904" y="2002"/>
                    <a:pt x="5004" y="2369"/>
                    <a:pt x="5004" y="2736"/>
                  </a:cubicBezTo>
                  <a:cubicBezTo>
                    <a:pt x="5004" y="3137"/>
                    <a:pt x="4904" y="3537"/>
                    <a:pt x="4671" y="3870"/>
                  </a:cubicBezTo>
                  <a:cubicBezTo>
                    <a:pt x="4218" y="4625"/>
                    <a:pt x="3410" y="5052"/>
                    <a:pt x="2543" y="5052"/>
                  </a:cubicBezTo>
                  <a:cubicBezTo>
                    <a:pt x="2452" y="5052"/>
                    <a:pt x="2361" y="5047"/>
                    <a:pt x="2269" y="5038"/>
                  </a:cubicBezTo>
                  <a:cubicBezTo>
                    <a:pt x="1335" y="4838"/>
                    <a:pt x="568" y="4137"/>
                    <a:pt x="301" y="3203"/>
                  </a:cubicBezTo>
                  <a:cubicBezTo>
                    <a:pt x="201" y="2803"/>
                    <a:pt x="201" y="2403"/>
                    <a:pt x="301" y="2002"/>
                  </a:cubicBezTo>
                  <a:cubicBezTo>
                    <a:pt x="401" y="1635"/>
                    <a:pt x="568" y="1335"/>
                    <a:pt x="801" y="1035"/>
                  </a:cubicBezTo>
                  <a:cubicBezTo>
                    <a:pt x="1135" y="635"/>
                    <a:pt x="1569" y="335"/>
                    <a:pt x="2102" y="168"/>
                  </a:cubicBezTo>
                  <a:cubicBezTo>
                    <a:pt x="2436" y="34"/>
                    <a:pt x="2669" y="1"/>
                    <a:pt x="2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1"/>
            <p:cNvSpPr/>
            <p:nvPr/>
          </p:nvSpPr>
          <p:spPr>
            <a:xfrm>
              <a:off x="2836375" y="2632325"/>
              <a:ext cx="616275" cy="80925"/>
            </a:xfrm>
            <a:custGeom>
              <a:rect b="b" l="l" r="r" t="t"/>
              <a:pathLst>
                <a:path extrusionOk="0" h="3237" w="24651">
                  <a:moveTo>
                    <a:pt x="300" y="1"/>
                  </a:moveTo>
                  <a:cubicBezTo>
                    <a:pt x="234" y="67"/>
                    <a:pt x="200" y="167"/>
                    <a:pt x="167" y="267"/>
                  </a:cubicBezTo>
                  <a:cubicBezTo>
                    <a:pt x="67" y="534"/>
                    <a:pt x="0" y="834"/>
                    <a:pt x="33" y="1135"/>
                  </a:cubicBezTo>
                  <a:cubicBezTo>
                    <a:pt x="67" y="1635"/>
                    <a:pt x="267" y="2069"/>
                    <a:pt x="567" y="2469"/>
                  </a:cubicBezTo>
                  <a:cubicBezTo>
                    <a:pt x="967" y="2936"/>
                    <a:pt x="1601" y="3236"/>
                    <a:pt x="2235" y="3236"/>
                  </a:cubicBezTo>
                  <a:cubicBezTo>
                    <a:pt x="2602" y="3236"/>
                    <a:pt x="2969" y="3169"/>
                    <a:pt x="3302" y="3003"/>
                  </a:cubicBezTo>
                  <a:cubicBezTo>
                    <a:pt x="3669" y="2803"/>
                    <a:pt x="3970" y="2536"/>
                    <a:pt x="4236" y="2235"/>
                  </a:cubicBezTo>
                  <a:cubicBezTo>
                    <a:pt x="4470" y="1902"/>
                    <a:pt x="4703" y="1568"/>
                    <a:pt x="5004" y="1235"/>
                  </a:cubicBezTo>
                  <a:cubicBezTo>
                    <a:pt x="5237" y="901"/>
                    <a:pt x="5604" y="668"/>
                    <a:pt x="6038" y="601"/>
                  </a:cubicBezTo>
                  <a:cubicBezTo>
                    <a:pt x="6124" y="588"/>
                    <a:pt x="6211" y="581"/>
                    <a:pt x="6297" y="581"/>
                  </a:cubicBezTo>
                  <a:cubicBezTo>
                    <a:pt x="6642" y="581"/>
                    <a:pt x="6978" y="688"/>
                    <a:pt x="7272" y="901"/>
                  </a:cubicBezTo>
                  <a:cubicBezTo>
                    <a:pt x="7672" y="1135"/>
                    <a:pt x="8072" y="1435"/>
                    <a:pt x="8439" y="1735"/>
                  </a:cubicBezTo>
                  <a:cubicBezTo>
                    <a:pt x="8806" y="2069"/>
                    <a:pt x="9273" y="2369"/>
                    <a:pt x="9740" y="2569"/>
                  </a:cubicBezTo>
                  <a:cubicBezTo>
                    <a:pt x="9974" y="2669"/>
                    <a:pt x="10241" y="2702"/>
                    <a:pt x="10541" y="2702"/>
                  </a:cubicBezTo>
                  <a:cubicBezTo>
                    <a:pt x="10808" y="2636"/>
                    <a:pt x="11075" y="2536"/>
                    <a:pt x="11308" y="2402"/>
                  </a:cubicBezTo>
                  <a:cubicBezTo>
                    <a:pt x="11708" y="2069"/>
                    <a:pt x="12075" y="1702"/>
                    <a:pt x="12409" y="1301"/>
                  </a:cubicBezTo>
                  <a:cubicBezTo>
                    <a:pt x="12702" y="979"/>
                    <a:pt x="13072" y="683"/>
                    <a:pt x="13451" y="683"/>
                  </a:cubicBezTo>
                  <a:cubicBezTo>
                    <a:pt x="13504" y="683"/>
                    <a:pt x="13557" y="689"/>
                    <a:pt x="13610" y="701"/>
                  </a:cubicBezTo>
                  <a:cubicBezTo>
                    <a:pt x="14544" y="868"/>
                    <a:pt x="14677" y="2235"/>
                    <a:pt x="15711" y="2502"/>
                  </a:cubicBezTo>
                  <a:cubicBezTo>
                    <a:pt x="15843" y="2523"/>
                    <a:pt x="15980" y="2534"/>
                    <a:pt x="16119" y="2534"/>
                  </a:cubicBezTo>
                  <a:cubicBezTo>
                    <a:pt x="16439" y="2534"/>
                    <a:pt x="16766" y="2475"/>
                    <a:pt x="17046" y="2336"/>
                  </a:cubicBezTo>
                  <a:cubicBezTo>
                    <a:pt x="17479" y="2169"/>
                    <a:pt x="17846" y="1969"/>
                    <a:pt x="18213" y="1802"/>
                  </a:cubicBezTo>
                  <a:cubicBezTo>
                    <a:pt x="18880" y="1502"/>
                    <a:pt x="19581" y="1301"/>
                    <a:pt x="20315" y="1201"/>
                  </a:cubicBezTo>
                  <a:cubicBezTo>
                    <a:pt x="20706" y="1140"/>
                    <a:pt x="21102" y="1110"/>
                    <a:pt x="21498" y="1110"/>
                  </a:cubicBezTo>
                  <a:cubicBezTo>
                    <a:pt x="22180" y="1110"/>
                    <a:pt x="22862" y="1199"/>
                    <a:pt x="23517" y="1368"/>
                  </a:cubicBezTo>
                  <a:cubicBezTo>
                    <a:pt x="23884" y="1468"/>
                    <a:pt x="24151" y="1568"/>
                    <a:pt x="24351" y="1635"/>
                  </a:cubicBezTo>
                  <a:cubicBezTo>
                    <a:pt x="24451" y="1702"/>
                    <a:pt x="24518" y="1735"/>
                    <a:pt x="24651" y="1735"/>
                  </a:cubicBezTo>
                  <a:cubicBezTo>
                    <a:pt x="24551" y="1702"/>
                    <a:pt x="24484" y="1668"/>
                    <a:pt x="24417" y="1635"/>
                  </a:cubicBezTo>
                  <a:cubicBezTo>
                    <a:pt x="24117" y="1502"/>
                    <a:pt x="23850" y="1402"/>
                    <a:pt x="23584" y="1301"/>
                  </a:cubicBezTo>
                  <a:cubicBezTo>
                    <a:pt x="22864" y="1099"/>
                    <a:pt x="22129" y="988"/>
                    <a:pt x="21399" y="988"/>
                  </a:cubicBezTo>
                  <a:cubicBezTo>
                    <a:pt x="21047" y="988"/>
                    <a:pt x="20696" y="1014"/>
                    <a:pt x="20348" y="1068"/>
                  </a:cubicBezTo>
                  <a:cubicBezTo>
                    <a:pt x="19581" y="1135"/>
                    <a:pt x="18847" y="1335"/>
                    <a:pt x="18146" y="1668"/>
                  </a:cubicBezTo>
                  <a:cubicBezTo>
                    <a:pt x="17779" y="1835"/>
                    <a:pt x="17446" y="2035"/>
                    <a:pt x="17012" y="2169"/>
                  </a:cubicBezTo>
                  <a:cubicBezTo>
                    <a:pt x="16763" y="2282"/>
                    <a:pt x="16483" y="2349"/>
                    <a:pt x="16193" y="2349"/>
                  </a:cubicBezTo>
                  <a:cubicBezTo>
                    <a:pt x="16056" y="2349"/>
                    <a:pt x="15917" y="2334"/>
                    <a:pt x="15778" y="2302"/>
                  </a:cubicBezTo>
                  <a:cubicBezTo>
                    <a:pt x="15378" y="2135"/>
                    <a:pt x="15044" y="1835"/>
                    <a:pt x="14811" y="1468"/>
                  </a:cubicBezTo>
                  <a:cubicBezTo>
                    <a:pt x="14677" y="1268"/>
                    <a:pt x="14544" y="1068"/>
                    <a:pt x="14377" y="868"/>
                  </a:cubicBezTo>
                  <a:cubicBezTo>
                    <a:pt x="14177" y="701"/>
                    <a:pt x="13943" y="568"/>
                    <a:pt x="13676" y="501"/>
                  </a:cubicBezTo>
                  <a:cubicBezTo>
                    <a:pt x="13616" y="493"/>
                    <a:pt x="13555" y="489"/>
                    <a:pt x="13493" y="489"/>
                  </a:cubicBezTo>
                  <a:cubicBezTo>
                    <a:pt x="13278" y="489"/>
                    <a:pt x="13057" y="538"/>
                    <a:pt x="12876" y="668"/>
                  </a:cubicBezTo>
                  <a:cubicBezTo>
                    <a:pt x="12676" y="801"/>
                    <a:pt x="12476" y="968"/>
                    <a:pt x="12275" y="1168"/>
                  </a:cubicBezTo>
                  <a:cubicBezTo>
                    <a:pt x="11942" y="1535"/>
                    <a:pt x="11575" y="1902"/>
                    <a:pt x="11208" y="2235"/>
                  </a:cubicBezTo>
                  <a:cubicBezTo>
                    <a:pt x="10975" y="2369"/>
                    <a:pt x="10774" y="2436"/>
                    <a:pt x="10508" y="2469"/>
                  </a:cubicBezTo>
                  <a:cubicBezTo>
                    <a:pt x="10449" y="2477"/>
                    <a:pt x="10391" y="2481"/>
                    <a:pt x="10332" y="2481"/>
                  </a:cubicBezTo>
                  <a:cubicBezTo>
                    <a:pt x="10157" y="2481"/>
                    <a:pt x="9982" y="2444"/>
                    <a:pt x="9807" y="2369"/>
                  </a:cubicBezTo>
                  <a:cubicBezTo>
                    <a:pt x="9373" y="2169"/>
                    <a:pt x="8940" y="1902"/>
                    <a:pt x="8573" y="1602"/>
                  </a:cubicBezTo>
                  <a:cubicBezTo>
                    <a:pt x="8206" y="1268"/>
                    <a:pt x="7806" y="1001"/>
                    <a:pt x="7405" y="734"/>
                  </a:cubicBezTo>
                  <a:cubicBezTo>
                    <a:pt x="7046" y="513"/>
                    <a:pt x="6641" y="384"/>
                    <a:pt x="6247" y="384"/>
                  </a:cubicBezTo>
                  <a:cubicBezTo>
                    <a:pt x="6166" y="384"/>
                    <a:pt x="6084" y="389"/>
                    <a:pt x="6004" y="401"/>
                  </a:cubicBezTo>
                  <a:cubicBezTo>
                    <a:pt x="5537" y="501"/>
                    <a:pt x="5137" y="768"/>
                    <a:pt x="4837" y="1135"/>
                  </a:cubicBezTo>
                  <a:cubicBezTo>
                    <a:pt x="4570" y="1468"/>
                    <a:pt x="4336" y="1835"/>
                    <a:pt x="4070" y="2135"/>
                  </a:cubicBezTo>
                  <a:cubicBezTo>
                    <a:pt x="3869" y="2436"/>
                    <a:pt x="3569" y="2669"/>
                    <a:pt x="3236" y="2869"/>
                  </a:cubicBezTo>
                  <a:cubicBezTo>
                    <a:pt x="2935" y="3003"/>
                    <a:pt x="2602" y="3103"/>
                    <a:pt x="2235" y="3103"/>
                  </a:cubicBezTo>
                  <a:cubicBezTo>
                    <a:pt x="1635" y="3103"/>
                    <a:pt x="1067" y="2836"/>
                    <a:pt x="667" y="2402"/>
                  </a:cubicBezTo>
                  <a:cubicBezTo>
                    <a:pt x="367" y="2035"/>
                    <a:pt x="167" y="1602"/>
                    <a:pt x="133" y="1135"/>
                  </a:cubicBezTo>
                  <a:cubicBezTo>
                    <a:pt x="100" y="734"/>
                    <a:pt x="133" y="367"/>
                    <a:pt x="3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a:off x="2993150" y="2767425"/>
              <a:ext cx="300225" cy="5025"/>
            </a:xfrm>
            <a:custGeom>
              <a:rect b="b" l="l" r="r" t="t"/>
              <a:pathLst>
                <a:path extrusionOk="0" h="201" w="12009">
                  <a:moveTo>
                    <a:pt x="6004" y="0"/>
                  </a:moveTo>
                  <a:cubicBezTo>
                    <a:pt x="2669" y="0"/>
                    <a:pt x="0" y="34"/>
                    <a:pt x="0" y="100"/>
                  </a:cubicBezTo>
                  <a:cubicBezTo>
                    <a:pt x="0" y="167"/>
                    <a:pt x="2669" y="201"/>
                    <a:pt x="6004" y="201"/>
                  </a:cubicBezTo>
                  <a:cubicBezTo>
                    <a:pt x="9307" y="201"/>
                    <a:pt x="12009" y="167"/>
                    <a:pt x="12009" y="100"/>
                  </a:cubicBezTo>
                  <a:cubicBezTo>
                    <a:pt x="12009" y="34"/>
                    <a:pt x="9307" y="0"/>
                    <a:pt x="60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p:nvPr/>
          </p:nvSpPr>
          <p:spPr>
            <a:xfrm>
              <a:off x="2662075" y="2948375"/>
              <a:ext cx="8350" cy="190175"/>
            </a:xfrm>
            <a:custGeom>
              <a:rect b="b" l="l" r="r" t="t"/>
              <a:pathLst>
                <a:path extrusionOk="0" h="7607" w="334">
                  <a:moveTo>
                    <a:pt x="234" y="1"/>
                  </a:moveTo>
                  <a:cubicBezTo>
                    <a:pt x="100" y="1269"/>
                    <a:pt x="67" y="2536"/>
                    <a:pt x="67" y="3804"/>
                  </a:cubicBezTo>
                  <a:cubicBezTo>
                    <a:pt x="0" y="5071"/>
                    <a:pt x="34" y="6339"/>
                    <a:pt x="134" y="7606"/>
                  </a:cubicBezTo>
                  <a:cubicBezTo>
                    <a:pt x="234" y="6339"/>
                    <a:pt x="301" y="5071"/>
                    <a:pt x="301" y="3804"/>
                  </a:cubicBezTo>
                  <a:cubicBezTo>
                    <a:pt x="334" y="2536"/>
                    <a:pt x="334" y="1269"/>
                    <a:pt x="2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a:off x="2647050" y="3131325"/>
              <a:ext cx="924025" cy="16200"/>
            </a:xfrm>
            <a:custGeom>
              <a:rect b="b" l="l" r="r" t="t"/>
              <a:pathLst>
                <a:path extrusionOk="0" h="648" w="36961">
                  <a:moveTo>
                    <a:pt x="1072" y="1"/>
                  </a:moveTo>
                  <a:cubicBezTo>
                    <a:pt x="379" y="1"/>
                    <a:pt x="1" y="7"/>
                    <a:pt x="1" y="22"/>
                  </a:cubicBezTo>
                  <a:cubicBezTo>
                    <a:pt x="1" y="88"/>
                    <a:pt x="8274" y="288"/>
                    <a:pt x="18481" y="455"/>
                  </a:cubicBezTo>
                  <a:cubicBezTo>
                    <a:pt x="26051" y="579"/>
                    <a:pt x="32557" y="648"/>
                    <a:pt x="35414" y="648"/>
                  </a:cubicBezTo>
                  <a:cubicBezTo>
                    <a:pt x="36409" y="648"/>
                    <a:pt x="36961" y="639"/>
                    <a:pt x="36961" y="622"/>
                  </a:cubicBezTo>
                  <a:cubicBezTo>
                    <a:pt x="36961" y="555"/>
                    <a:pt x="28688" y="388"/>
                    <a:pt x="18481" y="222"/>
                  </a:cubicBezTo>
                  <a:cubicBezTo>
                    <a:pt x="10455" y="91"/>
                    <a:pt x="3625" y="1"/>
                    <a:pt x="10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a:off x="2673750" y="2934400"/>
              <a:ext cx="893150" cy="14650"/>
            </a:xfrm>
            <a:custGeom>
              <a:rect b="b" l="l" r="r" t="t"/>
              <a:pathLst>
                <a:path extrusionOk="0" h="586" w="35726">
                  <a:moveTo>
                    <a:pt x="34229" y="1"/>
                  </a:moveTo>
                  <a:cubicBezTo>
                    <a:pt x="31465" y="1"/>
                    <a:pt x="25169" y="69"/>
                    <a:pt x="17846" y="193"/>
                  </a:cubicBezTo>
                  <a:cubicBezTo>
                    <a:pt x="7973" y="326"/>
                    <a:pt x="0" y="493"/>
                    <a:pt x="0" y="560"/>
                  </a:cubicBezTo>
                  <a:cubicBezTo>
                    <a:pt x="0" y="577"/>
                    <a:pt x="535" y="586"/>
                    <a:pt x="1497" y="586"/>
                  </a:cubicBezTo>
                  <a:cubicBezTo>
                    <a:pt x="4259" y="586"/>
                    <a:pt x="10548" y="517"/>
                    <a:pt x="17846" y="393"/>
                  </a:cubicBezTo>
                  <a:cubicBezTo>
                    <a:pt x="27720" y="260"/>
                    <a:pt x="35726" y="60"/>
                    <a:pt x="35726" y="26"/>
                  </a:cubicBezTo>
                  <a:cubicBezTo>
                    <a:pt x="35726" y="9"/>
                    <a:pt x="35192" y="1"/>
                    <a:pt x="342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3559375" y="2934200"/>
              <a:ext cx="7525" cy="208525"/>
            </a:xfrm>
            <a:custGeom>
              <a:rect b="b" l="l" r="r" t="t"/>
              <a:pathLst>
                <a:path extrusionOk="0" h="8341" w="301">
                  <a:moveTo>
                    <a:pt x="167" y="1"/>
                  </a:moveTo>
                  <a:cubicBezTo>
                    <a:pt x="34" y="1369"/>
                    <a:pt x="1" y="2770"/>
                    <a:pt x="34" y="4171"/>
                  </a:cubicBezTo>
                  <a:cubicBezTo>
                    <a:pt x="1" y="5538"/>
                    <a:pt x="34" y="6939"/>
                    <a:pt x="167" y="8340"/>
                  </a:cubicBezTo>
                  <a:cubicBezTo>
                    <a:pt x="268" y="6939"/>
                    <a:pt x="301" y="5538"/>
                    <a:pt x="268" y="4171"/>
                  </a:cubicBezTo>
                  <a:cubicBezTo>
                    <a:pt x="301" y="2770"/>
                    <a:pt x="268" y="1369"/>
                    <a:pt x="1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2740450" y="3017250"/>
              <a:ext cx="60075" cy="56600"/>
            </a:xfrm>
            <a:custGeom>
              <a:rect b="b" l="l" r="r" t="t"/>
              <a:pathLst>
                <a:path extrusionOk="0" h="2264" w="2403">
                  <a:moveTo>
                    <a:pt x="1383" y="1"/>
                  </a:moveTo>
                  <a:cubicBezTo>
                    <a:pt x="1358" y="1"/>
                    <a:pt x="1331" y="5"/>
                    <a:pt x="1302" y="15"/>
                  </a:cubicBezTo>
                  <a:cubicBezTo>
                    <a:pt x="1569" y="115"/>
                    <a:pt x="1836" y="281"/>
                    <a:pt x="2002" y="548"/>
                  </a:cubicBezTo>
                  <a:cubicBezTo>
                    <a:pt x="2136" y="815"/>
                    <a:pt x="2203" y="1115"/>
                    <a:pt x="2136" y="1416"/>
                  </a:cubicBezTo>
                  <a:cubicBezTo>
                    <a:pt x="1966" y="1831"/>
                    <a:pt x="1571" y="2054"/>
                    <a:pt x="1169" y="2054"/>
                  </a:cubicBezTo>
                  <a:cubicBezTo>
                    <a:pt x="862" y="2054"/>
                    <a:pt x="551" y="1924"/>
                    <a:pt x="335" y="1649"/>
                  </a:cubicBezTo>
                  <a:cubicBezTo>
                    <a:pt x="201" y="1382"/>
                    <a:pt x="168" y="1049"/>
                    <a:pt x="268" y="748"/>
                  </a:cubicBezTo>
                  <a:cubicBezTo>
                    <a:pt x="368" y="482"/>
                    <a:pt x="535" y="248"/>
                    <a:pt x="802" y="81"/>
                  </a:cubicBezTo>
                  <a:lnTo>
                    <a:pt x="802" y="81"/>
                  </a:lnTo>
                  <a:cubicBezTo>
                    <a:pt x="801" y="81"/>
                    <a:pt x="701" y="81"/>
                    <a:pt x="568" y="148"/>
                  </a:cubicBezTo>
                  <a:cubicBezTo>
                    <a:pt x="368" y="281"/>
                    <a:pt x="201" y="482"/>
                    <a:pt x="134" y="715"/>
                  </a:cubicBezTo>
                  <a:cubicBezTo>
                    <a:pt x="1" y="1049"/>
                    <a:pt x="1" y="1416"/>
                    <a:pt x="168" y="1749"/>
                  </a:cubicBezTo>
                  <a:cubicBezTo>
                    <a:pt x="415" y="2099"/>
                    <a:pt x="790" y="2264"/>
                    <a:pt x="1162" y="2264"/>
                  </a:cubicBezTo>
                  <a:cubicBezTo>
                    <a:pt x="1641" y="2264"/>
                    <a:pt x="2115" y="1990"/>
                    <a:pt x="2303" y="1482"/>
                  </a:cubicBezTo>
                  <a:cubicBezTo>
                    <a:pt x="2403" y="1115"/>
                    <a:pt x="2336" y="748"/>
                    <a:pt x="2102" y="448"/>
                  </a:cubicBezTo>
                  <a:cubicBezTo>
                    <a:pt x="1969" y="248"/>
                    <a:pt x="1769" y="115"/>
                    <a:pt x="1569" y="48"/>
                  </a:cubicBezTo>
                  <a:cubicBezTo>
                    <a:pt x="1498" y="24"/>
                    <a:pt x="1444" y="1"/>
                    <a:pt x="13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p:nvPr/>
          </p:nvSpPr>
          <p:spPr>
            <a:xfrm>
              <a:off x="2672075" y="3252775"/>
              <a:ext cx="23375" cy="178475"/>
            </a:xfrm>
            <a:custGeom>
              <a:rect b="b" l="l" r="r" t="t"/>
              <a:pathLst>
                <a:path extrusionOk="0" h="7139" w="935">
                  <a:moveTo>
                    <a:pt x="1" y="0"/>
                  </a:moveTo>
                  <a:cubicBezTo>
                    <a:pt x="67" y="1201"/>
                    <a:pt x="167" y="2402"/>
                    <a:pt x="368" y="3603"/>
                  </a:cubicBezTo>
                  <a:cubicBezTo>
                    <a:pt x="501" y="4770"/>
                    <a:pt x="701" y="5971"/>
                    <a:pt x="935" y="7139"/>
                  </a:cubicBezTo>
                  <a:cubicBezTo>
                    <a:pt x="901" y="5938"/>
                    <a:pt x="768" y="4737"/>
                    <a:pt x="601" y="3570"/>
                  </a:cubicBezTo>
                  <a:cubicBezTo>
                    <a:pt x="468" y="2369"/>
                    <a:pt x="268" y="1168"/>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1"/>
            <p:cNvSpPr/>
            <p:nvPr/>
          </p:nvSpPr>
          <p:spPr>
            <a:xfrm>
              <a:off x="2681250" y="3255275"/>
              <a:ext cx="843975" cy="5025"/>
            </a:xfrm>
            <a:custGeom>
              <a:rect b="b" l="l" r="r" t="t"/>
              <a:pathLst>
                <a:path extrusionOk="0" h="201" w="33759">
                  <a:moveTo>
                    <a:pt x="16879" y="0"/>
                  </a:moveTo>
                  <a:cubicBezTo>
                    <a:pt x="7573" y="0"/>
                    <a:pt x="1" y="34"/>
                    <a:pt x="1" y="100"/>
                  </a:cubicBezTo>
                  <a:cubicBezTo>
                    <a:pt x="1" y="167"/>
                    <a:pt x="7573" y="201"/>
                    <a:pt x="16879" y="201"/>
                  </a:cubicBezTo>
                  <a:cubicBezTo>
                    <a:pt x="26219" y="201"/>
                    <a:pt x="33758" y="167"/>
                    <a:pt x="33758" y="100"/>
                  </a:cubicBezTo>
                  <a:cubicBezTo>
                    <a:pt x="33758" y="34"/>
                    <a:pt x="26219" y="0"/>
                    <a:pt x="1687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1"/>
            <p:cNvSpPr/>
            <p:nvPr/>
          </p:nvSpPr>
          <p:spPr>
            <a:xfrm>
              <a:off x="3551875" y="3267775"/>
              <a:ext cx="7525" cy="151800"/>
            </a:xfrm>
            <a:custGeom>
              <a:rect b="b" l="l" r="r" t="t"/>
              <a:pathLst>
                <a:path extrusionOk="0" h="6072" w="301">
                  <a:moveTo>
                    <a:pt x="134" y="1"/>
                  </a:moveTo>
                  <a:cubicBezTo>
                    <a:pt x="34" y="1001"/>
                    <a:pt x="0" y="2036"/>
                    <a:pt x="34" y="3036"/>
                  </a:cubicBezTo>
                  <a:cubicBezTo>
                    <a:pt x="0" y="4070"/>
                    <a:pt x="34" y="5071"/>
                    <a:pt x="134" y="6072"/>
                  </a:cubicBezTo>
                  <a:cubicBezTo>
                    <a:pt x="267" y="5071"/>
                    <a:pt x="301" y="4070"/>
                    <a:pt x="267" y="3036"/>
                  </a:cubicBezTo>
                  <a:cubicBezTo>
                    <a:pt x="301" y="2036"/>
                    <a:pt x="267" y="100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2707950" y="3427050"/>
              <a:ext cx="855625" cy="5875"/>
            </a:xfrm>
            <a:custGeom>
              <a:rect b="b" l="l" r="r" t="t"/>
              <a:pathLst>
                <a:path extrusionOk="0" h="235" w="34225">
                  <a:moveTo>
                    <a:pt x="17112" y="1"/>
                  </a:moveTo>
                  <a:cubicBezTo>
                    <a:pt x="7672" y="1"/>
                    <a:pt x="0" y="68"/>
                    <a:pt x="0" y="134"/>
                  </a:cubicBezTo>
                  <a:cubicBezTo>
                    <a:pt x="0" y="168"/>
                    <a:pt x="7672" y="234"/>
                    <a:pt x="17112" y="234"/>
                  </a:cubicBezTo>
                  <a:cubicBezTo>
                    <a:pt x="26552" y="234"/>
                    <a:pt x="34224" y="168"/>
                    <a:pt x="34224" y="134"/>
                  </a:cubicBezTo>
                  <a:cubicBezTo>
                    <a:pt x="34224" y="68"/>
                    <a:pt x="26552" y="1"/>
                    <a:pt x="171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a:off x="2739625" y="3322475"/>
              <a:ext cx="54225" cy="56250"/>
            </a:xfrm>
            <a:custGeom>
              <a:rect b="b" l="l" r="r" t="t"/>
              <a:pathLst>
                <a:path extrusionOk="0" h="2250" w="2169">
                  <a:moveTo>
                    <a:pt x="977" y="1"/>
                  </a:moveTo>
                  <a:cubicBezTo>
                    <a:pt x="940" y="1"/>
                    <a:pt x="862" y="24"/>
                    <a:pt x="768" y="48"/>
                  </a:cubicBezTo>
                  <a:cubicBezTo>
                    <a:pt x="568" y="148"/>
                    <a:pt x="368" y="315"/>
                    <a:pt x="267" y="515"/>
                  </a:cubicBezTo>
                  <a:cubicBezTo>
                    <a:pt x="34" y="782"/>
                    <a:pt x="1" y="1182"/>
                    <a:pt x="134" y="1515"/>
                  </a:cubicBezTo>
                  <a:cubicBezTo>
                    <a:pt x="267" y="1916"/>
                    <a:pt x="668" y="2216"/>
                    <a:pt x="1101" y="2249"/>
                  </a:cubicBezTo>
                  <a:cubicBezTo>
                    <a:pt x="1568" y="2249"/>
                    <a:pt x="1969" y="1949"/>
                    <a:pt x="2102" y="1515"/>
                  </a:cubicBezTo>
                  <a:cubicBezTo>
                    <a:pt x="2169" y="1349"/>
                    <a:pt x="2135" y="1148"/>
                    <a:pt x="2069" y="948"/>
                  </a:cubicBezTo>
                  <a:cubicBezTo>
                    <a:pt x="2002" y="815"/>
                    <a:pt x="1902" y="681"/>
                    <a:pt x="1769" y="581"/>
                  </a:cubicBezTo>
                  <a:cubicBezTo>
                    <a:pt x="1603" y="471"/>
                    <a:pt x="1414" y="406"/>
                    <a:pt x="1221" y="406"/>
                  </a:cubicBezTo>
                  <a:cubicBezTo>
                    <a:pt x="1182" y="406"/>
                    <a:pt x="1141" y="409"/>
                    <a:pt x="1101" y="415"/>
                  </a:cubicBezTo>
                  <a:cubicBezTo>
                    <a:pt x="935" y="481"/>
                    <a:pt x="868" y="548"/>
                    <a:pt x="868" y="548"/>
                  </a:cubicBezTo>
                  <a:cubicBezTo>
                    <a:pt x="901" y="548"/>
                    <a:pt x="1001" y="515"/>
                    <a:pt x="1101" y="481"/>
                  </a:cubicBezTo>
                  <a:cubicBezTo>
                    <a:pt x="1302" y="481"/>
                    <a:pt x="1502" y="548"/>
                    <a:pt x="1668" y="681"/>
                  </a:cubicBezTo>
                  <a:cubicBezTo>
                    <a:pt x="1902" y="848"/>
                    <a:pt x="2002" y="1182"/>
                    <a:pt x="1902" y="1449"/>
                  </a:cubicBezTo>
                  <a:cubicBezTo>
                    <a:pt x="1802" y="1782"/>
                    <a:pt x="1468" y="2016"/>
                    <a:pt x="1101" y="2016"/>
                  </a:cubicBezTo>
                  <a:cubicBezTo>
                    <a:pt x="768" y="1982"/>
                    <a:pt x="434" y="1749"/>
                    <a:pt x="301" y="1415"/>
                  </a:cubicBezTo>
                  <a:cubicBezTo>
                    <a:pt x="201" y="1148"/>
                    <a:pt x="234" y="848"/>
                    <a:pt x="368" y="581"/>
                  </a:cubicBezTo>
                  <a:cubicBezTo>
                    <a:pt x="534" y="348"/>
                    <a:pt x="734" y="148"/>
                    <a:pt x="1001" y="14"/>
                  </a:cubicBezTo>
                  <a:cubicBezTo>
                    <a:pt x="1001" y="5"/>
                    <a:pt x="993" y="1"/>
                    <a:pt x="9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
            <p:cNvSpPr/>
            <p:nvPr/>
          </p:nvSpPr>
          <p:spPr>
            <a:xfrm>
              <a:off x="2764650" y="3592175"/>
              <a:ext cx="129275" cy="203675"/>
            </a:xfrm>
            <a:custGeom>
              <a:rect b="b" l="l" r="r" t="t"/>
              <a:pathLst>
                <a:path extrusionOk="0" h="8147" w="5171">
                  <a:moveTo>
                    <a:pt x="4270" y="1"/>
                  </a:moveTo>
                  <a:cubicBezTo>
                    <a:pt x="4137" y="1"/>
                    <a:pt x="4037" y="1"/>
                    <a:pt x="3903" y="34"/>
                  </a:cubicBezTo>
                  <a:cubicBezTo>
                    <a:pt x="3436" y="101"/>
                    <a:pt x="2969" y="268"/>
                    <a:pt x="2569" y="501"/>
                  </a:cubicBezTo>
                  <a:cubicBezTo>
                    <a:pt x="1935" y="835"/>
                    <a:pt x="1401" y="1335"/>
                    <a:pt x="1034" y="1969"/>
                  </a:cubicBezTo>
                  <a:cubicBezTo>
                    <a:pt x="0" y="3470"/>
                    <a:pt x="167" y="5471"/>
                    <a:pt x="1468" y="6772"/>
                  </a:cubicBezTo>
                  <a:cubicBezTo>
                    <a:pt x="1968" y="7306"/>
                    <a:pt x="2569" y="7706"/>
                    <a:pt x="3236" y="7940"/>
                  </a:cubicBezTo>
                  <a:cubicBezTo>
                    <a:pt x="3613" y="8056"/>
                    <a:pt x="4040" y="8146"/>
                    <a:pt x="4451" y="8146"/>
                  </a:cubicBezTo>
                  <a:cubicBezTo>
                    <a:pt x="4514" y="8146"/>
                    <a:pt x="4576" y="8144"/>
                    <a:pt x="4637" y="8140"/>
                  </a:cubicBezTo>
                  <a:cubicBezTo>
                    <a:pt x="4770" y="8140"/>
                    <a:pt x="4904" y="8107"/>
                    <a:pt x="5037" y="8107"/>
                  </a:cubicBezTo>
                  <a:cubicBezTo>
                    <a:pt x="5071" y="8073"/>
                    <a:pt x="5104" y="8073"/>
                    <a:pt x="5171" y="8073"/>
                  </a:cubicBezTo>
                  <a:cubicBezTo>
                    <a:pt x="4504" y="8073"/>
                    <a:pt x="3870" y="8006"/>
                    <a:pt x="3269" y="7773"/>
                  </a:cubicBezTo>
                  <a:cubicBezTo>
                    <a:pt x="2636" y="7539"/>
                    <a:pt x="2068" y="7139"/>
                    <a:pt x="1601" y="6639"/>
                  </a:cubicBezTo>
                  <a:cubicBezTo>
                    <a:pt x="401" y="5405"/>
                    <a:pt x="234" y="3470"/>
                    <a:pt x="1201" y="2069"/>
                  </a:cubicBezTo>
                  <a:cubicBezTo>
                    <a:pt x="1568" y="1468"/>
                    <a:pt x="2035" y="968"/>
                    <a:pt x="2636" y="634"/>
                  </a:cubicBezTo>
                  <a:cubicBezTo>
                    <a:pt x="3169" y="301"/>
                    <a:pt x="3770" y="101"/>
                    <a:pt x="4403" y="1"/>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1"/>
            <p:cNvSpPr/>
            <p:nvPr/>
          </p:nvSpPr>
          <p:spPr>
            <a:xfrm>
              <a:off x="2939775" y="3785650"/>
              <a:ext cx="528725" cy="5875"/>
            </a:xfrm>
            <a:custGeom>
              <a:rect b="b" l="l" r="r" t="t"/>
              <a:pathLst>
                <a:path extrusionOk="0" h="235" w="21149">
                  <a:moveTo>
                    <a:pt x="10575" y="1"/>
                  </a:moveTo>
                  <a:cubicBezTo>
                    <a:pt x="4737" y="1"/>
                    <a:pt x="0" y="67"/>
                    <a:pt x="0" y="134"/>
                  </a:cubicBezTo>
                  <a:cubicBezTo>
                    <a:pt x="0" y="201"/>
                    <a:pt x="4737" y="234"/>
                    <a:pt x="10575" y="234"/>
                  </a:cubicBezTo>
                  <a:cubicBezTo>
                    <a:pt x="16412" y="234"/>
                    <a:pt x="21149" y="201"/>
                    <a:pt x="21149" y="134"/>
                  </a:cubicBezTo>
                  <a:cubicBezTo>
                    <a:pt x="21149" y="67"/>
                    <a:pt x="16412" y="1"/>
                    <a:pt x="10575" y="1"/>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1"/>
            <p:cNvSpPr/>
            <p:nvPr/>
          </p:nvSpPr>
          <p:spPr>
            <a:xfrm>
              <a:off x="2871400" y="3580350"/>
              <a:ext cx="673825" cy="195325"/>
            </a:xfrm>
            <a:custGeom>
              <a:rect b="b" l="l" r="r" t="t"/>
              <a:pathLst>
                <a:path extrusionOk="0" h="7813" w="26953">
                  <a:moveTo>
                    <a:pt x="0" y="340"/>
                  </a:moveTo>
                  <a:cubicBezTo>
                    <a:pt x="50" y="357"/>
                    <a:pt x="108" y="365"/>
                    <a:pt x="167" y="365"/>
                  </a:cubicBezTo>
                  <a:cubicBezTo>
                    <a:pt x="225" y="365"/>
                    <a:pt x="284" y="357"/>
                    <a:pt x="334" y="340"/>
                  </a:cubicBezTo>
                  <a:close/>
                  <a:moveTo>
                    <a:pt x="20759" y="0"/>
                  </a:moveTo>
                  <a:cubicBezTo>
                    <a:pt x="20623" y="0"/>
                    <a:pt x="20485" y="3"/>
                    <a:pt x="20348" y="7"/>
                  </a:cubicBezTo>
                  <a:lnTo>
                    <a:pt x="16945" y="40"/>
                  </a:lnTo>
                  <a:lnTo>
                    <a:pt x="4970" y="207"/>
                  </a:lnTo>
                  <a:lnTo>
                    <a:pt x="1334" y="307"/>
                  </a:lnTo>
                  <a:lnTo>
                    <a:pt x="334" y="340"/>
                  </a:lnTo>
                  <a:lnTo>
                    <a:pt x="4970" y="340"/>
                  </a:lnTo>
                  <a:lnTo>
                    <a:pt x="16945" y="240"/>
                  </a:lnTo>
                  <a:lnTo>
                    <a:pt x="20381" y="207"/>
                  </a:lnTo>
                  <a:cubicBezTo>
                    <a:pt x="20511" y="203"/>
                    <a:pt x="20640" y="201"/>
                    <a:pt x="20770" y="201"/>
                  </a:cubicBezTo>
                  <a:cubicBezTo>
                    <a:pt x="21682" y="201"/>
                    <a:pt x="22612" y="303"/>
                    <a:pt x="23517" y="507"/>
                  </a:cubicBezTo>
                  <a:cubicBezTo>
                    <a:pt x="24417" y="707"/>
                    <a:pt x="25251" y="1174"/>
                    <a:pt x="25919" y="1875"/>
                  </a:cubicBezTo>
                  <a:cubicBezTo>
                    <a:pt x="26452" y="2509"/>
                    <a:pt x="26752" y="3309"/>
                    <a:pt x="26786" y="4143"/>
                  </a:cubicBezTo>
                  <a:cubicBezTo>
                    <a:pt x="26786" y="4810"/>
                    <a:pt x="26619" y="5477"/>
                    <a:pt x="26285" y="6078"/>
                  </a:cubicBezTo>
                  <a:cubicBezTo>
                    <a:pt x="26019" y="6511"/>
                    <a:pt x="25685" y="6912"/>
                    <a:pt x="25251" y="7212"/>
                  </a:cubicBezTo>
                  <a:cubicBezTo>
                    <a:pt x="24884" y="7445"/>
                    <a:pt x="24518" y="7646"/>
                    <a:pt x="24084" y="7812"/>
                  </a:cubicBezTo>
                  <a:lnTo>
                    <a:pt x="24184" y="7812"/>
                  </a:lnTo>
                  <a:cubicBezTo>
                    <a:pt x="24251" y="7812"/>
                    <a:pt x="24317" y="7779"/>
                    <a:pt x="24417" y="7746"/>
                  </a:cubicBezTo>
                  <a:cubicBezTo>
                    <a:pt x="24751" y="7646"/>
                    <a:pt x="25051" y="7479"/>
                    <a:pt x="25318" y="7279"/>
                  </a:cubicBezTo>
                  <a:cubicBezTo>
                    <a:pt x="25752" y="6978"/>
                    <a:pt x="26119" y="6611"/>
                    <a:pt x="26386" y="6144"/>
                  </a:cubicBezTo>
                  <a:cubicBezTo>
                    <a:pt x="26752" y="5544"/>
                    <a:pt x="26953" y="4844"/>
                    <a:pt x="26919" y="4143"/>
                  </a:cubicBezTo>
                  <a:cubicBezTo>
                    <a:pt x="26919" y="3276"/>
                    <a:pt x="26586" y="2442"/>
                    <a:pt x="26052" y="1775"/>
                  </a:cubicBezTo>
                  <a:cubicBezTo>
                    <a:pt x="25385" y="1041"/>
                    <a:pt x="24518" y="540"/>
                    <a:pt x="23550" y="307"/>
                  </a:cubicBezTo>
                  <a:cubicBezTo>
                    <a:pt x="22645" y="103"/>
                    <a:pt x="21715" y="0"/>
                    <a:pt x="20759"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1"/>
            <p:cNvSpPr/>
            <p:nvPr/>
          </p:nvSpPr>
          <p:spPr>
            <a:xfrm>
              <a:off x="2895075" y="3693175"/>
              <a:ext cx="543400" cy="47475"/>
            </a:xfrm>
            <a:custGeom>
              <a:rect b="b" l="l" r="r" t="t"/>
              <a:pathLst>
                <a:path extrusionOk="0" h="1899" w="21736">
                  <a:moveTo>
                    <a:pt x="4749" y="1"/>
                  </a:moveTo>
                  <a:cubicBezTo>
                    <a:pt x="4540" y="1"/>
                    <a:pt x="4328" y="34"/>
                    <a:pt x="4123" y="97"/>
                  </a:cubicBezTo>
                  <a:cubicBezTo>
                    <a:pt x="3756" y="230"/>
                    <a:pt x="3389" y="464"/>
                    <a:pt x="3089" y="731"/>
                  </a:cubicBezTo>
                  <a:cubicBezTo>
                    <a:pt x="2822" y="931"/>
                    <a:pt x="2489" y="1131"/>
                    <a:pt x="2155" y="1231"/>
                  </a:cubicBezTo>
                  <a:cubicBezTo>
                    <a:pt x="2062" y="1262"/>
                    <a:pt x="1966" y="1277"/>
                    <a:pt x="1871" y="1277"/>
                  </a:cubicBezTo>
                  <a:cubicBezTo>
                    <a:pt x="1658" y="1277"/>
                    <a:pt x="1449" y="1203"/>
                    <a:pt x="1288" y="1064"/>
                  </a:cubicBezTo>
                  <a:cubicBezTo>
                    <a:pt x="1054" y="898"/>
                    <a:pt x="954" y="631"/>
                    <a:pt x="1021" y="364"/>
                  </a:cubicBezTo>
                  <a:lnTo>
                    <a:pt x="1054" y="264"/>
                  </a:lnTo>
                  <a:lnTo>
                    <a:pt x="954" y="264"/>
                  </a:lnTo>
                  <a:cubicBezTo>
                    <a:pt x="621" y="297"/>
                    <a:pt x="321" y="497"/>
                    <a:pt x="154" y="798"/>
                  </a:cubicBezTo>
                  <a:cubicBezTo>
                    <a:pt x="142" y="818"/>
                    <a:pt x="131" y="839"/>
                    <a:pt x="120" y="861"/>
                  </a:cubicBezTo>
                  <a:lnTo>
                    <a:pt x="120" y="861"/>
                  </a:lnTo>
                  <a:cubicBezTo>
                    <a:pt x="120" y="851"/>
                    <a:pt x="120" y="841"/>
                    <a:pt x="120" y="831"/>
                  </a:cubicBezTo>
                  <a:cubicBezTo>
                    <a:pt x="120" y="764"/>
                    <a:pt x="120" y="664"/>
                    <a:pt x="120" y="597"/>
                  </a:cubicBezTo>
                  <a:cubicBezTo>
                    <a:pt x="87" y="664"/>
                    <a:pt x="87" y="764"/>
                    <a:pt x="87" y="831"/>
                  </a:cubicBezTo>
                  <a:lnTo>
                    <a:pt x="87" y="938"/>
                  </a:lnTo>
                  <a:lnTo>
                    <a:pt x="87" y="938"/>
                  </a:lnTo>
                  <a:cubicBezTo>
                    <a:pt x="11" y="1135"/>
                    <a:pt x="0" y="1350"/>
                    <a:pt x="54" y="1565"/>
                  </a:cubicBezTo>
                  <a:lnTo>
                    <a:pt x="120" y="1898"/>
                  </a:lnTo>
                  <a:lnTo>
                    <a:pt x="120" y="1531"/>
                  </a:lnTo>
                  <a:lnTo>
                    <a:pt x="154" y="1531"/>
                  </a:lnTo>
                  <a:cubicBezTo>
                    <a:pt x="60" y="1029"/>
                    <a:pt x="409" y="526"/>
                    <a:pt x="896" y="413"/>
                  </a:cubicBezTo>
                  <a:lnTo>
                    <a:pt x="896" y="413"/>
                  </a:lnTo>
                  <a:cubicBezTo>
                    <a:pt x="777" y="932"/>
                    <a:pt x="1316" y="1446"/>
                    <a:pt x="1913" y="1446"/>
                  </a:cubicBezTo>
                  <a:cubicBezTo>
                    <a:pt x="2016" y="1446"/>
                    <a:pt x="2119" y="1431"/>
                    <a:pt x="2222" y="1398"/>
                  </a:cubicBezTo>
                  <a:cubicBezTo>
                    <a:pt x="2956" y="1231"/>
                    <a:pt x="3490" y="531"/>
                    <a:pt x="4223" y="264"/>
                  </a:cubicBezTo>
                  <a:cubicBezTo>
                    <a:pt x="4384" y="220"/>
                    <a:pt x="4556" y="195"/>
                    <a:pt x="4731" y="195"/>
                  </a:cubicBezTo>
                  <a:cubicBezTo>
                    <a:pt x="4956" y="195"/>
                    <a:pt x="5184" y="237"/>
                    <a:pt x="5391" y="331"/>
                  </a:cubicBezTo>
                  <a:cubicBezTo>
                    <a:pt x="5825" y="464"/>
                    <a:pt x="6225" y="664"/>
                    <a:pt x="6658" y="831"/>
                  </a:cubicBezTo>
                  <a:cubicBezTo>
                    <a:pt x="7320" y="1020"/>
                    <a:pt x="7999" y="1109"/>
                    <a:pt x="8670" y="1109"/>
                  </a:cubicBezTo>
                  <a:cubicBezTo>
                    <a:pt x="8946" y="1109"/>
                    <a:pt x="9222" y="1094"/>
                    <a:pt x="9494" y="1064"/>
                  </a:cubicBezTo>
                  <a:lnTo>
                    <a:pt x="18167" y="631"/>
                  </a:lnTo>
                  <a:lnTo>
                    <a:pt x="20802" y="464"/>
                  </a:lnTo>
                  <a:lnTo>
                    <a:pt x="21502" y="431"/>
                  </a:lnTo>
                  <a:cubicBezTo>
                    <a:pt x="21569" y="431"/>
                    <a:pt x="21669" y="397"/>
                    <a:pt x="21736" y="397"/>
                  </a:cubicBezTo>
                  <a:cubicBezTo>
                    <a:pt x="21669" y="364"/>
                    <a:pt x="21569" y="364"/>
                    <a:pt x="21469" y="364"/>
                  </a:cubicBezTo>
                  <a:lnTo>
                    <a:pt x="20735" y="364"/>
                  </a:lnTo>
                  <a:lnTo>
                    <a:pt x="18133" y="464"/>
                  </a:lnTo>
                  <a:lnTo>
                    <a:pt x="9460" y="831"/>
                  </a:lnTo>
                  <a:cubicBezTo>
                    <a:pt x="9180" y="861"/>
                    <a:pt x="8900" y="876"/>
                    <a:pt x="8621" y="876"/>
                  </a:cubicBezTo>
                  <a:cubicBezTo>
                    <a:pt x="7969" y="876"/>
                    <a:pt x="7322" y="794"/>
                    <a:pt x="6692" y="631"/>
                  </a:cubicBezTo>
                  <a:cubicBezTo>
                    <a:pt x="6258" y="464"/>
                    <a:pt x="5858" y="264"/>
                    <a:pt x="5424" y="130"/>
                  </a:cubicBezTo>
                  <a:cubicBezTo>
                    <a:pt x="5213" y="42"/>
                    <a:pt x="4983" y="1"/>
                    <a:pt x="474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1"/>
            <p:cNvSpPr/>
            <p:nvPr/>
          </p:nvSpPr>
          <p:spPr>
            <a:xfrm>
              <a:off x="2796325" y="3874050"/>
              <a:ext cx="712200" cy="5850"/>
            </a:xfrm>
            <a:custGeom>
              <a:rect b="b" l="l" r="r" t="t"/>
              <a:pathLst>
                <a:path extrusionOk="0" h="234" w="28488">
                  <a:moveTo>
                    <a:pt x="14244" y="0"/>
                  </a:moveTo>
                  <a:cubicBezTo>
                    <a:pt x="6372" y="0"/>
                    <a:pt x="1" y="67"/>
                    <a:pt x="1" y="134"/>
                  </a:cubicBezTo>
                  <a:cubicBezTo>
                    <a:pt x="1" y="167"/>
                    <a:pt x="6372" y="234"/>
                    <a:pt x="14244" y="234"/>
                  </a:cubicBezTo>
                  <a:cubicBezTo>
                    <a:pt x="22117" y="234"/>
                    <a:pt x="28488" y="167"/>
                    <a:pt x="28488" y="134"/>
                  </a:cubicBezTo>
                  <a:cubicBezTo>
                    <a:pt x="28488" y="101"/>
                    <a:pt x="22117" y="0"/>
                    <a:pt x="14244"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1"/>
            <p:cNvSpPr/>
            <p:nvPr/>
          </p:nvSpPr>
          <p:spPr>
            <a:xfrm>
              <a:off x="2627875" y="1636625"/>
              <a:ext cx="102600" cy="89250"/>
            </a:xfrm>
            <a:custGeom>
              <a:rect b="b" l="l" r="r" t="t"/>
              <a:pathLst>
                <a:path extrusionOk="0" h="3570" w="4104">
                  <a:moveTo>
                    <a:pt x="67" y="0"/>
                  </a:moveTo>
                  <a:cubicBezTo>
                    <a:pt x="34" y="300"/>
                    <a:pt x="1" y="634"/>
                    <a:pt x="34" y="967"/>
                  </a:cubicBezTo>
                  <a:cubicBezTo>
                    <a:pt x="34" y="1601"/>
                    <a:pt x="67" y="2468"/>
                    <a:pt x="101" y="3469"/>
                  </a:cubicBezTo>
                  <a:lnTo>
                    <a:pt x="101" y="3569"/>
                  </a:lnTo>
                  <a:lnTo>
                    <a:pt x="234" y="3569"/>
                  </a:lnTo>
                  <a:lnTo>
                    <a:pt x="1769" y="3402"/>
                  </a:lnTo>
                  <a:lnTo>
                    <a:pt x="4004" y="3169"/>
                  </a:lnTo>
                  <a:lnTo>
                    <a:pt x="4104" y="3169"/>
                  </a:lnTo>
                  <a:lnTo>
                    <a:pt x="4104" y="3069"/>
                  </a:lnTo>
                  <a:cubicBezTo>
                    <a:pt x="4037" y="2235"/>
                    <a:pt x="4004" y="1534"/>
                    <a:pt x="3937" y="1034"/>
                  </a:cubicBezTo>
                  <a:cubicBezTo>
                    <a:pt x="3937" y="767"/>
                    <a:pt x="3904" y="500"/>
                    <a:pt x="3837" y="267"/>
                  </a:cubicBezTo>
                  <a:cubicBezTo>
                    <a:pt x="3803" y="500"/>
                    <a:pt x="3803" y="767"/>
                    <a:pt x="3837" y="1034"/>
                  </a:cubicBezTo>
                  <a:cubicBezTo>
                    <a:pt x="3837" y="1485"/>
                    <a:pt x="3868" y="2153"/>
                    <a:pt x="3900" y="2948"/>
                  </a:cubicBezTo>
                  <a:lnTo>
                    <a:pt x="3900" y="2948"/>
                  </a:lnTo>
                  <a:lnTo>
                    <a:pt x="1769" y="3202"/>
                  </a:lnTo>
                  <a:lnTo>
                    <a:pt x="297" y="3359"/>
                  </a:lnTo>
                  <a:lnTo>
                    <a:pt x="297" y="3359"/>
                  </a:lnTo>
                  <a:cubicBezTo>
                    <a:pt x="263" y="2373"/>
                    <a:pt x="200" y="1546"/>
                    <a:pt x="168" y="967"/>
                  </a:cubicBezTo>
                  <a:cubicBezTo>
                    <a:pt x="168" y="634"/>
                    <a:pt x="134" y="300"/>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1"/>
            <p:cNvSpPr/>
            <p:nvPr/>
          </p:nvSpPr>
          <p:spPr>
            <a:xfrm>
              <a:off x="2587025" y="1594075"/>
              <a:ext cx="88425" cy="72575"/>
            </a:xfrm>
            <a:custGeom>
              <a:rect b="b" l="l" r="r" t="t"/>
              <a:pathLst>
                <a:path extrusionOk="0" h="2903" w="3537">
                  <a:moveTo>
                    <a:pt x="3536" y="1"/>
                  </a:moveTo>
                  <a:lnTo>
                    <a:pt x="3536" y="1"/>
                  </a:lnTo>
                  <a:cubicBezTo>
                    <a:pt x="2869" y="368"/>
                    <a:pt x="2235" y="801"/>
                    <a:pt x="1668" y="1302"/>
                  </a:cubicBezTo>
                  <a:cubicBezTo>
                    <a:pt x="1034" y="1769"/>
                    <a:pt x="467" y="2302"/>
                    <a:pt x="0" y="2903"/>
                  </a:cubicBezTo>
                  <a:cubicBezTo>
                    <a:pt x="634" y="2436"/>
                    <a:pt x="1234" y="1969"/>
                    <a:pt x="1802" y="1469"/>
                  </a:cubicBezTo>
                  <a:cubicBezTo>
                    <a:pt x="2402" y="1035"/>
                    <a:pt x="2969" y="535"/>
                    <a:pt x="35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p:nvPr/>
          </p:nvSpPr>
          <p:spPr>
            <a:xfrm>
              <a:off x="2675425" y="1594075"/>
              <a:ext cx="84250" cy="70075"/>
            </a:xfrm>
            <a:custGeom>
              <a:rect b="b" l="l" r="r" t="t"/>
              <a:pathLst>
                <a:path extrusionOk="0" h="2803" w="3370">
                  <a:moveTo>
                    <a:pt x="0" y="1"/>
                  </a:moveTo>
                  <a:cubicBezTo>
                    <a:pt x="500" y="568"/>
                    <a:pt x="1034" y="1068"/>
                    <a:pt x="1635" y="1502"/>
                  </a:cubicBezTo>
                  <a:cubicBezTo>
                    <a:pt x="2168" y="1969"/>
                    <a:pt x="2735" y="2436"/>
                    <a:pt x="3369" y="2803"/>
                  </a:cubicBezTo>
                  <a:cubicBezTo>
                    <a:pt x="2869" y="2269"/>
                    <a:pt x="2335" y="1769"/>
                    <a:pt x="1768" y="1335"/>
                  </a:cubicBezTo>
                  <a:cubicBezTo>
                    <a:pt x="1201" y="835"/>
                    <a:pt x="634" y="4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p:nvPr/>
          </p:nvSpPr>
          <p:spPr>
            <a:xfrm>
              <a:off x="2983125" y="1038675"/>
              <a:ext cx="216850" cy="216850"/>
            </a:xfrm>
            <a:custGeom>
              <a:rect b="b" l="l" r="r" t="t"/>
              <a:pathLst>
                <a:path extrusionOk="0" h="8674" w="8674">
                  <a:moveTo>
                    <a:pt x="735" y="1"/>
                  </a:moveTo>
                  <a:lnTo>
                    <a:pt x="1" y="7940"/>
                  </a:lnTo>
                  <a:lnTo>
                    <a:pt x="7940" y="8674"/>
                  </a:lnTo>
                  <a:lnTo>
                    <a:pt x="8674" y="735"/>
                  </a:lnTo>
                  <a:lnTo>
                    <a:pt x="735"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1"/>
            <p:cNvSpPr/>
            <p:nvPr/>
          </p:nvSpPr>
          <p:spPr>
            <a:xfrm>
              <a:off x="3066525" y="1095625"/>
              <a:ext cx="52575" cy="94025"/>
            </a:xfrm>
            <a:custGeom>
              <a:rect b="b" l="l" r="r" t="t"/>
              <a:pathLst>
                <a:path extrusionOk="0" h="3761" w="2103">
                  <a:moveTo>
                    <a:pt x="976" y="0"/>
                  </a:moveTo>
                  <a:cubicBezTo>
                    <a:pt x="896" y="0"/>
                    <a:pt x="815" y="8"/>
                    <a:pt x="734" y="25"/>
                  </a:cubicBezTo>
                  <a:cubicBezTo>
                    <a:pt x="501" y="58"/>
                    <a:pt x="301" y="158"/>
                    <a:pt x="134" y="325"/>
                  </a:cubicBezTo>
                  <a:cubicBezTo>
                    <a:pt x="34" y="425"/>
                    <a:pt x="1" y="525"/>
                    <a:pt x="1" y="525"/>
                  </a:cubicBezTo>
                  <a:cubicBezTo>
                    <a:pt x="201" y="325"/>
                    <a:pt x="468" y="225"/>
                    <a:pt x="734" y="158"/>
                  </a:cubicBezTo>
                  <a:cubicBezTo>
                    <a:pt x="773" y="154"/>
                    <a:pt x="811" y="152"/>
                    <a:pt x="849" y="152"/>
                  </a:cubicBezTo>
                  <a:cubicBezTo>
                    <a:pt x="1109" y="152"/>
                    <a:pt x="1360" y="250"/>
                    <a:pt x="1535" y="425"/>
                  </a:cubicBezTo>
                  <a:cubicBezTo>
                    <a:pt x="1802" y="625"/>
                    <a:pt x="1902" y="992"/>
                    <a:pt x="1802" y="1326"/>
                  </a:cubicBezTo>
                  <a:cubicBezTo>
                    <a:pt x="1735" y="1492"/>
                    <a:pt x="1635" y="1626"/>
                    <a:pt x="1468" y="1726"/>
                  </a:cubicBezTo>
                  <a:cubicBezTo>
                    <a:pt x="1335" y="1826"/>
                    <a:pt x="1168" y="1926"/>
                    <a:pt x="1001" y="1993"/>
                  </a:cubicBezTo>
                  <a:cubicBezTo>
                    <a:pt x="901" y="2059"/>
                    <a:pt x="835" y="2126"/>
                    <a:pt x="801" y="2193"/>
                  </a:cubicBezTo>
                  <a:cubicBezTo>
                    <a:pt x="734" y="2293"/>
                    <a:pt x="734" y="2393"/>
                    <a:pt x="734" y="2493"/>
                  </a:cubicBezTo>
                  <a:lnTo>
                    <a:pt x="734" y="2893"/>
                  </a:lnTo>
                  <a:cubicBezTo>
                    <a:pt x="668" y="3194"/>
                    <a:pt x="668" y="3460"/>
                    <a:pt x="734" y="3761"/>
                  </a:cubicBezTo>
                  <a:cubicBezTo>
                    <a:pt x="801" y="3494"/>
                    <a:pt x="868" y="3194"/>
                    <a:pt x="868" y="2893"/>
                  </a:cubicBezTo>
                  <a:lnTo>
                    <a:pt x="901" y="2493"/>
                  </a:lnTo>
                  <a:cubicBezTo>
                    <a:pt x="901" y="2360"/>
                    <a:pt x="1001" y="2226"/>
                    <a:pt x="1135" y="2159"/>
                  </a:cubicBezTo>
                  <a:cubicBezTo>
                    <a:pt x="1302" y="2093"/>
                    <a:pt x="1468" y="1993"/>
                    <a:pt x="1635" y="1926"/>
                  </a:cubicBezTo>
                  <a:cubicBezTo>
                    <a:pt x="1802" y="1793"/>
                    <a:pt x="1935" y="1592"/>
                    <a:pt x="2002" y="1392"/>
                  </a:cubicBezTo>
                  <a:cubicBezTo>
                    <a:pt x="2102" y="1192"/>
                    <a:pt x="2102" y="959"/>
                    <a:pt x="2002" y="758"/>
                  </a:cubicBezTo>
                  <a:cubicBezTo>
                    <a:pt x="1935" y="558"/>
                    <a:pt x="1835" y="392"/>
                    <a:pt x="1668" y="258"/>
                  </a:cubicBezTo>
                  <a:cubicBezTo>
                    <a:pt x="1466" y="81"/>
                    <a:pt x="1226" y="0"/>
                    <a:pt x="9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a:off x="3076525" y="1199725"/>
              <a:ext cx="10875" cy="9500"/>
            </a:xfrm>
            <a:custGeom>
              <a:rect b="b" l="l" r="r" t="t"/>
              <a:pathLst>
                <a:path extrusionOk="0" h="380" w="435">
                  <a:moveTo>
                    <a:pt x="289" y="1"/>
                  </a:moveTo>
                  <a:cubicBezTo>
                    <a:pt x="249" y="1"/>
                    <a:pt x="234" y="30"/>
                    <a:pt x="234" y="30"/>
                  </a:cubicBezTo>
                  <a:cubicBezTo>
                    <a:pt x="234" y="64"/>
                    <a:pt x="234" y="130"/>
                    <a:pt x="234" y="130"/>
                  </a:cubicBezTo>
                  <a:cubicBezTo>
                    <a:pt x="212" y="130"/>
                    <a:pt x="205" y="145"/>
                    <a:pt x="202" y="145"/>
                  </a:cubicBezTo>
                  <a:cubicBezTo>
                    <a:pt x="201" y="145"/>
                    <a:pt x="201" y="141"/>
                    <a:pt x="201" y="130"/>
                  </a:cubicBezTo>
                  <a:lnTo>
                    <a:pt x="201" y="30"/>
                  </a:lnTo>
                  <a:cubicBezTo>
                    <a:pt x="201" y="30"/>
                    <a:pt x="190" y="25"/>
                    <a:pt x="171" y="25"/>
                  </a:cubicBezTo>
                  <a:cubicBezTo>
                    <a:pt x="142" y="25"/>
                    <a:pt x="94" y="37"/>
                    <a:pt x="34" y="97"/>
                  </a:cubicBezTo>
                  <a:cubicBezTo>
                    <a:pt x="1" y="164"/>
                    <a:pt x="1" y="230"/>
                    <a:pt x="34" y="297"/>
                  </a:cubicBezTo>
                  <a:cubicBezTo>
                    <a:pt x="76" y="353"/>
                    <a:pt x="141" y="379"/>
                    <a:pt x="207" y="379"/>
                  </a:cubicBezTo>
                  <a:cubicBezTo>
                    <a:pt x="300" y="379"/>
                    <a:pt x="396" y="328"/>
                    <a:pt x="435" y="230"/>
                  </a:cubicBezTo>
                  <a:cubicBezTo>
                    <a:pt x="435" y="164"/>
                    <a:pt x="401" y="97"/>
                    <a:pt x="368" y="30"/>
                  </a:cubicBezTo>
                  <a:cubicBezTo>
                    <a:pt x="334" y="8"/>
                    <a:pt x="309" y="1"/>
                    <a:pt x="2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a:off x="1870675" y="896925"/>
              <a:ext cx="214350" cy="214325"/>
            </a:xfrm>
            <a:custGeom>
              <a:rect b="b" l="l" r="r" t="t"/>
              <a:pathLst>
                <a:path extrusionOk="0" h="8573" w="8574">
                  <a:moveTo>
                    <a:pt x="7573" y="0"/>
                  </a:moveTo>
                  <a:lnTo>
                    <a:pt x="0" y="1001"/>
                  </a:lnTo>
                  <a:lnTo>
                    <a:pt x="1001" y="8573"/>
                  </a:lnTo>
                  <a:lnTo>
                    <a:pt x="8573" y="7572"/>
                  </a:lnTo>
                  <a:lnTo>
                    <a:pt x="7573" y="0"/>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a:off x="2094175" y="1152100"/>
              <a:ext cx="208500" cy="208500"/>
            </a:xfrm>
            <a:custGeom>
              <a:rect b="b" l="l" r="r" t="t"/>
              <a:pathLst>
                <a:path extrusionOk="0" h="8340" w="8340">
                  <a:moveTo>
                    <a:pt x="701" y="1"/>
                  </a:moveTo>
                  <a:lnTo>
                    <a:pt x="0" y="7639"/>
                  </a:lnTo>
                  <a:lnTo>
                    <a:pt x="7639" y="8340"/>
                  </a:lnTo>
                  <a:lnTo>
                    <a:pt x="8339" y="701"/>
                  </a:lnTo>
                  <a:lnTo>
                    <a:pt x="701"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a:off x="2426900" y="1127925"/>
              <a:ext cx="208500" cy="208500"/>
            </a:xfrm>
            <a:custGeom>
              <a:rect b="b" l="l" r="r" t="t"/>
              <a:pathLst>
                <a:path extrusionOk="0" h="8340" w="8340">
                  <a:moveTo>
                    <a:pt x="735" y="0"/>
                  </a:moveTo>
                  <a:lnTo>
                    <a:pt x="1" y="7606"/>
                  </a:lnTo>
                  <a:lnTo>
                    <a:pt x="7606" y="8339"/>
                  </a:lnTo>
                  <a:lnTo>
                    <a:pt x="8340" y="734"/>
                  </a:lnTo>
                  <a:lnTo>
                    <a:pt x="73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a:off x="2321000" y="893575"/>
              <a:ext cx="191000" cy="191000"/>
            </a:xfrm>
            <a:custGeom>
              <a:rect b="b" l="l" r="r" t="t"/>
              <a:pathLst>
                <a:path extrusionOk="0" h="7640" w="7640">
                  <a:moveTo>
                    <a:pt x="0" y="1"/>
                  </a:moveTo>
                  <a:lnTo>
                    <a:pt x="0" y="7640"/>
                  </a:lnTo>
                  <a:lnTo>
                    <a:pt x="7639" y="7640"/>
                  </a:lnTo>
                  <a:lnTo>
                    <a:pt x="7639"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p:nvPr/>
          </p:nvSpPr>
          <p:spPr>
            <a:xfrm>
              <a:off x="2578675" y="893575"/>
              <a:ext cx="191000" cy="191000"/>
            </a:xfrm>
            <a:custGeom>
              <a:rect b="b" l="l" r="r" t="t"/>
              <a:pathLst>
                <a:path extrusionOk="0" h="7640" w="7640">
                  <a:moveTo>
                    <a:pt x="1" y="1"/>
                  </a:moveTo>
                  <a:lnTo>
                    <a:pt x="1" y="7640"/>
                  </a:lnTo>
                  <a:lnTo>
                    <a:pt x="7639" y="7640"/>
                  </a:lnTo>
                  <a:lnTo>
                    <a:pt x="7639"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1"/>
            <p:cNvSpPr/>
            <p:nvPr/>
          </p:nvSpPr>
          <p:spPr>
            <a:xfrm>
              <a:off x="2104175" y="896925"/>
              <a:ext cx="191000" cy="190975"/>
            </a:xfrm>
            <a:custGeom>
              <a:rect b="b" l="l" r="r" t="t"/>
              <a:pathLst>
                <a:path extrusionOk="0" h="7639" w="7640">
                  <a:moveTo>
                    <a:pt x="0" y="0"/>
                  </a:moveTo>
                  <a:lnTo>
                    <a:pt x="0" y="7639"/>
                  </a:lnTo>
                  <a:lnTo>
                    <a:pt x="7639" y="7639"/>
                  </a:lnTo>
                  <a:lnTo>
                    <a:pt x="7639"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
            <p:cNvSpPr/>
            <p:nvPr/>
          </p:nvSpPr>
          <p:spPr>
            <a:xfrm>
              <a:off x="2311000" y="1284400"/>
              <a:ext cx="83400" cy="6475"/>
            </a:xfrm>
            <a:custGeom>
              <a:rect b="b" l="l" r="r" t="t"/>
              <a:pathLst>
                <a:path extrusionOk="0" h="259" w="3336">
                  <a:moveTo>
                    <a:pt x="1271" y="0"/>
                  </a:moveTo>
                  <a:cubicBezTo>
                    <a:pt x="847" y="0"/>
                    <a:pt x="433" y="44"/>
                    <a:pt x="0" y="146"/>
                  </a:cubicBezTo>
                  <a:cubicBezTo>
                    <a:pt x="425" y="221"/>
                    <a:pt x="832" y="258"/>
                    <a:pt x="1248" y="258"/>
                  </a:cubicBezTo>
                  <a:cubicBezTo>
                    <a:pt x="1386" y="258"/>
                    <a:pt x="1526" y="254"/>
                    <a:pt x="1668" y="246"/>
                  </a:cubicBezTo>
                  <a:cubicBezTo>
                    <a:pt x="1810" y="254"/>
                    <a:pt x="1951" y="258"/>
                    <a:pt x="2093" y="258"/>
                  </a:cubicBezTo>
                  <a:cubicBezTo>
                    <a:pt x="2516" y="258"/>
                    <a:pt x="2935" y="221"/>
                    <a:pt x="3336" y="146"/>
                  </a:cubicBezTo>
                  <a:cubicBezTo>
                    <a:pt x="2928" y="44"/>
                    <a:pt x="2501" y="0"/>
                    <a:pt x="2069" y="0"/>
                  </a:cubicBezTo>
                  <a:cubicBezTo>
                    <a:pt x="1936" y="0"/>
                    <a:pt x="1802" y="4"/>
                    <a:pt x="1668" y="12"/>
                  </a:cubicBezTo>
                  <a:cubicBezTo>
                    <a:pt x="1534" y="4"/>
                    <a:pt x="1402" y="0"/>
                    <a:pt x="12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1"/>
            <p:cNvSpPr/>
            <p:nvPr/>
          </p:nvSpPr>
          <p:spPr>
            <a:xfrm>
              <a:off x="2363525" y="1267950"/>
              <a:ext cx="36725" cy="41800"/>
            </a:xfrm>
            <a:custGeom>
              <a:rect b="b" l="l" r="r" t="t"/>
              <a:pathLst>
                <a:path extrusionOk="0" h="1672" w="1469">
                  <a:moveTo>
                    <a:pt x="8" y="1"/>
                  </a:moveTo>
                  <a:cubicBezTo>
                    <a:pt x="5" y="1"/>
                    <a:pt x="2" y="2"/>
                    <a:pt x="1" y="3"/>
                  </a:cubicBezTo>
                  <a:cubicBezTo>
                    <a:pt x="287" y="319"/>
                    <a:pt x="623" y="560"/>
                    <a:pt x="1030" y="685"/>
                  </a:cubicBezTo>
                  <a:lnTo>
                    <a:pt x="1030" y="685"/>
                  </a:lnTo>
                  <a:cubicBezTo>
                    <a:pt x="675" y="969"/>
                    <a:pt x="374" y="1306"/>
                    <a:pt x="101" y="1671"/>
                  </a:cubicBezTo>
                  <a:cubicBezTo>
                    <a:pt x="534" y="1438"/>
                    <a:pt x="935" y="1137"/>
                    <a:pt x="1268" y="770"/>
                  </a:cubicBezTo>
                  <a:lnTo>
                    <a:pt x="1335" y="737"/>
                  </a:lnTo>
                  <a:lnTo>
                    <a:pt x="1468" y="604"/>
                  </a:lnTo>
                  <a:lnTo>
                    <a:pt x="1301" y="537"/>
                  </a:lnTo>
                  <a:cubicBezTo>
                    <a:pt x="602" y="314"/>
                    <a:pt x="84" y="1"/>
                    <a:pt x="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1"/>
            <p:cNvSpPr/>
            <p:nvPr/>
          </p:nvSpPr>
          <p:spPr>
            <a:xfrm>
              <a:off x="2153375" y="1397275"/>
              <a:ext cx="211000" cy="311075"/>
            </a:xfrm>
            <a:custGeom>
              <a:rect b="b" l="l" r="r" t="t"/>
              <a:pathLst>
                <a:path extrusionOk="0" h="12443" w="8440">
                  <a:moveTo>
                    <a:pt x="1" y="1"/>
                  </a:moveTo>
                  <a:cubicBezTo>
                    <a:pt x="1" y="267"/>
                    <a:pt x="1" y="501"/>
                    <a:pt x="34" y="734"/>
                  </a:cubicBezTo>
                  <a:cubicBezTo>
                    <a:pt x="67" y="1235"/>
                    <a:pt x="134" y="1902"/>
                    <a:pt x="201" y="2736"/>
                  </a:cubicBezTo>
                  <a:cubicBezTo>
                    <a:pt x="334" y="4404"/>
                    <a:pt x="534" y="6705"/>
                    <a:pt x="801" y="9274"/>
                  </a:cubicBezTo>
                  <a:cubicBezTo>
                    <a:pt x="868" y="9908"/>
                    <a:pt x="1035" y="10508"/>
                    <a:pt x="1368" y="11075"/>
                  </a:cubicBezTo>
                  <a:cubicBezTo>
                    <a:pt x="1668" y="11609"/>
                    <a:pt x="2169" y="11976"/>
                    <a:pt x="2736" y="12176"/>
                  </a:cubicBezTo>
                  <a:cubicBezTo>
                    <a:pt x="3270" y="12343"/>
                    <a:pt x="3803" y="12443"/>
                    <a:pt x="4337" y="12443"/>
                  </a:cubicBezTo>
                  <a:cubicBezTo>
                    <a:pt x="4837" y="12443"/>
                    <a:pt x="5304" y="12376"/>
                    <a:pt x="5705" y="12376"/>
                  </a:cubicBezTo>
                  <a:lnTo>
                    <a:pt x="7706" y="12343"/>
                  </a:lnTo>
                  <a:cubicBezTo>
                    <a:pt x="7940" y="12343"/>
                    <a:pt x="8173" y="12343"/>
                    <a:pt x="8440" y="12309"/>
                  </a:cubicBezTo>
                  <a:cubicBezTo>
                    <a:pt x="8173" y="12276"/>
                    <a:pt x="7940" y="12276"/>
                    <a:pt x="7706" y="12276"/>
                  </a:cubicBezTo>
                  <a:cubicBezTo>
                    <a:pt x="7239" y="12243"/>
                    <a:pt x="6539" y="12243"/>
                    <a:pt x="5705" y="12243"/>
                  </a:cubicBezTo>
                  <a:cubicBezTo>
                    <a:pt x="5271" y="12243"/>
                    <a:pt x="4804" y="12276"/>
                    <a:pt x="4337" y="12276"/>
                  </a:cubicBezTo>
                  <a:cubicBezTo>
                    <a:pt x="3803" y="12276"/>
                    <a:pt x="3303" y="12176"/>
                    <a:pt x="2836" y="12009"/>
                  </a:cubicBezTo>
                  <a:cubicBezTo>
                    <a:pt x="2302" y="11842"/>
                    <a:pt x="1835" y="11475"/>
                    <a:pt x="1535" y="10975"/>
                  </a:cubicBezTo>
                  <a:cubicBezTo>
                    <a:pt x="1235" y="10441"/>
                    <a:pt x="1068" y="9874"/>
                    <a:pt x="1001" y="9240"/>
                  </a:cubicBezTo>
                  <a:cubicBezTo>
                    <a:pt x="768" y="6739"/>
                    <a:pt x="534" y="4437"/>
                    <a:pt x="334" y="2736"/>
                  </a:cubicBezTo>
                  <a:cubicBezTo>
                    <a:pt x="267" y="1935"/>
                    <a:pt x="167" y="1268"/>
                    <a:pt x="134" y="768"/>
                  </a:cubicBezTo>
                  <a:cubicBezTo>
                    <a:pt x="101" y="501"/>
                    <a:pt x="67" y="267"/>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1"/>
            <p:cNvSpPr/>
            <p:nvPr/>
          </p:nvSpPr>
          <p:spPr>
            <a:xfrm>
              <a:off x="2345175" y="1683275"/>
              <a:ext cx="35900" cy="49275"/>
            </a:xfrm>
            <a:custGeom>
              <a:rect b="b" l="l" r="r" t="t"/>
              <a:pathLst>
                <a:path extrusionOk="0" h="1971" w="1436">
                  <a:moveTo>
                    <a:pt x="40" y="0"/>
                  </a:moveTo>
                  <a:cubicBezTo>
                    <a:pt x="37" y="0"/>
                    <a:pt x="35" y="1"/>
                    <a:pt x="34" y="2"/>
                  </a:cubicBezTo>
                  <a:cubicBezTo>
                    <a:pt x="276" y="395"/>
                    <a:pt x="627" y="678"/>
                    <a:pt x="1038" y="877"/>
                  </a:cubicBezTo>
                  <a:lnTo>
                    <a:pt x="1038" y="877"/>
                  </a:lnTo>
                  <a:cubicBezTo>
                    <a:pt x="632" y="1143"/>
                    <a:pt x="286" y="1526"/>
                    <a:pt x="1" y="1970"/>
                  </a:cubicBezTo>
                  <a:cubicBezTo>
                    <a:pt x="434" y="1670"/>
                    <a:pt x="835" y="1336"/>
                    <a:pt x="1202" y="1003"/>
                  </a:cubicBezTo>
                  <a:lnTo>
                    <a:pt x="1302" y="936"/>
                  </a:lnTo>
                  <a:lnTo>
                    <a:pt x="1435" y="836"/>
                  </a:lnTo>
                  <a:lnTo>
                    <a:pt x="1268" y="736"/>
                  </a:lnTo>
                  <a:cubicBezTo>
                    <a:pt x="593" y="415"/>
                    <a:pt x="104" y="0"/>
                    <a:pt x="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
            <p:cNvSpPr/>
            <p:nvPr/>
          </p:nvSpPr>
          <p:spPr>
            <a:xfrm>
              <a:off x="1970750" y="2750750"/>
              <a:ext cx="200175" cy="200175"/>
            </a:xfrm>
            <a:custGeom>
              <a:rect b="b" l="l" r="r" t="t"/>
              <a:pathLst>
                <a:path extrusionOk="0" h="8007" w="8007">
                  <a:moveTo>
                    <a:pt x="701" y="0"/>
                  </a:moveTo>
                  <a:lnTo>
                    <a:pt x="0" y="7339"/>
                  </a:lnTo>
                  <a:lnTo>
                    <a:pt x="7339" y="8006"/>
                  </a:lnTo>
                  <a:lnTo>
                    <a:pt x="8006" y="667"/>
                  </a:lnTo>
                  <a:lnTo>
                    <a:pt x="701" y="0"/>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a:off x="1752250" y="2221200"/>
              <a:ext cx="183500" cy="184325"/>
            </a:xfrm>
            <a:custGeom>
              <a:rect b="b" l="l" r="r" t="t"/>
              <a:pathLst>
                <a:path extrusionOk="0" h="7373" w="7340">
                  <a:moveTo>
                    <a:pt x="1" y="0"/>
                  </a:moveTo>
                  <a:lnTo>
                    <a:pt x="1" y="7372"/>
                  </a:lnTo>
                  <a:lnTo>
                    <a:pt x="7339" y="7372"/>
                  </a:lnTo>
                  <a:lnTo>
                    <a:pt x="7339"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1"/>
            <p:cNvSpPr/>
            <p:nvPr/>
          </p:nvSpPr>
          <p:spPr>
            <a:xfrm>
              <a:off x="1989925" y="1961025"/>
              <a:ext cx="183500" cy="184300"/>
            </a:xfrm>
            <a:custGeom>
              <a:rect b="b" l="l" r="r" t="t"/>
              <a:pathLst>
                <a:path extrusionOk="0" h="7372" w="7340">
                  <a:moveTo>
                    <a:pt x="1" y="0"/>
                  </a:moveTo>
                  <a:lnTo>
                    <a:pt x="1" y="7372"/>
                  </a:lnTo>
                  <a:lnTo>
                    <a:pt x="7339" y="7372"/>
                  </a:lnTo>
                  <a:lnTo>
                    <a:pt x="7339" y="0"/>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1"/>
            <p:cNvSpPr/>
            <p:nvPr/>
          </p:nvSpPr>
          <p:spPr>
            <a:xfrm>
              <a:off x="1994925" y="2200350"/>
              <a:ext cx="196825" cy="197675"/>
            </a:xfrm>
            <a:custGeom>
              <a:rect b="b" l="l" r="r" t="t"/>
              <a:pathLst>
                <a:path extrusionOk="0" h="7907" w="7873">
                  <a:moveTo>
                    <a:pt x="7339" y="1"/>
                  </a:moveTo>
                  <a:lnTo>
                    <a:pt x="1" y="534"/>
                  </a:lnTo>
                  <a:lnTo>
                    <a:pt x="501" y="7906"/>
                  </a:lnTo>
                  <a:lnTo>
                    <a:pt x="7873" y="7372"/>
                  </a:lnTo>
                  <a:lnTo>
                    <a:pt x="733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
            <p:cNvSpPr/>
            <p:nvPr/>
          </p:nvSpPr>
          <p:spPr>
            <a:xfrm>
              <a:off x="1981575" y="2461375"/>
              <a:ext cx="200175" cy="200175"/>
            </a:xfrm>
            <a:custGeom>
              <a:rect b="b" l="l" r="r" t="t"/>
              <a:pathLst>
                <a:path extrusionOk="0" h="8007" w="8007">
                  <a:moveTo>
                    <a:pt x="668" y="0"/>
                  </a:moveTo>
                  <a:lnTo>
                    <a:pt x="1" y="7339"/>
                  </a:lnTo>
                  <a:lnTo>
                    <a:pt x="7340" y="8006"/>
                  </a:lnTo>
                  <a:lnTo>
                    <a:pt x="8007" y="701"/>
                  </a:lnTo>
                  <a:lnTo>
                    <a:pt x="6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1"/>
            <p:cNvSpPr/>
            <p:nvPr/>
          </p:nvSpPr>
          <p:spPr>
            <a:xfrm>
              <a:off x="2195900" y="2342325"/>
              <a:ext cx="180150" cy="500175"/>
            </a:xfrm>
            <a:custGeom>
              <a:rect b="b" l="l" r="r" t="t"/>
              <a:pathLst>
                <a:path extrusionOk="0" h="20007" w="7206">
                  <a:moveTo>
                    <a:pt x="122" y="1"/>
                  </a:moveTo>
                  <a:cubicBezTo>
                    <a:pt x="76" y="1"/>
                    <a:pt x="34" y="9"/>
                    <a:pt x="1" y="26"/>
                  </a:cubicBezTo>
                  <a:cubicBezTo>
                    <a:pt x="1" y="26"/>
                    <a:pt x="368" y="26"/>
                    <a:pt x="1001" y="159"/>
                  </a:cubicBezTo>
                  <a:cubicBezTo>
                    <a:pt x="1902" y="326"/>
                    <a:pt x="2769" y="693"/>
                    <a:pt x="3503" y="1226"/>
                  </a:cubicBezTo>
                  <a:cubicBezTo>
                    <a:pt x="4637" y="2027"/>
                    <a:pt x="5505" y="3094"/>
                    <a:pt x="6072" y="4362"/>
                  </a:cubicBezTo>
                  <a:cubicBezTo>
                    <a:pt x="6706" y="5896"/>
                    <a:pt x="7006" y="7564"/>
                    <a:pt x="6906" y="9232"/>
                  </a:cubicBezTo>
                  <a:cubicBezTo>
                    <a:pt x="6772" y="10900"/>
                    <a:pt x="6339" y="12535"/>
                    <a:pt x="5638" y="14069"/>
                  </a:cubicBezTo>
                  <a:cubicBezTo>
                    <a:pt x="5071" y="15303"/>
                    <a:pt x="4304" y="16471"/>
                    <a:pt x="3403" y="17505"/>
                  </a:cubicBezTo>
                  <a:cubicBezTo>
                    <a:pt x="2803" y="18205"/>
                    <a:pt x="2136" y="18839"/>
                    <a:pt x="1402" y="19406"/>
                  </a:cubicBezTo>
                  <a:cubicBezTo>
                    <a:pt x="868" y="19806"/>
                    <a:pt x="568" y="20007"/>
                    <a:pt x="568" y="20007"/>
                  </a:cubicBezTo>
                  <a:cubicBezTo>
                    <a:pt x="635" y="19973"/>
                    <a:pt x="701" y="19940"/>
                    <a:pt x="801" y="19907"/>
                  </a:cubicBezTo>
                  <a:cubicBezTo>
                    <a:pt x="935" y="19806"/>
                    <a:pt x="1168" y="19673"/>
                    <a:pt x="1435" y="19473"/>
                  </a:cubicBezTo>
                  <a:cubicBezTo>
                    <a:pt x="2169" y="18939"/>
                    <a:pt x="2869" y="18339"/>
                    <a:pt x="3503" y="17638"/>
                  </a:cubicBezTo>
                  <a:cubicBezTo>
                    <a:pt x="4437" y="16604"/>
                    <a:pt x="5204" y="15437"/>
                    <a:pt x="5805" y="14169"/>
                  </a:cubicBezTo>
                  <a:cubicBezTo>
                    <a:pt x="6539" y="12635"/>
                    <a:pt x="6972" y="10967"/>
                    <a:pt x="7072" y="9266"/>
                  </a:cubicBezTo>
                  <a:cubicBezTo>
                    <a:pt x="7206" y="7564"/>
                    <a:pt x="6939" y="5863"/>
                    <a:pt x="6239" y="4262"/>
                  </a:cubicBezTo>
                  <a:cubicBezTo>
                    <a:pt x="5671" y="2994"/>
                    <a:pt x="4771" y="1894"/>
                    <a:pt x="3603" y="1093"/>
                  </a:cubicBezTo>
                  <a:cubicBezTo>
                    <a:pt x="2836" y="559"/>
                    <a:pt x="1935" y="226"/>
                    <a:pt x="1001" y="59"/>
                  </a:cubicBezTo>
                  <a:cubicBezTo>
                    <a:pt x="768" y="26"/>
                    <a:pt x="501" y="26"/>
                    <a:pt x="268" y="26"/>
                  </a:cubicBezTo>
                  <a:cubicBezTo>
                    <a:pt x="218" y="9"/>
                    <a:pt x="168" y="1"/>
                    <a:pt x="1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a:off x="2200900" y="2795775"/>
              <a:ext cx="69250" cy="67575"/>
            </a:xfrm>
            <a:custGeom>
              <a:rect b="b" l="l" r="r" t="t"/>
              <a:pathLst>
                <a:path extrusionOk="0" h="2703" w="2770">
                  <a:moveTo>
                    <a:pt x="435" y="1"/>
                  </a:moveTo>
                  <a:lnTo>
                    <a:pt x="435" y="1"/>
                  </a:lnTo>
                  <a:cubicBezTo>
                    <a:pt x="201" y="835"/>
                    <a:pt x="68" y="1702"/>
                    <a:pt x="1" y="2602"/>
                  </a:cubicBezTo>
                  <a:lnTo>
                    <a:pt x="1" y="2703"/>
                  </a:lnTo>
                  <a:lnTo>
                    <a:pt x="134" y="2703"/>
                  </a:lnTo>
                  <a:cubicBezTo>
                    <a:pt x="1035" y="2703"/>
                    <a:pt x="1902" y="2602"/>
                    <a:pt x="2770" y="2469"/>
                  </a:cubicBezTo>
                  <a:cubicBezTo>
                    <a:pt x="2365" y="2439"/>
                    <a:pt x="1960" y="2423"/>
                    <a:pt x="1558" y="2423"/>
                  </a:cubicBezTo>
                  <a:cubicBezTo>
                    <a:pt x="1108" y="2423"/>
                    <a:pt x="661" y="2443"/>
                    <a:pt x="222" y="2489"/>
                  </a:cubicBezTo>
                  <a:lnTo>
                    <a:pt x="222" y="2489"/>
                  </a:lnTo>
                  <a:cubicBezTo>
                    <a:pt x="373" y="1660"/>
                    <a:pt x="435" y="830"/>
                    <a:pt x="4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a:off x="2231775" y="2103625"/>
              <a:ext cx="474525" cy="5025"/>
            </a:xfrm>
            <a:custGeom>
              <a:rect b="b" l="l" r="r" t="t"/>
              <a:pathLst>
                <a:path extrusionOk="0" h="201" w="18981">
                  <a:moveTo>
                    <a:pt x="9507" y="0"/>
                  </a:moveTo>
                  <a:cubicBezTo>
                    <a:pt x="4270" y="0"/>
                    <a:pt x="0" y="33"/>
                    <a:pt x="0" y="100"/>
                  </a:cubicBezTo>
                  <a:cubicBezTo>
                    <a:pt x="0" y="167"/>
                    <a:pt x="4270" y="200"/>
                    <a:pt x="9507" y="200"/>
                  </a:cubicBezTo>
                  <a:cubicBezTo>
                    <a:pt x="14744" y="200"/>
                    <a:pt x="18980" y="167"/>
                    <a:pt x="18980" y="100"/>
                  </a:cubicBezTo>
                  <a:cubicBezTo>
                    <a:pt x="18980" y="33"/>
                    <a:pt x="14744" y="0"/>
                    <a:pt x="95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2677075" y="2079425"/>
              <a:ext cx="41725" cy="60900"/>
            </a:xfrm>
            <a:custGeom>
              <a:rect b="b" l="l" r="r" t="t"/>
              <a:pathLst>
                <a:path extrusionOk="0" h="2436" w="1669">
                  <a:moveTo>
                    <a:pt x="1" y="1"/>
                  </a:moveTo>
                  <a:cubicBezTo>
                    <a:pt x="400" y="369"/>
                    <a:pt x="856" y="681"/>
                    <a:pt x="1342" y="963"/>
                  </a:cubicBezTo>
                  <a:lnTo>
                    <a:pt x="1342" y="963"/>
                  </a:lnTo>
                  <a:cubicBezTo>
                    <a:pt x="920" y="1422"/>
                    <a:pt x="562" y="1913"/>
                    <a:pt x="268" y="2436"/>
                  </a:cubicBezTo>
                  <a:cubicBezTo>
                    <a:pt x="735" y="2036"/>
                    <a:pt x="1168" y="1569"/>
                    <a:pt x="1535" y="1068"/>
                  </a:cubicBezTo>
                  <a:lnTo>
                    <a:pt x="1602" y="1001"/>
                  </a:lnTo>
                  <a:lnTo>
                    <a:pt x="1669" y="901"/>
                  </a:lnTo>
                  <a:lnTo>
                    <a:pt x="1569" y="835"/>
                  </a:lnTo>
                  <a:cubicBezTo>
                    <a:pt x="1068" y="501"/>
                    <a:pt x="535" y="234"/>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3596900" y="3351700"/>
              <a:ext cx="197675" cy="6475"/>
            </a:xfrm>
            <a:custGeom>
              <a:rect b="b" l="l" r="r" t="t"/>
              <a:pathLst>
                <a:path extrusionOk="0" h="259" w="7907">
                  <a:moveTo>
                    <a:pt x="3026" y="1"/>
                  </a:moveTo>
                  <a:cubicBezTo>
                    <a:pt x="2008" y="1"/>
                    <a:pt x="995" y="44"/>
                    <a:pt x="1" y="146"/>
                  </a:cubicBezTo>
                  <a:cubicBezTo>
                    <a:pt x="976" y="221"/>
                    <a:pt x="1971" y="259"/>
                    <a:pt x="2970" y="259"/>
                  </a:cubicBezTo>
                  <a:cubicBezTo>
                    <a:pt x="3303" y="259"/>
                    <a:pt x="3637" y="255"/>
                    <a:pt x="3970" y="246"/>
                  </a:cubicBezTo>
                  <a:cubicBezTo>
                    <a:pt x="4295" y="255"/>
                    <a:pt x="4623" y="259"/>
                    <a:pt x="4951" y="259"/>
                  </a:cubicBezTo>
                  <a:cubicBezTo>
                    <a:pt x="5936" y="259"/>
                    <a:pt x="6931" y="221"/>
                    <a:pt x="7906" y="146"/>
                  </a:cubicBezTo>
                  <a:cubicBezTo>
                    <a:pt x="6913" y="44"/>
                    <a:pt x="5899" y="1"/>
                    <a:pt x="4896" y="1"/>
                  </a:cubicBezTo>
                  <a:cubicBezTo>
                    <a:pt x="4586" y="1"/>
                    <a:pt x="4277" y="5"/>
                    <a:pt x="3970" y="13"/>
                  </a:cubicBezTo>
                  <a:cubicBezTo>
                    <a:pt x="3655" y="5"/>
                    <a:pt x="3340" y="1"/>
                    <a:pt x="30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3768700" y="3311025"/>
              <a:ext cx="38375" cy="93550"/>
            </a:xfrm>
            <a:custGeom>
              <a:rect b="b" l="l" r="r" t="t"/>
              <a:pathLst>
                <a:path extrusionOk="0" h="3742" w="1535">
                  <a:moveTo>
                    <a:pt x="10" y="1"/>
                  </a:moveTo>
                  <a:cubicBezTo>
                    <a:pt x="5" y="1"/>
                    <a:pt x="2" y="2"/>
                    <a:pt x="0" y="5"/>
                  </a:cubicBezTo>
                  <a:cubicBezTo>
                    <a:pt x="434" y="572"/>
                    <a:pt x="834" y="1173"/>
                    <a:pt x="1235" y="1807"/>
                  </a:cubicBezTo>
                  <a:lnTo>
                    <a:pt x="1272" y="1918"/>
                  </a:lnTo>
                  <a:lnTo>
                    <a:pt x="1272" y="1918"/>
                  </a:lnTo>
                  <a:cubicBezTo>
                    <a:pt x="1017" y="2306"/>
                    <a:pt x="796" y="2725"/>
                    <a:pt x="667" y="3174"/>
                  </a:cubicBezTo>
                  <a:cubicBezTo>
                    <a:pt x="567" y="3508"/>
                    <a:pt x="534" y="3741"/>
                    <a:pt x="567" y="3741"/>
                  </a:cubicBezTo>
                  <a:cubicBezTo>
                    <a:pt x="834" y="3141"/>
                    <a:pt x="1134" y="2574"/>
                    <a:pt x="1501" y="2007"/>
                  </a:cubicBezTo>
                  <a:lnTo>
                    <a:pt x="1535" y="1940"/>
                  </a:lnTo>
                  <a:lnTo>
                    <a:pt x="1501" y="1907"/>
                  </a:lnTo>
                  <a:lnTo>
                    <a:pt x="1401" y="1707"/>
                  </a:lnTo>
                  <a:cubicBezTo>
                    <a:pt x="860" y="656"/>
                    <a:pt x="107" y="1"/>
                    <a:pt x="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3836250" y="3236100"/>
              <a:ext cx="287725" cy="287725"/>
            </a:xfrm>
            <a:custGeom>
              <a:rect b="b" l="l" r="r" t="t"/>
              <a:pathLst>
                <a:path extrusionOk="0" h="11509" w="11509">
                  <a:moveTo>
                    <a:pt x="10775" y="0"/>
                  </a:moveTo>
                  <a:lnTo>
                    <a:pt x="0" y="701"/>
                  </a:lnTo>
                  <a:lnTo>
                    <a:pt x="701" y="11508"/>
                  </a:lnTo>
                  <a:lnTo>
                    <a:pt x="11508" y="10775"/>
                  </a:lnTo>
                  <a:lnTo>
                    <a:pt x="10775" y="0"/>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4003225" y="3327000"/>
              <a:ext cx="31525" cy="27825"/>
            </a:xfrm>
            <a:custGeom>
              <a:rect b="b" l="l" r="r" t="t"/>
              <a:pathLst>
                <a:path extrusionOk="0" h="1113" w="1261">
                  <a:moveTo>
                    <a:pt x="759" y="162"/>
                  </a:moveTo>
                  <a:cubicBezTo>
                    <a:pt x="907" y="162"/>
                    <a:pt x="1026" y="239"/>
                    <a:pt x="1054" y="239"/>
                  </a:cubicBezTo>
                  <a:cubicBezTo>
                    <a:pt x="1054" y="239"/>
                    <a:pt x="1054" y="239"/>
                    <a:pt x="1055" y="239"/>
                  </a:cubicBezTo>
                  <a:lnTo>
                    <a:pt x="1055" y="239"/>
                  </a:lnTo>
                  <a:cubicBezTo>
                    <a:pt x="1055" y="266"/>
                    <a:pt x="1152" y="394"/>
                    <a:pt x="1093" y="601"/>
                  </a:cubicBezTo>
                  <a:cubicBezTo>
                    <a:pt x="1060" y="734"/>
                    <a:pt x="993" y="834"/>
                    <a:pt x="860" y="867"/>
                  </a:cubicBezTo>
                  <a:cubicBezTo>
                    <a:pt x="813" y="888"/>
                    <a:pt x="766" y="898"/>
                    <a:pt x="721" y="898"/>
                  </a:cubicBezTo>
                  <a:cubicBezTo>
                    <a:pt x="477" y="898"/>
                    <a:pt x="280" y="620"/>
                    <a:pt x="393" y="367"/>
                  </a:cubicBezTo>
                  <a:cubicBezTo>
                    <a:pt x="460" y="267"/>
                    <a:pt x="560" y="167"/>
                    <a:pt x="693" y="167"/>
                  </a:cubicBezTo>
                  <a:cubicBezTo>
                    <a:pt x="716" y="163"/>
                    <a:pt x="738" y="162"/>
                    <a:pt x="759" y="162"/>
                  </a:cubicBezTo>
                  <a:close/>
                  <a:moveTo>
                    <a:pt x="660" y="0"/>
                  </a:moveTo>
                  <a:cubicBezTo>
                    <a:pt x="460" y="0"/>
                    <a:pt x="293" y="100"/>
                    <a:pt x="226" y="267"/>
                  </a:cubicBezTo>
                  <a:cubicBezTo>
                    <a:pt x="1" y="690"/>
                    <a:pt x="323" y="1113"/>
                    <a:pt x="710" y="1113"/>
                  </a:cubicBezTo>
                  <a:cubicBezTo>
                    <a:pt x="781" y="1113"/>
                    <a:pt x="854" y="1099"/>
                    <a:pt x="927" y="1068"/>
                  </a:cubicBezTo>
                  <a:cubicBezTo>
                    <a:pt x="1093" y="967"/>
                    <a:pt x="1227" y="834"/>
                    <a:pt x="1260" y="634"/>
                  </a:cubicBezTo>
                  <a:cubicBezTo>
                    <a:pt x="1260" y="340"/>
                    <a:pt x="1131" y="228"/>
                    <a:pt x="1077" y="228"/>
                  </a:cubicBezTo>
                  <a:cubicBezTo>
                    <a:pt x="1073" y="228"/>
                    <a:pt x="1069" y="228"/>
                    <a:pt x="1065" y="230"/>
                  </a:cubicBezTo>
                  <a:lnTo>
                    <a:pt x="1065" y="230"/>
                  </a:lnTo>
                  <a:cubicBezTo>
                    <a:pt x="1077" y="200"/>
                    <a:pt x="969" y="0"/>
                    <a:pt x="6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3908800" y="3309925"/>
              <a:ext cx="143450" cy="140500"/>
            </a:xfrm>
            <a:custGeom>
              <a:rect b="b" l="l" r="r" t="t"/>
              <a:pathLst>
                <a:path extrusionOk="0" h="5620" w="5738">
                  <a:moveTo>
                    <a:pt x="3969" y="1"/>
                  </a:moveTo>
                  <a:cubicBezTo>
                    <a:pt x="3317" y="1"/>
                    <a:pt x="2689" y="372"/>
                    <a:pt x="2402" y="1017"/>
                  </a:cubicBezTo>
                  <a:cubicBezTo>
                    <a:pt x="2214" y="1486"/>
                    <a:pt x="2232" y="2015"/>
                    <a:pt x="2456" y="2464"/>
                  </a:cubicBezTo>
                  <a:lnTo>
                    <a:pt x="2456" y="2464"/>
                  </a:lnTo>
                  <a:lnTo>
                    <a:pt x="2169" y="2751"/>
                  </a:lnTo>
                  <a:lnTo>
                    <a:pt x="2135" y="2785"/>
                  </a:lnTo>
                  <a:lnTo>
                    <a:pt x="2135" y="2851"/>
                  </a:lnTo>
                  <a:cubicBezTo>
                    <a:pt x="2158" y="2966"/>
                    <a:pt x="2181" y="3082"/>
                    <a:pt x="2193" y="3208"/>
                  </a:cubicBezTo>
                  <a:lnTo>
                    <a:pt x="2193" y="3208"/>
                  </a:lnTo>
                  <a:lnTo>
                    <a:pt x="1835" y="3118"/>
                  </a:lnTo>
                  <a:lnTo>
                    <a:pt x="1768" y="3118"/>
                  </a:lnTo>
                  <a:lnTo>
                    <a:pt x="1735" y="3152"/>
                  </a:lnTo>
                  <a:lnTo>
                    <a:pt x="1435" y="3452"/>
                  </a:lnTo>
                  <a:lnTo>
                    <a:pt x="1335" y="3552"/>
                  </a:lnTo>
                  <a:lnTo>
                    <a:pt x="1268" y="3585"/>
                  </a:lnTo>
                  <a:lnTo>
                    <a:pt x="1268" y="3652"/>
                  </a:lnTo>
                  <a:cubicBezTo>
                    <a:pt x="1292" y="3771"/>
                    <a:pt x="1315" y="3906"/>
                    <a:pt x="1339" y="4035"/>
                  </a:cubicBezTo>
                  <a:lnTo>
                    <a:pt x="1339" y="4035"/>
                  </a:lnTo>
                  <a:lnTo>
                    <a:pt x="968" y="3919"/>
                  </a:lnTo>
                  <a:lnTo>
                    <a:pt x="934" y="3919"/>
                  </a:lnTo>
                  <a:lnTo>
                    <a:pt x="868" y="3952"/>
                  </a:lnTo>
                  <a:lnTo>
                    <a:pt x="534" y="4286"/>
                  </a:lnTo>
                  <a:lnTo>
                    <a:pt x="467" y="4319"/>
                  </a:lnTo>
                  <a:lnTo>
                    <a:pt x="467" y="4386"/>
                  </a:lnTo>
                  <a:lnTo>
                    <a:pt x="503" y="4564"/>
                  </a:lnTo>
                  <a:lnTo>
                    <a:pt x="503" y="4564"/>
                  </a:lnTo>
                  <a:lnTo>
                    <a:pt x="367" y="4519"/>
                  </a:lnTo>
                  <a:lnTo>
                    <a:pt x="301" y="4519"/>
                  </a:lnTo>
                  <a:lnTo>
                    <a:pt x="267" y="4553"/>
                  </a:lnTo>
                  <a:lnTo>
                    <a:pt x="34" y="4753"/>
                  </a:lnTo>
                  <a:lnTo>
                    <a:pt x="0" y="4786"/>
                  </a:lnTo>
                  <a:lnTo>
                    <a:pt x="0" y="4819"/>
                  </a:lnTo>
                  <a:cubicBezTo>
                    <a:pt x="0" y="5020"/>
                    <a:pt x="0" y="5186"/>
                    <a:pt x="0" y="5353"/>
                  </a:cubicBezTo>
                  <a:lnTo>
                    <a:pt x="0" y="5420"/>
                  </a:lnTo>
                  <a:lnTo>
                    <a:pt x="67" y="5420"/>
                  </a:lnTo>
                  <a:lnTo>
                    <a:pt x="834" y="5620"/>
                  </a:lnTo>
                  <a:lnTo>
                    <a:pt x="868" y="5620"/>
                  </a:lnTo>
                  <a:lnTo>
                    <a:pt x="934" y="5587"/>
                  </a:lnTo>
                  <a:lnTo>
                    <a:pt x="3348" y="3272"/>
                  </a:lnTo>
                  <a:lnTo>
                    <a:pt x="3348" y="3272"/>
                  </a:lnTo>
                  <a:cubicBezTo>
                    <a:pt x="3544" y="3355"/>
                    <a:pt x="3752" y="3398"/>
                    <a:pt x="3963" y="3398"/>
                  </a:cubicBezTo>
                  <a:cubicBezTo>
                    <a:pt x="4210" y="3398"/>
                    <a:pt x="4461" y="3340"/>
                    <a:pt x="4704" y="3218"/>
                  </a:cubicBezTo>
                  <a:cubicBezTo>
                    <a:pt x="4804" y="3152"/>
                    <a:pt x="4904" y="3085"/>
                    <a:pt x="5004" y="3018"/>
                  </a:cubicBezTo>
                  <a:cubicBezTo>
                    <a:pt x="5071" y="2951"/>
                    <a:pt x="5104" y="2918"/>
                    <a:pt x="5104" y="2918"/>
                  </a:cubicBezTo>
                  <a:lnTo>
                    <a:pt x="5104" y="2918"/>
                  </a:lnTo>
                  <a:cubicBezTo>
                    <a:pt x="4971" y="2985"/>
                    <a:pt x="4804" y="3051"/>
                    <a:pt x="4670" y="3118"/>
                  </a:cubicBezTo>
                  <a:cubicBezTo>
                    <a:pt x="4470" y="3218"/>
                    <a:pt x="4245" y="3268"/>
                    <a:pt x="4020" y="3268"/>
                  </a:cubicBezTo>
                  <a:cubicBezTo>
                    <a:pt x="3795" y="3268"/>
                    <a:pt x="3570" y="3218"/>
                    <a:pt x="3369" y="3118"/>
                  </a:cubicBezTo>
                  <a:lnTo>
                    <a:pt x="3303" y="3118"/>
                  </a:lnTo>
                  <a:lnTo>
                    <a:pt x="3269" y="3152"/>
                  </a:lnTo>
                  <a:lnTo>
                    <a:pt x="817" y="5375"/>
                  </a:lnTo>
                  <a:lnTo>
                    <a:pt x="203" y="5242"/>
                  </a:lnTo>
                  <a:lnTo>
                    <a:pt x="203" y="5242"/>
                  </a:lnTo>
                  <a:cubicBezTo>
                    <a:pt x="209" y="5120"/>
                    <a:pt x="228" y="4995"/>
                    <a:pt x="233" y="4854"/>
                  </a:cubicBezTo>
                  <a:lnTo>
                    <a:pt x="233" y="4854"/>
                  </a:lnTo>
                  <a:lnTo>
                    <a:pt x="376" y="4711"/>
                  </a:lnTo>
                  <a:lnTo>
                    <a:pt x="376" y="4711"/>
                  </a:lnTo>
                  <a:lnTo>
                    <a:pt x="601" y="4786"/>
                  </a:lnTo>
                  <a:lnTo>
                    <a:pt x="768" y="4819"/>
                  </a:lnTo>
                  <a:lnTo>
                    <a:pt x="734" y="4686"/>
                  </a:lnTo>
                  <a:cubicBezTo>
                    <a:pt x="734" y="4597"/>
                    <a:pt x="708" y="4482"/>
                    <a:pt x="702" y="4388"/>
                  </a:cubicBezTo>
                  <a:lnTo>
                    <a:pt x="702" y="4388"/>
                  </a:lnTo>
                  <a:lnTo>
                    <a:pt x="981" y="4134"/>
                  </a:lnTo>
                  <a:lnTo>
                    <a:pt x="981" y="4134"/>
                  </a:lnTo>
                  <a:lnTo>
                    <a:pt x="1435" y="4286"/>
                  </a:lnTo>
                  <a:lnTo>
                    <a:pt x="1601" y="4319"/>
                  </a:lnTo>
                  <a:lnTo>
                    <a:pt x="1601" y="4152"/>
                  </a:lnTo>
                  <a:cubicBezTo>
                    <a:pt x="1572" y="4004"/>
                    <a:pt x="1542" y="3829"/>
                    <a:pt x="1513" y="3652"/>
                  </a:cubicBezTo>
                  <a:lnTo>
                    <a:pt x="1513" y="3652"/>
                  </a:lnTo>
                  <a:lnTo>
                    <a:pt x="1601" y="3585"/>
                  </a:lnTo>
                  <a:lnTo>
                    <a:pt x="1874" y="3343"/>
                  </a:lnTo>
                  <a:lnTo>
                    <a:pt x="1874" y="3343"/>
                  </a:lnTo>
                  <a:lnTo>
                    <a:pt x="2302" y="3485"/>
                  </a:lnTo>
                  <a:lnTo>
                    <a:pt x="2469" y="3518"/>
                  </a:lnTo>
                  <a:lnTo>
                    <a:pt x="2435" y="3352"/>
                  </a:lnTo>
                  <a:cubicBezTo>
                    <a:pt x="2406" y="3206"/>
                    <a:pt x="2377" y="3035"/>
                    <a:pt x="2370" y="2883"/>
                  </a:cubicBezTo>
                  <a:lnTo>
                    <a:pt x="2370" y="2883"/>
                  </a:lnTo>
                  <a:lnTo>
                    <a:pt x="2669" y="2584"/>
                  </a:lnTo>
                  <a:lnTo>
                    <a:pt x="2702" y="2551"/>
                  </a:lnTo>
                  <a:lnTo>
                    <a:pt x="2669" y="2451"/>
                  </a:lnTo>
                  <a:cubicBezTo>
                    <a:pt x="2435" y="2051"/>
                    <a:pt x="2402" y="1550"/>
                    <a:pt x="2602" y="1117"/>
                  </a:cubicBezTo>
                  <a:cubicBezTo>
                    <a:pt x="2861" y="495"/>
                    <a:pt x="3442" y="177"/>
                    <a:pt x="4025" y="177"/>
                  </a:cubicBezTo>
                  <a:cubicBezTo>
                    <a:pt x="4569" y="177"/>
                    <a:pt x="5115" y="453"/>
                    <a:pt x="5404" y="1017"/>
                  </a:cubicBezTo>
                  <a:cubicBezTo>
                    <a:pt x="5604" y="1484"/>
                    <a:pt x="5604" y="1984"/>
                    <a:pt x="5404" y="2451"/>
                  </a:cubicBezTo>
                  <a:cubicBezTo>
                    <a:pt x="5304" y="2618"/>
                    <a:pt x="5204" y="2751"/>
                    <a:pt x="5104" y="2918"/>
                  </a:cubicBezTo>
                  <a:cubicBezTo>
                    <a:pt x="5237" y="2785"/>
                    <a:pt x="5371" y="2651"/>
                    <a:pt x="5471" y="2484"/>
                  </a:cubicBezTo>
                  <a:cubicBezTo>
                    <a:pt x="5704" y="2017"/>
                    <a:pt x="5738" y="1450"/>
                    <a:pt x="5504" y="983"/>
                  </a:cubicBezTo>
                  <a:cubicBezTo>
                    <a:pt x="5337" y="616"/>
                    <a:pt x="5071" y="350"/>
                    <a:pt x="4737" y="183"/>
                  </a:cubicBezTo>
                  <a:cubicBezTo>
                    <a:pt x="4490" y="59"/>
                    <a:pt x="4228" y="1"/>
                    <a:pt x="39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1"/>
            <p:cNvSpPr/>
            <p:nvPr/>
          </p:nvSpPr>
          <p:spPr>
            <a:xfrm>
              <a:off x="4003225" y="3327000"/>
              <a:ext cx="31525" cy="27825"/>
            </a:xfrm>
            <a:custGeom>
              <a:rect b="b" l="l" r="r" t="t"/>
              <a:pathLst>
                <a:path extrusionOk="0" h="1113" w="1261">
                  <a:moveTo>
                    <a:pt x="759" y="162"/>
                  </a:moveTo>
                  <a:cubicBezTo>
                    <a:pt x="907" y="162"/>
                    <a:pt x="1026" y="239"/>
                    <a:pt x="1054" y="239"/>
                  </a:cubicBezTo>
                  <a:cubicBezTo>
                    <a:pt x="1054" y="239"/>
                    <a:pt x="1054" y="239"/>
                    <a:pt x="1055" y="239"/>
                  </a:cubicBezTo>
                  <a:lnTo>
                    <a:pt x="1055" y="239"/>
                  </a:lnTo>
                  <a:cubicBezTo>
                    <a:pt x="1055" y="266"/>
                    <a:pt x="1152" y="394"/>
                    <a:pt x="1093" y="601"/>
                  </a:cubicBezTo>
                  <a:cubicBezTo>
                    <a:pt x="1060" y="734"/>
                    <a:pt x="993" y="834"/>
                    <a:pt x="860" y="867"/>
                  </a:cubicBezTo>
                  <a:cubicBezTo>
                    <a:pt x="813" y="888"/>
                    <a:pt x="766" y="898"/>
                    <a:pt x="721" y="898"/>
                  </a:cubicBezTo>
                  <a:cubicBezTo>
                    <a:pt x="477" y="898"/>
                    <a:pt x="280" y="620"/>
                    <a:pt x="393" y="367"/>
                  </a:cubicBezTo>
                  <a:cubicBezTo>
                    <a:pt x="460" y="267"/>
                    <a:pt x="560" y="167"/>
                    <a:pt x="693" y="167"/>
                  </a:cubicBezTo>
                  <a:cubicBezTo>
                    <a:pt x="716" y="163"/>
                    <a:pt x="738" y="162"/>
                    <a:pt x="759" y="162"/>
                  </a:cubicBezTo>
                  <a:close/>
                  <a:moveTo>
                    <a:pt x="660" y="0"/>
                  </a:moveTo>
                  <a:cubicBezTo>
                    <a:pt x="460" y="0"/>
                    <a:pt x="293" y="100"/>
                    <a:pt x="226" y="267"/>
                  </a:cubicBezTo>
                  <a:cubicBezTo>
                    <a:pt x="1" y="690"/>
                    <a:pt x="323" y="1113"/>
                    <a:pt x="710" y="1113"/>
                  </a:cubicBezTo>
                  <a:cubicBezTo>
                    <a:pt x="781" y="1113"/>
                    <a:pt x="854" y="1099"/>
                    <a:pt x="927" y="1068"/>
                  </a:cubicBezTo>
                  <a:cubicBezTo>
                    <a:pt x="1093" y="967"/>
                    <a:pt x="1227" y="834"/>
                    <a:pt x="1260" y="634"/>
                  </a:cubicBezTo>
                  <a:cubicBezTo>
                    <a:pt x="1260" y="340"/>
                    <a:pt x="1131" y="228"/>
                    <a:pt x="1077" y="228"/>
                  </a:cubicBezTo>
                  <a:cubicBezTo>
                    <a:pt x="1073" y="228"/>
                    <a:pt x="1069" y="228"/>
                    <a:pt x="1065" y="230"/>
                  </a:cubicBezTo>
                  <a:lnTo>
                    <a:pt x="1065" y="230"/>
                  </a:lnTo>
                  <a:cubicBezTo>
                    <a:pt x="1077" y="200"/>
                    <a:pt x="969" y="0"/>
                    <a:pt x="6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1"/>
            <p:cNvSpPr/>
            <p:nvPr/>
          </p:nvSpPr>
          <p:spPr>
            <a:xfrm>
              <a:off x="3908800" y="3309925"/>
              <a:ext cx="143450" cy="140500"/>
            </a:xfrm>
            <a:custGeom>
              <a:rect b="b" l="l" r="r" t="t"/>
              <a:pathLst>
                <a:path extrusionOk="0" h="5620" w="5738">
                  <a:moveTo>
                    <a:pt x="3969" y="1"/>
                  </a:moveTo>
                  <a:cubicBezTo>
                    <a:pt x="3317" y="1"/>
                    <a:pt x="2689" y="372"/>
                    <a:pt x="2402" y="1017"/>
                  </a:cubicBezTo>
                  <a:cubicBezTo>
                    <a:pt x="2214" y="1486"/>
                    <a:pt x="2232" y="2015"/>
                    <a:pt x="2456" y="2464"/>
                  </a:cubicBezTo>
                  <a:lnTo>
                    <a:pt x="2456" y="2464"/>
                  </a:lnTo>
                  <a:lnTo>
                    <a:pt x="2169" y="2751"/>
                  </a:lnTo>
                  <a:lnTo>
                    <a:pt x="2135" y="2785"/>
                  </a:lnTo>
                  <a:lnTo>
                    <a:pt x="2135" y="2851"/>
                  </a:lnTo>
                  <a:cubicBezTo>
                    <a:pt x="2158" y="2966"/>
                    <a:pt x="2181" y="3082"/>
                    <a:pt x="2193" y="3208"/>
                  </a:cubicBezTo>
                  <a:lnTo>
                    <a:pt x="2193" y="3208"/>
                  </a:lnTo>
                  <a:lnTo>
                    <a:pt x="1835" y="3118"/>
                  </a:lnTo>
                  <a:lnTo>
                    <a:pt x="1768" y="3118"/>
                  </a:lnTo>
                  <a:lnTo>
                    <a:pt x="1735" y="3152"/>
                  </a:lnTo>
                  <a:lnTo>
                    <a:pt x="1435" y="3452"/>
                  </a:lnTo>
                  <a:lnTo>
                    <a:pt x="1335" y="3552"/>
                  </a:lnTo>
                  <a:lnTo>
                    <a:pt x="1268" y="3585"/>
                  </a:lnTo>
                  <a:lnTo>
                    <a:pt x="1268" y="3652"/>
                  </a:lnTo>
                  <a:cubicBezTo>
                    <a:pt x="1292" y="3771"/>
                    <a:pt x="1315" y="3906"/>
                    <a:pt x="1339" y="4035"/>
                  </a:cubicBezTo>
                  <a:lnTo>
                    <a:pt x="1339" y="4035"/>
                  </a:lnTo>
                  <a:lnTo>
                    <a:pt x="968" y="3919"/>
                  </a:lnTo>
                  <a:lnTo>
                    <a:pt x="934" y="3919"/>
                  </a:lnTo>
                  <a:lnTo>
                    <a:pt x="868" y="3952"/>
                  </a:lnTo>
                  <a:lnTo>
                    <a:pt x="534" y="4286"/>
                  </a:lnTo>
                  <a:lnTo>
                    <a:pt x="467" y="4319"/>
                  </a:lnTo>
                  <a:lnTo>
                    <a:pt x="467" y="4386"/>
                  </a:lnTo>
                  <a:lnTo>
                    <a:pt x="503" y="4564"/>
                  </a:lnTo>
                  <a:lnTo>
                    <a:pt x="503" y="4564"/>
                  </a:lnTo>
                  <a:lnTo>
                    <a:pt x="367" y="4519"/>
                  </a:lnTo>
                  <a:lnTo>
                    <a:pt x="301" y="4519"/>
                  </a:lnTo>
                  <a:lnTo>
                    <a:pt x="267" y="4553"/>
                  </a:lnTo>
                  <a:lnTo>
                    <a:pt x="34" y="4753"/>
                  </a:lnTo>
                  <a:lnTo>
                    <a:pt x="0" y="4786"/>
                  </a:lnTo>
                  <a:lnTo>
                    <a:pt x="0" y="4819"/>
                  </a:lnTo>
                  <a:cubicBezTo>
                    <a:pt x="0" y="5020"/>
                    <a:pt x="0" y="5186"/>
                    <a:pt x="0" y="5353"/>
                  </a:cubicBezTo>
                  <a:lnTo>
                    <a:pt x="0" y="5420"/>
                  </a:lnTo>
                  <a:lnTo>
                    <a:pt x="67" y="5420"/>
                  </a:lnTo>
                  <a:lnTo>
                    <a:pt x="834" y="5620"/>
                  </a:lnTo>
                  <a:lnTo>
                    <a:pt x="868" y="5620"/>
                  </a:lnTo>
                  <a:lnTo>
                    <a:pt x="934" y="5587"/>
                  </a:lnTo>
                  <a:lnTo>
                    <a:pt x="3348" y="3272"/>
                  </a:lnTo>
                  <a:lnTo>
                    <a:pt x="3348" y="3272"/>
                  </a:lnTo>
                  <a:cubicBezTo>
                    <a:pt x="3544" y="3355"/>
                    <a:pt x="3752" y="3398"/>
                    <a:pt x="3963" y="3398"/>
                  </a:cubicBezTo>
                  <a:cubicBezTo>
                    <a:pt x="4210" y="3398"/>
                    <a:pt x="4461" y="3340"/>
                    <a:pt x="4704" y="3218"/>
                  </a:cubicBezTo>
                  <a:cubicBezTo>
                    <a:pt x="4804" y="3152"/>
                    <a:pt x="4904" y="3085"/>
                    <a:pt x="5004" y="3018"/>
                  </a:cubicBezTo>
                  <a:cubicBezTo>
                    <a:pt x="5071" y="2951"/>
                    <a:pt x="5104" y="2918"/>
                    <a:pt x="5104" y="2918"/>
                  </a:cubicBezTo>
                  <a:lnTo>
                    <a:pt x="5104" y="2918"/>
                  </a:lnTo>
                  <a:cubicBezTo>
                    <a:pt x="4971" y="2985"/>
                    <a:pt x="4804" y="3051"/>
                    <a:pt x="4670" y="3118"/>
                  </a:cubicBezTo>
                  <a:cubicBezTo>
                    <a:pt x="4470" y="3218"/>
                    <a:pt x="4245" y="3268"/>
                    <a:pt x="4020" y="3268"/>
                  </a:cubicBezTo>
                  <a:cubicBezTo>
                    <a:pt x="3795" y="3268"/>
                    <a:pt x="3570" y="3218"/>
                    <a:pt x="3369" y="3118"/>
                  </a:cubicBezTo>
                  <a:lnTo>
                    <a:pt x="3303" y="3118"/>
                  </a:lnTo>
                  <a:lnTo>
                    <a:pt x="3269" y="3152"/>
                  </a:lnTo>
                  <a:lnTo>
                    <a:pt x="817" y="5375"/>
                  </a:lnTo>
                  <a:lnTo>
                    <a:pt x="203" y="5242"/>
                  </a:lnTo>
                  <a:lnTo>
                    <a:pt x="203" y="5242"/>
                  </a:lnTo>
                  <a:cubicBezTo>
                    <a:pt x="209" y="5120"/>
                    <a:pt x="228" y="4995"/>
                    <a:pt x="233" y="4854"/>
                  </a:cubicBezTo>
                  <a:lnTo>
                    <a:pt x="233" y="4854"/>
                  </a:lnTo>
                  <a:lnTo>
                    <a:pt x="376" y="4711"/>
                  </a:lnTo>
                  <a:lnTo>
                    <a:pt x="376" y="4711"/>
                  </a:lnTo>
                  <a:lnTo>
                    <a:pt x="601" y="4786"/>
                  </a:lnTo>
                  <a:lnTo>
                    <a:pt x="768" y="4819"/>
                  </a:lnTo>
                  <a:lnTo>
                    <a:pt x="734" y="4686"/>
                  </a:lnTo>
                  <a:cubicBezTo>
                    <a:pt x="734" y="4597"/>
                    <a:pt x="708" y="4482"/>
                    <a:pt x="702" y="4388"/>
                  </a:cubicBezTo>
                  <a:lnTo>
                    <a:pt x="702" y="4388"/>
                  </a:lnTo>
                  <a:lnTo>
                    <a:pt x="981" y="4134"/>
                  </a:lnTo>
                  <a:lnTo>
                    <a:pt x="981" y="4134"/>
                  </a:lnTo>
                  <a:lnTo>
                    <a:pt x="1435" y="4286"/>
                  </a:lnTo>
                  <a:lnTo>
                    <a:pt x="1601" y="4319"/>
                  </a:lnTo>
                  <a:lnTo>
                    <a:pt x="1601" y="4152"/>
                  </a:lnTo>
                  <a:cubicBezTo>
                    <a:pt x="1572" y="4004"/>
                    <a:pt x="1542" y="3829"/>
                    <a:pt x="1513" y="3652"/>
                  </a:cubicBezTo>
                  <a:lnTo>
                    <a:pt x="1513" y="3652"/>
                  </a:lnTo>
                  <a:lnTo>
                    <a:pt x="1601" y="3585"/>
                  </a:lnTo>
                  <a:lnTo>
                    <a:pt x="1874" y="3343"/>
                  </a:lnTo>
                  <a:lnTo>
                    <a:pt x="1874" y="3343"/>
                  </a:lnTo>
                  <a:lnTo>
                    <a:pt x="2302" y="3485"/>
                  </a:lnTo>
                  <a:lnTo>
                    <a:pt x="2469" y="3518"/>
                  </a:lnTo>
                  <a:lnTo>
                    <a:pt x="2435" y="3352"/>
                  </a:lnTo>
                  <a:cubicBezTo>
                    <a:pt x="2406" y="3206"/>
                    <a:pt x="2377" y="3035"/>
                    <a:pt x="2370" y="2883"/>
                  </a:cubicBezTo>
                  <a:lnTo>
                    <a:pt x="2370" y="2883"/>
                  </a:lnTo>
                  <a:lnTo>
                    <a:pt x="2669" y="2584"/>
                  </a:lnTo>
                  <a:lnTo>
                    <a:pt x="2702" y="2551"/>
                  </a:lnTo>
                  <a:lnTo>
                    <a:pt x="2669" y="2451"/>
                  </a:lnTo>
                  <a:cubicBezTo>
                    <a:pt x="2435" y="2051"/>
                    <a:pt x="2402" y="1550"/>
                    <a:pt x="2602" y="1117"/>
                  </a:cubicBezTo>
                  <a:cubicBezTo>
                    <a:pt x="2861" y="495"/>
                    <a:pt x="3442" y="177"/>
                    <a:pt x="4025" y="177"/>
                  </a:cubicBezTo>
                  <a:cubicBezTo>
                    <a:pt x="4569" y="177"/>
                    <a:pt x="5115" y="453"/>
                    <a:pt x="5404" y="1017"/>
                  </a:cubicBezTo>
                  <a:cubicBezTo>
                    <a:pt x="5604" y="1484"/>
                    <a:pt x="5604" y="1984"/>
                    <a:pt x="5404" y="2451"/>
                  </a:cubicBezTo>
                  <a:cubicBezTo>
                    <a:pt x="5304" y="2618"/>
                    <a:pt x="5204" y="2751"/>
                    <a:pt x="5104" y="2918"/>
                  </a:cubicBezTo>
                  <a:cubicBezTo>
                    <a:pt x="5237" y="2785"/>
                    <a:pt x="5371" y="2651"/>
                    <a:pt x="5471" y="2484"/>
                  </a:cubicBezTo>
                  <a:cubicBezTo>
                    <a:pt x="5704" y="2017"/>
                    <a:pt x="5738" y="1450"/>
                    <a:pt x="5504" y="983"/>
                  </a:cubicBezTo>
                  <a:cubicBezTo>
                    <a:pt x="5337" y="616"/>
                    <a:pt x="5071" y="350"/>
                    <a:pt x="4737" y="183"/>
                  </a:cubicBezTo>
                  <a:cubicBezTo>
                    <a:pt x="4490" y="59"/>
                    <a:pt x="4228" y="1"/>
                    <a:pt x="39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1"/>
            <p:cNvSpPr/>
            <p:nvPr/>
          </p:nvSpPr>
          <p:spPr>
            <a:xfrm>
              <a:off x="3660275" y="3513800"/>
              <a:ext cx="351950" cy="350825"/>
            </a:xfrm>
            <a:custGeom>
              <a:rect b="b" l="l" r="r" t="t"/>
              <a:pathLst>
                <a:path extrusionOk="0" h="14033" w="14078">
                  <a:moveTo>
                    <a:pt x="13844" y="0"/>
                  </a:moveTo>
                  <a:cubicBezTo>
                    <a:pt x="13811" y="67"/>
                    <a:pt x="13811" y="167"/>
                    <a:pt x="13811" y="234"/>
                  </a:cubicBezTo>
                  <a:lnTo>
                    <a:pt x="13811" y="1034"/>
                  </a:lnTo>
                  <a:cubicBezTo>
                    <a:pt x="13811" y="1735"/>
                    <a:pt x="13844" y="2669"/>
                    <a:pt x="13844" y="3870"/>
                  </a:cubicBezTo>
                  <a:cubicBezTo>
                    <a:pt x="13877" y="5070"/>
                    <a:pt x="13877" y="6505"/>
                    <a:pt x="13844" y="8106"/>
                  </a:cubicBezTo>
                  <a:cubicBezTo>
                    <a:pt x="13844" y="8907"/>
                    <a:pt x="13811" y="9740"/>
                    <a:pt x="13811" y="10608"/>
                  </a:cubicBezTo>
                  <a:cubicBezTo>
                    <a:pt x="13811" y="11041"/>
                    <a:pt x="13777" y="11475"/>
                    <a:pt x="13711" y="11875"/>
                  </a:cubicBezTo>
                  <a:cubicBezTo>
                    <a:pt x="13644" y="12309"/>
                    <a:pt x="13410" y="12709"/>
                    <a:pt x="13077" y="12976"/>
                  </a:cubicBezTo>
                  <a:cubicBezTo>
                    <a:pt x="12710" y="13210"/>
                    <a:pt x="12310" y="13343"/>
                    <a:pt x="11876" y="13376"/>
                  </a:cubicBezTo>
                  <a:cubicBezTo>
                    <a:pt x="11442" y="13443"/>
                    <a:pt x="10975" y="13510"/>
                    <a:pt x="10575" y="13543"/>
                  </a:cubicBezTo>
                  <a:cubicBezTo>
                    <a:pt x="9708" y="13643"/>
                    <a:pt x="8874" y="13710"/>
                    <a:pt x="8073" y="13743"/>
                  </a:cubicBezTo>
                  <a:cubicBezTo>
                    <a:pt x="6897" y="13818"/>
                    <a:pt x="5797" y="13856"/>
                    <a:pt x="4813" y="13856"/>
                  </a:cubicBezTo>
                  <a:cubicBezTo>
                    <a:pt x="4485" y="13856"/>
                    <a:pt x="4171" y="13852"/>
                    <a:pt x="3870" y="13843"/>
                  </a:cubicBezTo>
                  <a:cubicBezTo>
                    <a:pt x="2669" y="13843"/>
                    <a:pt x="1702" y="13777"/>
                    <a:pt x="1035" y="13743"/>
                  </a:cubicBezTo>
                  <a:lnTo>
                    <a:pt x="268" y="13677"/>
                  </a:lnTo>
                  <a:lnTo>
                    <a:pt x="1" y="13677"/>
                  </a:lnTo>
                  <a:cubicBezTo>
                    <a:pt x="68" y="13710"/>
                    <a:pt x="168" y="13743"/>
                    <a:pt x="268" y="13743"/>
                  </a:cubicBezTo>
                  <a:cubicBezTo>
                    <a:pt x="435" y="13777"/>
                    <a:pt x="701" y="13810"/>
                    <a:pt x="1035" y="13810"/>
                  </a:cubicBezTo>
                  <a:cubicBezTo>
                    <a:pt x="1702" y="13877"/>
                    <a:pt x="2669" y="13977"/>
                    <a:pt x="3870" y="14010"/>
                  </a:cubicBezTo>
                  <a:cubicBezTo>
                    <a:pt x="4368" y="14024"/>
                    <a:pt x="4905" y="14032"/>
                    <a:pt x="5478" y="14032"/>
                  </a:cubicBezTo>
                  <a:cubicBezTo>
                    <a:pt x="6288" y="14032"/>
                    <a:pt x="7169" y="14016"/>
                    <a:pt x="8107" y="13977"/>
                  </a:cubicBezTo>
                  <a:cubicBezTo>
                    <a:pt x="8907" y="13910"/>
                    <a:pt x="9741" y="13843"/>
                    <a:pt x="10608" y="13777"/>
                  </a:cubicBezTo>
                  <a:cubicBezTo>
                    <a:pt x="11042" y="13710"/>
                    <a:pt x="11476" y="13677"/>
                    <a:pt x="11909" y="13610"/>
                  </a:cubicBezTo>
                  <a:cubicBezTo>
                    <a:pt x="12376" y="13577"/>
                    <a:pt x="12843" y="13410"/>
                    <a:pt x="13210" y="13143"/>
                  </a:cubicBezTo>
                  <a:cubicBezTo>
                    <a:pt x="13611" y="12843"/>
                    <a:pt x="13844" y="12409"/>
                    <a:pt x="13911" y="11942"/>
                  </a:cubicBezTo>
                  <a:cubicBezTo>
                    <a:pt x="14011" y="11475"/>
                    <a:pt x="14044" y="11041"/>
                    <a:pt x="14011" y="10608"/>
                  </a:cubicBezTo>
                  <a:cubicBezTo>
                    <a:pt x="14078" y="9707"/>
                    <a:pt x="14078" y="8873"/>
                    <a:pt x="14078" y="8106"/>
                  </a:cubicBezTo>
                  <a:cubicBezTo>
                    <a:pt x="14078" y="6505"/>
                    <a:pt x="14044" y="5070"/>
                    <a:pt x="14044" y="3870"/>
                  </a:cubicBezTo>
                  <a:cubicBezTo>
                    <a:pt x="14011" y="2669"/>
                    <a:pt x="13978" y="1701"/>
                    <a:pt x="13944" y="1034"/>
                  </a:cubicBezTo>
                  <a:cubicBezTo>
                    <a:pt x="13911" y="701"/>
                    <a:pt x="13877" y="467"/>
                    <a:pt x="13877" y="234"/>
                  </a:cubicBezTo>
                  <a:cubicBezTo>
                    <a:pt x="13877" y="167"/>
                    <a:pt x="13877" y="67"/>
                    <a:pt x="138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3635275" y="3794825"/>
              <a:ext cx="86750" cy="120100"/>
            </a:xfrm>
            <a:custGeom>
              <a:rect b="b" l="l" r="r" t="t"/>
              <a:pathLst>
                <a:path extrusionOk="0" h="4804" w="3470">
                  <a:moveTo>
                    <a:pt x="3469" y="1"/>
                  </a:moveTo>
                  <a:lnTo>
                    <a:pt x="3469" y="1"/>
                  </a:lnTo>
                  <a:cubicBezTo>
                    <a:pt x="3136" y="234"/>
                    <a:pt x="2802" y="468"/>
                    <a:pt x="2502" y="734"/>
                  </a:cubicBezTo>
                  <a:cubicBezTo>
                    <a:pt x="1968" y="1235"/>
                    <a:pt x="1168" y="1902"/>
                    <a:pt x="334" y="2636"/>
                  </a:cubicBezTo>
                  <a:lnTo>
                    <a:pt x="134" y="2836"/>
                  </a:lnTo>
                  <a:lnTo>
                    <a:pt x="0" y="2936"/>
                  </a:lnTo>
                  <a:lnTo>
                    <a:pt x="134" y="3003"/>
                  </a:lnTo>
                  <a:cubicBezTo>
                    <a:pt x="968" y="3370"/>
                    <a:pt x="1735" y="3803"/>
                    <a:pt x="2502" y="4270"/>
                  </a:cubicBezTo>
                  <a:cubicBezTo>
                    <a:pt x="2802" y="4470"/>
                    <a:pt x="3136" y="4637"/>
                    <a:pt x="3469" y="4804"/>
                  </a:cubicBezTo>
                  <a:cubicBezTo>
                    <a:pt x="3202" y="4537"/>
                    <a:pt x="2902" y="4304"/>
                    <a:pt x="2602" y="4103"/>
                  </a:cubicBezTo>
                  <a:cubicBezTo>
                    <a:pt x="1881" y="3633"/>
                    <a:pt x="1160" y="3222"/>
                    <a:pt x="384" y="2869"/>
                  </a:cubicBezTo>
                  <a:lnTo>
                    <a:pt x="384" y="2869"/>
                  </a:lnTo>
                  <a:lnTo>
                    <a:pt x="501" y="2769"/>
                  </a:lnTo>
                  <a:cubicBezTo>
                    <a:pt x="1334" y="2035"/>
                    <a:pt x="2102" y="1335"/>
                    <a:pt x="2635" y="834"/>
                  </a:cubicBezTo>
                  <a:cubicBezTo>
                    <a:pt x="2936" y="601"/>
                    <a:pt x="3202" y="301"/>
                    <a:pt x="34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3384250" y="1560725"/>
              <a:ext cx="251875" cy="228625"/>
            </a:xfrm>
            <a:custGeom>
              <a:rect b="b" l="l" r="r" t="t"/>
              <a:pathLst>
                <a:path extrusionOk="0" h="9145" w="10075">
                  <a:moveTo>
                    <a:pt x="4070" y="1"/>
                  </a:moveTo>
                  <a:cubicBezTo>
                    <a:pt x="3603" y="1"/>
                    <a:pt x="3136" y="67"/>
                    <a:pt x="2703" y="234"/>
                  </a:cubicBezTo>
                  <a:cubicBezTo>
                    <a:pt x="2136" y="434"/>
                    <a:pt x="1602" y="768"/>
                    <a:pt x="1168" y="1235"/>
                  </a:cubicBezTo>
                  <a:cubicBezTo>
                    <a:pt x="668" y="1768"/>
                    <a:pt x="301" y="2436"/>
                    <a:pt x="167" y="3169"/>
                  </a:cubicBezTo>
                  <a:cubicBezTo>
                    <a:pt x="1" y="4003"/>
                    <a:pt x="101" y="4871"/>
                    <a:pt x="368" y="5671"/>
                  </a:cubicBezTo>
                  <a:cubicBezTo>
                    <a:pt x="701" y="6572"/>
                    <a:pt x="1235" y="7372"/>
                    <a:pt x="1969" y="7940"/>
                  </a:cubicBezTo>
                  <a:cubicBezTo>
                    <a:pt x="2769" y="8573"/>
                    <a:pt x="3737" y="8974"/>
                    <a:pt x="4737" y="9107"/>
                  </a:cubicBezTo>
                  <a:cubicBezTo>
                    <a:pt x="4930" y="9132"/>
                    <a:pt x="5122" y="9144"/>
                    <a:pt x="5312" y="9144"/>
                  </a:cubicBezTo>
                  <a:cubicBezTo>
                    <a:pt x="6141" y="9144"/>
                    <a:pt x="6940" y="8914"/>
                    <a:pt x="7673" y="8507"/>
                  </a:cubicBezTo>
                  <a:cubicBezTo>
                    <a:pt x="8874" y="7806"/>
                    <a:pt x="9708" y="6605"/>
                    <a:pt x="9974" y="5238"/>
                  </a:cubicBezTo>
                  <a:cubicBezTo>
                    <a:pt x="10041" y="4804"/>
                    <a:pt x="10075" y="4404"/>
                    <a:pt x="10041" y="3970"/>
                  </a:cubicBezTo>
                  <a:cubicBezTo>
                    <a:pt x="9941" y="3236"/>
                    <a:pt x="9641" y="2536"/>
                    <a:pt x="9207" y="1935"/>
                  </a:cubicBezTo>
                  <a:cubicBezTo>
                    <a:pt x="8540" y="1101"/>
                    <a:pt x="7573" y="501"/>
                    <a:pt x="6505" y="301"/>
                  </a:cubicBezTo>
                  <a:cubicBezTo>
                    <a:pt x="6322" y="267"/>
                    <a:pt x="6130" y="251"/>
                    <a:pt x="5938" y="251"/>
                  </a:cubicBezTo>
                  <a:cubicBezTo>
                    <a:pt x="5746" y="251"/>
                    <a:pt x="5555" y="267"/>
                    <a:pt x="5371" y="301"/>
                  </a:cubicBezTo>
                  <a:cubicBezTo>
                    <a:pt x="5738" y="301"/>
                    <a:pt x="6138" y="367"/>
                    <a:pt x="6505" y="434"/>
                  </a:cubicBezTo>
                  <a:cubicBezTo>
                    <a:pt x="7539" y="634"/>
                    <a:pt x="8440" y="1235"/>
                    <a:pt x="9074" y="2069"/>
                  </a:cubicBezTo>
                  <a:cubicBezTo>
                    <a:pt x="9507" y="2636"/>
                    <a:pt x="9808" y="3303"/>
                    <a:pt x="9874" y="4037"/>
                  </a:cubicBezTo>
                  <a:cubicBezTo>
                    <a:pt x="9908" y="4437"/>
                    <a:pt x="9908" y="4837"/>
                    <a:pt x="9808" y="5204"/>
                  </a:cubicBezTo>
                  <a:cubicBezTo>
                    <a:pt x="9741" y="5638"/>
                    <a:pt x="9608" y="6038"/>
                    <a:pt x="9407" y="6405"/>
                  </a:cubicBezTo>
                  <a:cubicBezTo>
                    <a:pt x="9007" y="7206"/>
                    <a:pt x="8373" y="7906"/>
                    <a:pt x="7573" y="8340"/>
                  </a:cubicBezTo>
                  <a:cubicBezTo>
                    <a:pt x="6892" y="8748"/>
                    <a:pt x="6099" y="8935"/>
                    <a:pt x="5305" y="8935"/>
                  </a:cubicBezTo>
                  <a:cubicBezTo>
                    <a:pt x="5127" y="8935"/>
                    <a:pt x="4948" y="8925"/>
                    <a:pt x="4771" y="8907"/>
                  </a:cubicBezTo>
                  <a:cubicBezTo>
                    <a:pt x="3803" y="8807"/>
                    <a:pt x="2869" y="8407"/>
                    <a:pt x="2102" y="7806"/>
                  </a:cubicBezTo>
                  <a:cubicBezTo>
                    <a:pt x="1402" y="7239"/>
                    <a:pt x="868" y="6472"/>
                    <a:pt x="568" y="5638"/>
                  </a:cubicBezTo>
                  <a:cubicBezTo>
                    <a:pt x="268" y="4871"/>
                    <a:pt x="201" y="4037"/>
                    <a:pt x="334" y="3203"/>
                  </a:cubicBezTo>
                  <a:cubicBezTo>
                    <a:pt x="468" y="2502"/>
                    <a:pt x="801" y="1835"/>
                    <a:pt x="1302" y="1335"/>
                  </a:cubicBezTo>
                  <a:cubicBezTo>
                    <a:pt x="1702" y="901"/>
                    <a:pt x="2202" y="568"/>
                    <a:pt x="2736" y="334"/>
                  </a:cubicBezTo>
                  <a:cubicBezTo>
                    <a:pt x="3170" y="167"/>
                    <a:pt x="3603" y="101"/>
                    <a:pt x="4037" y="101"/>
                  </a:cubicBezTo>
                  <a:cubicBezTo>
                    <a:pt x="4437" y="101"/>
                    <a:pt x="4804" y="134"/>
                    <a:pt x="5171" y="267"/>
                  </a:cubicBezTo>
                  <a:cubicBezTo>
                    <a:pt x="5104" y="201"/>
                    <a:pt x="5004" y="167"/>
                    <a:pt x="4904" y="134"/>
                  </a:cubicBezTo>
                  <a:cubicBezTo>
                    <a:pt x="4637" y="67"/>
                    <a:pt x="4337" y="1"/>
                    <a:pt x="4070" y="1"/>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3581900" y="1430625"/>
              <a:ext cx="205175" cy="157225"/>
            </a:xfrm>
            <a:custGeom>
              <a:rect b="b" l="l" r="r" t="t"/>
              <a:pathLst>
                <a:path extrusionOk="0" h="6289" w="8207">
                  <a:moveTo>
                    <a:pt x="8206" y="1"/>
                  </a:moveTo>
                  <a:cubicBezTo>
                    <a:pt x="8173" y="1"/>
                    <a:pt x="8073" y="635"/>
                    <a:pt x="7672" y="1569"/>
                  </a:cubicBezTo>
                  <a:cubicBezTo>
                    <a:pt x="6605" y="4037"/>
                    <a:pt x="4303" y="5772"/>
                    <a:pt x="1635" y="6105"/>
                  </a:cubicBezTo>
                  <a:cubicBezTo>
                    <a:pt x="1201" y="6163"/>
                    <a:pt x="837" y="6177"/>
                    <a:pt x="563" y="6177"/>
                  </a:cubicBezTo>
                  <a:cubicBezTo>
                    <a:pt x="306" y="6177"/>
                    <a:pt x="128" y="6165"/>
                    <a:pt x="48" y="6165"/>
                  </a:cubicBezTo>
                  <a:cubicBezTo>
                    <a:pt x="17" y="6165"/>
                    <a:pt x="0" y="6167"/>
                    <a:pt x="0" y="6172"/>
                  </a:cubicBezTo>
                  <a:cubicBezTo>
                    <a:pt x="134" y="6205"/>
                    <a:pt x="267" y="6239"/>
                    <a:pt x="434" y="6239"/>
                  </a:cubicBezTo>
                  <a:cubicBezTo>
                    <a:pt x="634" y="6272"/>
                    <a:pt x="834" y="6289"/>
                    <a:pt x="1034" y="6289"/>
                  </a:cubicBezTo>
                  <a:cubicBezTo>
                    <a:pt x="1235" y="6289"/>
                    <a:pt x="1435" y="6272"/>
                    <a:pt x="1635" y="6239"/>
                  </a:cubicBezTo>
                  <a:cubicBezTo>
                    <a:pt x="4403" y="6005"/>
                    <a:pt x="6805" y="4204"/>
                    <a:pt x="7806" y="1602"/>
                  </a:cubicBezTo>
                  <a:cubicBezTo>
                    <a:pt x="7973" y="1235"/>
                    <a:pt x="8073" y="835"/>
                    <a:pt x="8173" y="434"/>
                  </a:cubicBezTo>
                  <a:cubicBezTo>
                    <a:pt x="8206" y="301"/>
                    <a:pt x="8206" y="134"/>
                    <a:pt x="8206" y="1"/>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1"/>
            <p:cNvSpPr/>
            <p:nvPr/>
          </p:nvSpPr>
          <p:spPr>
            <a:xfrm>
              <a:off x="3762025" y="1415625"/>
              <a:ext cx="45050" cy="32550"/>
            </a:xfrm>
            <a:custGeom>
              <a:rect b="b" l="l" r="r" t="t"/>
              <a:pathLst>
                <a:path extrusionOk="0" h="1302" w="1802">
                  <a:moveTo>
                    <a:pt x="1068" y="0"/>
                  </a:moveTo>
                  <a:lnTo>
                    <a:pt x="968" y="100"/>
                  </a:lnTo>
                  <a:lnTo>
                    <a:pt x="901" y="134"/>
                  </a:lnTo>
                  <a:cubicBezTo>
                    <a:pt x="568" y="467"/>
                    <a:pt x="234" y="834"/>
                    <a:pt x="0" y="1235"/>
                  </a:cubicBezTo>
                  <a:cubicBezTo>
                    <a:pt x="383" y="979"/>
                    <a:pt x="736" y="694"/>
                    <a:pt x="1028" y="348"/>
                  </a:cubicBezTo>
                  <a:lnTo>
                    <a:pt x="1028" y="348"/>
                  </a:lnTo>
                  <a:cubicBezTo>
                    <a:pt x="1226" y="704"/>
                    <a:pt x="1500" y="1030"/>
                    <a:pt x="1802" y="1301"/>
                  </a:cubicBezTo>
                  <a:cubicBezTo>
                    <a:pt x="1635" y="868"/>
                    <a:pt x="1401" y="467"/>
                    <a:pt x="1135" y="100"/>
                  </a:cubicBezTo>
                  <a:lnTo>
                    <a:pt x="1068" y="0"/>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1"/>
            <p:cNvSpPr/>
            <p:nvPr/>
          </p:nvSpPr>
          <p:spPr>
            <a:xfrm>
              <a:off x="3907125" y="1570725"/>
              <a:ext cx="171825" cy="171000"/>
            </a:xfrm>
            <a:custGeom>
              <a:rect b="b" l="l" r="r" t="t"/>
              <a:pathLst>
                <a:path extrusionOk="0" h="6840" w="6873">
                  <a:moveTo>
                    <a:pt x="1" y="1"/>
                  </a:moveTo>
                  <a:lnTo>
                    <a:pt x="1" y="6839"/>
                  </a:lnTo>
                  <a:lnTo>
                    <a:pt x="6872" y="6839"/>
                  </a:lnTo>
                  <a:lnTo>
                    <a:pt x="6872"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1"/>
            <p:cNvSpPr/>
            <p:nvPr/>
          </p:nvSpPr>
          <p:spPr>
            <a:xfrm>
              <a:off x="3899625" y="1373925"/>
              <a:ext cx="192650" cy="192675"/>
            </a:xfrm>
            <a:custGeom>
              <a:rect b="b" l="l" r="r" t="t"/>
              <a:pathLst>
                <a:path extrusionOk="0" h="7707" w="7706">
                  <a:moveTo>
                    <a:pt x="6805" y="1"/>
                  </a:moveTo>
                  <a:lnTo>
                    <a:pt x="0" y="901"/>
                  </a:lnTo>
                  <a:lnTo>
                    <a:pt x="901" y="7706"/>
                  </a:lnTo>
                  <a:lnTo>
                    <a:pt x="7706" y="6805"/>
                  </a:lnTo>
                  <a:lnTo>
                    <a:pt x="6805"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3872925" y="1190450"/>
              <a:ext cx="192675" cy="191850"/>
            </a:xfrm>
            <a:custGeom>
              <a:rect b="b" l="l" r="r" t="t"/>
              <a:pathLst>
                <a:path extrusionOk="0" h="7674" w="7707">
                  <a:moveTo>
                    <a:pt x="6806" y="1"/>
                  </a:moveTo>
                  <a:lnTo>
                    <a:pt x="1" y="902"/>
                  </a:lnTo>
                  <a:lnTo>
                    <a:pt x="902" y="7673"/>
                  </a:lnTo>
                  <a:lnTo>
                    <a:pt x="7706" y="6772"/>
                  </a:lnTo>
                  <a:lnTo>
                    <a:pt x="680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p:nvPr/>
          </p:nvSpPr>
          <p:spPr>
            <a:xfrm>
              <a:off x="3614425" y="1189625"/>
              <a:ext cx="193500" cy="193500"/>
            </a:xfrm>
            <a:custGeom>
              <a:rect b="b" l="l" r="r" t="t"/>
              <a:pathLst>
                <a:path extrusionOk="0" h="7740" w="7740">
                  <a:moveTo>
                    <a:pt x="968" y="1"/>
                  </a:moveTo>
                  <a:lnTo>
                    <a:pt x="0" y="6772"/>
                  </a:lnTo>
                  <a:lnTo>
                    <a:pt x="6805" y="7739"/>
                  </a:lnTo>
                  <a:lnTo>
                    <a:pt x="7739" y="968"/>
                  </a:lnTo>
                  <a:lnTo>
                    <a:pt x="968"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1"/>
            <p:cNvSpPr/>
            <p:nvPr/>
          </p:nvSpPr>
          <p:spPr>
            <a:xfrm>
              <a:off x="3795375" y="1301350"/>
              <a:ext cx="88425" cy="6750"/>
            </a:xfrm>
            <a:custGeom>
              <a:rect b="b" l="l" r="r" t="t"/>
              <a:pathLst>
                <a:path extrusionOk="0" h="270" w="3537">
                  <a:moveTo>
                    <a:pt x="2397" y="0"/>
                  </a:moveTo>
                  <a:cubicBezTo>
                    <a:pt x="2190" y="0"/>
                    <a:pt x="1981" y="11"/>
                    <a:pt x="1769" y="35"/>
                  </a:cubicBezTo>
                  <a:cubicBezTo>
                    <a:pt x="1662" y="29"/>
                    <a:pt x="1556" y="26"/>
                    <a:pt x="1450" y="26"/>
                  </a:cubicBezTo>
                  <a:cubicBezTo>
                    <a:pt x="957" y="26"/>
                    <a:pt x="467" y="86"/>
                    <a:pt x="1" y="168"/>
                  </a:cubicBezTo>
                  <a:cubicBezTo>
                    <a:pt x="367" y="233"/>
                    <a:pt x="747" y="270"/>
                    <a:pt x="1132" y="270"/>
                  </a:cubicBezTo>
                  <a:cubicBezTo>
                    <a:pt x="1343" y="270"/>
                    <a:pt x="1556" y="259"/>
                    <a:pt x="1769" y="235"/>
                  </a:cubicBezTo>
                  <a:cubicBezTo>
                    <a:pt x="1875" y="241"/>
                    <a:pt x="1981" y="244"/>
                    <a:pt x="2088" y="244"/>
                  </a:cubicBezTo>
                  <a:cubicBezTo>
                    <a:pt x="2581" y="244"/>
                    <a:pt x="3070" y="184"/>
                    <a:pt x="3537" y="102"/>
                  </a:cubicBezTo>
                  <a:cubicBezTo>
                    <a:pt x="3149" y="37"/>
                    <a:pt x="2775" y="0"/>
                    <a:pt x="2397"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1"/>
            <p:cNvSpPr/>
            <p:nvPr/>
          </p:nvSpPr>
          <p:spPr>
            <a:xfrm>
              <a:off x="2531975" y="1572050"/>
              <a:ext cx="247700" cy="225550"/>
            </a:xfrm>
            <a:custGeom>
              <a:rect b="b" l="l" r="r" t="t"/>
              <a:pathLst>
                <a:path extrusionOk="0" h="9022" w="9908">
                  <a:moveTo>
                    <a:pt x="6906" y="715"/>
                  </a:moveTo>
                  <a:cubicBezTo>
                    <a:pt x="6930" y="727"/>
                    <a:pt x="6959" y="739"/>
                    <a:pt x="6990" y="750"/>
                  </a:cubicBezTo>
                  <a:lnTo>
                    <a:pt x="6990" y="750"/>
                  </a:lnTo>
                  <a:cubicBezTo>
                    <a:pt x="6962" y="738"/>
                    <a:pt x="6934" y="726"/>
                    <a:pt x="6906" y="715"/>
                  </a:cubicBezTo>
                  <a:close/>
                  <a:moveTo>
                    <a:pt x="5205" y="1"/>
                  </a:moveTo>
                  <a:cubicBezTo>
                    <a:pt x="5127" y="1"/>
                    <a:pt x="5049" y="5"/>
                    <a:pt x="4971" y="15"/>
                  </a:cubicBezTo>
                  <a:cubicBezTo>
                    <a:pt x="3970" y="15"/>
                    <a:pt x="3003" y="315"/>
                    <a:pt x="2169" y="848"/>
                  </a:cubicBezTo>
                  <a:cubicBezTo>
                    <a:pt x="1568" y="1215"/>
                    <a:pt x="1068" y="1716"/>
                    <a:pt x="701" y="2316"/>
                  </a:cubicBezTo>
                  <a:cubicBezTo>
                    <a:pt x="268" y="2983"/>
                    <a:pt x="34" y="3784"/>
                    <a:pt x="34" y="4584"/>
                  </a:cubicBezTo>
                  <a:cubicBezTo>
                    <a:pt x="1" y="5452"/>
                    <a:pt x="234" y="6319"/>
                    <a:pt x="701" y="7086"/>
                  </a:cubicBezTo>
                  <a:cubicBezTo>
                    <a:pt x="1202" y="7920"/>
                    <a:pt x="1969" y="8521"/>
                    <a:pt x="2903" y="8787"/>
                  </a:cubicBezTo>
                  <a:cubicBezTo>
                    <a:pt x="3381" y="8947"/>
                    <a:pt x="3879" y="9022"/>
                    <a:pt x="4375" y="9022"/>
                  </a:cubicBezTo>
                  <a:cubicBezTo>
                    <a:pt x="4813" y="9022"/>
                    <a:pt x="5249" y="8964"/>
                    <a:pt x="5671" y="8854"/>
                  </a:cubicBezTo>
                  <a:cubicBezTo>
                    <a:pt x="6539" y="8654"/>
                    <a:pt x="7339" y="8220"/>
                    <a:pt x="7973" y="7620"/>
                  </a:cubicBezTo>
                  <a:cubicBezTo>
                    <a:pt x="8573" y="7086"/>
                    <a:pt x="9007" y="6419"/>
                    <a:pt x="9307" y="5652"/>
                  </a:cubicBezTo>
                  <a:cubicBezTo>
                    <a:pt x="9908" y="4017"/>
                    <a:pt x="9307" y="2149"/>
                    <a:pt x="7873" y="1149"/>
                  </a:cubicBezTo>
                  <a:cubicBezTo>
                    <a:pt x="7673" y="1015"/>
                    <a:pt x="7439" y="882"/>
                    <a:pt x="7172" y="782"/>
                  </a:cubicBezTo>
                  <a:cubicBezTo>
                    <a:pt x="7109" y="782"/>
                    <a:pt x="7045" y="768"/>
                    <a:pt x="6990" y="750"/>
                  </a:cubicBezTo>
                  <a:lnTo>
                    <a:pt x="6990" y="750"/>
                  </a:lnTo>
                  <a:cubicBezTo>
                    <a:pt x="7290" y="877"/>
                    <a:pt x="7565" y="1035"/>
                    <a:pt x="7840" y="1249"/>
                  </a:cubicBezTo>
                  <a:cubicBezTo>
                    <a:pt x="8607" y="1816"/>
                    <a:pt x="9141" y="2683"/>
                    <a:pt x="9307" y="3650"/>
                  </a:cubicBezTo>
                  <a:cubicBezTo>
                    <a:pt x="9441" y="4318"/>
                    <a:pt x="9374" y="4985"/>
                    <a:pt x="9141" y="5619"/>
                  </a:cubicBezTo>
                  <a:cubicBezTo>
                    <a:pt x="8840" y="6319"/>
                    <a:pt x="8407" y="6953"/>
                    <a:pt x="7840" y="7487"/>
                  </a:cubicBezTo>
                  <a:cubicBezTo>
                    <a:pt x="7206" y="8054"/>
                    <a:pt x="6439" y="8454"/>
                    <a:pt x="5638" y="8654"/>
                  </a:cubicBezTo>
                  <a:cubicBezTo>
                    <a:pt x="5233" y="8759"/>
                    <a:pt x="4827" y="8810"/>
                    <a:pt x="4422" y="8810"/>
                  </a:cubicBezTo>
                  <a:cubicBezTo>
                    <a:pt x="3927" y="8810"/>
                    <a:pt x="3431" y="8734"/>
                    <a:pt x="2936" y="8587"/>
                  </a:cubicBezTo>
                  <a:cubicBezTo>
                    <a:pt x="2102" y="8320"/>
                    <a:pt x="1335" y="7753"/>
                    <a:pt x="868" y="6986"/>
                  </a:cubicBezTo>
                  <a:cubicBezTo>
                    <a:pt x="434" y="6252"/>
                    <a:pt x="201" y="5418"/>
                    <a:pt x="234" y="4584"/>
                  </a:cubicBezTo>
                  <a:cubicBezTo>
                    <a:pt x="234" y="3817"/>
                    <a:pt x="468" y="3050"/>
                    <a:pt x="868" y="2416"/>
                  </a:cubicBezTo>
                  <a:cubicBezTo>
                    <a:pt x="1202" y="1849"/>
                    <a:pt x="1669" y="1349"/>
                    <a:pt x="2236" y="982"/>
                  </a:cubicBezTo>
                  <a:cubicBezTo>
                    <a:pt x="3036" y="448"/>
                    <a:pt x="4004" y="148"/>
                    <a:pt x="4971" y="81"/>
                  </a:cubicBezTo>
                  <a:cubicBezTo>
                    <a:pt x="5073" y="76"/>
                    <a:pt x="5169" y="74"/>
                    <a:pt x="5257" y="74"/>
                  </a:cubicBezTo>
                  <a:cubicBezTo>
                    <a:pt x="5683" y="74"/>
                    <a:pt x="5939" y="122"/>
                    <a:pt x="6015" y="122"/>
                  </a:cubicBezTo>
                  <a:cubicBezTo>
                    <a:pt x="6030" y="122"/>
                    <a:pt x="6038" y="119"/>
                    <a:pt x="6038" y="115"/>
                  </a:cubicBezTo>
                  <a:cubicBezTo>
                    <a:pt x="5972" y="81"/>
                    <a:pt x="5872" y="48"/>
                    <a:pt x="5771" y="48"/>
                  </a:cubicBezTo>
                  <a:cubicBezTo>
                    <a:pt x="5583" y="24"/>
                    <a:pt x="5394" y="1"/>
                    <a:pt x="5205" y="1"/>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1"/>
            <p:cNvSpPr/>
            <p:nvPr/>
          </p:nvSpPr>
          <p:spPr>
            <a:xfrm>
              <a:off x="2762150" y="1329725"/>
              <a:ext cx="338600" cy="338600"/>
            </a:xfrm>
            <a:custGeom>
              <a:rect b="b" l="l" r="r" t="t"/>
              <a:pathLst>
                <a:path extrusionOk="0" h="13544" w="13544">
                  <a:moveTo>
                    <a:pt x="13477" y="1"/>
                  </a:moveTo>
                  <a:cubicBezTo>
                    <a:pt x="13477" y="267"/>
                    <a:pt x="13477" y="568"/>
                    <a:pt x="13477" y="835"/>
                  </a:cubicBezTo>
                  <a:cubicBezTo>
                    <a:pt x="13443" y="1602"/>
                    <a:pt x="13343" y="2369"/>
                    <a:pt x="13176" y="3103"/>
                  </a:cubicBezTo>
                  <a:cubicBezTo>
                    <a:pt x="12676" y="5571"/>
                    <a:pt x="11442" y="7873"/>
                    <a:pt x="9674" y="9674"/>
                  </a:cubicBezTo>
                  <a:cubicBezTo>
                    <a:pt x="7305" y="11976"/>
                    <a:pt x="4170" y="13343"/>
                    <a:pt x="834" y="13444"/>
                  </a:cubicBezTo>
                  <a:cubicBezTo>
                    <a:pt x="567" y="13460"/>
                    <a:pt x="359" y="13460"/>
                    <a:pt x="217" y="13460"/>
                  </a:cubicBezTo>
                  <a:cubicBezTo>
                    <a:pt x="75" y="13460"/>
                    <a:pt x="0" y="13460"/>
                    <a:pt x="0" y="13477"/>
                  </a:cubicBezTo>
                  <a:cubicBezTo>
                    <a:pt x="67" y="13477"/>
                    <a:pt x="167" y="13510"/>
                    <a:pt x="234" y="13510"/>
                  </a:cubicBezTo>
                  <a:cubicBezTo>
                    <a:pt x="434" y="13510"/>
                    <a:pt x="634" y="13544"/>
                    <a:pt x="868" y="13544"/>
                  </a:cubicBezTo>
                  <a:cubicBezTo>
                    <a:pt x="1635" y="13544"/>
                    <a:pt x="2402" y="13477"/>
                    <a:pt x="3169" y="13310"/>
                  </a:cubicBezTo>
                  <a:cubicBezTo>
                    <a:pt x="4270" y="13110"/>
                    <a:pt x="5371" y="12743"/>
                    <a:pt x="6405" y="12243"/>
                  </a:cubicBezTo>
                  <a:cubicBezTo>
                    <a:pt x="8973" y="11008"/>
                    <a:pt x="11008" y="8940"/>
                    <a:pt x="12242" y="6405"/>
                  </a:cubicBezTo>
                  <a:cubicBezTo>
                    <a:pt x="12743" y="5371"/>
                    <a:pt x="13110" y="4270"/>
                    <a:pt x="13343" y="3136"/>
                  </a:cubicBezTo>
                  <a:cubicBezTo>
                    <a:pt x="13477" y="2369"/>
                    <a:pt x="13543" y="1602"/>
                    <a:pt x="13543" y="835"/>
                  </a:cubicBezTo>
                  <a:cubicBezTo>
                    <a:pt x="13543" y="568"/>
                    <a:pt x="13510" y="368"/>
                    <a:pt x="13510" y="201"/>
                  </a:cubicBezTo>
                  <a:cubicBezTo>
                    <a:pt x="13510" y="134"/>
                    <a:pt x="13510" y="67"/>
                    <a:pt x="13477" y="1"/>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1"/>
            <p:cNvSpPr/>
            <p:nvPr/>
          </p:nvSpPr>
          <p:spPr>
            <a:xfrm>
              <a:off x="3065700" y="1310550"/>
              <a:ext cx="79250" cy="72575"/>
            </a:xfrm>
            <a:custGeom>
              <a:rect b="b" l="l" r="r" t="t"/>
              <a:pathLst>
                <a:path extrusionOk="0" h="2903" w="3170">
                  <a:moveTo>
                    <a:pt x="1535" y="0"/>
                  </a:moveTo>
                  <a:lnTo>
                    <a:pt x="1435" y="167"/>
                  </a:lnTo>
                  <a:lnTo>
                    <a:pt x="1368" y="301"/>
                  </a:lnTo>
                  <a:cubicBezTo>
                    <a:pt x="834" y="1135"/>
                    <a:pt x="367" y="2002"/>
                    <a:pt x="0" y="2902"/>
                  </a:cubicBezTo>
                  <a:cubicBezTo>
                    <a:pt x="567" y="2103"/>
                    <a:pt x="1100" y="1269"/>
                    <a:pt x="1534" y="403"/>
                  </a:cubicBezTo>
                  <a:lnTo>
                    <a:pt x="1534" y="403"/>
                  </a:lnTo>
                  <a:cubicBezTo>
                    <a:pt x="2038" y="1091"/>
                    <a:pt x="2574" y="1778"/>
                    <a:pt x="3169" y="2435"/>
                  </a:cubicBezTo>
                  <a:cubicBezTo>
                    <a:pt x="2702" y="1635"/>
                    <a:pt x="2202" y="868"/>
                    <a:pt x="1635" y="134"/>
                  </a:cubicBezTo>
                  <a:lnTo>
                    <a:pt x="1535" y="0"/>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1"/>
            <p:cNvSpPr/>
            <p:nvPr/>
          </p:nvSpPr>
          <p:spPr>
            <a:xfrm>
              <a:off x="4483375" y="1766050"/>
              <a:ext cx="700525" cy="620100"/>
            </a:xfrm>
            <a:custGeom>
              <a:rect b="b" l="l" r="r" t="t"/>
              <a:pathLst>
                <a:path extrusionOk="0" h="24804" w="28021">
                  <a:moveTo>
                    <a:pt x="13994" y="1"/>
                  </a:moveTo>
                  <a:cubicBezTo>
                    <a:pt x="8982" y="1"/>
                    <a:pt x="4266" y="3063"/>
                    <a:pt x="2402" y="8033"/>
                  </a:cubicBezTo>
                  <a:cubicBezTo>
                    <a:pt x="0" y="14470"/>
                    <a:pt x="3236" y="21609"/>
                    <a:pt x="9641" y="24011"/>
                  </a:cubicBezTo>
                  <a:cubicBezTo>
                    <a:pt x="11082" y="24548"/>
                    <a:pt x="12558" y="24803"/>
                    <a:pt x="14008" y="24803"/>
                  </a:cubicBezTo>
                  <a:cubicBezTo>
                    <a:pt x="19037" y="24803"/>
                    <a:pt x="23755" y="21736"/>
                    <a:pt x="25619" y="16739"/>
                  </a:cubicBezTo>
                  <a:cubicBezTo>
                    <a:pt x="28020" y="10334"/>
                    <a:pt x="24785" y="3196"/>
                    <a:pt x="18347" y="794"/>
                  </a:cubicBezTo>
                  <a:cubicBezTo>
                    <a:pt x="16912" y="256"/>
                    <a:pt x="15441" y="1"/>
                    <a:pt x="13994" y="1"/>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1"/>
            <p:cNvSpPr/>
            <p:nvPr/>
          </p:nvSpPr>
          <p:spPr>
            <a:xfrm>
              <a:off x="4701850" y="2065800"/>
              <a:ext cx="226025" cy="156250"/>
            </a:xfrm>
            <a:custGeom>
              <a:rect b="b" l="l" r="r" t="t"/>
              <a:pathLst>
                <a:path extrusionOk="0" h="6250" w="9041">
                  <a:moveTo>
                    <a:pt x="4370" y="1"/>
                  </a:moveTo>
                  <a:cubicBezTo>
                    <a:pt x="2431" y="1"/>
                    <a:pt x="693" y="1338"/>
                    <a:pt x="234" y="3314"/>
                  </a:cubicBezTo>
                  <a:lnTo>
                    <a:pt x="1" y="4315"/>
                  </a:lnTo>
                  <a:lnTo>
                    <a:pt x="8274" y="6250"/>
                  </a:lnTo>
                  <a:lnTo>
                    <a:pt x="8507" y="5249"/>
                  </a:lnTo>
                  <a:cubicBezTo>
                    <a:pt x="9041" y="2947"/>
                    <a:pt x="7640" y="646"/>
                    <a:pt x="5338" y="112"/>
                  </a:cubicBezTo>
                  <a:cubicBezTo>
                    <a:pt x="5013" y="37"/>
                    <a:pt x="4689" y="1"/>
                    <a:pt x="43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1"/>
            <p:cNvSpPr/>
            <p:nvPr/>
          </p:nvSpPr>
          <p:spPr>
            <a:xfrm>
              <a:off x="4767925" y="1952650"/>
              <a:ext cx="148275" cy="125425"/>
            </a:xfrm>
            <a:custGeom>
              <a:rect b="b" l="l" r="r" t="t"/>
              <a:pathLst>
                <a:path extrusionOk="0" h="5017" w="5931">
                  <a:moveTo>
                    <a:pt x="3177" y="0"/>
                  </a:moveTo>
                  <a:cubicBezTo>
                    <a:pt x="1305" y="0"/>
                    <a:pt x="1" y="2111"/>
                    <a:pt x="1061" y="3838"/>
                  </a:cubicBezTo>
                  <a:cubicBezTo>
                    <a:pt x="1569" y="4642"/>
                    <a:pt x="2376" y="5017"/>
                    <a:pt x="3175" y="5017"/>
                  </a:cubicBezTo>
                  <a:cubicBezTo>
                    <a:pt x="4265" y="5017"/>
                    <a:pt x="5342" y="4321"/>
                    <a:pt x="5631" y="3070"/>
                  </a:cubicBezTo>
                  <a:cubicBezTo>
                    <a:pt x="5931" y="1736"/>
                    <a:pt x="5097" y="402"/>
                    <a:pt x="3763" y="68"/>
                  </a:cubicBezTo>
                  <a:cubicBezTo>
                    <a:pt x="3563" y="22"/>
                    <a:pt x="3367" y="0"/>
                    <a:pt x="31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1"/>
            <p:cNvSpPr/>
            <p:nvPr/>
          </p:nvSpPr>
          <p:spPr>
            <a:xfrm>
              <a:off x="4527575" y="2187850"/>
              <a:ext cx="244350" cy="313575"/>
            </a:xfrm>
            <a:custGeom>
              <a:rect b="b" l="l" r="r" t="t"/>
              <a:pathLst>
                <a:path extrusionOk="0" h="12543" w="9774">
                  <a:moveTo>
                    <a:pt x="434" y="0"/>
                  </a:moveTo>
                  <a:cubicBezTo>
                    <a:pt x="200" y="434"/>
                    <a:pt x="200" y="968"/>
                    <a:pt x="434" y="1401"/>
                  </a:cubicBezTo>
                  <a:cubicBezTo>
                    <a:pt x="725" y="2010"/>
                    <a:pt x="701" y="2073"/>
                    <a:pt x="679" y="2073"/>
                  </a:cubicBezTo>
                  <a:cubicBezTo>
                    <a:pt x="673" y="2073"/>
                    <a:pt x="667" y="2068"/>
                    <a:pt x="667" y="2068"/>
                  </a:cubicBezTo>
                  <a:cubicBezTo>
                    <a:pt x="667" y="2068"/>
                    <a:pt x="67" y="2302"/>
                    <a:pt x="234" y="2836"/>
                  </a:cubicBezTo>
                  <a:cubicBezTo>
                    <a:pt x="401" y="3236"/>
                    <a:pt x="567" y="3636"/>
                    <a:pt x="768" y="4003"/>
                  </a:cubicBezTo>
                  <a:cubicBezTo>
                    <a:pt x="467" y="4303"/>
                    <a:pt x="267" y="4704"/>
                    <a:pt x="301" y="5137"/>
                  </a:cubicBezTo>
                  <a:cubicBezTo>
                    <a:pt x="100" y="5504"/>
                    <a:pt x="0" y="5904"/>
                    <a:pt x="0" y="6305"/>
                  </a:cubicBezTo>
                  <a:cubicBezTo>
                    <a:pt x="0" y="7005"/>
                    <a:pt x="1034" y="8540"/>
                    <a:pt x="1034" y="8540"/>
                  </a:cubicBezTo>
                  <a:lnTo>
                    <a:pt x="6705" y="12542"/>
                  </a:lnTo>
                  <a:lnTo>
                    <a:pt x="9774" y="8606"/>
                  </a:lnTo>
                  <a:lnTo>
                    <a:pt x="7572" y="6905"/>
                  </a:lnTo>
                  <a:cubicBezTo>
                    <a:pt x="7572" y="6905"/>
                    <a:pt x="6972" y="4503"/>
                    <a:pt x="6505" y="4103"/>
                  </a:cubicBezTo>
                  <a:cubicBezTo>
                    <a:pt x="6038" y="3669"/>
                    <a:pt x="4937" y="2502"/>
                    <a:pt x="4670" y="1568"/>
                  </a:cubicBezTo>
                  <a:cubicBezTo>
                    <a:pt x="4553" y="1122"/>
                    <a:pt x="4287" y="1056"/>
                    <a:pt x="4140" y="1056"/>
                  </a:cubicBezTo>
                  <a:cubicBezTo>
                    <a:pt x="4078" y="1056"/>
                    <a:pt x="4037" y="1068"/>
                    <a:pt x="4037" y="1068"/>
                  </a:cubicBezTo>
                  <a:lnTo>
                    <a:pt x="4437" y="3436"/>
                  </a:lnTo>
                  <a:lnTo>
                    <a:pt x="4437" y="3436"/>
                  </a:lnTo>
                  <a:lnTo>
                    <a:pt x="434"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1"/>
            <p:cNvSpPr/>
            <p:nvPr/>
          </p:nvSpPr>
          <p:spPr>
            <a:xfrm>
              <a:off x="4605125" y="2245375"/>
              <a:ext cx="60075" cy="52575"/>
            </a:xfrm>
            <a:custGeom>
              <a:rect b="b" l="l" r="r" t="t"/>
              <a:pathLst>
                <a:path extrusionOk="0" h="2103" w="2403">
                  <a:moveTo>
                    <a:pt x="1" y="1"/>
                  </a:moveTo>
                  <a:lnTo>
                    <a:pt x="1" y="1"/>
                  </a:lnTo>
                  <a:cubicBezTo>
                    <a:pt x="334" y="401"/>
                    <a:pt x="734" y="768"/>
                    <a:pt x="1135" y="1102"/>
                  </a:cubicBezTo>
                  <a:cubicBezTo>
                    <a:pt x="1535" y="1469"/>
                    <a:pt x="1935" y="1802"/>
                    <a:pt x="2402" y="2102"/>
                  </a:cubicBezTo>
                  <a:cubicBezTo>
                    <a:pt x="1668" y="1302"/>
                    <a:pt x="868" y="601"/>
                    <a:pt x="1" y="1"/>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1"/>
            <p:cNvSpPr/>
            <p:nvPr/>
          </p:nvSpPr>
          <p:spPr>
            <a:xfrm>
              <a:off x="4543425" y="2232050"/>
              <a:ext cx="50050" cy="70075"/>
            </a:xfrm>
            <a:custGeom>
              <a:rect b="b" l="l" r="r" t="t"/>
              <a:pathLst>
                <a:path extrusionOk="0" h="2803" w="2002">
                  <a:moveTo>
                    <a:pt x="0" y="0"/>
                  </a:moveTo>
                  <a:lnTo>
                    <a:pt x="0" y="33"/>
                  </a:lnTo>
                  <a:cubicBezTo>
                    <a:pt x="267" y="534"/>
                    <a:pt x="601" y="1001"/>
                    <a:pt x="934" y="1468"/>
                  </a:cubicBezTo>
                  <a:cubicBezTo>
                    <a:pt x="1268" y="1935"/>
                    <a:pt x="1601" y="2402"/>
                    <a:pt x="2002" y="2802"/>
                  </a:cubicBezTo>
                  <a:cubicBezTo>
                    <a:pt x="1434" y="1801"/>
                    <a:pt x="767" y="867"/>
                    <a:pt x="0"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1"/>
            <p:cNvSpPr/>
            <p:nvPr/>
          </p:nvSpPr>
          <p:spPr>
            <a:xfrm>
              <a:off x="4543425" y="2281250"/>
              <a:ext cx="24200" cy="40050"/>
            </a:xfrm>
            <a:custGeom>
              <a:rect b="b" l="l" r="r" t="t"/>
              <a:pathLst>
                <a:path extrusionOk="0" h="1602" w="968">
                  <a:moveTo>
                    <a:pt x="0" y="0"/>
                  </a:moveTo>
                  <a:cubicBezTo>
                    <a:pt x="100" y="300"/>
                    <a:pt x="234" y="567"/>
                    <a:pt x="434" y="834"/>
                  </a:cubicBezTo>
                  <a:cubicBezTo>
                    <a:pt x="567" y="1134"/>
                    <a:pt x="734" y="1368"/>
                    <a:pt x="967" y="1601"/>
                  </a:cubicBezTo>
                  <a:cubicBezTo>
                    <a:pt x="867" y="1301"/>
                    <a:pt x="734" y="1034"/>
                    <a:pt x="567" y="767"/>
                  </a:cubicBezTo>
                  <a:cubicBezTo>
                    <a:pt x="400" y="501"/>
                    <a:pt x="234" y="234"/>
                    <a:pt x="0"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1"/>
            <p:cNvSpPr/>
            <p:nvPr/>
          </p:nvSpPr>
          <p:spPr>
            <a:xfrm>
              <a:off x="4534250" y="2313675"/>
              <a:ext cx="14200" cy="25200"/>
            </a:xfrm>
            <a:custGeom>
              <a:rect b="b" l="l" r="r" t="t"/>
              <a:pathLst>
                <a:path extrusionOk="0" h="1008" w="568">
                  <a:moveTo>
                    <a:pt x="49" y="0"/>
                  </a:moveTo>
                  <a:cubicBezTo>
                    <a:pt x="44" y="0"/>
                    <a:pt x="38" y="2"/>
                    <a:pt x="34" y="4"/>
                  </a:cubicBezTo>
                  <a:cubicBezTo>
                    <a:pt x="0" y="4"/>
                    <a:pt x="100" y="238"/>
                    <a:pt x="234" y="538"/>
                  </a:cubicBezTo>
                  <a:cubicBezTo>
                    <a:pt x="359" y="788"/>
                    <a:pt x="454" y="1008"/>
                    <a:pt x="493" y="1008"/>
                  </a:cubicBezTo>
                  <a:cubicBezTo>
                    <a:pt x="496" y="1008"/>
                    <a:pt x="498" y="1007"/>
                    <a:pt x="501" y="1005"/>
                  </a:cubicBezTo>
                  <a:cubicBezTo>
                    <a:pt x="567" y="1005"/>
                    <a:pt x="501" y="738"/>
                    <a:pt x="367" y="471"/>
                  </a:cubicBezTo>
                  <a:cubicBezTo>
                    <a:pt x="243" y="193"/>
                    <a:pt x="120" y="0"/>
                    <a:pt x="49"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1"/>
            <p:cNvSpPr/>
            <p:nvPr/>
          </p:nvSpPr>
          <p:spPr>
            <a:xfrm>
              <a:off x="5162200" y="1656625"/>
              <a:ext cx="54225" cy="120950"/>
            </a:xfrm>
            <a:custGeom>
              <a:rect b="b" l="l" r="r" t="t"/>
              <a:pathLst>
                <a:path extrusionOk="0" h="4838" w="2169">
                  <a:moveTo>
                    <a:pt x="945" y="1"/>
                  </a:moveTo>
                  <a:cubicBezTo>
                    <a:pt x="827" y="1"/>
                    <a:pt x="723" y="45"/>
                    <a:pt x="634" y="134"/>
                  </a:cubicBezTo>
                  <a:cubicBezTo>
                    <a:pt x="434" y="334"/>
                    <a:pt x="267" y="601"/>
                    <a:pt x="200" y="868"/>
                  </a:cubicBezTo>
                  <a:cubicBezTo>
                    <a:pt x="100" y="1235"/>
                    <a:pt x="33" y="1602"/>
                    <a:pt x="33" y="2002"/>
                  </a:cubicBezTo>
                  <a:cubicBezTo>
                    <a:pt x="0" y="2135"/>
                    <a:pt x="33" y="2302"/>
                    <a:pt x="67" y="2436"/>
                  </a:cubicBezTo>
                  <a:cubicBezTo>
                    <a:pt x="134" y="1902"/>
                    <a:pt x="234" y="1402"/>
                    <a:pt x="367" y="935"/>
                  </a:cubicBezTo>
                  <a:cubicBezTo>
                    <a:pt x="434" y="701"/>
                    <a:pt x="567" y="468"/>
                    <a:pt x="767" y="301"/>
                  </a:cubicBezTo>
                  <a:cubicBezTo>
                    <a:pt x="823" y="245"/>
                    <a:pt x="886" y="219"/>
                    <a:pt x="951" y="219"/>
                  </a:cubicBezTo>
                  <a:cubicBezTo>
                    <a:pt x="1082" y="219"/>
                    <a:pt x="1223" y="323"/>
                    <a:pt x="1334" y="501"/>
                  </a:cubicBezTo>
                  <a:cubicBezTo>
                    <a:pt x="1901" y="1735"/>
                    <a:pt x="1901" y="3136"/>
                    <a:pt x="1334" y="4370"/>
                  </a:cubicBezTo>
                  <a:cubicBezTo>
                    <a:pt x="1246" y="4524"/>
                    <a:pt x="1100" y="4635"/>
                    <a:pt x="963" y="4635"/>
                  </a:cubicBezTo>
                  <a:cubicBezTo>
                    <a:pt x="893" y="4635"/>
                    <a:pt x="824" y="4605"/>
                    <a:pt x="767" y="4537"/>
                  </a:cubicBezTo>
                  <a:cubicBezTo>
                    <a:pt x="567" y="4370"/>
                    <a:pt x="434" y="4170"/>
                    <a:pt x="367" y="3937"/>
                  </a:cubicBezTo>
                  <a:cubicBezTo>
                    <a:pt x="234" y="3436"/>
                    <a:pt x="134" y="2936"/>
                    <a:pt x="67" y="2436"/>
                  </a:cubicBezTo>
                  <a:cubicBezTo>
                    <a:pt x="33" y="2569"/>
                    <a:pt x="0" y="2703"/>
                    <a:pt x="33" y="2836"/>
                  </a:cubicBezTo>
                  <a:cubicBezTo>
                    <a:pt x="33" y="3236"/>
                    <a:pt x="100" y="3603"/>
                    <a:pt x="200" y="3970"/>
                  </a:cubicBezTo>
                  <a:cubicBezTo>
                    <a:pt x="267" y="4270"/>
                    <a:pt x="434" y="4504"/>
                    <a:pt x="634" y="4704"/>
                  </a:cubicBezTo>
                  <a:cubicBezTo>
                    <a:pt x="723" y="4793"/>
                    <a:pt x="827" y="4837"/>
                    <a:pt x="945" y="4837"/>
                  </a:cubicBezTo>
                  <a:cubicBezTo>
                    <a:pt x="1005" y="4837"/>
                    <a:pt x="1068" y="4826"/>
                    <a:pt x="1134" y="4804"/>
                  </a:cubicBezTo>
                  <a:cubicBezTo>
                    <a:pt x="1301" y="4771"/>
                    <a:pt x="1434" y="4637"/>
                    <a:pt x="1535" y="4470"/>
                  </a:cubicBezTo>
                  <a:cubicBezTo>
                    <a:pt x="2168" y="3170"/>
                    <a:pt x="2168" y="1668"/>
                    <a:pt x="1535" y="368"/>
                  </a:cubicBezTo>
                  <a:cubicBezTo>
                    <a:pt x="1434" y="201"/>
                    <a:pt x="1301" y="101"/>
                    <a:pt x="1134" y="34"/>
                  </a:cubicBezTo>
                  <a:cubicBezTo>
                    <a:pt x="1068" y="12"/>
                    <a:pt x="1005" y="1"/>
                    <a:pt x="9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5191375" y="1499500"/>
              <a:ext cx="338600" cy="695375"/>
            </a:xfrm>
            <a:custGeom>
              <a:rect b="b" l="l" r="r" t="t"/>
              <a:pathLst>
                <a:path extrusionOk="0" h="27815" w="13544">
                  <a:moveTo>
                    <a:pt x="6106" y="1"/>
                  </a:moveTo>
                  <a:cubicBezTo>
                    <a:pt x="4054" y="1"/>
                    <a:pt x="1997" y="479"/>
                    <a:pt x="101" y="1449"/>
                  </a:cubicBezTo>
                  <a:cubicBezTo>
                    <a:pt x="101" y="1449"/>
                    <a:pt x="1" y="10255"/>
                    <a:pt x="267" y="14058"/>
                  </a:cubicBezTo>
                  <a:cubicBezTo>
                    <a:pt x="568" y="17894"/>
                    <a:pt x="4437" y="18228"/>
                    <a:pt x="4437" y="18228"/>
                  </a:cubicBezTo>
                  <a:cubicBezTo>
                    <a:pt x="4437" y="18228"/>
                    <a:pt x="4504" y="20796"/>
                    <a:pt x="4637" y="23365"/>
                  </a:cubicBezTo>
                  <a:cubicBezTo>
                    <a:pt x="4733" y="25878"/>
                    <a:pt x="6801" y="27815"/>
                    <a:pt x="9307" y="27815"/>
                  </a:cubicBezTo>
                  <a:cubicBezTo>
                    <a:pt x="9428" y="27815"/>
                    <a:pt x="9551" y="27810"/>
                    <a:pt x="9674" y="27801"/>
                  </a:cubicBezTo>
                  <a:cubicBezTo>
                    <a:pt x="12076" y="27601"/>
                    <a:pt x="13343" y="25333"/>
                    <a:pt x="13343" y="22931"/>
                  </a:cubicBezTo>
                  <a:lnTo>
                    <a:pt x="13343" y="15692"/>
                  </a:lnTo>
                  <a:lnTo>
                    <a:pt x="13544" y="2283"/>
                  </a:lnTo>
                  <a:cubicBezTo>
                    <a:pt x="11304" y="771"/>
                    <a:pt x="8710" y="1"/>
                    <a:pt x="6106"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1"/>
            <p:cNvSpPr/>
            <p:nvPr/>
          </p:nvSpPr>
          <p:spPr>
            <a:xfrm>
              <a:off x="5309175" y="1747450"/>
              <a:ext cx="38175" cy="55975"/>
            </a:xfrm>
            <a:custGeom>
              <a:rect b="b" l="l" r="r" t="t"/>
              <a:pathLst>
                <a:path extrusionOk="0" h="2239" w="1527">
                  <a:moveTo>
                    <a:pt x="345" y="0"/>
                  </a:moveTo>
                  <a:cubicBezTo>
                    <a:pt x="121" y="0"/>
                    <a:pt x="1" y="79"/>
                    <a:pt x="25" y="104"/>
                  </a:cubicBezTo>
                  <a:cubicBezTo>
                    <a:pt x="25" y="137"/>
                    <a:pt x="259" y="104"/>
                    <a:pt x="559" y="204"/>
                  </a:cubicBezTo>
                  <a:cubicBezTo>
                    <a:pt x="959" y="337"/>
                    <a:pt x="1260" y="737"/>
                    <a:pt x="1226" y="1171"/>
                  </a:cubicBezTo>
                  <a:cubicBezTo>
                    <a:pt x="1226" y="1571"/>
                    <a:pt x="926" y="1938"/>
                    <a:pt x="526" y="2038"/>
                  </a:cubicBezTo>
                  <a:cubicBezTo>
                    <a:pt x="326" y="2038"/>
                    <a:pt x="159" y="1972"/>
                    <a:pt x="59" y="1838"/>
                  </a:cubicBezTo>
                  <a:lnTo>
                    <a:pt x="59" y="1838"/>
                  </a:lnTo>
                  <a:cubicBezTo>
                    <a:pt x="59" y="1838"/>
                    <a:pt x="59" y="1938"/>
                    <a:pt x="92" y="2005"/>
                  </a:cubicBezTo>
                  <a:cubicBezTo>
                    <a:pt x="192" y="2138"/>
                    <a:pt x="359" y="2205"/>
                    <a:pt x="526" y="2238"/>
                  </a:cubicBezTo>
                  <a:cubicBezTo>
                    <a:pt x="1059" y="2205"/>
                    <a:pt x="1493" y="1738"/>
                    <a:pt x="1493" y="1171"/>
                  </a:cubicBezTo>
                  <a:cubicBezTo>
                    <a:pt x="1526" y="871"/>
                    <a:pt x="1426" y="571"/>
                    <a:pt x="1226" y="370"/>
                  </a:cubicBezTo>
                  <a:cubicBezTo>
                    <a:pt x="1059" y="204"/>
                    <a:pt x="859" y="70"/>
                    <a:pt x="626" y="37"/>
                  </a:cubicBezTo>
                  <a:cubicBezTo>
                    <a:pt x="520" y="10"/>
                    <a:pt x="426" y="0"/>
                    <a:pt x="345" y="0"/>
                  </a:cubicBezTo>
                  <a:close/>
                </a:path>
              </a:pathLst>
            </a:custGeom>
            <a:solidFill>
              <a:srgbClr val="AA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1"/>
            <p:cNvSpPr/>
            <p:nvPr/>
          </p:nvSpPr>
          <p:spPr>
            <a:xfrm>
              <a:off x="5163850" y="1712075"/>
              <a:ext cx="129300" cy="22125"/>
            </a:xfrm>
            <a:custGeom>
              <a:rect b="b" l="l" r="r" t="t"/>
              <a:pathLst>
                <a:path extrusionOk="0" h="885" w="5172">
                  <a:moveTo>
                    <a:pt x="102" y="0"/>
                  </a:moveTo>
                  <a:cubicBezTo>
                    <a:pt x="36" y="0"/>
                    <a:pt x="1" y="6"/>
                    <a:pt x="1" y="18"/>
                  </a:cubicBezTo>
                  <a:cubicBezTo>
                    <a:pt x="835" y="284"/>
                    <a:pt x="1669" y="485"/>
                    <a:pt x="2569" y="585"/>
                  </a:cubicBezTo>
                  <a:cubicBezTo>
                    <a:pt x="3403" y="751"/>
                    <a:pt x="4271" y="851"/>
                    <a:pt x="5171" y="885"/>
                  </a:cubicBezTo>
                  <a:cubicBezTo>
                    <a:pt x="4337" y="618"/>
                    <a:pt x="3470" y="418"/>
                    <a:pt x="2603" y="318"/>
                  </a:cubicBezTo>
                  <a:cubicBezTo>
                    <a:pt x="1418" y="125"/>
                    <a:pt x="416" y="0"/>
                    <a:pt x="1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p:cNvSpPr/>
            <p:nvPr/>
          </p:nvSpPr>
          <p:spPr>
            <a:xfrm>
              <a:off x="5111325" y="1419300"/>
              <a:ext cx="606275" cy="547425"/>
            </a:xfrm>
            <a:custGeom>
              <a:rect b="b" l="l" r="r" t="t"/>
              <a:pathLst>
                <a:path extrusionOk="0" h="21897" w="24251">
                  <a:moveTo>
                    <a:pt x="7466" y="1"/>
                  </a:moveTo>
                  <a:cubicBezTo>
                    <a:pt x="6982" y="1"/>
                    <a:pt x="6510" y="95"/>
                    <a:pt x="6071" y="320"/>
                  </a:cubicBezTo>
                  <a:cubicBezTo>
                    <a:pt x="5171" y="787"/>
                    <a:pt x="4570" y="1655"/>
                    <a:pt x="3703" y="2155"/>
                  </a:cubicBezTo>
                  <a:cubicBezTo>
                    <a:pt x="2469" y="2856"/>
                    <a:pt x="801" y="2722"/>
                    <a:pt x="200" y="4523"/>
                  </a:cubicBezTo>
                  <a:cubicBezTo>
                    <a:pt x="0" y="5157"/>
                    <a:pt x="34" y="5858"/>
                    <a:pt x="234" y="6458"/>
                  </a:cubicBezTo>
                  <a:cubicBezTo>
                    <a:pt x="844" y="8264"/>
                    <a:pt x="2650" y="9284"/>
                    <a:pt x="4437" y="9284"/>
                  </a:cubicBezTo>
                  <a:cubicBezTo>
                    <a:pt x="5093" y="9284"/>
                    <a:pt x="5747" y="9146"/>
                    <a:pt x="6338" y="8860"/>
                  </a:cubicBezTo>
                  <a:lnTo>
                    <a:pt x="6338" y="8860"/>
                  </a:lnTo>
                  <a:cubicBezTo>
                    <a:pt x="6372" y="9260"/>
                    <a:pt x="5971" y="10194"/>
                    <a:pt x="6405" y="11528"/>
                  </a:cubicBezTo>
                  <a:cubicBezTo>
                    <a:pt x="6572" y="11929"/>
                    <a:pt x="6605" y="12596"/>
                    <a:pt x="7239" y="12596"/>
                  </a:cubicBezTo>
                  <a:cubicBezTo>
                    <a:pt x="7672" y="12054"/>
                    <a:pt x="8274" y="11738"/>
                    <a:pt x="8890" y="11738"/>
                  </a:cubicBezTo>
                  <a:cubicBezTo>
                    <a:pt x="9222" y="11738"/>
                    <a:pt x="9558" y="11830"/>
                    <a:pt x="9874" y="12029"/>
                  </a:cubicBezTo>
                  <a:cubicBezTo>
                    <a:pt x="10741" y="12629"/>
                    <a:pt x="11075" y="13797"/>
                    <a:pt x="10608" y="14797"/>
                  </a:cubicBezTo>
                  <a:cubicBezTo>
                    <a:pt x="10208" y="15498"/>
                    <a:pt x="9540" y="16032"/>
                    <a:pt x="8740" y="16198"/>
                  </a:cubicBezTo>
                  <a:cubicBezTo>
                    <a:pt x="8006" y="16365"/>
                    <a:pt x="7506" y="17066"/>
                    <a:pt x="7606" y="17800"/>
                  </a:cubicBezTo>
                  <a:cubicBezTo>
                    <a:pt x="7706" y="18767"/>
                    <a:pt x="9307" y="19100"/>
                    <a:pt x="10007" y="19868"/>
                  </a:cubicBezTo>
                  <a:cubicBezTo>
                    <a:pt x="11142" y="21102"/>
                    <a:pt x="13610" y="21636"/>
                    <a:pt x="15245" y="21802"/>
                  </a:cubicBezTo>
                  <a:cubicBezTo>
                    <a:pt x="15698" y="21856"/>
                    <a:pt x="16012" y="21896"/>
                    <a:pt x="16249" y="21896"/>
                  </a:cubicBezTo>
                  <a:cubicBezTo>
                    <a:pt x="16745" y="21896"/>
                    <a:pt x="16907" y="21722"/>
                    <a:pt x="17313" y="21135"/>
                  </a:cubicBezTo>
                  <a:cubicBezTo>
                    <a:pt x="17385" y="21141"/>
                    <a:pt x="17457" y="21144"/>
                    <a:pt x="17530" y="21144"/>
                  </a:cubicBezTo>
                  <a:cubicBezTo>
                    <a:pt x="17891" y="21144"/>
                    <a:pt x="18252" y="21074"/>
                    <a:pt x="18614" y="20935"/>
                  </a:cubicBezTo>
                  <a:cubicBezTo>
                    <a:pt x="20682" y="20168"/>
                    <a:pt x="21883" y="18000"/>
                    <a:pt x="21449" y="15831"/>
                  </a:cubicBezTo>
                  <a:cubicBezTo>
                    <a:pt x="22950" y="15498"/>
                    <a:pt x="24118" y="14197"/>
                    <a:pt x="24218" y="12663"/>
                  </a:cubicBezTo>
                  <a:cubicBezTo>
                    <a:pt x="24251" y="11095"/>
                    <a:pt x="23250" y="9694"/>
                    <a:pt x="21749" y="9227"/>
                  </a:cubicBezTo>
                  <a:cubicBezTo>
                    <a:pt x="22616" y="7993"/>
                    <a:pt x="21883" y="6258"/>
                    <a:pt x="20382" y="5991"/>
                  </a:cubicBezTo>
                  <a:cubicBezTo>
                    <a:pt x="20248" y="5958"/>
                    <a:pt x="20115" y="5958"/>
                    <a:pt x="19981" y="5958"/>
                  </a:cubicBezTo>
                  <a:cubicBezTo>
                    <a:pt x="19915" y="5858"/>
                    <a:pt x="19814" y="5791"/>
                    <a:pt x="19748" y="5724"/>
                  </a:cubicBezTo>
                  <a:cubicBezTo>
                    <a:pt x="18580" y="4657"/>
                    <a:pt x="18447" y="3022"/>
                    <a:pt x="17079" y="2222"/>
                  </a:cubicBezTo>
                  <a:cubicBezTo>
                    <a:pt x="16405" y="1801"/>
                    <a:pt x="15638" y="1592"/>
                    <a:pt x="14871" y="1592"/>
                  </a:cubicBezTo>
                  <a:cubicBezTo>
                    <a:pt x="14120" y="1592"/>
                    <a:pt x="13370" y="1792"/>
                    <a:pt x="12709" y="2188"/>
                  </a:cubicBezTo>
                  <a:cubicBezTo>
                    <a:pt x="11809" y="1755"/>
                    <a:pt x="10975" y="1154"/>
                    <a:pt x="10074" y="721"/>
                  </a:cubicBezTo>
                  <a:cubicBezTo>
                    <a:pt x="9257" y="312"/>
                    <a:pt x="8343" y="1"/>
                    <a:pt x="74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p:cNvSpPr/>
            <p:nvPr/>
          </p:nvSpPr>
          <p:spPr>
            <a:xfrm>
              <a:off x="5314800" y="1590750"/>
              <a:ext cx="206000" cy="184950"/>
            </a:xfrm>
            <a:custGeom>
              <a:rect b="b" l="l" r="r" t="t"/>
              <a:pathLst>
                <a:path extrusionOk="0" h="7398" w="8240">
                  <a:moveTo>
                    <a:pt x="8240" y="7272"/>
                  </a:moveTo>
                  <a:cubicBezTo>
                    <a:pt x="8238" y="7273"/>
                    <a:pt x="8071" y="7339"/>
                    <a:pt x="7739" y="7372"/>
                  </a:cubicBezTo>
                  <a:cubicBezTo>
                    <a:pt x="7906" y="7372"/>
                    <a:pt x="8073" y="7339"/>
                    <a:pt x="8240" y="7272"/>
                  </a:cubicBezTo>
                  <a:close/>
                  <a:moveTo>
                    <a:pt x="34" y="0"/>
                  </a:moveTo>
                  <a:cubicBezTo>
                    <a:pt x="0" y="167"/>
                    <a:pt x="0" y="334"/>
                    <a:pt x="0" y="501"/>
                  </a:cubicBezTo>
                  <a:cubicBezTo>
                    <a:pt x="67" y="1001"/>
                    <a:pt x="234" y="1435"/>
                    <a:pt x="534" y="1835"/>
                  </a:cubicBezTo>
                  <a:cubicBezTo>
                    <a:pt x="968" y="2402"/>
                    <a:pt x="1568" y="2802"/>
                    <a:pt x="2269" y="3003"/>
                  </a:cubicBezTo>
                  <a:cubicBezTo>
                    <a:pt x="2845" y="3141"/>
                    <a:pt x="3452" y="3215"/>
                    <a:pt x="4059" y="3215"/>
                  </a:cubicBezTo>
                  <a:cubicBezTo>
                    <a:pt x="4295" y="3215"/>
                    <a:pt x="4531" y="3204"/>
                    <a:pt x="4765" y="3181"/>
                  </a:cubicBezTo>
                  <a:lnTo>
                    <a:pt x="4765" y="3181"/>
                  </a:lnTo>
                  <a:cubicBezTo>
                    <a:pt x="4403" y="3979"/>
                    <a:pt x="4372" y="4908"/>
                    <a:pt x="4771" y="5738"/>
                  </a:cubicBezTo>
                  <a:cubicBezTo>
                    <a:pt x="5071" y="6405"/>
                    <a:pt x="5604" y="6905"/>
                    <a:pt x="6305" y="7172"/>
                  </a:cubicBezTo>
                  <a:cubicBezTo>
                    <a:pt x="6630" y="7322"/>
                    <a:pt x="6993" y="7397"/>
                    <a:pt x="7365" y="7397"/>
                  </a:cubicBezTo>
                  <a:cubicBezTo>
                    <a:pt x="7489" y="7397"/>
                    <a:pt x="7614" y="7389"/>
                    <a:pt x="7739" y="7372"/>
                  </a:cubicBezTo>
                  <a:lnTo>
                    <a:pt x="7739" y="7372"/>
                  </a:lnTo>
                  <a:cubicBezTo>
                    <a:pt x="7658" y="7378"/>
                    <a:pt x="7578" y="7381"/>
                    <a:pt x="7498" y="7381"/>
                  </a:cubicBezTo>
                  <a:cubicBezTo>
                    <a:pt x="7088" y="7381"/>
                    <a:pt x="6702" y="7307"/>
                    <a:pt x="6338" y="7139"/>
                  </a:cubicBezTo>
                  <a:cubicBezTo>
                    <a:pt x="5671" y="6872"/>
                    <a:pt x="5137" y="6372"/>
                    <a:pt x="4837" y="5704"/>
                  </a:cubicBezTo>
                  <a:cubicBezTo>
                    <a:pt x="4470" y="4904"/>
                    <a:pt x="4470" y="4003"/>
                    <a:pt x="4871" y="3203"/>
                  </a:cubicBezTo>
                  <a:lnTo>
                    <a:pt x="4904" y="3136"/>
                  </a:lnTo>
                  <a:lnTo>
                    <a:pt x="4937" y="3069"/>
                  </a:lnTo>
                  <a:lnTo>
                    <a:pt x="4871" y="3069"/>
                  </a:lnTo>
                  <a:cubicBezTo>
                    <a:pt x="4571" y="3104"/>
                    <a:pt x="4272" y="3122"/>
                    <a:pt x="3974" y="3122"/>
                  </a:cubicBezTo>
                  <a:cubicBezTo>
                    <a:pt x="3409" y="3122"/>
                    <a:pt x="2848" y="3055"/>
                    <a:pt x="2302" y="2902"/>
                  </a:cubicBezTo>
                  <a:cubicBezTo>
                    <a:pt x="1602" y="2736"/>
                    <a:pt x="1001" y="2335"/>
                    <a:pt x="568" y="1802"/>
                  </a:cubicBezTo>
                  <a:cubicBezTo>
                    <a:pt x="301" y="1435"/>
                    <a:pt x="101" y="968"/>
                    <a:pt x="34" y="501"/>
                  </a:cubicBezTo>
                  <a:cubicBezTo>
                    <a:pt x="34" y="334"/>
                    <a:pt x="34" y="167"/>
                    <a:pt x="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p:nvPr/>
          </p:nvSpPr>
          <p:spPr>
            <a:xfrm>
              <a:off x="5413200" y="1510575"/>
              <a:ext cx="215175" cy="182775"/>
            </a:xfrm>
            <a:custGeom>
              <a:rect b="b" l="l" r="r" t="t"/>
              <a:pathLst>
                <a:path extrusionOk="0" h="7311" w="8607">
                  <a:moveTo>
                    <a:pt x="1726" y="1"/>
                  </a:moveTo>
                  <a:cubicBezTo>
                    <a:pt x="1674" y="1"/>
                    <a:pt x="1621" y="2"/>
                    <a:pt x="1568" y="5"/>
                  </a:cubicBezTo>
                  <a:cubicBezTo>
                    <a:pt x="1135" y="38"/>
                    <a:pt x="734" y="139"/>
                    <a:pt x="368" y="339"/>
                  </a:cubicBezTo>
                  <a:cubicBezTo>
                    <a:pt x="234" y="405"/>
                    <a:pt x="101" y="472"/>
                    <a:pt x="1" y="572"/>
                  </a:cubicBezTo>
                  <a:cubicBezTo>
                    <a:pt x="1" y="577"/>
                    <a:pt x="3" y="579"/>
                    <a:pt x="8" y="579"/>
                  </a:cubicBezTo>
                  <a:cubicBezTo>
                    <a:pt x="38" y="579"/>
                    <a:pt x="169" y="488"/>
                    <a:pt x="401" y="372"/>
                  </a:cubicBezTo>
                  <a:cubicBezTo>
                    <a:pt x="768" y="172"/>
                    <a:pt x="1168" y="72"/>
                    <a:pt x="1568" y="72"/>
                  </a:cubicBezTo>
                  <a:cubicBezTo>
                    <a:pt x="1618" y="69"/>
                    <a:pt x="1669" y="68"/>
                    <a:pt x="1719" y="68"/>
                  </a:cubicBezTo>
                  <a:cubicBezTo>
                    <a:pt x="2274" y="68"/>
                    <a:pt x="2844" y="236"/>
                    <a:pt x="3303" y="572"/>
                  </a:cubicBezTo>
                  <a:cubicBezTo>
                    <a:pt x="3903" y="1039"/>
                    <a:pt x="4304" y="1706"/>
                    <a:pt x="4437" y="2474"/>
                  </a:cubicBezTo>
                  <a:lnTo>
                    <a:pt x="4437" y="2540"/>
                  </a:lnTo>
                  <a:lnTo>
                    <a:pt x="4470" y="2507"/>
                  </a:lnTo>
                  <a:cubicBezTo>
                    <a:pt x="4804" y="2373"/>
                    <a:pt x="5171" y="2307"/>
                    <a:pt x="5538" y="2307"/>
                  </a:cubicBezTo>
                  <a:cubicBezTo>
                    <a:pt x="6472" y="2307"/>
                    <a:pt x="7306" y="2740"/>
                    <a:pt x="7873" y="3441"/>
                  </a:cubicBezTo>
                  <a:cubicBezTo>
                    <a:pt x="8307" y="4041"/>
                    <a:pt x="8507" y="4775"/>
                    <a:pt x="8440" y="5509"/>
                  </a:cubicBezTo>
                  <a:cubicBezTo>
                    <a:pt x="8373" y="6009"/>
                    <a:pt x="8206" y="6476"/>
                    <a:pt x="7906" y="6877"/>
                  </a:cubicBezTo>
                  <a:cubicBezTo>
                    <a:pt x="7806" y="7010"/>
                    <a:pt x="7706" y="7177"/>
                    <a:pt x="7573" y="7310"/>
                  </a:cubicBezTo>
                  <a:cubicBezTo>
                    <a:pt x="7706" y="7177"/>
                    <a:pt x="7840" y="7043"/>
                    <a:pt x="7973" y="6910"/>
                  </a:cubicBezTo>
                  <a:cubicBezTo>
                    <a:pt x="8240" y="6476"/>
                    <a:pt x="8440" y="6009"/>
                    <a:pt x="8507" y="5509"/>
                  </a:cubicBezTo>
                  <a:cubicBezTo>
                    <a:pt x="8607" y="4742"/>
                    <a:pt x="8407" y="4008"/>
                    <a:pt x="7940" y="3374"/>
                  </a:cubicBezTo>
                  <a:cubicBezTo>
                    <a:pt x="7373" y="2640"/>
                    <a:pt x="6505" y="2240"/>
                    <a:pt x="5571" y="2240"/>
                  </a:cubicBezTo>
                  <a:cubicBezTo>
                    <a:pt x="5505" y="2234"/>
                    <a:pt x="5439" y="2232"/>
                    <a:pt x="5374" y="2232"/>
                  </a:cubicBezTo>
                  <a:cubicBezTo>
                    <a:pt x="5069" y="2232"/>
                    <a:pt x="4782" y="2293"/>
                    <a:pt x="4496" y="2414"/>
                  </a:cubicBezTo>
                  <a:lnTo>
                    <a:pt x="4496" y="2414"/>
                  </a:lnTo>
                  <a:cubicBezTo>
                    <a:pt x="4382" y="1638"/>
                    <a:pt x="3954" y="961"/>
                    <a:pt x="3336" y="505"/>
                  </a:cubicBezTo>
                  <a:cubicBezTo>
                    <a:pt x="2847" y="169"/>
                    <a:pt x="2302" y="1"/>
                    <a:pt x="17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5359000" y="1814250"/>
              <a:ext cx="150125" cy="36175"/>
            </a:xfrm>
            <a:custGeom>
              <a:rect b="b" l="l" r="r" t="t"/>
              <a:pathLst>
                <a:path extrusionOk="0" h="1447" w="6005">
                  <a:moveTo>
                    <a:pt x="0" y="0"/>
                  </a:moveTo>
                  <a:lnTo>
                    <a:pt x="0" y="0"/>
                  </a:lnTo>
                  <a:cubicBezTo>
                    <a:pt x="34" y="100"/>
                    <a:pt x="67" y="167"/>
                    <a:pt x="134" y="234"/>
                  </a:cubicBezTo>
                  <a:cubicBezTo>
                    <a:pt x="501" y="767"/>
                    <a:pt x="1034" y="1134"/>
                    <a:pt x="1668" y="1268"/>
                  </a:cubicBezTo>
                  <a:cubicBezTo>
                    <a:pt x="1844" y="1306"/>
                    <a:pt x="2024" y="1325"/>
                    <a:pt x="2204" y="1325"/>
                  </a:cubicBezTo>
                  <a:cubicBezTo>
                    <a:pt x="2787" y="1325"/>
                    <a:pt x="3369" y="1125"/>
                    <a:pt x="3825" y="739"/>
                  </a:cubicBezTo>
                  <a:lnTo>
                    <a:pt x="3825" y="739"/>
                  </a:lnTo>
                  <a:cubicBezTo>
                    <a:pt x="3993" y="1021"/>
                    <a:pt x="4251" y="1239"/>
                    <a:pt x="4570" y="1334"/>
                  </a:cubicBezTo>
                  <a:cubicBezTo>
                    <a:pt x="4770" y="1409"/>
                    <a:pt x="4971" y="1447"/>
                    <a:pt x="5171" y="1447"/>
                  </a:cubicBezTo>
                  <a:cubicBezTo>
                    <a:pt x="5237" y="1447"/>
                    <a:pt x="5304" y="1443"/>
                    <a:pt x="5371" y="1434"/>
                  </a:cubicBezTo>
                  <a:cubicBezTo>
                    <a:pt x="5538" y="1401"/>
                    <a:pt x="5704" y="1368"/>
                    <a:pt x="5871" y="1268"/>
                  </a:cubicBezTo>
                  <a:cubicBezTo>
                    <a:pt x="5905" y="1234"/>
                    <a:pt x="5971" y="1201"/>
                    <a:pt x="6005" y="1168"/>
                  </a:cubicBezTo>
                  <a:lnTo>
                    <a:pt x="6005" y="1168"/>
                  </a:lnTo>
                  <a:cubicBezTo>
                    <a:pt x="5805" y="1268"/>
                    <a:pt x="5604" y="1334"/>
                    <a:pt x="5371" y="1368"/>
                  </a:cubicBezTo>
                  <a:cubicBezTo>
                    <a:pt x="5304" y="1376"/>
                    <a:pt x="5237" y="1380"/>
                    <a:pt x="5171" y="1380"/>
                  </a:cubicBezTo>
                  <a:cubicBezTo>
                    <a:pt x="4973" y="1380"/>
                    <a:pt x="4779" y="1343"/>
                    <a:pt x="4604" y="1268"/>
                  </a:cubicBezTo>
                  <a:cubicBezTo>
                    <a:pt x="4303" y="1134"/>
                    <a:pt x="4037" y="934"/>
                    <a:pt x="3870" y="634"/>
                  </a:cubicBezTo>
                  <a:lnTo>
                    <a:pt x="3870" y="601"/>
                  </a:lnTo>
                  <a:lnTo>
                    <a:pt x="3803" y="634"/>
                  </a:lnTo>
                  <a:cubicBezTo>
                    <a:pt x="3570" y="834"/>
                    <a:pt x="3303" y="1001"/>
                    <a:pt x="2969" y="1101"/>
                  </a:cubicBezTo>
                  <a:cubicBezTo>
                    <a:pt x="2702" y="1190"/>
                    <a:pt x="2406" y="1234"/>
                    <a:pt x="2109" y="1234"/>
                  </a:cubicBezTo>
                  <a:cubicBezTo>
                    <a:pt x="1961" y="1234"/>
                    <a:pt x="1813" y="1223"/>
                    <a:pt x="1668" y="1201"/>
                  </a:cubicBezTo>
                  <a:cubicBezTo>
                    <a:pt x="1301" y="1101"/>
                    <a:pt x="968" y="967"/>
                    <a:pt x="701" y="734"/>
                  </a:cubicBezTo>
                  <a:cubicBezTo>
                    <a:pt x="401" y="534"/>
                    <a:pt x="167" y="300"/>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5492425" y="1696250"/>
              <a:ext cx="182550" cy="159675"/>
            </a:xfrm>
            <a:custGeom>
              <a:rect b="b" l="l" r="r" t="t"/>
              <a:pathLst>
                <a:path extrusionOk="0" h="6387" w="7302">
                  <a:moveTo>
                    <a:pt x="5051" y="1"/>
                  </a:moveTo>
                  <a:cubicBezTo>
                    <a:pt x="4329" y="1"/>
                    <a:pt x="3236" y="617"/>
                    <a:pt x="3236" y="617"/>
                  </a:cubicBezTo>
                  <a:cubicBezTo>
                    <a:pt x="3103" y="417"/>
                    <a:pt x="2936" y="284"/>
                    <a:pt x="2736" y="250"/>
                  </a:cubicBezTo>
                  <a:cubicBezTo>
                    <a:pt x="2632" y="233"/>
                    <a:pt x="2531" y="225"/>
                    <a:pt x="2433" y="225"/>
                  </a:cubicBezTo>
                  <a:cubicBezTo>
                    <a:pt x="975" y="225"/>
                    <a:pt x="106" y="1994"/>
                    <a:pt x="1168" y="3119"/>
                  </a:cubicBezTo>
                  <a:cubicBezTo>
                    <a:pt x="167" y="3719"/>
                    <a:pt x="1" y="5120"/>
                    <a:pt x="868" y="5921"/>
                  </a:cubicBezTo>
                  <a:cubicBezTo>
                    <a:pt x="1210" y="6237"/>
                    <a:pt x="1630" y="6386"/>
                    <a:pt x="2046" y="6386"/>
                  </a:cubicBezTo>
                  <a:cubicBezTo>
                    <a:pt x="2684" y="6386"/>
                    <a:pt x="3313" y="6034"/>
                    <a:pt x="3636" y="5387"/>
                  </a:cubicBezTo>
                  <a:cubicBezTo>
                    <a:pt x="4022" y="5799"/>
                    <a:pt x="4477" y="5974"/>
                    <a:pt x="4918" y="5974"/>
                  </a:cubicBezTo>
                  <a:cubicBezTo>
                    <a:pt x="6159" y="5974"/>
                    <a:pt x="7301" y="4596"/>
                    <a:pt x="6539" y="3219"/>
                  </a:cubicBezTo>
                  <a:cubicBezTo>
                    <a:pt x="7072" y="2752"/>
                    <a:pt x="7239" y="1951"/>
                    <a:pt x="6905" y="1318"/>
                  </a:cubicBezTo>
                  <a:cubicBezTo>
                    <a:pt x="6605" y="617"/>
                    <a:pt x="5971" y="150"/>
                    <a:pt x="5238" y="17"/>
                  </a:cubicBezTo>
                  <a:cubicBezTo>
                    <a:pt x="5179" y="6"/>
                    <a:pt x="5117" y="1"/>
                    <a:pt x="5051" y="1"/>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p:nvPr/>
          </p:nvSpPr>
          <p:spPr>
            <a:xfrm>
              <a:off x="5511600" y="1732525"/>
              <a:ext cx="47575" cy="29200"/>
            </a:xfrm>
            <a:custGeom>
              <a:rect b="b" l="l" r="r" t="t"/>
              <a:pathLst>
                <a:path extrusionOk="0" h="1168" w="1903">
                  <a:moveTo>
                    <a:pt x="1" y="0"/>
                  </a:moveTo>
                  <a:cubicBezTo>
                    <a:pt x="1" y="33"/>
                    <a:pt x="134" y="0"/>
                    <a:pt x="334" y="67"/>
                  </a:cubicBezTo>
                  <a:cubicBezTo>
                    <a:pt x="601" y="100"/>
                    <a:pt x="835" y="200"/>
                    <a:pt x="1068" y="367"/>
                  </a:cubicBezTo>
                  <a:cubicBezTo>
                    <a:pt x="1368" y="567"/>
                    <a:pt x="1669" y="834"/>
                    <a:pt x="1902" y="1168"/>
                  </a:cubicBezTo>
                  <a:cubicBezTo>
                    <a:pt x="1869" y="1068"/>
                    <a:pt x="1802" y="967"/>
                    <a:pt x="1702" y="867"/>
                  </a:cubicBezTo>
                  <a:cubicBezTo>
                    <a:pt x="1535" y="667"/>
                    <a:pt x="1335" y="467"/>
                    <a:pt x="1102" y="300"/>
                  </a:cubicBezTo>
                  <a:cubicBezTo>
                    <a:pt x="868" y="167"/>
                    <a:pt x="601" y="67"/>
                    <a:pt x="3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5558300" y="1702500"/>
              <a:ext cx="19200" cy="54225"/>
            </a:xfrm>
            <a:custGeom>
              <a:rect b="b" l="l" r="r" t="t"/>
              <a:pathLst>
                <a:path extrusionOk="0" h="2169" w="768">
                  <a:moveTo>
                    <a:pt x="1" y="0"/>
                  </a:moveTo>
                  <a:cubicBezTo>
                    <a:pt x="201" y="334"/>
                    <a:pt x="368" y="667"/>
                    <a:pt x="501" y="1034"/>
                  </a:cubicBezTo>
                  <a:cubicBezTo>
                    <a:pt x="635" y="1401"/>
                    <a:pt x="668" y="1768"/>
                    <a:pt x="668" y="2168"/>
                  </a:cubicBezTo>
                  <a:cubicBezTo>
                    <a:pt x="768" y="1768"/>
                    <a:pt x="735" y="1368"/>
                    <a:pt x="601" y="1001"/>
                  </a:cubicBezTo>
                  <a:cubicBezTo>
                    <a:pt x="501" y="734"/>
                    <a:pt x="368" y="467"/>
                    <a:pt x="201" y="267"/>
                  </a:cubicBezTo>
                  <a:cubicBezTo>
                    <a:pt x="168" y="167"/>
                    <a:pt x="67" y="67"/>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1"/>
            <p:cNvSpPr/>
            <p:nvPr/>
          </p:nvSpPr>
          <p:spPr>
            <a:xfrm>
              <a:off x="5590825" y="1699150"/>
              <a:ext cx="15050" cy="42575"/>
            </a:xfrm>
            <a:custGeom>
              <a:rect b="b" l="l" r="r" t="t"/>
              <a:pathLst>
                <a:path extrusionOk="0" h="1703" w="602">
                  <a:moveTo>
                    <a:pt x="401" y="1"/>
                  </a:moveTo>
                  <a:lnTo>
                    <a:pt x="401" y="1"/>
                  </a:lnTo>
                  <a:cubicBezTo>
                    <a:pt x="468" y="301"/>
                    <a:pt x="468" y="601"/>
                    <a:pt x="434" y="901"/>
                  </a:cubicBezTo>
                  <a:cubicBezTo>
                    <a:pt x="334" y="1168"/>
                    <a:pt x="201" y="1469"/>
                    <a:pt x="1" y="1702"/>
                  </a:cubicBezTo>
                  <a:cubicBezTo>
                    <a:pt x="268" y="1502"/>
                    <a:pt x="434" y="1235"/>
                    <a:pt x="501" y="901"/>
                  </a:cubicBezTo>
                  <a:cubicBezTo>
                    <a:pt x="601" y="601"/>
                    <a:pt x="568" y="268"/>
                    <a:pt x="4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1"/>
            <p:cNvSpPr/>
            <p:nvPr/>
          </p:nvSpPr>
          <p:spPr>
            <a:xfrm>
              <a:off x="5615025" y="1700000"/>
              <a:ext cx="24200" cy="42550"/>
            </a:xfrm>
            <a:custGeom>
              <a:rect b="b" l="l" r="r" t="t"/>
              <a:pathLst>
                <a:path extrusionOk="0" h="1702" w="968">
                  <a:moveTo>
                    <a:pt x="867" y="0"/>
                  </a:moveTo>
                  <a:cubicBezTo>
                    <a:pt x="867" y="0"/>
                    <a:pt x="867" y="134"/>
                    <a:pt x="867" y="300"/>
                  </a:cubicBezTo>
                  <a:cubicBezTo>
                    <a:pt x="867" y="534"/>
                    <a:pt x="801" y="767"/>
                    <a:pt x="701" y="1001"/>
                  </a:cubicBezTo>
                  <a:cubicBezTo>
                    <a:pt x="534" y="1301"/>
                    <a:pt x="300" y="1535"/>
                    <a:pt x="0" y="1701"/>
                  </a:cubicBezTo>
                  <a:cubicBezTo>
                    <a:pt x="100" y="1668"/>
                    <a:pt x="200" y="1635"/>
                    <a:pt x="267" y="1601"/>
                  </a:cubicBezTo>
                  <a:cubicBezTo>
                    <a:pt x="500" y="1468"/>
                    <a:pt x="667" y="1268"/>
                    <a:pt x="801" y="1034"/>
                  </a:cubicBezTo>
                  <a:cubicBezTo>
                    <a:pt x="934" y="734"/>
                    <a:pt x="967" y="334"/>
                    <a:pt x="8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1"/>
            <p:cNvSpPr/>
            <p:nvPr/>
          </p:nvSpPr>
          <p:spPr>
            <a:xfrm>
              <a:off x="5506600" y="1782325"/>
              <a:ext cx="40050" cy="6100"/>
            </a:xfrm>
            <a:custGeom>
              <a:rect b="b" l="l" r="r" t="t"/>
              <a:pathLst>
                <a:path extrusionOk="0" h="244" w="1602">
                  <a:moveTo>
                    <a:pt x="946" y="1"/>
                  </a:moveTo>
                  <a:cubicBezTo>
                    <a:pt x="897" y="1"/>
                    <a:pt x="848" y="4"/>
                    <a:pt x="801" y="10"/>
                  </a:cubicBezTo>
                  <a:cubicBezTo>
                    <a:pt x="534" y="10"/>
                    <a:pt x="234" y="76"/>
                    <a:pt x="1" y="243"/>
                  </a:cubicBezTo>
                  <a:cubicBezTo>
                    <a:pt x="267" y="176"/>
                    <a:pt x="534" y="110"/>
                    <a:pt x="801" y="110"/>
                  </a:cubicBezTo>
                  <a:cubicBezTo>
                    <a:pt x="1068" y="110"/>
                    <a:pt x="1335" y="110"/>
                    <a:pt x="1602" y="143"/>
                  </a:cubicBezTo>
                  <a:cubicBezTo>
                    <a:pt x="1410" y="61"/>
                    <a:pt x="1172" y="1"/>
                    <a:pt x="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1"/>
            <p:cNvSpPr/>
            <p:nvPr/>
          </p:nvSpPr>
          <p:spPr>
            <a:xfrm>
              <a:off x="5506600" y="1808100"/>
              <a:ext cx="36725" cy="27025"/>
            </a:xfrm>
            <a:custGeom>
              <a:rect b="b" l="l" r="r" t="t"/>
              <a:pathLst>
                <a:path extrusionOk="0" h="1081" w="1469">
                  <a:moveTo>
                    <a:pt x="1160" y="0"/>
                  </a:moveTo>
                  <a:cubicBezTo>
                    <a:pt x="931" y="0"/>
                    <a:pt x="708" y="75"/>
                    <a:pt x="501" y="213"/>
                  </a:cubicBezTo>
                  <a:cubicBezTo>
                    <a:pt x="334" y="380"/>
                    <a:pt x="167" y="580"/>
                    <a:pt x="101" y="780"/>
                  </a:cubicBezTo>
                  <a:cubicBezTo>
                    <a:pt x="34" y="880"/>
                    <a:pt x="1" y="980"/>
                    <a:pt x="1" y="1080"/>
                  </a:cubicBezTo>
                  <a:cubicBezTo>
                    <a:pt x="67" y="980"/>
                    <a:pt x="101" y="913"/>
                    <a:pt x="134" y="813"/>
                  </a:cubicBezTo>
                  <a:cubicBezTo>
                    <a:pt x="234" y="613"/>
                    <a:pt x="401" y="446"/>
                    <a:pt x="568" y="279"/>
                  </a:cubicBezTo>
                  <a:cubicBezTo>
                    <a:pt x="835" y="113"/>
                    <a:pt x="1168" y="46"/>
                    <a:pt x="1468" y="46"/>
                  </a:cubicBezTo>
                  <a:cubicBezTo>
                    <a:pt x="1365" y="15"/>
                    <a:pt x="1262" y="0"/>
                    <a:pt x="1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1"/>
            <p:cNvSpPr/>
            <p:nvPr/>
          </p:nvSpPr>
          <p:spPr>
            <a:xfrm>
              <a:off x="5631700" y="1701700"/>
              <a:ext cx="175975" cy="110900"/>
            </a:xfrm>
            <a:custGeom>
              <a:rect b="b" l="l" r="r" t="t"/>
              <a:pathLst>
                <a:path extrusionOk="0" h="4436" w="7039">
                  <a:moveTo>
                    <a:pt x="3923" y="0"/>
                  </a:moveTo>
                  <a:cubicBezTo>
                    <a:pt x="3682" y="0"/>
                    <a:pt x="3441" y="22"/>
                    <a:pt x="3202" y="66"/>
                  </a:cubicBezTo>
                  <a:cubicBezTo>
                    <a:pt x="2602" y="166"/>
                    <a:pt x="2002" y="366"/>
                    <a:pt x="1468" y="599"/>
                  </a:cubicBezTo>
                  <a:cubicBezTo>
                    <a:pt x="1001" y="833"/>
                    <a:pt x="634" y="1033"/>
                    <a:pt x="367" y="1166"/>
                  </a:cubicBezTo>
                  <a:lnTo>
                    <a:pt x="67" y="1333"/>
                  </a:lnTo>
                  <a:cubicBezTo>
                    <a:pt x="0" y="1367"/>
                    <a:pt x="0" y="1400"/>
                    <a:pt x="0" y="1400"/>
                  </a:cubicBezTo>
                  <a:lnTo>
                    <a:pt x="100" y="1333"/>
                  </a:lnTo>
                  <a:lnTo>
                    <a:pt x="400" y="1200"/>
                  </a:lnTo>
                  <a:cubicBezTo>
                    <a:pt x="634" y="1066"/>
                    <a:pt x="1001" y="866"/>
                    <a:pt x="1468" y="666"/>
                  </a:cubicBezTo>
                  <a:cubicBezTo>
                    <a:pt x="2035" y="433"/>
                    <a:pt x="2602" y="232"/>
                    <a:pt x="3202" y="132"/>
                  </a:cubicBezTo>
                  <a:cubicBezTo>
                    <a:pt x="3416" y="103"/>
                    <a:pt x="3630" y="88"/>
                    <a:pt x="3843" y="88"/>
                  </a:cubicBezTo>
                  <a:cubicBezTo>
                    <a:pt x="4359" y="88"/>
                    <a:pt x="4865" y="177"/>
                    <a:pt x="5337" y="366"/>
                  </a:cubicBezTo>
                  <a:cubicBezTo>
                    <a:pt x="6038" y="666"/>
                    <a:pt x="6538" y="1200"/>
                    <a:pt x="6805" y="1900"/>
                  </a:cubicBezTo>
                  <a:cubicBezTo>
                    <a:pt x="7005" y="2467"/>
                    <a:pt x="6938" y="3101"/>
                    <a:pt x="6605" y="3601"/>
                  </a:cubicBezTo>
                  <a:cubicBezTo>
                    <a:pt x="6371" y="3935"/>
                    <a:pt x="6038" y="4202"/>
                    <a:pt x="5671" y="4335"/>
                  </a:cubicBezTo>
                  <a:cubicBezTo>
                    <a:pt x="5537" y="4369"/>
                    <a:pt x="5404" y="4402"/>
                    <a:pt x="5271" y="4435"/>
                  </a:cubicBezTo>
                  <a:cubicBezTo>
                    <a:pt x="5404" y="4435"/>
                    <a:pt x="5537" y="4402"/>
                    <a:pt x="5671" y="4369"/>
                  </a:cubicBezTo>
                  <a:cubicBezTo>
                    <a:pt x="6071" y="4235"/>
                    <a:pt x="6405" y="3968"/>
                    <a:pt x="6638" y="3635"/>
                  </a:cubicBezTo>
                  <a:cubicBezTo>
                    <a:pt x="6805" y="3401"/>
                    <a:pt x="6938" y="3134"/>
                    <a:pt x="6972" y="2834"/>
                  </a:cubicBezTo>
                  <a:cubicBezTo>
                    <a:pt x="7039" y="2534"/>
                    <a:pt x="7005" y="2200"/>
                    <a:pt x="6872" y="1867"/>
                  </a:cubicBezTo>
                  <a:cubicBezTo>
                    <a:pt x="6638" y="1166"/>
                    <a:pt x="6071" y="599"/>
                    <a:pt x="5371" y="299"/>
                  </a:cubicBezTo>
                  <a:cubicBezTo>
                    <a:pt x="4920" y="96"/>
                    <a:pt x="4424" y="0"/>
                    <a:pt x="39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1"/>
            <p:cNvSpPr/>
            <p:nvPr/>
          </p:nvSpPr>
          <p:spPr>
            <a:xfrm>
              <a:off x="5500075" y="1702175"/>
              <a:ext cx="311775" cy="292850"/>
            </a:xfrm>
            <a:custGeom>
              <a:rect b="b" l="l" r="r" t="t"/>
              <a:pathLst>
                <a:path extrusionOk="0" h="11714" w="12471">
                  <a:moveTo>
                    <a:pt x="9078" y="1"/>
                  </a:moveTo>
                  <a:cubicBezTo>
                    <a:pt x="8974" y="1"/>
                    <a:pt x="8871" y="5"/>
                    <a:pt x="8768" y="13"/>
                  </a:cubicBezTo>
                  <a:cubicBezTo>
                    <a:pt x="7533" y="113"/>
                    <a:pt x="6399" y="680"/>
                    <a:pt x="5365" y="1348"/>
                  </a:cubicBezTo>
                  <a:cubicBezTo>
                    <a:pt x="5140" y="1256"/>
                    <a:pt x="4905" y="1212"/>
                    <a:pt x="4671" y="1212"/>
                  </a:cubicBezTo>
                  <a:cubicBezTo>
                    <a:pt x="3971" y="1212"/>
                    <a:pt x="3289" y="1606"/>
                    <a:pt x="2964" y="2282"/>
                  </a:cubicBezTo>
                  <a:cubicBezTo>
                    <a:pt x="2855" y="2266"/>
                    <a:pt x="2750" y="2259"/>
                    <a:pt x="2648" y="2259"/>
                  </a:cubicBezTo>
                  <a:cubicBezTo>
                    <a:pt x="508" y="2259"/>
                    <a:pt x="0" y="5476"/>
                    <a:pt x="2230" y="6018"/>
                  </a:cubicBezTo>
                  <a:cubicBezTo>
                    <a:pt x="595" y="7318"/>
                    <a:pt x="662" y="9820"/>
                    <a:pt x="2330" y="11088"/>
                  </a:cubicBezTo>
                  <a:cubicBezTo>
                    <a:pt x="2906" y="11514"/>
                    <a:pt x="3570" y="11714"/>
                    <a:pt x="4225" y="11714"/>
                  </a:cubicBezTo>
                  <a:cubicBezTo>
                    <a:pt x="5466" y="11714"/>
                    <a:pt x="6676" y="10998"/>
                    <a:pt x="7200" y="9754"/>
                  </a:cubicBezTo>
                  <a:cubicBezTo>
                    <a:pt x="7685" y="10024"/>
                    <a:pt x="8216" y="10154"/>
                    <a:pt x="8742" y="10154"/>
                  </a:cubicBezTo>
                  <a:cubicBezTo>
                    <a:pt x="9772" y="10154"/>
                    <a:pt x="10785" y="9658"/>
                    <a:pt x="11403" y="8753"/>
                  </a:cubicBezTo>
                  <a:cubicBezTo>
                    <a:pt x="12337" y="7352"/>
                    <a:pt x="12037" y="5484"/>
                    <a:pt x="10702" y="4483"/>
                  </a:cubicBezTo>
                  <a:cubicBezTo>
                    <a:pt x="11937" y="4216"/>
                    <a:pt x="12470" y="2615"/>
                    <a:pt x="11903" y="1514"/>
                  </a:cubicBezTo>
                  <a:cubicBezTo>
                    <a:pt x="11383" y="505"/>
                    <a:pt x="10219" y="1"/>
                    <a:pt x="907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1"/>
            <p:cNvSpPr/>
            <p:nvPr/>
          </p:nvSpPr>
          <p:spPr>
            <a:xfrm>
              <a:off x="5503400" y="1758025"/>
              <a:ext cx="294275" cy="169875"/>
            </a:xfrm>
            <a:custGeom>
              <a:rect b="b" l="l" r="r" t="t"/>
              <a:pathLst>
                <a:path extrusionOk="0" h="6795" w="11771">
                  <a:moveTo>
                    <a:pt x="2555" y="0"/>
                  </a:moveTo>
                  <a:cubicBezTo>
                    <a:pt x="2511" y="0"/>
                    <a:pt x="2469" y="4"/>
                    <a:pt x="2430" y="14"/>
                  </a:cubicBezTo>
                  <a:cubicBezTo>
                    <a:pt x="1963" y="48"/>
                    <a:pt x="1530" y="248"/>
                    <a:pt x="1196" y="581"/>
                  </a:cubicBezTo>
                  <a:cubicBezTo>
                    <a:pt x="1" y="1838"/>
                    <a:pt x="974" y="3798"/>
                    <a:pt x="2536" y="3798"/>
                  </a:cubicBezTo>
                  <a:cubicBezTo>
                    <a:pt x="2639" y="3798"/>
                    <a:pt x="2745" y="3790"/>
                    <a:pt x="2852" y="3772"/>
                  </a:cubicBezTo>
                  <a:lnTo>
                    <a:pt x="2852" y="3772"/>
                  </a:lnTo>
                  <a:cubicBezTo>
                    <a:pt x="2704" y="3959"/>
                    <a:pt x="2630" y="4193"/>
                    <a:pt x="2630" y="4451"/>
                  </a:cubicBezTo>
                  <a:cubicBezTo>
                    <a:pt x="2630" y="4751"/>
                    <a:pt x="2697" y="5018"/>
                    <a:pt x="2831" y="5285"/>
                  </a:cubicBezTo>
                  <a:cubicBezTo>
                    <a:pt x="3097" y="5818"/>
                    <a:pt x="3531" y="6252"/>
                    <a:pt x="4065" y="6519"/>
                  </a:cubicBezTo>
                  <a:cubicBezTo>
                    <a:pt x="4382" y="6702"/>
                    <a:pt x="4740" y="6794"/>
                    <a:pt x="5099" y="6794"/>
                  </a:cubicBezTo>
                  <a:cubicBezTo>
                    <a:pt x="5457" y="6794"/>
                    <a:pt x="5816" y="6702"/>
                    <a:pt x="6133" y="6519"/>
                  </a:cubicBezTo>
                  <a:cubicBezTo>
                    <a:pt x="6700" y="6235"/>
                    <a:pt x="7088" y="5685"/>
                    <a:pt x="7158" y="5035"/>
                  </a:cubicBezTo>
                  <a:lnTo>
                    <a:pt x="7158" y="5035"/>
                  </a:lnTo>
                  <a:cubicBezTo>
                    <a:pt x="7624" y="5689"/>
                    <a:pt x="8301" y="6125"/>
                    <a:pt x="9102" y="6285"/>
                  </a:cubicBezTo>
                  <a:cubicBezTo>
                    <a:pt x="9281" y="6325"/>
                    <a:pt x="9466" y="6344"/>
                    <a:pt x="9653" y="6344"/>
                  </a:cubicBezTo>
                  <a:cubicBezTo>
                    <a:pt x="10091" y="6344"/>
                    <a:pt x="10539" y="6239"/>
                    <a:pt x="10936" y="6052"/>
                  </a:cubicBezTo>
                  <a:cubicBezTo>
                    <a:pt x="11337" y="5885"/>
                    <a:pt x="11603" y="5551"/>
                    <a:pt x="11737" y="5118"/>
                  </a:cubicBezTo>
                  <a:cubicBezTo>
                    <a:pt x="11770" y="4984"/>
                    <a:pt x="11770" y="4818"/>
                    <a:pt x="11737" y="4684"/>
                  </a:cubicBezTo>
                  <a:cubicBezTo>
                    <a:pt x="11737" y="4851"/>
                    <a:pt x="11737" y="4984"/>
                    <a:pt x="11704" y="5151"/>
                  </a:cubicBezTo>
                  <a:cubicBezTo>
                    <a:pt x="11603" y="5551"/>
                    <a:pt x="11303" y="5852"/>
                    <a:pt x="10936" y="6018"/>
                  </a:cubicBezTo>
                  <a:cubicBezTo>
                    <a:pt x="10558" y="6196"/>
                    <a:pt x="10151" y="6300"/>
                    <a:pt x="9733" y="6300"/>
                  </a:cubicBezTo>
                  <a:cubicBezTo>
                    <a:pt x="9524" y="6300"/>
                    <a:pt x="9313" y="6274"/>
                    <a:pt x="9102" y="6219"/>
                  </a:cubicBezTo>
                  <a:cubicBezTo>
                    <a:pt x="8334" y="6085"/>
                    <a:pt x="7634" y="5618"/>
                    <a:pt x="7167" y="4951"/>
                  </a:cubicBezTo>
                  <a:lnTo>
                    <a:pt x="7165" y="4948"/>
                  </a:lnTo>
                  <a:lnTo>
                    <a:pt x="7165" y="4948"/>
                  </a:lnTo>
                  <a:cubicBezTo>
                    <a:pt x="7166" y="4938"/>
                    <a:pt x="7167" y="4928"/>
                    <a:pt x="7167" y="4918"/>
                  </a:cubicBezTo>
                  <a:lnTo>
                    <a:pt x="7167" y="4918"/>
                  </a:lnTo>
                  <a:lnTo>
                    <a:pt x="7154" y="4924"/>
                  </a:lnTo>
                  <a:lnTo>
                    <a:pt x="7100" y="4818"/>
                  </a:lnTo>
                  <a:lnTo>
                    <a:pt x="7100" y="4951"/>
                  </a:lnTo>
                  <a:cubicBezTo>
                    <a:pt x="7067" y="5618"/>
                    <a:pt x="6667" y="6185"/>
                    <a:pt x="6100" y="6485"/>
                  </a:cubicBezTo>
                  <a:cubicBezTo>
                    <a:pt x="5799" y="6652"/>
                    <a:pt x="5457" y="6736"/>
                    <a:pt x="5116" y="6736"/>
                  </a:cubicBezTo>
                  <a:cubicBezTo>
                    <a:pt x="4774" y="6736"/>
                    <a:pt x="4432" y="6652"/>
                    <a:pt x="4131" y="6485"/>
                  </a:cubicBezTo>
                  <a:cubicBezTo>
                    <a:pt x="3598" y="6219"/>
                    <a:pt x="3164" y="5785"/>
                    <a:pt x="2897" y="5251"/>
                  </a:cubicBezTo>
                  <a:cubicBezTo>
                    <a:pt x="2630" y="4784"/>
                    <a:pt x="2664" y="4184"/>
                    <a:pt x="2997" y="3750"/>
                  </a:cubicBezTo>
                  <a:lnTo>
                    <a:pt x="3097" y="3650"/>
                  </a:lnTo>
                  <a:lnTo>
                    <a:pt x="2964" y="3650"/>
                  </a:lnTo>
                  <a:cubicBezTo>
                    <a:pt x="2816" y="3684"/>
                    <a:pt x="2672" y="3699"/>
                    <a:pt x="2534" y="3699"/>
                  </a:cubicBezTo>
                  <a:cubicBezTo>
                    <a:pt x="1012" y="3699"/>
                    <a:pt x="98" y="1807"/>
                    <a:pt x="1229" y="615"/>
                  </a:cubicBezTo>
                  <a:cubicBezTo>
                    <a:pt x="1563" y="281"/>
                    <a:pt x="1963" y="81"/>
                    <a:pt x="2430" y="48"/>
                  </a:cubicBezTo>
                  <a:cubicBezTo>
                    <a:pt x="2497" y="31"/>
                    <a:pt x="2572" y="23"/>
                    <a:pt x="2651" y="23"/>
                  </a:cubicBezTo>
                  <a:cubicBezTo>
                    <a:pt x="2730" y="23"/>
                    <a:pt x="2814" y="31"/>
                    <a:pt x="2897" y="48"/>
                  </a:cubicBezTo>
                  <a:cubicBezTo>
                    <a:pt x="2779" y="24"/>
                    <a:pt x="2661" y="0"/>
                    <a:pt x="255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
            <p:cNvSpPr/>
            <p:nvPr/>
          </p:nvSpPr>
          <p:spPr>
            <a:xfrm>
              <a:off x="5571650" y="1733475"/>
              <a:ext cx="213500" cy="69125"/>
            </a:xfrm>
            <a:custGeom>
              <a:rect b="b" l="l" r="r" t="t"/>
              <a:pathLst>
                <a:path extrusionOk="0" h="2765" w="8540">
                  <a:moveTo>
                    <a:pt x="234" y="763"/>
                  </a:moveTo>
                  <a:cubicBezTo>
                    <a:pt x="134" y="863"/>
                    <a:pt x="67" y="963"/>
                    <a:pt x="0" y="1096"/>
                  </a:cubicBezTo>
                  <a:cubicBezTo>
                    <a:pt x="0" y="1096"/>
                    <a:pt x="67" y="963"/>
                    <a:pt x="234" y="763"/>
                  </a:cubicBezTo>
                  <a:close/>
                  <a:moveTo>
                    <a:pt x="1844" y="0"/>
                  </a:moveTo>
                  <a:cubicBezTo>
                    <a:pt x="1604" y="0"/>
                    <a:pt x="1363" y="43"/>
                    <a:pt x="1135" y="129"/>
                  </a:cubicBezTo>
                  <a:cubicBezTo>
                    <a:pt x="768" y="262"/>
                    <a:pt x="467" y="462"/>
                    <a:pt x="234" y="763"/>
                  </a:cubicBezTo>
                  <a:cubicBezTo>
                    <a:pt x="501" y="496"/>
                    <a:pt x="801" y="296"/>
                    <a:pt x="1168" y="162"/>
                  </a:cubicBezTo>
                  <a:cubicBezTo>
                    <a:pt x="1370" y="95"/>
                    <a:pt x="1582" y="60"/>
                    <a:pt x="1797" y="60"/>
                  </a:cubicBezTo>
                  <a:cubicBezTo>
                    <a:pt x="2115" y="60"/>
                    <a:pt x="2437" y="136"/>
                    <a:pt x="2736" y="296"/>
                  </a:cubicBezTo>
                  <a:cubicBezTo>
                    <a:pt x="3336" y="663"/>
                    <a:pt x="3703" y="1263"/>
                    <a:pt x="3770" y="1964"/>
                  </a:cubicBezTo>
                  <a:lnTo>
                    <a:pt x="3770" y="2097"/>
                  </a:lnTo>
                  <a:lnTo>
                    <a:pt x="3837" y="1964"/>
                  </a:lnTo>
                  <a:cubicBezTo>
                    <a:pt x="4338" y="1061"/>
                    <a:pt x="5262" y="580"/>
                    <a:pt x="6202" y="580"/>
                  </a:cubicBezTo>
                  <a:cubicBezTo>
                    <a:pt x="6825" y="580"/>
                    <a:pt x="7454" y="791"/>
                    <a:pt x="7973" y="1230"/>
                  </a:cubicBezTo>
                  <a:cubicBezTo>
                    <a:pt x="8306" y="1497"/>
                    <a:pt x="8473" y="1930"/>
                    <a:pt x="8406" y="2330"/>
                  </a:cubicBezTo>
                  <a:cubicBezTo>
                    <a:pt x="8373" y="2497"/>
                    <a:pt x="8306" y="2631"/>
                    <a:pt x="8240" y="2764"/>
                  </a:cubicBezTo>
                  <a:cubicBezTo>
                    <a:pt x="8273" y="2731"/>
                    <a:pt x="8306" y="2697"/>
                    <a:pt x="8340" y="2664"/>
                  </a:cubicBezTo>
                  <a:cubicBezTo>
                    <a:pt x="8373" y="2564"/>
                    <a:pt x="8440" y="2464"/>
                    <a:pt x="8473" y="2364"/>
                  </a:cubicBezTo>
                  <a:cubicBezTo>
                    <a:pt x="8540" y="1930"/>
                    <a:pt x="8373" y="1463"/>
                    <a:pt x="8006" y="1196"/>
                  </a:cubicBezTo>
                  <a:cubicBezTo>
                    <a:pt x="7491" y="728"/>
                    <a:pt x="6845" y="501"/>
                    <a:pt x="6197" y="501"/>
                  </a:cubicBezTo>
                  <a:cubicBezTo>
                    <a:pt x="5460" y="501"/>
                    <a:pt x="4720" y="795"/>
                    <a:pt x="4170" y="1363"/>
                  </a:cubicBezTo>
                  <a:cubicBezTo>
                    <a:pt x="4033" y="1501"/>
                    <a:pt x="3918" y="1661"/>
                    <a:pt x="3826" y="1825"/>
                  </a:cubicBezTo>
                  <a:lnTo>
                    <a:pt x="3826" y="1825"/>
                  </a:lnTo>
                  <a:cubicBezTo>
                    <a:pt x="3751" y="1150"/>
                    <a:pt x="3363" y="573"/>
                    <a:pt x="2769" y="229"/>
                  </a:cubicBezTo>
                  <a:cubicBezTo>
                    <a:pt x="2483" y="76"/>
                    <a:pt x="2165" y="0"/>
                    <a:pt x="18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1"/>
            <p:cNvSpPr/>
            <p:nvPr/>
          </p:nvSpPr>
          <p:spPr>
            <a:xfrm>
              <a:off x="5513275" y="1854750"/>
              <a:ext cx="263550" cy="139650"/>
            </a:xfrm>
            <a:custGeom>
              <a:rect b="b" l="l" r="r" t="t"/>
              <a:pathLst>
                <a:path extrusionOk="0" h="5586" w="10542">
                  <a:moveTo>
                    <a:pt x="1922" y="1"/>
                  </a:moveTo>
                  <a:cubicBezTo>
                    <a:pt x="1804" y="1"/>
                    <a:pt x="1686" y="24"/>
                    <a:pt x="1568" y="48"/>
                  </a:cubicBezTo>
                  <a:cubicBezTo>
                    <a:pt x="934" y="248"/>
                    <a:pt x="434" y="715"/>
                    <a:pt x="267" y="1349"/>
                  </a:cubicBezTo>
                  <a:cubicBezTo>
                    <a:pt x="0" y="2283"/>
                    <a:pt x="201" y="3250"/>
                    <a:pt x="768" y="4051"/>
                  </a:cubicBezTo>
                  <a:cubicBezTo>
                    <a:pt x="1435" y="4985"/>
                    <a:pt x="2536" y="5585"/>
                    <a:pt x="3736" y="5585"/>
                  </a:cubicBezTo>
                  <a:cubicBezTo>
                    <a:pt x="5065" y="5552"/>
                    <a:pt x="6261" y="4792"/>
                    <a:pt x="6864" y="3633"/>
                  </a:cubicBezTo>
                  <a:lnTo>
                    <a:pt x="6864" y="3633"/>
                  </a:lnTo>
                  <a:cubicBezTo>
                    <a:pt x="7249" y="3875"/>
                    <a:pt x="7707" y="3996"/>
                    <a:pt x="8169" y="3996"/>
                  </a:cubicBezTo>
                  <a:cubicBezTo>
                    <a:pt x="8383" y="3996"/>
                    <a:pt x="8598" y="3970"/>
                    <a:pt x="8807" y="3917"/>
                  </a:cubicBezTo>
                  <a:cubicBezTo>
                    <a:pt x="9307" y="3751"/>
                    <a:pt x="9774" y="3450"/>
                    <a:pt x="10074" y="3017"/>
                  </a:cubicBezTo>
                  <a:cubicBezTo>
                    <a:pt x="10274" y="2717"/>
                    <a:pt x="10408" y="2416"/>
                    <a:pt x="10508" y="2083"/>
                  </a:cubicBezTo>
                  <a:cubicBezTo>
                    <a:pt x="10508" y="1949"/>
                    <a:pt x="10541" y="1849"/>
                    <a:pt x="10541" y="1716"/>
                  </a:cubicBezTo>
                  <a:lnTo>
                    <a:pt x="10541" y="1716"/>
                  </a:lnTo>
                  <a:cubicBezTo>
                    <a:pt x="10508" y="1716"/>
                    <a:pt x="10508" y="1849"/>
                    <a:pt x="10475" y="2083"/>
                  </a:cubicBezTo>
                  <a:cubicBezTo>
                    <a:pt x="10408" y="2416"/>
                    <a:pt x="10241" y="2717"/>
                    <a:pt x="10041" y="2983"/>
                  </a:cubicBezTo>
                  <a:cubicBezTo>
                    <a:pt x="9741" y="3417"/>
                    <a:pt x="9307" y="3717"/>
                    <a:pt x="8807" y="3851"/>
                  </a:cubicBezTo>
                  <a:cubicBezTo>
                    <a:pt x="8598" y="3903"/>
                    <a:pt x="8387" y="3929"/>
                    <a:pt x="8177" y="3929"/>
                  </a:cubicBezTo>
                  <a:cubicBezTo>
                    <a:pt x="7715" y="3929"/>
                    <a:pt x="7262" y="3803"/>
                    <a:pt x="6872" y="3551"/>
                  </a:cubicBezTo>
                  <a:lnTo>
                    <a:pt x="6839" y="3551"/>
                  </a:lnTo>
                  <a:lnTo>
                    <a:pt x="6839" y="3584"/>
                  </a:lnTo>
                  <a:cubicBezTo>
                    <a:pt x="6238" y="4718"/>
                    <a:pt x="5037" y="5452"/>
                    <a:pt x="3770" y="5485"/>
                  </a:cubicBezTo>
                  <a:cubicBezTo>
                    <a:pt x="2602" y="5485"/>
                    <a:pt x="1502" y="4918"/>
                    <a:pt x="834" y="3984"/>
                  </a:cubicBezTo>
                  <a:cubicBezTo>
                    <a:pt x="267" y="3250"/>
                    <a:pt x="67" y="2283"/>
                    <a:pt x="334" y="1349"/>
                  </a:cubicBezTo>
                  <a:cubicBezTo>
                    <a:pt x="501" y="748"/>
                    <a:pt x="968" y="281"/>
                    <a:pt x="1568" y="81"/>
                  </a:cubicBezTo>
                  <a:cubicBezTo>
                    <a:pt x="1705" y="42"/>
                    <a:pt x="1842" y="26"/>
                    <a:pt x="1979" y="26"/>
                  </a:cubicBezTo>
                  <a:cubicBezTo>
                    <a:pt x="2075" y="26"/>
                    <a:pt x="2172" y="34"/>
                    <a:pt x="2269" y="48"/>
                  </a:cubicBezTo>
                  <a:cubicBezTo>
                    <a:pt x="2202" y="15"/>
                    <a:pt x="2135" y="15"/>
                    <a:pt x="2069" y="15"/>
                  </a:cubicBezTo>
                  <a:cubicBezTo>
                    <a:pt x="2020" y="5"/>
                    <a:pt x="1971" y="1"/>
                    <a:pt x="19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1"/>
            <p:cNvSpPr/>
            <p:nvPr/>
          </p:nvSpPr>
          <p:spPr>
            <a:xfrm>
              <a:off x="5568325" y="1769200"/>
              <a:ext cx="149275" cy="78450"/>
            </a:xfrm>
            <a:custGeom>
              <a:rect b="b" l="l" r="r" t="t"/>
              <a:pathLst>
                <a:path extrusionOk="0" h="3138" w="5971">
                  <a:moveTo>
                    <a:pt x="33" y="1"/>
                  </a:moveTo>
                  <a:cubicBezTo>
                    <a:pt x="0" y="101"/>
                    <a:pt x="0" y="234"/>
                    <a:pt x="0" y="334"/>
                  </a:cubicBezTo>
                  <a:cubicBezTo>
                    <a:pt x="33" y="601"/>
                    <a:pt x="100" y="901"/>
                    <a:pt x="234" y="1168"/>
                  </a:cubicBezTo>
                  <a:cubicBezTo>
                    <a:pt x="400" y="1535"/>
                    <a:pt x="734" y="1869"/>
                    <a:pt x="1101" y="2069"/>
                  </a:cubicBezTo>
                  <a:cubicBezTo>
                    <a:pt x="1408" y="2213"/>
                    <a:pt x="1729" y="2280"/>
                    <a:pt x="2054" y="2280"/>
                  </a:cubicBezTo>
                  <a:cubicBezTo>
                    <a:pt x="2258" y="2280"/>
                    <a:pt x="2463" y="2254"/>
                    <a:pt x="2669" y="2202"/>
                  </a:cubicBezTo>
                  <a:lnTo>
                    <a:pt x="2822" y="2141"/>
                  </a:lnTo>
                  <a:lnTo>
                    <a:pt x="2822" y="2141"/>
                  </a:lnTo>
                  <a:cubicBezTo>
                    <a:pt x="3058" y="2588"/>
                    <a:pt x="3450" y="2908"/>
                    <a:pt x="3936" y="3070"/>
                  </a:cubicBezTo>
                  <a:cubicBezTo>
                    <a:pt x="4096" y="3113"/>
                    <a:pt x="4269" y="3138"/>
                    <a:pt x="4447" y="3138"/>
                  </a:cubicBezTo>
                  <a:cubicBezTo>
                    <a:pt x="4675" y="3138"/>
                    <a:pt x="4912" y="3097"/>
                    <a:pt x="5137" y="3003"/>
                  </a:cubicBezTo>
                  <a:cubicBezTo>
                    <a:pt x="5371" y="2903"/>
                    <a:pt x="5604" y="2736"/>
                    <a:pt x="5804" y="2536"/>
                  </a:cubicBezTo>
                  <a:cubicBezTo>
                    <a:pt x="5871" y="2469"/>
                    <a:pt x="5938" y="2369"/>
                    <a:pt x="5971" y="2302"/>
                  </a:cubicBezTo>
                  <a:lnTo>
                    <a:pt x="5971" y="2302"/>
                  </a:lnTo>
                  <a:cubicBezTo>
                    <a:pt x="5737" y="2603"/>
                    <a:pt x="5437" y="2836"/>
                    <a:pt x="5104" y="2970"/>
                  </a:cubicBezTo>
                  <a:cubicBezTo>
                    <a:pt x="4907" y="3041"/>
                    <a:pt x="4691" y="3074"/>
                    <a:pt x="4477" y="3074"/>
                  </a:cubicBezTo>
                  <a:cubicBezTo>
                    <a:pt x="4291" y="3074"/>
                    <a:pt x="4107" y="3049"/>
                    <a:pt x="3936" y="3003"/>
                  </a:cubicBezTo>
                  <a:cubicBezTo>
                    <a:pt x="3469" y="2836"/>
                    <a:pt x="3069" y="2503"/>
                    <a:pt x="2869" y="2069"/>
                  </a:cubicBezTo>
                  <a:lnTo>
                    <a:pt x="2869" y="2036"/>
                  </a:lnTo>
                  <a:lnTo>
                    <a:pt x="2802" y="2036"/>
                  </a:lnTo>
                  <a:cubicBezTo>
                    <a:pt x="2769" y="2069"/>
                    <a:pt x="2702" y="2102"/>
                    <a:pt x="2635" y="2102"/>
                  </a:cubicBezTo>
                  <a:cubicBezTo>
                    <a:pt x="2440" y="2167"/>
                    <a:pt x="2240" y="2197"/>
                    <a:pt x="2043" y="2197"/>
                  </a:cubicBezTo>
                  <a:cubicBezTo>
                    <a:pt x="1734" y="2197"/>
                    <a:pt x="1432" y="2124"/>
                    <a:pt x="1168" y="2002"/>
                  </a:cubicBezTo>
                  <a:cubicBezTo>
                    <a:pt x="767" y="1802"/>
                    <a:pt x="467" y="1502"/>
                    <a:pt x="267" y="1135"/>
                  </a:cubicBezTo>
                  <a:cubicBezTo>
                    <a:pt x="100" y="768"/>
                    <a:pt x="33" y="401"/>
                    <a:pt x="3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1"/>
            <p:cNvSpPr/>
            <p:nvPr/>
          </p:nvSpPr>
          <p:spPr>
            <a:xfrm>
              <a:off x="5618350" y="4494500"/>
              <a:ext cx="243525" cy="608775"/>
            </a:xfrm>
            <a:custGeom>
              <a:rect b="b" l="l" r="r" t="t"/>
              <a:pathLst>
                <a:path extrusionOk="0" h="24351" w="9741">
                  <a:moveTo>
                    <a:pt x="8540" y="0"/>
                  </a:moveTo>
                  <a:lnTo>
                    <a:pt x="0" y="2469"/>
                  </a:lnTo>
                  <a:lnTo>
                    <a:pt x="1635" y="24351"/>
                  </a:lnTo>
                  <a:lnTo>
                    <a:pt x="9741" y="22383"/>
                  </a:lnTo>
                  <a:lnTo>
                    <a:pt x="8540"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5659200" y="5049050"/>
              <a:ext cx="243550" cy="152650"/>
            </a:xfrm>
            <a:custGeom>
              <a:rect b="b" l="l" r="r" t="t"/>
              <a:pathLst>
                <a:path extrusionOk="0" h="6106" w="9742">
                  <a:moveTo>
                    <a:pt x="8340" y="1"/>
                  </a:moveTo>
                  <a:lnTo>
                    <a:pt x="1" y="2136"/>
                  </a:lnTo>
                  <a:lnTo>
                    <a:pt x="401" y="6105"/>
                  </a:lnTo>
                  <a:lnTo>
                    <a:pt x="9741" y="6105"/>
                  </a:lnTo>
                  <a:lnTo>
                    <a:pt x="8340"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a:off x="5664225" y="5171325"/>
              <a:ext cx="231850" cy="9850"/>
            </a:xfrm>
            <a:custGeom>
              <a:rect b="b" l="l" r="r" t="t"/>
              <a:pathLst>
                <a:path extrusionOk="0" h="394" w="9274">
                  <a:moveTo>
                    <a:pt x="8281" y="0"/>
                  </a:moveTo>
                  <a:cubicBezTo>
                    <a:pt x="8156" y="0"/>
                    <a:pt x="8031" y="4"/>
                    <a:pt x="7906" y="13"/>
                  </a:cubicBezTo>
                  <a:cubicBezTo>
                    <a:pt x="7072" y="13"/>
                    <a:pt x="5904" y="13"/>
                    <a:pt x="4637" y="80"/>
                  </a:cubicBezTo>
                  <a:lnTo>
                    <a:pt x="1368" y="213"/>
                  </a:lnTo>
                  <a:cubicBezTo>
                    <a:pt x="901" y="213"/>
                    <a:pt x="434" y="247"/>
                    <a:pt x="0" y="313"/>
                  </a:cubicBezTo>
                  <a:cubicBezTo>
                    <a:pt x="318" y="362"/>
                    <a:pt x="653" y="393"/>
                    <a:pt x="993" y="393"/>
                  </a:cubicBezTo>
                  <a:cubicBezTo>
                    <a:pt x="1118" y="393"/>
                    <a:pt x="1243" y="389"/>
                    <a:pt x="1368" y="380"/>
                  </a:cubicBezTo>
                  <a:cubicBezTo>
                    <a:pt x="2202" y="380"/>
                    <a:pt x="3369" y="380"/>
                    <a:pt x="4637" y="347"/>
                  </a:cubicBezTo>
                  <a:lnTo>
                    <a:pt x="7906" y="180"/>
                  </a:lnTo>
                  <a:cubicBezTo>
                    <a:pt x="8373" y="180"/>
                    <a:pt x="8840" y="147"/>
                    <a:pt x="9273" y="80"/>
                  </a:cubicBezTo>
                  <a:cubicBezTo>
                    <a:pt x="8956" y="31"/>
                    <a:pt x="8621" y="0"/>
                    <a:pt x="82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5761775" y="5079075"/>
              <a:ext cx="10050" cy="97625"/>
            </a:xfrm>
            <a:custGeom>
              <a:rect b="b" l="l" r="r" t="t"/>
              <a:pathLst>
                <a:path extrusionOk="0" h="3905" w="402">
                  <a:moveTo>
                    <a:pt x="68" y="1"/>
                  </a:moveTo>
                  <a:cubicBezTo>
                    <a:pt x="1" y="1"/>
                    <a:pt x="1" y="901"/>
                    <a:pt x="68" y="1969"/>
                  </a:cubicBezTo>
                  <a:cubicBezTo>
                    <a:pt x="133" y="3017"/>
                    <a:pt x="231" y="3904"/>
                    <a:pt x="298" y="3904"/>
                  </a:cubicBezTo>
                  <a:cubicBezTo>
                    <a:pt x="299" y="3904"/>
                    <a:pt x="300" y="3904"/>
                    <a:pt x="301" y="3903"/>
                  </a:cubicBezTo>
                  <a:cubicBezTo>
                    <a:pt x="401" y="3903"/>
                    <a:pt x="401" y="3036"/>
                    <a:pt x="301" y="1935"/>
                  </a:cubicBezTo>
                  <a:cubicBezTo>
                    <a:pt x="234" y="868"/>
                    <a:pt x="134" y="1"/>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5666725" y="5173300"/>
              <a:ext cx="236025" cy="28400"/>
            </a:xfrm>
            <a:custGeom>
              <a:rect b="b" l="l" r="r" t="t"/>
              <a:pathLst>
                <a:path extrusionOk="0" h="1136" w="9441">
                  <a:moveTo>
                    <a:pt x="9274" y="1"/>
                  </a:moveTo>
                  <a:lnTo>
                    <a:pt x="0" y="234"/>
                  </a:lnTo>
                  <a:lnTo>
                    <a:pt x="100" y="1135"/>
                  </a:lnTo>
                  <a:lnTo>
                    <a:pt x="9440" y="1135"/>
                  </a:lnTo>
                  <a:lnTo>
                    <a:pt x="9440" y="1035"/>
                  </a:lnTo>
                  <a:lnTo>
                    <a:pt x="92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a:off x="4832800" y="4766350"/>
              <a:ext cx="228500" cy="371125"/>
            </a:xfrm>
            <a:custGeom>
              <a:rect b="b" l="l" r="r" t="t"/>
              <a:pathLst>
                <a:path extrusionOk="0" h="14845" w="9140">
                  <a:moveTo>
                    <a:pt x="9140" y="1"/>
                  </a:moveTo>
                  <a:lnTo>
                    <a:pt x="1501" y="735"/>
                  </a:lnTo>
                  <a:lnTo>
                    <a:pt x="0" y="14344"/>
                  </a:lnTo>
                  <a:lnTo>
                    <a:pt x="7172" y="14845"/>
                  </a:lnTo>
                  <a:lnTo>
                    <a:pt x="9140" y="1"/>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4625975" y="5084925"/>
              <a:ext cx="388625" cy="115925"/>
            </a:xfrm>
            <a:custGeom>
              <a:rect b="b" l="l" r="r" t="t"/>
              <a:pathLst>
                <a:path extrusionOk="0" h="4637" w="15545">
                  <a:moveTo>
                    <a:pt x="8206" y="0"/>
                  </a:moveTo>
                  <a:cubicBezTo>
                    <a:pt x="8206" y="0"/>
                    <a:pt x="134" y="2735"/>
                    <a:pt x="0" y="4203"/>
                  </a:cubicBezTo>
                  <a:lnTo>
                    <a:pt x="15411" y="4637"/>
                  </a:lnTo>
                  <a:lnTo>
                    <a:pt x="15545" y="601"/>
                  </a:lnTo>
                  <a:lnTo>
                    <a:pt x="14978" y="701"/>
                  </a:lnTo>
                  <a:cubicBezTo>
                    <a:pt x="14240" y="853"/>
                    <a:pt x="13491" y="927"/>
                    <a:pt x="12743" y="927"/>
                  </a:cubicBezTo>
                  <a:cubicBezTo>
                    <a:pt x="11193" y="927"/>
                    <a:pt x="9647" y="608"/>
                    <a:pt x="8206"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a:off x="4949550" y="5117100"/>
              <a:ext cx="32500" cy="29875"/>
            </a:xfrm>
            <a:custGeom>
              <a:rect b="b" l="l" r="r" t="t"/>
              <a:pathLst>
                <a:path extrusionOk="0" h="1195" w="1300">
                  <a:moveTo>
                    <a:pt x="827" y="23"/>
                  </a:moveTo>
                  <a:lnTo>
                    <a:pt x="901" y="47"/>
                  </a:lnTo>
                  <a:cubicBezTo>
                    <a:pt x="876" y="38"/>
                    <a:pt x="852" y="30"/>
                    <a:pt x="827" y="23"/>
                  </a:cubicBezTo>
                  <a:close/>
                  <a:moveTo>
                    <a:pt x="661" y="1"/>
                  </a:moveTo>
                  <a:cubicBezTo>
                    <a:pt x="408" y="1"/>
                    <a:pt x="176" y="152"/>
                    <a:pt x="100" y="381"/>
                  </a:cubicBezTo>
                  <a:cubicBezTo>
                    <a:pt x="0" y="715"/>
                    <a:pt x="200" y="1048"/>
                    <a:pt x="500" y="1182"/>
                  </a:cubicBezTo>
                  <a:cubicBezTo>
                    <a:pt x="544" y="1190"/>
                    <a:pt x="587" y="1194"/>
                    <a:pt x="629" y="1194"/>
                  </a:cubicBezTo>
                  <a:cubicBezTo>
                    <a:pt x="909" y="1194"/>
                    <a:pt x="1147" y="1009"/>
                    <a:pt x="1234" y="748"/>
                  </a:cubicBezTo>
                  <a:cubicBezTo>
                    <a:pt x="1299" y="455"/>
                    <a:pt x="1110" y="129"/>
                    <a:pt x="821" y="21"/>
                  </a:cubicBezTo>
                  <a:lnTo>
                    <a:pt x="821" y="21"/>
                  </a:lnTo>
                  <a:cubicBezTo>
                    <a:pt x="823" y="22"/>
                    <a:pt x="825" y="22"/>
                    <a:pt x="827" y="23"/>
                  </a:cubicBezTo>
                  <a:lnTo>
                    <a:pt x="827" y="23"/>
                  </a:lnTo>
                  <a:lnTo>
                    <a:pt x="801" y="14"/>
                  </a:lnTo>
                  <a:lnTo>
                    <a:pt x="801" y="14"/>
                  </a:lnTo>
                  <a:cubicBezTo>
                    <a:pt x="808" y="16"/>
                    <a:pt x="814" y="19"/>
                    <a:pt x="821" y="21"/>
                  </a:cubicBezTo>
                  <a:lnTo>
                    <a:pt x="821" y="21"/>
                  </a:lnTo>
                  <a:cubicBezTo>
                    <a:pt x="768" y="7"/>
                    <a:pt x="714" y="1"/>
                    <a:pt x="6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
            <p:cNvSpPr/>
            <p:nvPr/>
          </p:nvSpPr>
          <p:spPr>
            <a:xfrm>
              <a:off x="4624300" y="5169975"/>
              <a:ext cx="386975" cy="30875"/>
            </a:xfrm>
            <a:custGeom>
              <a:rect b="b" l="l" r="r" t="t"/>
              <a:pathLst>
                <a:path extrusionOk="0" h="1235" w="15479">
                  <a:moveTo>
                    <a:pt x="15478" y="1"/>
                  </a:moveTo>
                  <a:lnTo>
                    <a:pt x="701" y="34"/>
                  </a:lnTo>
                  <a:cubicBezTo>
                    <a:pt x="701" y="34"/>
                    <a:pt x="1" y="301"/>
                    <a:pt x="67" y="801"/>
                  </a:cubicBezTo>
                  <a:lnTo>
                    <a:pt x="15478" y="1235"/>
                  </a:lnTo>
                  <a:lnTo>
                    <a:pt x="154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4824450" y="5081000"/>
              <a:ext cx="35875" cy="24850"/>
            </a:xfrm>
            <a:custGeom>
              <a:rect b="b" l="l" r="r" t="t"/>
              <a:pathLst>
                <a:path extrusionOk="0" h="994" w="1435">
                  <a:moveTo>
                    <a:pt x="216" y="0"/>
                  </a:moveTo>
                  <a:cubicBezTo>
                    <a:pt x="85" y="0"/>
                    <a:pt x="0" y="29"/>
                    <a:pt x="0" y="57"/>
                  </a:cubicBezTo>
                  <a:cubicBezTo>
                    <a:pt x="0" y="124"/>
                    <a:pt x="367" y="190"/>
                    <a:pt x="734" y="424"/>
                  </a:cubicBezTo>
                  <a:cubicBezTo>
                    <a:pt x="1084" y="678"/>
                    <a:pt x="1282" y="993"/>
                    <a:pt x="1358" y="993"/>
                  </a:cubicBezTo>
                  <a:cubicBezTo>
                    <a:pt x="1362" y="993"/>
                    <a:pt x="1365" y="993"/>
                    <a:pt x="1368" y="991"/>
                  </a:cubicBezTo>
                  <a:cubicBezTo>
                    <a:pt x="1435" y="958"/>
                    <a:pt x="1335" y="524"/>
                    <a:pt x="901" y="224"/>
                  </a:cubicBezTo>
                  <a:cubicBezTo>
                    <a:pt x="652" y="52"/>
                    <a:pt x="393" y="0"/>
                    <a:pt x="2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4782750" y="5097450"/>
              <a:ext cx="27550" cy="30850"/>
            </a:xfrm>
            <a:custGeom>
              <a:rect b="b" l="l" r="r" t="t"/>
              <a:pathLst>
                <a:path extrusionOk="0" h="1234" w="1102">
                  <a:moveTo>
                    <a:pt x="125" y="1"/>
                  </a:moveTo>
                  <a:cubicBezTo>
                    <a:pt x="68" y="1"/>
                    <a:pt x="34" y="14"/>
                    <a:pt x="34" y="33"/>
                  </a:cubicBezTo>
                  <a:cubicBezTo>
                    <a:pt x="1" y="100"/>
                    <a:pt x="334" y="233"/>
                    <a:pt x="601" y="567"/>
                  </a:cubicBezTo>
                  <a:cubicBezTo>
                    <a:pt x="835" y="900"/>
                    <a:pt x="901" y="1234"/>
                    <a:pt x="968" y="1234"/>
                  </a:cubicBezTo>
                  <a:cubicBezTo>
                    <a:pt x="1035" y="1234"/>
                    <a:pt x="1101" y="800"/>
                    <a:pt x="801" y="400"/>
                  </a:cubicBezTo>
                  <a:cubicBezTo>
                    <a:pt x="562" y="88"/>
                    <a:pt x="270" y="1"/>
                    <a:pt x="1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4744400" y="5112925"/>
              <a:ext cx="19200" cy="32900"/>
            </a:xfrm>
            <a:custGeom>
              <a:rect b="b" l="l" r="r" t="t"/>
              <a:pathLst>
                <a:path extrusionOk="0" h="1316" w="768">
                  <a:moveTo>
                    <a:pt x="64" y="0"/>
                  </a:moveTo>
                  <a:cubicBezTo>
                    <a:pt x="49" y="0"/>
                    <a:pt x="38" y="5"/>
                    <a:pt x="34" y="14"/>
                  </a:cubicBezTo>
                  <a:cubicBezTo>
                    <a:pt x="0" y="81"/>
                    <a:pt x="200" y="314"/>
                    <a:pt x="334" y="648"/>
                  </a:cubicBezTo>
                  <a:cubicBezTo>
                    <a:pt x="501" y="982"/>
                    <a:pt x="534" y="1315"/>
                    <a:pt x="601" y="1315"/>
                  </a:cubicBezTo>
                  <a:cubicBezTo>
                    <a:pt x="667" y="1315"/>
                    <a:pt x="767" y="948"/>
                    <a:pt x="601" y="548"/>
                  </a:cubicBezTo>
                  <a:cubicBezTo>
                    <a:pt x="429" y="176"/>
                    <a:pt x="159" y="0"/>
                    <a:pt x="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4828625" y="5051200"/>
              <a:ext cx="60050" cy="31650"/>
            </a:xfrm>
            <a:custGeom>
              <a:rect b="b" l="l" r="r" t="t"/>
              <a:pathLst>
                <a:path extrusionOk="0" h="1266" w="2402">
                  <a:moveTo>
                    <a:pt x="1954" y="260"/>
                  </a:moveTo>
                  <a:cubicBezTo>
                    <a:pt x="2028" y="260"/>
                    <a:pt x="2082" y="276"/>
                    <a:pt x="2102" y="315"/>
                  </a:cubicBezTo>
                  <a:cubicBezTo>
                    <a:pt x="2168" y="382"/>
                    <a:pt x="2102" y="348"/>
                    <a:pt x="2102" y="415"/>
                  </a:cubicBezTo>
                  <a:cubicBezTo>
                    <a:pt x="2035" y="448"/>
                    <a:pt x="1968" y="482"/>
                    <a:pt x="1902" y="515"/>
                  </a:cubicBezTo>
                  <a:cubicBezTo>
                    <a:pt x="1768" y="615"/>
                    <a:pt x="1635" y="682"/>
                    <a:pt x="1501" y="749"/>
                  </a:cubicBezTo>
                  <a:cubicBezTo>
                    <a:pt x="1268" y="849"/>
                    <a:pt x="1001" y="949"/>
                    <a:pt x="734" y="1016"/>
                  </a:cubicBezTo>
                  <a:cubicBezTo>
                    <a:pt x="547" y="1069"/>
                    <a:pt x="338" y="1101"/>
                    <a:pt x="142" y="1163"/>
                  </a:cubicBezTo>
                  <a:lnTo>
                    <a:pt x="142" y="1163"/>
                  </a:lnTo>
                  <a:cubicBezTo>
                    <a:pt x="235" y="1080"/>
                    <a:pt x="392" y="943"/>
                    <a:pt x="634" y="782"/>
                  </a:cubicBezTo>
                  <a:cubicBezTo>
                    <a:pt x="834" y="615"/>
                    <a:pt x="1068" y="482"/>
                    <a:pt x="1335" y="415"/>
                  </a:cubicBezTo>
                  <a:cubicBezTo>
                    <a:pt x="1468" y="348"/>
                    <a:pt x="1601" y="315"/>
                    <a:pt x="1768" y="282"/>
                  </a:cubicBezTo>
                  <a:cubicBezTo>
                    <a:pt x="1837" y="268"/>
                    <a:pt x="1901" y="260"/>
                    <a:pt x="1954" y="260"/>
                  </a:cubicBezTo>
                  <a:close/>
                  <a:moveTo>
                    <a:pt x="1902" y="0"/>
                  </a:moveTo>
                  <a:cubicBezTo>
                    <a:pt x="1835" y="0"/>
                    <a:pt x="1768" y="15"/>
                    <a:pt x="1701" y="15"/>
                  </a:cubicBezTo>
                  <a:cubicBezTo>
                    <a:pt x="1535" y="48"/>
                    <a:pt x="1401" y="115"/>
                    <a:pt x="1234" y="182"/>
                  </a:cubicBezTo>
                  <a:cubicBezTo>
                    <a:pt x="968" y="282"/>
                    <a:pt x="734" y="448"/>
                    <a:pt x="501" y="615"/>
                  </a:cubicBezTo>
                  <a:cubicBezTo>
                    <a:pt x="208" y="881"/>
                    <a:pt x="64" y="1105"/>
                    <a:pt x="34" y="1202"/>
                  </a:cubicBezTo>
                  <a:lnTo>
                    <a:pt x="34" y="1202"/>
                  </a:lnTo>
                  <a:cubicBezTo>
                    <a:pt x="23" y="1206"/>
                    <a:pt x="12" y="1211"/>
                    <a:pt x="0" y="1216"/>
                  </a:cubicBezTo>
                  <a:cubicBezTo>
                    <a:pt x="10" y="1218"/>
                    <a:pt x="20" y="1220"/>
                    <a:pt x="29" y="1223"/>
                  </a:cubicBezTo>
                  <a:lnTo>
                    <a:pt x="29" y="1223"/>
                  </a:lnTo>
                  <a:cubicBezTo>
                    <a:pt x="28" y="1236"/>
                    <a:pt x="29" y="1244"/>
                    <a:pt x="34" y="1249"/>
                  </a:cubicBezTo>
                  <a:cubicBezTo>
                    <a:pt x="40" y="1249"/>
                    <a:pt x="50" y="1243"/>
                    <a:pt x="65" y="1231"/>
                  </a:cubicBezTo>
                  <a:lnTo>
                    <a:pt x="65" y="1231"/>
                  </a:lnTo>
                  <a:cubicBezTo>
                    <a:pt x="177" y="1254"/>
                    <a:pt x="288" y="1266"/>
                    <a:pt x="396" y="1266"/>
                  </a:cubicBezTo>
                  <a:cubicBezTo>
                    <a:pt x="526" y="1266"/>
                    <a:pt x="651" y="1249"/>
                    <a:pt x="767" y="1216"/>
                  </a:cubicBezTo>
                  <a:cubicBezTo>
                    <a:pt x="1068" y="1182"/>
                    <a:pt x="1335" y="1116"/>
                    <a:pt x="1601" y="982"/>
                  </a:cubicBezTo>
                  <a:cubicBezTo>
                    <a:pt x="1735" y="915"/>
                    <a:pt x="1902" y="849"/>
                    <a:pt x="2035" y="782"/>
                  </a:cubicBezTo>
                  <a:cubicBezTo>
                    <a:pt x="2135" y="715"/>
                    <a:pt x="2202" y="682"/>
                    <a:pt x="2302" y="582"/>
                  </a:cubicBezTo>
                  <a:cubicBezTo>
                    <a:pt x="2402" y="482"/>
                    <a:pt x="2402" y="315"/>
                    <a:pt x="2335" y="182"/>
                  </a:cubicBezTo>
                  <a:cubicBezTo>
                    <a:pt x="2269" y="82"/>
                    <a:pt x="2135" y="15"/>
                    <a:pt x="2002" y="15"/>
                  </a:cubicBezTo>
                  <a:cubicBezTo>
                    <a:pt x="1968" y="4"/>
                    <a:pt x="1935" y="0"/>
                    <a:pt x="19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4806925" y="5022375"/>
              <a:ext cx="30050" cy="61725"/>
            </a:xfrm>
            <a:custGeom>
              <a:rect b="b" l="l" r="r" t="t"/>
              <a:pathLst>
                <a:path extrusionOk="0" h="2469" w="1202">
                  <a:moveTo>
                    <a:pt x="435" y="0"/>
                  </a:moveTo>
                  <a:cubicBezTo>
                    <a:pt x="301" y="0"/>
                    <a:pt x="168" y="100"/>
                    <a:pt x="134" y="234"/>
                  </a:cubicBezTo>
                  <a:cubicBezTo>
                    <a:pt x="68" y="301"/>
                    <a:pt x="34" y="401"/>
                    <a:pt x="34" y="501"/>
                  </a:cubicBezTo>
                  <a:cubicBezTo>
                    <a:pt x="1" y="667"/>
                    <a:pt x="1" y="834"/>
                    <a:pt x="34" y="1034"/>
                  </a:cubicBezTo>
                  <a:cubicBezTo>
                    <a:pt x="68" y="1301"/>
                    <a:pt x="168" y="1601"/>
                    <a:pt x="335" y="1835"/>
                  </a:cubicBezTo>
                  <a:cubicBezTo>
                    <a:pt x="600" y="2189"/>
                    <a:pt x="865" y="2308"/>
                    <a:pt x="923" y="2308"/>
                  </a:cubicBezTo>
                  <a:cubicBezTo>
                    <a:pt x="931" y="2308"/>
                    <a:pt x="935" y="2306"/>
                    <a:pt x="935" y="2302"/>
                  </a:cubicBezTo>
                  <a:cubicBezTo>
                    <a:pt x="968" y="2269"/>
                    <a:pt x="735" y="2135"/>
                    <a:pt x="501" y="1735"/>
                  </a:cubicBezTo>
                  <a:cubicBezTo>
                    <a:pt x="368" y="1501"/>
                    <a:pt x="301" y="1268"/>
                    <a:pt x="268" y="1001"/>
                  </a:cubicBezTo>
                  <a:cubicBezTo>
                    <a:pt x="268" y="834"/>
                    <a:pt x="268" y="701"/>
                    <a:pt x="301" y="567"/>
                  </a:cubicBezTo>
                  <a:cubicBezTo>
                    <a:pt x="335" y="401"/>
                    <a:pt x="401" y="267"/>
                    <a:pt x="468" y="267"/>
                  </a:cubicBezTo>
                  <a:cubicBezTo>
                    <a:pt x="501" y="301"/>
                    <a:pt x="668" y="401"/>
                    <a:pt x="735" y="534"/>
                  </a:cubicBezTo>
                  <a:cubicBezTo>
                    <a:pt x="902" y="901"/>
                    <a:pt x="1035" y="1335"/>
                    <a:pt x="1035" y="1735"/>
                  </a:cubicBezTo>
                  <a:cubicBezTo>
                    <a:pt x="1035" y="2202"/>
                    <a:pt x="935" y="2469"/>
                    <a:pt x="968" y="2469"/>
                  </a:cubicBezTo>
                  <a:cubicBezTo>
                    <a:pt x="1135" y="2269"/>
                    <a:pt x="1202" y="2002"/>
                    <a:pt x="1202" y="1735"/>
                  </a:cubicBezTo>
                  <a:cubicBezTo>
                    <a:pt x="1202" y="1468"/>
                    <a:pt x="1202" y="1168"/>
                    <a:pt x="1102" y="901"/>
                  </a:cubicBezTo>
                  <a:cubicBezTo>
                    <a:pt x="1068" y="734"/>
                    <a:pt x="1002" y="567"/>
                    <a:pt x="935" y="434"/>
                  </a:cubicBezTo>
                  <a:cubicBezTo>
                    <a:pt x="868" y="200"/>
                    <a:pt x="668" y="67"/>
                    <a:pt x="4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4815275" y="2888350"/>
              <a:ext cx="1044100" cy="2170750"/>
            </a:xfrm>
            <a:custGeom>
              <a:rect b="b" l="l" r="r" t="t"/>
              <a:pathLst>
                <a:path extrusionOk="0" h="86830" w="41764">
                  <a:moveTo>
                    <a:pt x="34659" y="0"/>
                  </a:moveTo>
                  <a:lnTo>
                    <a:pt x="12409" y="334"/>
                  </a:lnTo>
                  <a:lnTo>
                    <a:pt x="1" y="85395"/>
                  </a:lnTo>
                  <a:cubicBezTo>
                    <a:pt x="1" y="85395"/>
                    <a:pt x="8173" y="86829"/>
                    <a:pt x="8740" y="86829"/>
                  </a:cubicBezTo>
                  <a:cubicBezTo>
                    <a:pt x="9274" y="86829"/>
                    <a:pt x="25886" y="18914"/>
                    <a:pt x="25886" y="18914"/>
                  </a:cubicBezTo>
                  <a:lnTo>
                    <a:pt x="32757" y="86662"/>
                  </a:lnTo>
                  <a:lnTo>
                    <a:pt x="41764" y="84527"/>
                  </a:lnTo>
                  <a:lnTo>
                    <a:pt x="40363" y="15211"/>
                  </a:lnTo>
                  <a:cubicBezTo>
                    <a:pt x="40363" y="9507"/>
                    <a:pt x="34659" y="0"/>
                    <a:pt x="346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a:off x="5592500" y="3314475"/>
              <a:ext cx="173475" cy="1687900"/>
            </a:xfrm>
            <a:custGeom>
              <a:rect b="b" l="l" r="r" t="t"/>
              <a:pathLst>
                <a:path extrusionOk="0" h="67516" w="6939">
                  <a:moveTo>
                    <a:pt x="34" y="1"/>
                  </a:moveTo>
                  <a:cubicBezTo>
                    <a:pt x="0" y="67"/>
                    <a:pt x="0" y="134"/>
                    <a:pt x="34" y="201"/>
                  </a:cubicBezTo>
                  <a:cubicBezTo>
                    <a:pt x="34" y="301"/>
                    <a:pt x="67" y="468"/>
                    <a:pt x="100" y="701"/>
                  </a:cubicBezTo>
                  <a:cubicBezTo>
                    <a:pt x="167" y="1168"/>
                    <a:pt x="267" y="1802"/>
                    <a:pt x="401" y="2636"/>
                  </a:cubicBezTo>
                  <a:cubicBezTo>
                    <a:pt x="701" y="4337"/>
                    <a:pt x="1068" y="6806"/>
                    <a:pt x="1535" y="9841"/>
                  </a:cubicBezTo>
                  <a:cubicBezTo>
                    <a:pt x="2435" y="15912"/>
                    <a:pt x="3603" y="24318"/>
                    <a:pt x="4537" y="33658"/>
                  </a:cubicBezTo>
                  <a:cubicBezTo>
                    <a:pt x="5504" y="42998"/>
                    <a:pt x="6071" y="51471"/>
                    <a:pt x="6405" y="57575"/>
                  </a:cubicBezTo>
                  <a:cubicBezTo>
                    <a:pt x="6572" y="60644"/>
                    <a:pt x="6705" y="63146"/>
                    <a:pt x="6772" y="64847"/>
                  </a:cubicBezTo>
                  <a:cubicBezTo>
                    <a:pt x="6805" y="65681"/>
                    <a:pt x="6839" y="66382"/>
                    <a:pt x="6872" y="66849"/>
                  </a:cubicBezTo>
                  <a:cubicBezTo>
                    <a:pt x="6872" y="67049"/>
                    <a:pt x="6905" y="67216"/>
                    <a:pt x="6905" y="67349"/>
                  </a:cubicBezTo>
                  <a:lnTo>
                    <a:pt x="6905" y="66849"/>
                  </a:lnTo>
                  <a:cubicBezTo>
                    <a:pt x="6905" y="66382"/>
                    <a:pt x="6905" y="65714"/>
                    <a:pt x="6872" y="64847"/>
                  </a:cubicBezTo>
                  <a:cubicBezTo>
                    <a:pt x="6839" y="63146"/>
                    <a:pt x="6739" y="60644"/>
                    <a:pt x="6605" y="57575"/>
                  </a:cubicBezTo>
                  <a:cubicBezTo>
                    <a:pt x="6305" y="51438"/>
                    <a:pt x="5771" y="42965"/>
                    <a:pt x="4804" y="33625"/>
                  </a:cubicBezTo>
                  <a:cubicBezTo>
                    <a:pt x="3836" y="24285"/>
                    <a:pt x="2669" y="15879"/>
                    <a:pt x="1702" y="9808"/>
                  </a:cubicBezTo>
                  <a:cubicBezTo>
                    <a:pt x="1235" y="6772"/>
                    <a:pt x="801" y="4337"/>
                    <a:pt x="501" y="2636"/>
                  </a:cubicBezTo>
                  <a:cubicBezTo>
                    <a:pt x="367" y="1802"/>
                    <a:pt x="234" y="1135"/>
                    <a:pt x="134" y="701"/>
                  </a:cubicBezTo>
                  <a:lnTo>
                    <a:pt x="34" y="168"/>
                  </a:lnTo>
                  <a:cubicBezTo>
                    <a:pt x="34" y="134"/>
                    <a:pt x="34" y="67"/>
                    <a:pt x="34" y="1"/>
                  </a:cubicBezTo>
                  <a:close/>
                  <a:moveTo>
                    <a:pt x="6905" y="67349"/>
                  </a:moveTo>
                  <a:cubicBezTo>
                    <a:pt x="6905" y="67416"/>
                    <a:pt x="6905" y="67449"/>
                    <a:pt x="6905" y="67516"/>
                  </a:cubicBezTo>
                  <a:cubicBezTo>
                    <a:pt x="6939" y="67449"/>
                    <a:pt x="6939" y="67416"/>
                    <a:pt x="6905" y="67349"/>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a:off x="4934525" y="3343675"/>
              <a:ext cx="304400" cy="1700400"/>
            </a:xfrm>
            <a:custGeom>
              <a:rect b="b" l="l" r="r" t="t"/>
              <a:pathLst>
                <a:path extrusionOk="0" h="68016" w="12176">
                  <a:moveTo>
                    <a:pt x="12109" y="0"/>
                  </a:moveTo>
                  <a:lnTo>
                    <a:pt x="12109" y="0"/>
                  </a:lnTo>
                  <a:cubicBezTo>
                    <a:pt x="12043" y="0"/>
                    <a:pt x="9274" y="15178"/>
                    <a:pt x="5972" y="33958"/>
                  </a:cubicBezTo>
                  <a:cubicBezTo>
                    <a:pt x="2636" y="52738"/>
                    <a:pt x="1" y="68016"/>
                    <a:pt x="67" y="68016"/>
                  </a:cubicBezTo>
                  <a:cubicBezTo>
                    <a:pt x="134" y="68016"/>
                    <a:pt x="2903" y="52805"/>
                    <a:pt x="6205" y="34025"/>
                  </a:cubicBezTo>
                  <a:cubicBezTo>
                    <a:pt x="9541" y="15245"/>
                    <a:pt x="12176" y="0"/>
                    <a:pt x="1210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a:off x="5446550" y="2891675"/>
              <a:ext cx="69250" cy="467025"/>
            </a:xfrm>
            <a:custGeom>
              <a:rect b="b" l="l" r="r" t="t"/>
              <a:pathLst>
                <a:path extrusionOk="0" h="18681" w="2770">
                  <a:moveTo>
                    <a:pt x="1" y="1"/>
                  </a:moveTo>
                  <a:cubicBezTo>
                    <a:pt x="34" y="67"/>
                    <a:pt x="34" y="134"/>
                    <a:pt x="68" y="201"/>
                  </a:cubicBezTo>
                  <a:cubicBezTo>
                    <a:pt x="101" y="368"/>
                    <a:pt x="168" y="534"/>
                    <a:pt x="234" y="735"/>
                  </a:cubicBezTo>
                  <a:cubicBezTo>
                    <a:pt x="401" y="1235"/>
                    <a:pt x="601" y="1902"/>
                    <a:pt x="868" y="2703"/>
                  </a:cubicBezTo>
                  <a:cubicBezTo>
                    <a:pt x="1135" y="3503"/>
                    <a:pt x="1435" y="4504"/>
                    <a:pt x="1735" y="5605"/>
                  </a:cubicBezTo>
                  <a:cubicBezTo>
                    <a:pt x="1902" y="6172"/>
                    <a:pt x="2036" y="6739"/>
                    <a:pt x="2169" y="7373"/>
                  </a:cubicBezTo>
                  <a:cubicBezTo>
                    <a:pt x="2269" y="7973"/>
                    <a:pt x="2336" y="8607"/>
                    <a:pt x="2403" y="9274"/>
                  </a:cubicBezTo>
                  <a:cubicBezTo>
                    <a:pt x="2569" y="11542"/>
                    <a:pt x="2369" y="13811"/>
                    <a:pt x="1836" y="15979"/>
                  </a:cubicBezTo>
                  <a:cubicBezTo>
                    <a:pt x="1602" y="16813"/>
                    <a:pt x="1369" y="17480"/>
                    <a:pt x="1235" y="17947"/>
                  </a:cubicBezTo>
                  <a:cubicBezTo>
                    <a:pt x="1102" y="18180"/>
                    <a:pt x="1035" y="18414"/>
                    <a:pt x="968" y="18681"/>
                  </a:cubicBezTo>
                  <a:cubicBezTo>
                    <a:pt x="1002" y="18614"/>
                    <a:pt x="1035" y="18547"/>
                    <a:pt x="1068" y="18481"/>
                  </a:cubicBezTo>
                  <a:cubicBezTo>
                    <a:pt x="1102" y="18380"/>
                    <a:pt x="1202" y="18214"/>
                    <a:pt x="1268" y="17980"/>
                  </a:cubicBezTo>
                  <a:cubicBezTo>
                    <a:pt x="1535" y="17346"/>
                    <a:pt x="1769" y="16679"/>
                    <a:pt x="1969" y="16045"/>
                  </a:cubicBezTo>
                  <a:cubicBezTo>
                    <a:pt x="2536" y="13811"/>
                    <a:pt x="2770" y="11542"/>
                    <a:pt x="2603" y="9274"/>
                  </a:cubicBezTo>
                  <a:cubicBezTo>
                    <a:pt x="2536" y="8607"/>
                    <a:pt x="2469" y="7940"/>
                    <a:pt x="2369" y="7339"/>
                  </a:cubicBezTo>
                  <a:cubicBezTo>
                    <a:pt x="2236" y="6739"/>
                    <a:pt x="2102" y="6138"/>
                    <a:pt x="1936" y="5571"/>
                  </a:cubicBezTo>
                  <a:cubicBezTo>
                    <a:pt x="1635" y="4471"/>
                    <a:pt x="1302" y="3470"/>
                    <a:pt x="1002" y="2636"/>
                  </a:cubicBezTo>
                  <a:cubicBezTo>
                    <a:pt x="735" y="1802"/>
                    <a:pt x="468" y="1168"/>
                    <a:pt x="301" y="701"/>
                  </a:cubicBezTo>
                  <a:lnTo>
                    <a:pt x="101" y="201"/>
                  </a:lnTo>
                  <a:cubicBezTo>
                    <a:pt x="68" y="134"/>
                    <a:pt x="34" y="67"/>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a:off x="5224725" y="3065975"/>
              <a:ext cx="181825" cy="207675"/>
            </a:xfrm>
            <a:custGeom>
              <a:rect b="b" l="l" r="r" t="t"/>
              <a:pathLst>
                <a:path extrusionOk="0" h="8307" w="7273">
                  <a:moveTo>
                    <a:pt x="1" y="0"/>
                  </a:moveTo>
                  <a:lnTo>
                    <a:pt x="1" y="100"/>
                  </a:lnTo>
                  <a:cubicBezTo>
                    <a:pt x="168" y="1935"/>
                    <a:pt x="334" y="4103"/>
                    <a:pt x="535" y="6372"/>
                  </a:cubicBezTo>
                  <a:lnTo>
                    <a:pt x="535" y="6438"/>
                  </a:lnTo>
                  <a:lnTo>
                    <a:pt x="601" y="6472"/>
                  </a:lnTo>
                  <a:lnTo>
                    <a:pt x="768" y="6572"/>
                  </a:lnTo>
                  <a:lnTo>
                    <a:pt x="3603" y="8273"/>
                  </a:lnTo>
                  <a:lnTo>
                    <a:pt x="3637" y="8306"/>
                  </a:lnTo>
                  <a:lnTo>
                    <a:pt x="3670" y="8306"/>
                  </a:lnTo>
                  <a:lnTo>
                    <a:pt x="7139" y="6872"/>
                  </a:lnTo>
                  <a:lnTo>
                    <a:pt x="7206" y="6872"/>
                  </a:lnTo>
                  <a:lnTo>
                    <a:pt x="7206" y="6805"/>
                  </a:lnTo>
                  <a:cubicBezTo>
                    <a:pt x="7239" y="4804"/>
                    <a:pt x="7239" y="3103"/>
                    <a:pt x="7273" y="1902"/>
                  </a:cubicBezTo>
                  <a:lnTo>
                    <a:pt x="7273" y="567"/>
                  </a:lnTo>
                  <a:cubicBezTo>
                    <a:pt x="7273" y="556"/>
                    <a:pt x="7273" y="545"/>
                    <a:pt x="7273" y="534"/>
                  </a:cubicBezTo>
                  <a:cubicBezTo>
                    <a:pt x="7273" y="901"/>
                    <a:pt x="7239" y="1368"/>
                    <a:pt x="7239" y="1902"/>
                  </a:cubicBezTo>
                  <a:cubicBezTo>
                    <a:pt x="7173" y="3094"/>
                    <a:pt x="7140" y="4747"/>
                    <a:pt x="7041" y="6698"/>
                  </a:cubicBezTo>
                  <a:lnTo>
                    <a:pt x="7041" y="6698"/>
                  </a:lnTo>
                  <a:lnTo>
                    <a:pt x="3697" y="8048"/>
                  </a:lnTo>
                  <a:lnTo>
                    <a:pt x="935" y="6338"/>
                  </a:lnTo>
                  <a:lnTo>
                    <a:pt x="795" y="6268"/>
                  </a:lnTo>
                  <a:lnTo>
                    <a:pt x="795" y="6268"/>
                  </a:lnTo>
                  <a:cubicBezTo>
                    <a:pt x="600" y="4034"/>
                    <a:pt x="374" y="1958"/>
                    <a:pt x="210" y="133"/>
                  </a:cubicBezTo>
                  <a:lnTo>
                    <a:pt x="210" y="133"/>
                  </a:lnTo>
                  <a:lnTo>
                    <a:pt x="5305" y="100"/>
                  </a:lnTo>
                  <a:lnTo>
                    <a:pt x="6772" y="67"/>
                  </a:lnTo>
                  <a:lnTo>
                    <a:pt x="6806" y="67"/>
                  </a:lnTo>
                  <a:lnTo>
                    <a:pt x="5371" y="34"/>
                  </a:lnTo>
                  <a:lnTo>
                    <a:pt x="1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a:off x="5565800" y="3020950"/>
              <a:ext cx="196000" cy="206000"/>
            </a:xfrm>
            <a:custGeom>
              <a:rect b="b" l="l" r="r" t="t"/>
              <a:pathLst>
                <a:path extrusionOk="0" h="8240" w="7840">
                  <a:moveTo>
                    <a:pt x="6672" y="0"/>
                  </a:moveTo>
                  <a:cubicBezTo>
                    <a:pt x="6506" y="33"/>
                    <a:pt x="6372" y="67"/>
                    <a:pt x="6205" y="100"/>
                  </a:cubicBezTo>
                  <a:lnTo>
                    <a:pt x="4871" y="367"/>
                  </a:lnTo>
                  <a:lnTo>
                    <a:pt x="101" y="1434"/>
                  </a:lnTo>
                  <a:lnTo>
                    <a:pt x="1" y="1434"/>
                  </a:lnTo>
                  <a:lnTo>
                    <a:pt x="34" y="1534"/>
                  </a:lnTo>
                  <a:cubicBezTo>
                    <a:pt x="501" y="3202"/>
                    <a:pt x="1068" y="5170"/>
                    <a:pt x="1669" y="7239"/>
                  </a:cubicBezTo>
                  <a:lnTo>
                    <a:pt x="1669" y="7305"/>
                  </a:lnTo>
                  <a:lnTo>
                    <a:pt x="1736" y="7305"/>
                  </a:lnTo>
                  <a:lnTo>
                    <a:pt x="1902" y="7372"/>
                  </a:lnTo>
                  <a:lnTo>
                    <a:pt x="5071" y="8239"/>
                  </a:lnTo>
                  <a:lnTo>
                    <a:pt x="5138" y="8239"/>
                  </a:lnTo>
                  <a:lnTo>
                    <a:pt x="5171" y="8206"/>
                  </a:lnTo>
                  <a:lnTo>
                    <a:pt x="7773" y="6238"/>
                  </a:lnTo>
                  <a:lnTo>
                    <a:pt x="7840" y="6204"/>
                  </a:lnTo>
                  <a:lnTo>
                    <a:pt x="7840" y="6138"/>
                  </a:lnTo>
                  <a:cubicBezTo>
                    <a:pt x="7473" y="4303"/>
                    <a:pt x="7206" y="2769"/>
                    <a:pt x="7006" y="1635"/>
                  </a:cubicBezTo>
                  <a:cubicBezTo>
                    <a:pt x="6906" y="1134"/>
                    <a:pt x="6806" y="734"/>
                    <a:pt x="6739" y="400"/>
                  </a:cubicBezTo>
                  <a:cubicBezTo>
                    <a:pt x="6739" y="267"/>
                    <a:pt x="6706" y="133"/>
                    <a:pt x="6672" y="33"/>
                  </a:cubicBezTo>
                  <a:lnTo>
                    <a:pt x="6672" y="33"/>
                  </a:lnTo>
                  <a:cubicBezTo>
                    <a:pt x="6672" y="33"/>
                    <a:pt x="6672" y="200"/>
                    <a:pt x="6739" y="500"/>
                  </a:cubicBezTo>
                  <a:cubicBezTo>
                    <a:pt x="6772" y="767"/>
                    <a:pt x="6839" y="1234"/>
                    <a:pt x="6906" y="1735"/>
                  </a:cubicBezTo>
                  <a:lnTo>
                    <a:pt x="7629" y="6137"/>
                  </a:lnTo>
                  <a:lnTo>
                    <a:pt x="7629" y="6137"/>
                  </a:lnTo>
                  <a:lnTo>
                    <a:pt x="5089" y="8026"/>
                  </a:lnTo>
                  <a:lnTo>
                    <a:pt x="1969" y="7172"/>
                  </a:lnTo>
                  <a:lnTo>
                    <a:pt x="1856" y="7126"/>
                  </a:lnTo>
                  <a:lnTo>
                    <a:pt x="1856" y="7126"/>
                  </a:lnTo>
                  <a:lnTo>
                    <a:pt x="224" y="1580"/>
                  </a:lnTo>
                  <a:lnTo>
                    <a:pt x="224" y="1580"/>
                  </a:lnTo>
                  <a:lnTo>
                    <a:pt x="4838" y="467"/>
                  </a:lnTo>
                  <a:lnTo>
                    <a:pt x="6172" y="133"/>
                  </a:lnTo>
                  <a:cubicBezTo>
                    <a:pt x="6506" y="67"/>
                    <a:pt x="6672" y="33"/>
                    <a:pt x="66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1"/>
            <p:cNvSpPr/>
            <p:nvPr/>
          </p:nvSpPr>
          <p:spPr>
            <a:xfrm>
              <a:off x="5278100" y="3324500"/>
              <a:ext cx="192675" cy="41700"/>
            </a:xfrm>
            <a:custGeom>
              <a:rect b="b" l="l" r="r" t="t"/>
              <a:pathLst>
                <a:path extrusionOk="0" h="1668" w="7707">
                  <a:moveTo>
                    <a:pt x="1" y="0"/>
                  </a:moveTo>
                  <a:cubicBezTo>
                    <a:pt x="1235" y="400"/>
                    <a:pt x="2536" y="701"/>
                    <a:pt x="3837" y="967"/>
                  </a:cubicBezTo>
                  <a:cubicBezTo>
                    <a:pt x="5104" y="1268"/>
                    <a:pt x="6405" y="1501"/>
                    <a:pt x="7706" y="1668"/>
                  </a:cubicBezTo>
                  <a:cubicBezTo>
                    <a:pt x="6439" y="1301"/>
                    <a:pt x="5171" y="967"/>
                    <a:pt x="3870" y="734"/>
                  </a:cubicBezTo>
                  <a:cubicBezTo>
                    <a:pt x="2603" y="434"/>
                    <a:pt x="1302" y="167"/>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p:nvPr/>
          </p:nvSpPr>
          <p:spPr>
            <a:xfrm>
              <a:off x="5558300" y="3295300"/>
              <a:ext cx="161825" cy="37975"/>
            </a:xfrm>
            <a:custGeom>
              <a:rect b="b" l="l" r="r" t="t"/>
              <a:pathLst>
                <a:path extrusionOk="0" h="1519" w="6473">
                  <a:moveTo>
                    <a:pt x="6472" y="1"/>
                  </a:moveTo>
                  <a:lnTo>
                    <a:pt x="6472" y="1"/>
                  </a:lnTo>
                  <a:cubicBezTo>
                    <a:pt x="6138" y="67"/>
                    <a:pt x="5838" y="167"/>
                    <a:pt x="5538" y="267"/>
                  </a:cubicBezTo>
                  <a:cubicBezTo>
                    <a:pt x="4938" y="468"/>
                    <a:pt x="4170" y="701"/>
                    <a:pt x="3270" y="901"/>
                  </a:cubicBezTo>
                  <a:cubicBezTo>
                    <a:pt x="2369" y="1101"/>
                    <a:pt x="1535" y="1235"/>
                    <a:pt x="935" y="1335"/>
                  </a:cubicBezTo>
                  <a:cubicBezTo>
                    <a:pt x="635" y="1335"/>
                    <a:pt x="301" y="1402"/>
                    <a:pt x="1" y="1468"/>
                  </a:cubicBezTo>
                  <a:cubicBezTo>
                    <a:pt x="151" y="1502"/>
                    <a:pt x="309" y="1518"/>
                    <a:pt x="472" y="1518"/>
                  </a:cubicBezTo>
                  <a:cubicBezTo>
                    <a:pt x="635" y="1518"/>
                    <a:pt x="801" y="1502"/>
                    <a:pt x="968" y="1468"/>
                  </a:cubicBezTo>
                  <a:cubicBezTo>
                    <a:pt x="1769" y="1402"/>
                    <a:pt x="2536" y="1301"/>
                    <a:pt x="3303" y="1101"/>
                  </a:cubicBezTo>
                  <a:cubicBezTo>
                    <a:pt x="4070" y="935"/>
                    <a:pt x="4838" y="701"/>
                    <a:pt x="5571" y="401"/>
                  </a:cubicBezTo>
                  <a:cubicBezTo>
                    <a:pt x="5872" y="334"/>
                    <a:pt x="6172" y="167"/>
                    <a:pt x="64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p:nvPr/>
          </p:nvSpPr>
          <p:spPr>
            <a:xfrm>
              <a:off x="5278950" y="1985200"/>
              <a:ext cx="273550" cy="65900"/>
            </a:xfrm>
            <a:custGeom>
              <a:rect b="b" l="l" r="r" t="t"/>
              <a:pathLst>
                <a:path extrusionOk="0" h="2636" w="10942">
                  <a:moveTo>
                    <a:pt x="9607" y="0"/>
                  </a:moveTo>
                  <a:lnTo>
                    <a:pt x="967" y="334"/>
                  </a:lnTo>
                  <a:lnTo>
                    <a:pt x="0" y="2369"/>
                  </a:lnTo>
                  <a:lnTo>
                    <a:pt x="134" y="2636"/>
                  </a:lnTo>
                  <a:lnTo>
                    <a:pt x="10941" y="2636"/>
                  </a:lnTo>
                  <a:lnTo>
                    <a:pt x="9607" y="0"/>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a:off x="4642650" y="2377975"/>
              <a:ext cx="351950" cy="346100"/>
            </a:xfrm>
            <a:custGeom>
              <a:rect b="b" l="l" r="r" t="t"/>
              <a:pathLst>
                <a:path extrusionOk="0" h="13844" w="14078">
                  <a:moveTo>
                    <a:pt x="4237" y="1"/>
                  </a:moveTo>
                  <a:lnTo>
                    <a:pt x="1" y="4104"/>
                  </a:lnTo>
                  <a:lnTo>
                    <a:pt x="10908" y="13844"/>
                  </a:lnTo>
                  <a:lnTo>
                    <a:pt x="14077" y="6338"/>
                  </a:lnTo>
                  <a:lnTo>
                    <a:pt x="4237"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1"/>
            <p:cNvSpPr/>
            <p:nvPr/>
          </p:nvSpPr>
          <p:spPr>
            <a:xfrm>
              <a:off x="5602500" y="2433850"/>
              <a:ext cx="215175" cy="254375"/>
            </a:xfrm>
            <a:custGeom>
              <a:rect b="b" l="l" r="r" t="t"/>
              <a:pathLst>
                <a:path extrusionOk="0" h="10175" w="8607">
                  <a:moveTo>
                    <a:pt x="1835" y="1"/>
                  </a:moveTo>
                  <a:lnTo>
                    <a:pt x="1" y="6872"/>
                  </a:lnTo>
                  <a:lnTo>
                    <a:pt x="8307" y="10174"/>
                  </a:lnTo>
                  <a:lnTo>
                    <a:pt x="8607" y="2302"/>
                  </a:lnTo>
                  <a:lnTo>
                    <a:pt x="1835"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p:nvPr/>
          </p:nvSpPr>
          <p:spPr>
            <a:xfrm>
              <a:off x="4866150" y="2038575"/>
              <a:ext cx="1110825" cy="857300"/>
            </a:xfrm>
            <a:custGeom>
              <a:rect b="b" l="l" r="r" t="t"/>
              <a:pathLst>
                <a:path extrusionOk="0" h="34292" w="44433">
                  <a:moveTo>
                    <a:pt x="26519" y="0"/>
                  </a:moveTo>
                  <a:lnTo>
                    <a:pt x="17546" y="267"/>
                  </a:lnTo>
                  <a:cubicBezTo>
                    <a:pt x="17307" y="249"/>
                    <a:pt x="17068" y="240"/>
                    <a:pt x="16831" y="240"/>
                  </a:cubicBezTo>
                  <a:cubicBezTo>
                    <a:pt x="14483" y="240"/>
                    <a:pt x="12231" y="1127"/>
                    <a:pt x="10474" y="2702"/>
                  </a:cubicBezTo>
                  <a:cubicBezTo>
                    <a:pt x="10074" y="3002"/>
                    <a:pt x="9774" y="3403"/>
                    <a:pt x="9607" y="3870"/>
                  </a:cubicBezTo>
                  <a:lnTo>
                    <a:pt x="1001" y="22249"/>
                  </a:lnTo>
                  <a:cubicBezTo>
                    <a:pt x="0" y="24318"/>
                    <a:pt x="501" y="26786"/>
                    <a:pt x="2569" y="27820"/>
                  </a:cubicBezTo>
                  <a:cubicBezTo>
                    <a:pt x="3161" y="28116"/>
                    <a:pt x="3794" y="28256"/>
                    <a:pt x="4420" y="28256"/>
                  </a:cubicBezTo>
                  <a:cubicBezTo>
                    <a:pt x="5979" y="28256"/>
                    <a:pt x="7492" y="27385"/>
                    <a:pt x="8206" y="25885"/>
                  </a:cubicBezTo>
                  <a:lnTo>
                    <a:pt x="12709" y="16579"/>
                  </a:lnTo>
                  <a:lnTo>
                    <a:pt x="12176" y="23951"/>
                  </a:lnTo>
                  <a:lnTo>
                    <a:pt x="10474" y="34291"/>
                  </a:lnTo>
                  <a:lnTo>
                    <a:pt x="32724" y="33958"/>
                  </a:lnTo>
                  <a:lnTo>
                    <a:pt x="30055" y="26252"/>
                  </a:lnTo>
                  <a:lnTo>
                    <a:pt x="31890" y="16879"/>
                  </a:lnTo>
                  <a:lnTo>
                    <a:pt x="34825" y="23417"/>
                  </a:lnTo>
                  <a:cubicBezTo>
                    <a:pt x="35596" y="25139"/>
                    <a:pt x="37278" y="26168"/>
                    <a:pt x="39063" y="26168"/>
                  </a:cubicBezTo>
                  <a:cubicBezTo>
                    <a:pt x="39594" y="26168"/>
                    <a:pt x="40135" y="26077"/>
                    <a:pt x="40663" y="25885"/>
                  </a:cubicBezTo>
                  <a:cubicBezTo>
                    <a:pt x="43265" y="24918"/>
                    <a:pt x="44432" y="21916"/>
                    <a:pt x="43198" y="19447"/>
                  </a:cubicBezTo>
                  <a:cubicBezTo>
                    <a:pt x="40496" y="14110"/>
                    <a:pt x="36393" y="5971"/>
                    <a:pt x="36193" y="5571"/>
                  </a:cubicBezTo>
                  <a:cubicBezTo>
                    <a:pt x="33558" y="0"/>
                    <a:pt x="26519" y="0"/>
                    <a:pt x="26519"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1"/>
            <p:cNvSpPr/>
            <p:nvPr/>
          </p:nvSpPr>
          <p:spPr>
            <a:xfrm>
              <a:off x="5282275" y="2521925"/>
              <a:ext cx="324425" cy="189775"/>
            </a:xfrm>
            <a:custGeom>
              <a:rect b="b" l="l" r="r" t="t"/>
              <a:pathLst>
                <a:path extrusionOk="0" h="7591" w="12977">
                  <a:moveTo>
                    <a:pt x="1684" y="0"/>
                  </a:moveTo>
                  <a:cubicBezTo>
                    <a:pt x="827" y="0"/>
                    <a:pt x="96" y="845"/>
                    <a:pt x="34" y="1748"/>
                  </a:cubicBezTo>
                  <a:cubicBezTo>
                    <a:pt x="1" y="2682"/>
                    <a:pt x="367" y="3616"/>
                    <a:pt x="1035" y="4316"/>
                  </a:cubicBezTo>
                  <a:cubicBezTo>
                    <a:pt x="2436" y="5884"/>
                    <a:pt x="4370" y="6918"/>
                    <a:pt x="6472" y="7252"/>
                  </a:cubicBezTo>
                  <a:cubicBezTo>
                    <a:pt x="7472" y="7413"/>
                    <a:pt x="8574" y="7590"/>
                    <a:pt x="9634" y="7590"/>
                  </a:cubicBezTo>
                  <a:cubicBezTo>
                    <a:pt x="10765" y="7590"/>
                    <a:pt x="11849" y="7389"/>
                    <a:pt x="12710" y="6752"/>
                  </a:cubicBezTo>
                  <a:cubicBezTo>
                    <a:pt x="12976" y="6518"/>
                    <a:pt x="12676" y="6351"/>
                    <a:pt x="12676" y="6351"/>
                  </a:cubicBezTo>
                  <a:cubicBezTo>
                    <a:pt x="12192" y="6435"/>
                    <a:pt x="11708" y="6476"/>
                    <a:pt x="11228" y="6476"/>
                  </a:cubicBezTo>
                  <a:cubicBezTo>
                    <a:pt x="8272" y="6476"/>
                    <a:pt x="5496" y="4922"/>
                    <a:pt x="4003" y="2282"/>
                  </a:cubicBezTo>
                  <a:cubicBezTo>
                    <a:pt x="3470" y="1348"/>
                    <a:pt x="2969" y="113"/>
                    <a:pt x="1869" y="13"/>
                  </a:cubicBezTo>
                  <a:cubicBezTo>
                    <a:pt x="1806" y="5"/>
                    <a:pt x="1745" y="0"/>
                    <a:pt x="16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1"/>
            <p:cNvSpPr/>
            <p:nvPr/>
          </p:nvSpPr>
          <p:spPr>
            <a:xfrm>
              <a:off x="5167200" y="2328775"/>
              <a:ext cx="88425" cy="345275"/>
            </a:xfrm>
            <a:custGeom>
              <a:rect b="b" l="l" r="r" t="t"/>
              <a:pathLst>
                <a:path extrusionOk="0" h="13811" w="3537">
                  <a:moveTo>
                    <a:pt x="3536" y="1"/>
                  </a:moveTo>
                  <a:lnTo>
                    <a:pt x="701" y="5004"/>
                  </a:lnTo>
                  <a:lnTo>
                    <a:pt x="0" y="13810"/>
                  </a:lnTo>
                  <a:cubicBezTo>
                    <a:pt x="1401" y="12276"/>
                    <a:pt x="1935" y="10141"/>
                    <a:pt x="2369" y="8073"/>
                  </a:cubicBezTo>
                  <a:cubicBezTo>
                    <a:pt x="3236" y="3903"/>
                    <a:pt x="3002" y="4237"/>
                    <a:pt x="35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1"/>
            <p:cNvSpPr/>
            <p:nvPr/>
          </p:nvSpPr>
          <p:spPr>
            <a:xfrm>
              <a:off x="5113000" y="2772425"/>
              <a:ext cx="587100" cy="123450"/>
            </a:xfrm>
            <a:custGeom>
              <a:rect b="b" l="l" r="r" t="t"/>
              <a:pathLst>
                <a:path extrusionOk="0" h="4938" w="23484">
                  <a:moveTo>
                    <a:pt x="1434" y="1"/>
                  </a:moveTo>
                  <a:lnTo>
                    <a:pt x="0" y="2703"/>
                  </a:lnTo>
                  <a:lnTo>
                    <a:pt x="634" y="4937"/>
                  </a:lnTo>
                  <a:lnTo>
                    <a:pt x="22850" y="4637"/>
                  </a:lnTo>
                  <a:lnTo>
                    <a:pt x="23483" y="2769"/>
                  </a:lnTo>
                  <a:lnTo>
                    <a:pt x="21849" y="1668"/>
                  </a:lnTo>
                  <a:lnTo>
                    <a:pt x="1434"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1"/>
            <p:cNvSpPr/>
            <p:nvPr/>
          </p:nvSpPr>
          <p:spPr>
            <a:xfrm>
              <a:off x="5665875" y="2483050"/>
              <a:ext cx="98425" cy="166825"/>
            </a:xfrm>
            <a:custGeom>
              <a:rect b="b" l="l" r="r" t="t"/>
              <a:pathLst>
                <a:path extrusionOk="0" h="6673" w="3937">
                  <a:moveTo>
                    <a:pt x="1" y="1"/>
                  </a:moveTo>
                  <a:lnTo>
                    <a:pt x="1" y="1"/>
                  </a:lnTo>
                  <a:cubicBezTo>
                    <a:pt x="101" y="368"/>
                    <a:pt x="268" y="734"/>
                    <a:pt x="434" y="1068"/>
                  </a:cubicBezTo>
                  <a:cubicBezTo>
                    <a:pt x="735" y="1668"/>
                    <a:pt x="1202" y="2536"/>
                    <a:pt x="1735" y="3470"/>
                  </a:cubicBezTo>
                  <a:cubicBezTo>
                    <a:pt x="2302" y="4404"/>
                    <a:pt x="2836" y="5204"/>
                    <a:pt x="3236" y="5771"/>
                  </a:cubicBezTo>
                  <a:cubicBezTo>
                    <a:pt x="3437" y="6105"/>
                    <a:pt x="3670" y="6405"/>
                    <a:pt x="3937" y="6672"/>
                  </a:cubicBezTo>
                  <a:cubicBezTo>
                    <a:pt x="3770" y="6338"/>
                    <a:pt x="3570" y="6005"/>
                    <a:pt x="3370" y="5671"/>
                  </a:cubicBezTo>
                  <a:cubicBezTo>
                    <a:pt x="3003" y="5104"/>
                    <a:pt x="2469" y="4270"/>
                    <a:pt x="1936" y="3370"/>
                  </a:cubicBezTo>
                  <a:cubicBezTo>
                    <a:pt x="1368" y="2436"/>
                    <a:pt x="901" y="1602"/>
                    <a:pt x="568" y="968"/>
                  </a:cubicBezTo>
                  <a:cubicBezTo>
                    <a:pt x="401" y="634"/>
                    <a:pt x="201" y="3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1"/>
            <p:cNvSpPr/>
            <p:nvPr/>
          </p:nvSpPr>
          <p:spPr>
            <a:xfrm>
              <a:off x="5711750" y="2571450"/>
              <a:ext cx="26700" cy="71750"/>
            </a:xfrm>
            <a:custGeom>
              <a:rect b="b" l="l" r="r" t="t"/>
              <a:pathLst>
                <a:path extrusionOk="0" h="2870" w="1068">
                  <a:moveTo>
                    <a:pt x="101" y="0"/>
                  </a:moveTo>
                  <a:cubicBezTo>
                    <a:pt x="0" y="534"/>
                    <a:pt x="34" y="1068"/>
                    <a:pt x="234" y="1535"/>
                  </a:cubicBezTo>
                  <a:cubicBezTo>
                    <a:pt x="367" y="2035"/>
                    <a:pt x="634" y="2502"/>
                    <a:pt x="1035" y="2869"/>
                  </a:cubicBezTo>
                  <a:cubicBezTo>
                    <a:pt x="1068" y="2836"/>
                    <a:pt x="701" y="2269"/>
                    <a:pt x="467" y="1468"/>
                  </a:cubicBezTo>
                  <a:cubicBezTo>
                    <a:pt x="201" y="701"/>
                    <a:pt x="167" y="0"/>
                    <a:pt x="1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p:nvPr/>
          </p:nvSpPr>
          <p:spPr>
            <a:xfrm>
              <a:off x="5164700" y="2109450"/>
              <a:ext cx="95925" cy="141800"/>
            </a:xfrm>
            <a:custGeom>
              <a:rect b="b" l="l" r="r" t="t"/>
              <a:pathLst>
                <a:path extrusionOk="0" h="5672" w="3837">
                  <a:moveTo>
                    <a:pt x="0" y="1"/>
                  </a:moveTo>
                  <a:cubicBezTo>
                    <a:pt x="0" y="34"/>
                    <a:pt x="367" y="167"/>
                    <a:pt x="934" y="501"/>
                  </a:cubicBezTo>
                  <a:cubicBezTo>
                    <a:pt x="1668" y="968"/>
                    <a:pt x="2268" y="1535"/>
                    <a:pt x="2735" y="2269"/>
                  </a:cubicBezTo>
                  <a:cubicBezTo>
                    <a:pt x="3202" y="2969"/>
                    <a:pt x="3503" y="3770"/>
                    <a:pt x="3636" y="4604"/>
                  </a:cubicBezTo>
                  <a:cubicBezTo>
                    <a:pt x="3736" y="5271"/>
                    <a:pt x="3703" y="5671"/>
                    <a:pt x="3736" y="5671"/>
                  </a:cubicBezTo>
                  <a:cubicBezTo>
                    <a:pt x="3836" y="5304"/>
                    <a:pt x="3836" y="4937"/>
                    <a:pt x="3770" y="4604"/>
                  </a:cubicBezTo>
                  <a:cubicBezTo>
                    <a:pt x="3603" y="2803"/>
                    <a:pt x="2569" y="1235"/>
                    <a:pt x="1001" y="368"/>
                  </a:cubicBezTo>
                  <a:cubicBezTo>
                    <a:pt x="701" y="167"/>
                    <a:pt x="367" y="3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a:off x="5617525" y="2220375"/>
              <a:ext cx="109250" cy="477025"/>
            </a:xfrm>
            <a:custGeom>
              <a:rect b="b" l="l" r="r" t="t"/>
              <a:pathLst>
                <a:path extrusionOk="0" h="19081" w="4370">
                  <a:moveTo>
                    <a:pt x="4303" y="0"/>
                  </a:moveTo>
                  <a:cubicBezTo>
                    <a:pt x="4236" y="0"/>
                    <a:pt x="3236" y="4236"/>
                    <a:pt x="2068" y="9507"/>
                  </a:cubicBezTo>
                  <a:cubicBezTo>
                    <a:pt x="901" y="14777"/>
                    <a:pt x="0" y="19080"/>
                    <a:pt x="33" y="19080"/>
                  </a:cubicBezTo>
                  <a:cubicBezTo>
                    <a:pt x="100" y="19080"/>
                    <a:pt x="1101" y="14844"/>
                    <a:pt x="2268" y="9574"/>
                  </a:cubicBezTo>
                  <a:cubicBezTo>
                    <a:pt x="3469" y="4303"/>
                    <a:pt x="4370" y="33"/>
                    <a:pt x="43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p:nvPr/>
          </p:nvSpPr>
          <p:spPr>
            <a:xfrm>
              <a:off x="4880325" y="2513075"/>
              <a:ext cx="48400" cy="46725"/>
            </a:xfrm>
            <a:custGeom>
              <a:rect b="b" l="l" r="r" t="t"/>
              <a:pathLst>
                <a:path extrusionOk="0" h="1869" w="1936">
                  <a:moveTo>
                    <a:pt x="1935" y="0"/>
                  </a:moveTo>
                  <a:lnTo>
                    <a:pt x="1935" y="0"/>
                  </a:lnTo>
                  <a:cubicBezTo>
                    <a:pt x="1501" y="167"/>
                    <a:pt x="1135" y="434"/>
                    <a:pt x="834" y="801"/>
                  </a:cubicBezTo>
                  <a:cubicBezTo>
                    <a:pt x="467" y="1068"/>
                    <a:pt x="201" y="1468"/>
                    <a:pt x="0" y="1868"/>
                  </a:cubicBezTo>
                  <a:cubicBezTo>
                    <a:pt x="367" y="1602"/>
                    <a:pt x="668" y="1301"/>
                    <a:pt x="968" y="968"/>
                  </a:cubicBezTo>
                  <a:cubicBezTo>
                    <a:pt x="1335" y="668"/>
                    <a:pt x="1635" y="334"/>
                    <a:pt x="19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1"/>
            <p:cNvSpPr/>
            <p:nvPr/>
          </p:nvSpPr>
          <p:spPr>
            <a:xfrm>
              <a:off x="5067950" y="2322100"/>
              <a:ext cx="190175" cy="372800"/>
            </a:xfrm>
            <a:custGeom>
              <a:rect b="b" l="l" r="r" t="t"/>
              <a:pathLst>
                <a:path extrusionOk="0" h="14912" w="7607">
                  <a:moveTo>
                    <a:pt x="7606" y="1"/>
                  </a:moveTo>
                  <a:lnTo>
                    <a:pt x="7606" y="1"/>
                  </a:lnTo>
                  <a:cubicBezTo>
                    <a:pt x="7473" y="167"/>
                    <a:pt x="7373" y="368"/>
                    <a:pt x="7273" y="568"/>
                  </a:cubicBezTo>
                  <a:cubicBezTo>
                    <a:pt x="7039" y="935"/>
                    <a:pt x="6739" y="1468"/>
                    <a:pt x="6372" y="2102"/>
                  </a:cubicBezTo>
                  <a:cubicBezTo>
                    <a:pt x="5638" y="3436"/>
                    <a:pt x="4671" y="5304"/>
                    <a:pt x="3670" y="7373"/>
                  </a:cubicBezTo>
                  <a:lnTo>
                    <a:pt x="1035" y="12676"/>
                  </a:lnTo>
                  <a:cubicBezTo>
                    <a:pt x="735" y="13344"/>
                    <a:pt x="468" y="13877"/>
                    <a:pt x="268" y="14311"/>
                  </a:cubicBezTo>
                  <a:cubicBezTo>
                    <a:pt x="168" y="14478"/>
                    <a:pt x="67" y="14678"/>
                    <a:pt x="1" y="14911"/>
                  </a:cubicBezTo>
                  <a:cubicBezTo>
                    <a:pt x="134" y="14711"/>
                    <a:pt x="234" y="14544"/>
                    <a:pt x="334" y="14344"/>
                  </a:cubicBezTo>
                  <a:cubicBezTo>
                    <a:pt x="568" y="13977"/>
                    <a:pt x="835" y="13410"/>
                    <a:pt x="1168" y="12743"/>
                  </a:cubicBezTo>
                  <a:cubicBezTo>
                    <a:pt x="1869" y="11409"/>
                    <a:pt x="2803" y="9541"/>
                    <a:pt x="3837" y="7473"/>
                  </a:cubicBezTo>
                  <a:cubicBezTo>
                    <a:pt x="4871" y="5405"/>
                    <a:pt x="5805" y="3537"/>
                    <a:pt x="6505" y="2202"/>
                  </a:cubicBezTo>
                  <a:lnTo>
                    <a:pt x="7339" y="601"/>
                  </a:lnTo>
                  <a:cubicBezTo>
                    <a:pt x="7439" y="401"/>
                    <a:pt x="7539" y="201"/>
                    <a:pt x="76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a:off x="5268100" y="2552275"/>
              <a:ext cx="283550" cy="167650"/>
            </a:xfrm>
            <a:custGeom>
              <a:rect b="b" l="l" r="r" t="t"/>
              <a:pathLst>
                <a:path extrusionOk="0" h="6706" w="11342">
                  <a:moveTo>
                    <a:pt x="0" y="0"/>
                  </a:moveTo>
                  <a:lnTo>
                    <a:pt x="0" y="134"/>
                  </a:lnTo>
                  <a:cubicBezTo>
                    <a:pt x="0" y="300"/>
                    <a:pt x="34" y="434"/>
                    <a:pt x="67" y="567"/>
                  </a:cubicBezTo>
                  <a:cubicBezTo>
                    <a:pt x="167" y="1068"/>
                    <a:pt x="367" y="1535"/>
                    <a:pt x="601" y="2002"/>
                  </a:cubicBezTo>
                  <a:cubicBezTo>
                    <a:pt x="1468" y="3469"/>
                    <a:pt x="2802" y="4637"/>
                    <a:pt x="4370" y="5337"/>
                  </a:cubicBezTo>
                  <a:cubicBezTo>
                    <a:pt x="5938" y="6005"/>
                    <a:pt x="7573" y="6405"/>
                    <a:pt x="9274" y="6572"/>
                  </a:cubicBezTo>
                  <a:cubicBezTo>
                    <a:pt x="9908" y="6638"/>
                    <a:pt x="10441" y="6672"/>
                    <a:pt x="10775" y="6705"/>
                  </a:cubicBezTo>
                  <a:lnTo>
                    <a:pt x="11342" y="6705"/>
                  </a:lnTo>
                  <a:cubicBezTo>
                    <a:pt x="11175" y="6638"/>
                    <a:pt x="10975" y="6605"/>
                    <a:pt x="10808" y="6605"/>
                  </a:cubicBezTo>
                  <a:lnTo>
                    <a:pt x="9274" y="6405"/>
                  </a:lnTo>
                  <a:cubicBezTo>
                    <a:pt x="7606" y="6205"/>
                    <a:pt x="6005" y="5771"/>
                    <a:pt x="4470" y="5137"/>
                  </a:cubicBezTo>
                  <a:cubicBezTo>
                    <a:pt x="2936" y="4470"/>
                    <a:pt x="1635" y="3336"/>
                    <a:pt x="734" y="1935"/>
                  </a:cubicBezTo>
                  <a:cubicBezTo>
                    <a:pt x="401" y="1335"/>
                    <a:pt x="167" y="66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a:off x="5379850" y="2821500"/>
              <a:ext cx="308575" cy="22275"/>
            </a:xfrm>
            <a:custGeom>
              <a:rect b="b" l="l" r="r" t="t"/>
              <a:pathLst>
                <a:path extrusionOk="0" h="891" w="12343">
                  <a:moveTo>
                    <a:pt x="85" y="1"/>
                  </a:moveTo>
                  <a:cubicBezTo>
                    <a:pt x="29" y="1"/>
                    <a:pt x="0" y="2"/>
                    <a:pt x="0" y="6"/>
                  </a:cubicBezTo>
                  <a:cubicBezTo>
                    <a:pt x="0" y="72"/>
                    <a:pt x="2736" y="339"/>
                    <a:pt x="6138" y="573"/>
                  </a:cubicBezTo>
                  <a:cubicBezTo>
                    <a:pt x="8948" y="766"/>
                    <a:pt x="11325" y="890"/>
                    <a:pt x="12068" y="890"/>
                  </a:cubicBezTo>
                  <a:cubicBezTo>
                    <a:pt x="12225" y="890"/>
                    <a:pt x="12309" y="885"/>
                    <a:pt x="12309" y="873"/>
                  </a:cubicBezTo>
                  <a:cubicBezTo>
                    <a:pt x="12342" y="806"/>
                    <a:pt x="9574" y="573"/>
                    <a:pt x="6171" y="339"/>
                  </a:cubicBezTo>
                  <a:cubicBezTo>
                    <a:pt x="3116" y="130"/>
                    <a:pt x="572" y="1"/>
                    <a:pt x="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a:off x="5275600" y="2780775"/>
              <a:ext cx="16700" cy="105100"/>
            </a:xfrm>
            <a:custGeom>
              <a:rect b="b" l="l" r="r" t="t"/>
              <a:pathLst>
                <a:path extrusionOk="0" h="4204" w="668">
                  <a:moveTo>
                    <a:pt x="601" y="0"/>
                  </a:moveTo>
                  <a:cubicBezTo>
                    <a:pt x="167" y="1334"/>
                    <a:pt x="1" y="2769"/>
                    <a:pt x="167" y="4203"/>
                  </a:cubicBezTo>
                  <a:cubicBezTo>
                    <a:pt x="234" y="4203"/>
                    <a:pt x="268" y="3269"/>
                    <a:pt x="368" y="2102"/>
                  </a:cubicBezTo>
                  <a:cubicBezTo>
                    <a:pt x="501" y="934"/>
                    <a:pt x="668" y="0"/>
                    <a:pt x="6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a:off x="5247250" y="2747400"/>
              <a:ext cx="19200" cy="144300"/>
            </a:xfrm>
            <a:custGeom>
              <a:rect b="b" l="l" r="r" t="t"/>
              <a:pathLst>
                <a:path extrusionOk="0" h="5772" w="768">
                  <a:moveTo>
                    <a:pt x="301" y="1"/>
                  </a:moveTo>
                  <a:cubicBezTo>
                    <a:pt x="201" y="268"/>
                    <a:pt x="134" y="535"/>
                    <a:pt x="134" y="835"/>
                  </a:cubicBezTo>
                  <a:cubicBezTo>
                    <a:pt x="34" y="1535"/>
                    <a:pt x="1" y="2236"/>
                    <a:pt x="67" y="2903"/>
                  </a:cubicBezTo>
                  <a:cubicBezTo>
                    <a:pt x="101" y="3603"/>
                    <a:pt x="234" y="4304"/>
                    <a:pt x="401" y="4971"/>
                  </a:cubicBezTo>
                  <a:cubicBezTo>
                    <a:pt x="468" y="5238"/>
                    <a:pt x="568" y="5538"/>
                    <a:pt x="701" y="5772"/>
                  </a:cubicBezTo>
                  <a:cubicBezTo>
                    <a:pt x="768" y="5772"/>
                    <a:pt x="401" y="4504"/>
                    <a:pt x="301" y="2903"/>
                  </a:cubicBezTo>
                  <a:cubicBezTo>
                    <a:pt x="201" y="1302"/>
                    <a:pt x="367" y="1"/>
                    <a:pt x="3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a:off x="5278100" y="2035025"/>
              <a:ext cx="221850" cy="12950"/>
            </a:xfrm>
            <a:custGeom>
              <a:rect b="b" l="l" r="r" t="t"/>
              <a:pathLst>
                <a:path extrusionOk="0" h="518" w="8874">
                  <a:moveTo>
                    <a:pt x="8091" y="0"/>
                  </a:moveTo>
                  <a:cubicBezTo>
                    <a:pt x="6875" y="0"/>
                    <a:pt x="5645" y="60"/>
                    <a:pt x="4437" y="142"/>
                  </a:cubicBezTo>
                  <a:cubicBezTo>
                    <a:pt x="1969" y="276"/>
                    <a:pt x="1" y="442"/>
                    <a:pt x="1" y="509"/>
                  </a:cubicBezTo>
                  <a:cubicBezTo>
                    <a:pt x="261" y="515"/>
                    <a:pt x="522" y="518"/>
                    <a:pt x="783" y="518"/>
                  </a:cubicBezTo>
                  <a:cubicBezTo>
                    <a:pt x="1999" y="518"/>
                    <a:pt x="3230" y="458"/>
                    <a:pt x="4437" y="376"/>
                  </a:cubicBezTo>
                  <a:cubicBezTo>
                    <a:pt x="6906" y="242"/>
                    <a:pt x="8874" y="76"/>
                    <a:pt x="8874" y="9"/>
                  </a:cubicBezTo>
                  <a:cubicBezTo>
                    <a:pt x="8614" y="3"/>
                    <a:pt x="8353" y="0"/>
                    <a:pt x="80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a:off x="4891175" y="2043775"/>
              <a:ext cx="400300" cy="551050"/>
            </a:xfrm>
            <a:custGeom>
              <a:rect b="b" l="l" r="r" t="t"/>
              <a:pathLst>
                <a:path extrusionOk="0" h="22042" w="16012">
                  <a:moveTo>
                    <a:pt x="15849" y="1"/>
                  </a:moveTo>
                  <a:cubicBezTo>
                    <a:pt x="15795" y="1"/>
                    <a:pt x="15745" y="9"/>
                    <a:pt x="15711" y="26"/>
                  </a:cubicBezTo>
                  <a:cubicBezTo>
                    <a:pt x="15511" y="26"/>
                    <a:pt x="15211" y="59"/>
                    <a:pt x="14877" y="126"/>
                  </a:cubicBezTo>
                  <a:cubicBezTo>
                    <a:pt x="14510" y="159"/>
                    <a:pt x="14043" y="226"/>
                    <a:pt x="13543" y="293"/>
                  </a:cubicBezTo>
                  <a:cubicBezTo>
                    <a:pt x="12943" y="393"/>
                    <a:pt x="12376" y="559"/>
                    <a:pt x="11842" y="793"/>
                  </a:cubicBezTo>
                  <a:cubicBezTo>
                    <a:pt x="11175" y="1093"/>
                    <a:pt x="10574" y="1493"/>
                    <a:pt x="10041" y="1960"/>
                  </a:cubicBezTo>
                  <a:cubicBezTo>
                    <a:pt x="9407" y="2494"/>
                    <a:pt x="8873" y="3128"/>
                    <a:pt x="8473" y="3862"/>
                  </a:cubicBezTo>
                  <a:cubicBezTo>
                    <a:pt x="7672" y="5430"/>
                    <a:pt x="6905" y="7131"/>
                    <a:pt x="6038" y="8932"/>
                  </a:cubicBezTo>
                  <a:cubicBezTo>
                    <a:pt x="4336" y="12535"/>
                    <a:pt x="2802" y="15804"/>
                    <a:pt x="1701" y="18205"/>
                  </a:cubicBezTo>
                  <a:lnTo>
                    <a:pt x="434" y="21007"/>
                  </a:lnTo>
                  <a:cubicBezTo>
                    <a:pt x="300" y="21341"/>
                    <a:pt x="200" y="21574"/>
                    <a:pt x="100" y="21775"/>
                  </a:cubicBezTo>
                  <a:cubicBezTo>
                    <a:pt x="67" y="21875"/>
                    <a:pt x="33" y="21941"/>
                    <a:pt x="0" y="22041"/>
                  </a:cubicBezTo>
                  <a:cubicBezTo>
                    <a:pt x="67" y="21975"/>
                    <a:pt x="100" y="21875"/>
                    <a:pt x="133" y="21808"/>
                  </a:cubicBezTo>
                  <a:cubicBezTo>
                    <a:pt x="234" y="21608"/>
                    <a:pt x="367" y="21341"/>
                    <a:pt x="500" y="21041"/>
                  </a:cubicBezTo>
                  <a:cubicBezTo>
                    <a:pt x="834" y="20340"/>
                    <a:pt x="1301" y="19406"/>
                    <a:pt x="1868" y="18272"/>
                  </a:cubicBezTo>
                  <a:lnTo>
                    <a:pt x="6204" y="9032"/>
                  </a:lnTo>
                  <a:cubicBezTo>
                    <a:pt x="7072" y="7231"/>
                    <a:pt x="7872" y="5496"/>
                    <a:pt x="8606" y="3962"/>
                  </a:cubicBezTo>
                  <a:cubicBezTo>
                    <a:pt x="9006" y="3261"/>
                    <a:pt x="9507" y="2628"/>
                    <a:pt x="10141" y="2094"/>
                  </a:cubicBezTo>
                  <a:cubicBezTo>
                    <a:pt x="10674" y="1627"/>
                    <a:pt x="11275" y="1227"/>
                    <a:pt x="11909" y="926"/>
                  </a:cubicBezTo>
                  <a:cubicBezTo>
                    <a:pt x="12409" y="693"/>
                    <a:pt x="12976" y="493"/>
                    <a:pt x="13576" y="426"/>
                  </a:cubicBezTo>
                  <a:lnTo>
                    <a:pt x="14877" y="193"/>
                  </a:lnTo>
                  <a:lnTo>
                    <a:pt x="15711" y="59"/>
                  </a:lnTo>
                  <a:cubicBezTo>
                    <a:pt x="15811" y="59"/>
                    <a:pt x="15911" y="26"/>
                    <a:pt x="16011" y="26"/>
                  </a:cubicBezTo>
                  <a:cubicBezTo>
                    <a:pt x="15961" y="9"/>
                    <a:pt x="15903" y="1"/>
                    <a:pt x="1584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a:off x="4940375" y="2495550"/>
              <a:ext cx="185150" cy="105950"/>
            </a:xfrm>
            <a:custGeom>
              <a:rect b="b" l="l" r="r" t="t"/>
              <a:pathLst>
                <a:path extrusionOk="0" h="4238" w="7406">
                  <a:moveTo>
                    <a:pt x="0" y="1"/>
                  </a:moveTo>
                  <a:cubicBezTo>
                    <a:pt x="0" y="1"/>
                    <a:pt x="9" y="37"/>
                    <a:pt x="32" y="100"/>
                  </a:cubicBezTo>
                  <a:lnTo>
                    <a:pt x="32" y="100"/>
                  </a:lnTo>
                  <a:cubicBezTo>
                    <a:pt x="21" y="67"/>
                    <a:pt x="10" y="34"/>
                    <a:pt x="0" y="1"/>
                  </a:cubicBezTo>
                  <a:close/>
                  <a:moveTo>
                    <a:pt x="32" y="100"/>
                  </a:moveTo>
                  <a:lnTo>
                    <a:pt x="32" y="100"/>
                  </a:lnTo>
                  <a:cubicBezTo>
                    <a:pt x="165" y="496"/>
                    <a:pt x="354" y="863"/>
                    <a:pt x="601" y="1202"/>
                  </a:cubicBezTo>
                  <a:cubicBezTo>
                    <a:pt x="1268" y="2036"/>
                    <a:pt x="2135" y="2703"/>
                    <a:pt x="3102" y="3137"/>
                  </a:cubicBezTo>
                  <a:cubicBezTo>
                    <a:pt x="4103" y="3570"/>
                    <a:pt x="5104" y="3870"/>
                    <a:pt x="6171" y="4037"/>
                  </a:cubicBezTo>
                  <a:cubicBezTo>
                    <a:pt x="6571" y="4137"/>
                    <a:pt x="6905" y="4171"/>
                    <a:pt x="7139" y="4204"/>
                  </a:cubicBezTo>
                  <a:lnTo>
                    <a:pt x="7372" y="4237"/>
                  </a:lnTo>
                  <a:lnTo>
                    <a:pt x="7405" y="4237"/>
                  </a:lnTo>
                  <a:lnTo>
                    <a:pt x="7139" y="4171"/>
                  </a:lnTo>
                  <a:lnTo>
                    <a:pt x="6205" y="4004"/>
                  </a:lnTo>
                  <a:cubicBezTo>
                    <a:pt x="5137" y="3804"/>
                    <a:pt x="4136" y="3470"/>
                    <a:pt x="3169" y="3070"/>
                  </a:cubicBezTo>
                  <a:cubicBezTo>
                    <a:pt x="2168" y="2636"/>
                    <a:pt x="1334" y="1969"/>
                    <a:pt x="667" y="1135"/>
                  </a:cubicBezTo>
                  <a:cubicBezTo>
                    <a:pt x="467" y="902"/>
                    <a:pt x="300" y="635"/>
                    <a:pt x="134" y="335"/>
                  </a:cubicBezTo>
                  <a:cubicBezTo>
                    <a:pt x="86" y="239"/>
                    <a:pt x="53" y="158"/>
                    <a:pt x="32" y="10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a:off x="4765250" y="2478875"/>
              <a:ext cx="122600" cy="92600"/>
            </a:xfrm>
            <a:custGeom>
              <a:rect b="b" l="l" r="r" t="t"/>
              <a:pathLst>
                <a:path extrusionOk="0" h="3704" w="4904">
                  <a:moveTo>
                    <a:pt x="4904" y="1"/>
                  </a:moveTo>
                  <a:cubicBezTo>
                    <a:pt x="4804" y="1"/>
                    <a:pt x="4737" y="1"/>
                    <a:pt x="4637" y="34"/>
                  </a:cubicBezTo>
                  <a:cubicBezTo>
                    <a:pt x="4437" y="68"/>
                    <a:pt x="4203" y="134"/>
                    <a:pt x="4003" y="201"/>
                  </a:cubicBezTo>
                  <a:cubicBezTo>
                    <a:pt x="3269" y="434"/>
                    <a:pt x="2602" y="801"/>
                    <a:pt x="2002" y="1235"/>
                  </a:cubicBezTo>
                  <a:cubicBezTo>
                    <a:pt x="1401" y="1702"/>
                    <a:pt x="867" y="2269"/>
                    <a:pt x="467" y="2903"/>
                  </a:cubicBezTo>
                  <a:cubicBezTo>
                    <a:pt x="334" y="3070"/>
                    <a:pt x="200" y="3270"/>
                    <a:pt x="134" y="3470"/>
                  </a:cubicBezTo>
                  <a:cubicBezTo>
                    <a:pt x="67" y="3570"/>
                    <a:pt x="33" y="3637"/>
                    <a:pt x="0" y="3703"/>
                  </a:cubicBezTo>
                  <a:cubicBezTo>
                    <a:pt x="67" y="3637"/>
                    <a:pt x="100" y="3570"/>
                    <a:pt x="134" y="3503"/>
                  </a:cubicBezTo>
                  <a:cubicBezTo>
                    <a:pt x="267" y="3303"/>
                    <a:pt x="367" y="3103"/>
                    <a:pt x="500" y="2936"/>
                  </a:cubicBezTo>
                  <a:cubicBezTo>
                    <a:pt x="1368" y="1702"/>
                    <a:pt x="2602" y="768"/>
                    <a:pt x="4003" y="268"/>
                  </a:cubicBezTo>
                  <a:cubicBezTo>
                    <a:pt x="4270" y="168"/>
                    <a:pt x="4503" y="101"/>
                    <a:pt x="4670" y="68"/>
                  </a:cubicBezTo>
                  <a:cubicBezTo>
                    <a:pt x="4737" y="34"/>
                    <a:pt x="4837" y="34"/>
                    <a:pt x="49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a:off x="5052950" y="2270400"/>
              <a:ext cx="185975" cy="73400"/>
            </a:xfrm>
            <a:custGeom>
              <a:rect b="b" l="l" r="r" t="t"/>
              <a:pathLst>
                <a:path extrusionOk="0" h="2936" w="7439">
                  <a:moveTo>
                    <a:pt x="0" y="1"/>
                  </a:moveTo>
                  <a:lnTo>
                    <a:pt x="34" y="17"/>
                  </a:lnTo>
                  <a:cubicBezTo>
                    <a:pt x="25" y="9"/>
                    <a:pt x="17" y="1"/>
                    <a:pt x="0" y="1"/>
                  </a:cubicBezTo>
                  <a:close/>
                  <a:moveTo>
                    <a:pt x="34" y="17"/>
                  </a:moveTo>
                  <a:cubicBezTo>
                    <a:pt x="42" y="26"/>
                    <a:pt x="50" y="34"/>
                    <a:pt x="67" y="34"/>
                  </a:cubicBezTo>
                  <a:lnTo>
                    <a:pt x="34" y="17"/>
                  </a:lnTo>
                  <a:close/>
                  <a:moveTo>
                    <a:pt x="67" y="34"/>
                  </a:moveTo>
                  <a:lnTo>
                    <a:pt x="267" y="201"/>
                  </a:lnTo>
                  <a:cubicBezTo>
                    <a:pt x="401" y="301"/>
                    <a:pt x="634" y="501"/>
                    <a:pt x="968" y="701"/>
                  </a:cubicBezTo>
                  <a:cubicBezTo>
                    <a:pt x="2569" y="1768"/>
                    <a:pt x="4370" y="2469"/>
                    <a:pt x="6271" y="2803"/>
                  </a:cubicBezTo>
                  <a:cubicBezTo>
                    <a:pt x="6638" y="2869"/>
                    <a:pt x="6905" y="2903"/>
                    <a:pt x="7139" y="2903"/>
                  </a:cubicBezTo>
                  <a:lnTo>
                    <a:pt x="7372" y="2936"/>
                  </a:lnTo>
                  <a:lnTo>
                    <a:pt x="7439" y="2936"/>
                  </a:lnTo>
                  <a:cubicBezTo>
                    <a:pt x="7406" y="2936"/>
                    <a:pt x="7372" y="2903"/>
                    <a:pt x="7372" y="2903"/>
                  </a:cubicBezTo>
                  <a:lnTo>
                    <a:pt x="7139" y="2869"/>
                  </a:lnTo>
                  <a:cubicBezTo>
                    <a:pt x="6939" y="2869"/>
                    <a:pt x="6638" y="2803"/>
                    <a:pt x="6271" y="2736"/>
                  </a:cubicBezTo>
                  <a:cubicBezTo>
                    <a:pt x="5337" y="2569"/>
                    <a:pt x="4403" y="2302"/>
                    <a:pt x="3536" y="1935"/>
                  </a:cubicBezTo>
                  <a:cubicBezTo>
                    <a:pt x="2636" y="1602"/>
                    <a:pt x="1802" y="1168"/>
                    <a:pt x="1001" y="634"/>
                  </a:cubicBezTo>
                  <a:cubicBezTo>
                    <a:pt x="701" y="468"/>
                    <a:pt x="434" y="301"/>
                    <a:pt x="267" y="167"/>
                  </a:cubicBezTo>
                  <a:lnTo>
                    <a:pt x="67" y="34"/>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a:off x="5214725" y="2106950"/>
              <a:ext cx="496225" cy="29650"/>
            </a:xfrm>
            <a:custGeom>
              <a:rect b="b" l="l" r="r" t="t"/>
              <a:pathLst>
                <a:path extrusionOk="0" h="1186" w="19849">
                  <a:moveTo>
                    <a:pt x="19641" y="99"/>
                  </a:moveTo>
                  <a:cubicBezTo>
                    <a:pt x="19643" y="100"/>
                    <a:pt x="19646" y="100"/>
                    <a:pt x="19648" y="101"/>
                  </a:cubicBezTo>
                  <a:cubicBezTo>
                    <a:pt x="19649" y="101"/>
                    <a:pt x="19651" y="101"/>
                    <a:pt x="19652" y="101"/>
                  </a:cubicBezTo>
                  <a:lnTo>
                    <a:pt x="19652" y="101"/>
                  </a:lnTo>
                  <a:cubicBezTo>
                    <a:pt x="19648" y="100"/>
                    <a:pt x="19645" y="100"/>
                    <a:pt x="19641" y="99"/>
                  </a:cubicBezTo>
                  <a:close/>
                  <a:moveTo>
                    <a:pt x="19652" y="101"/>
                  </a:moveTo>
                  <a:cubicBezTo>
                    <a:pt x="19781" y="117"/>
                    <a:pt x="19848" y="134"/>
                    <a:pt x="19848" y="134"/>
                  </a:cubicBezTo>
                  <a:cubicBezTo>
                    <a:pt x="19848" y="134"/>
                    <a:pt x="19783" y="101"/>
                    <a:pt x="19652" y="101"/>
                  </a:cubicBezTo>
                  <a:close/>
                  <a:moveTo>
                    <a:pt x="171" y="1044"/>
                  </a:moveTo>
                  <a:lnTo>
                    <a:pt x="1" y="1068"/>
                  </a:lnTo>
                  <a:cubicBezTo>
                    <a:pt x="1" y="1068"/>
                    <a:pt x="82" y="1068"/>
                    <a:pt x="171" y="1044"/>
                  </a:cubicBezTo>
                  <a:close/>
                  <a:moveTo>
                    <a:pt x="18357" y="1"/>
                  </a:moveTo>
                  <a:cubicBezTo>
                    <a:pt x="17880" y="1"/>
                    <a:pt x="17413" y="45"/>
                    <a:pt x="16946" y="134"/>
                  </a:cubicBezTo>
                  <a:cubicBezTo>
                    <a:pt x="16045" y="267"/>
                    <a:pt x="14978" y="534"/>
                    <a:pt x="13810" y="768"/>
                  </a:cubicBezTo>
                  <a:cubicBezTo>
                    <a:pt x="12796" y="981"/>
                    <a:pt x="11761" y="1088"/>
                    <a:pt x="10738" y="1088"/>
                  </a:cubicBezTo>
                  <a:cubicBezTo>
                    <a:pt x="10483" y="1088"/>
                    <a:pt x="10228" y="1081"/>
                    <a:pt x="9974" y="1068"/>
                  </a:cubicBezTo>
                  <a:cubicBezTo>
                    <a:pt x="8573" y="1001"/>
                    <a:pt x="7272" y="868"/>
                    <a:pt x="6072" y="734"/>
                  </a:cubicBezTo>
                  <a:cubicBezTo>
                    <a:pt x="5296" y="659"/>
                    <a:pt x="4502" y="622"/>
                    <a:pt x="3703" y="622"/>
                  </a:cubicBezTo>
                  <a:cubicBezTo>
                    <a:pt x="3436" y="622"/>
                    <a:pt x="3170" y="626"/>
                    <a:pt x="2903" y="634"/>
                  </a:cubicBezTo>
                  <a:cubicBezTo>
                    <a:pt x="2202" y="634"/>
                    <a:pt x="1468" y="734"/>
                    <a:pt x="768" y="868"/>
                  </a:cubicBezTo>
                  <a:lnTo>
                    <a:pt x="201" y="1035"/>
                  </a:lnTo>
                  <a:cubicBezTo>
                    <a:pt x="191" y="1038"/>
                    <a:pt x="181" y="1041"/>
                    <a:pt x="171" y="1044"/>
                  </a:cubicBezTo>
                  <a:lnTo>
                    <a:pt x="171" y="1044"/>
                  </a:lnTo>
                  <a:lnTo>
                    <a:pt x="234" y="1035"/>
                  </a:lnTo>
                  <a:lnTo>
                    <a:pt x="801" y="901"/>
                  </a:lnTo>
                  <a:cubicBezTo>
                    <a:pt x="1468" y="768"/>
                    <a:pt x="2202" y="701"/>
                    <a:pt x="2903" y="668"/>
                  </a:cubicBezTo>
                  <a:cubicBezTo>
                    <a:pt x="3970" y="668"/>
                    <a:pt x="5038" y="701"/>
                    <a:pt x="6072" y="834"/>
                  </a:cubicBezTo>
                  <a:cubicBezTo>
                    <a:pt x="7272" y="935"/>
                    <a:pt x="8573" y="1101"/>
                    <a:pt x="9974" y="1168"/>
                  </a:cubicBezTo>
                  <a:cubicBezTo>
                    <a:pt x="10198" y="1179"/>
                    <a:pt x="10421" y="1185"/>
                    <a:pt x="10644" y="1185"/>
                  </a:cubicBezTo>
                  <a:cubicBezTo>
                    <a:pt x="11721" y="1185"/>
                    <a:pt x="12794" y="1056"/>
                    <a:pt x="13844" y="834"/>
                  </a:cubicBezTo>
                  <a:cubicBezTo>
                    <a:pt x="15011" y="601"/>
                    <a:pt x="16045" y="334"/>
                    <a:pt x="16946" y="201"/>
                  </a:cubicBezTo>
                  <a:cubicBezTo>
                    <a:pt x="17481" y="99"/>
                    <a:pt x="18016" y="55"/>
                    <a:pt x="18566" y="55"/>
                  </a:cubicBezTo>
                  <a:cubicBezTo>
                    <a:pt x="18736" y="55"/>
                    <a:pt x="18908" y="59"/>
                    <a:pt x="19081" y="67"/>
                  </a:cubicBezTo>
                  <a:cubicBezTo>
                    <a:pt x="19324" y="67"/>
                    <a:pt x="19512" y="83"/>
                    <a:pt x="19641" y="99"/>
                  </a:cubicBezTo>
                  <a:lnTo>
                    <a:pt x="19641" y="99"/>
                  </a:lnTo>
                  <a:cubicBezTo>
                    <a:pt x="19475" y="66"/>
                    <a:pt x="19278" y="34"/>
                    <a:pt x="19081" y="34"/>
                  </a:cubicBezTo>
                  <a:cubicBezTo>
                    <a:pt x="18836" y="12"/>
                    <a:pt x="18595" y="1"/>
                    <a:pt x="1835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a:off x="5236400" y="2364625"/>
              <a:ext cx="445350" cy="27125"/>
            </a:xfrm>
            <a:custGeom>
              <a:rect b="b" l="l" r="r" t="t"/>
              <a:pathLst>
                <a:path extrusionOk="0" h="1085" w="17814">
                  <a:moveTo>
                    <a:pt x="1" y="1"/>
                  </a:moveTo>
                  <a:cubicBezTo>
                    <a:pt x="835" y="268"/>
                    <a:pt x="1702" y="501"/>
                    <a:pt x="2569" y="635"/>
                  </a:cubicBezTo>
                  <a:cubicBezTo>
                    <a:pt x="4325" y="941"/>
                    <a:pt x="6105" y="1085"/>
                    <a:pt x="7888" y="1085"/>
                  </a:cubicBezTo>
                  <a:cubicBezTo>
                    <a:pt x="8239" y="1085"/>
                    <a:pt x="8590" y="1079"/>
                    <a:pt x="8941" y="1068"/>
                  </a:cubicBezTo>
                  <a:cubicBezTo>
                    <a:pt x="11442" y="1002"/>
                    <a:pt x="13711" y="835"/>
                    <a:pt x="15345" y="735"/>
                  </a:cubicBezTo>
                  <a:lnTo>
                    <a:pt x="17280" y="601"/>
                  </a:lnTo>
                  <a:lnTo>
                    <a:pt x="17814" y="535"/>
                  </a:lnTo>
                  <a:lnTo>
                    <a:pt x="17814" y="535"/>
                  </a:lnTo>
                  <a:lnTo>
                    <a:pt x="17280" y="568"/>
                  </a:lnTo>
                  <a:lnTo>
                    <a:pt x="15345" y="668"/>
                  </a:lnTo>
                  <a:cubicBezTo>
                    <a:pt x="13711" y="768"/>
                    <a:pt x="11442" y="935"/>
                    <a:pt x="8941" y="1002"/>
                  </a:cubicBezTo>
                  <a:cubicBezTo>
                    <a:pt x="8585" y="1013"/>
                    <a:pt x="8229" y="1018"/>
                    <a:pt x="7873" y="1018"/>
                  </a:cubicBezTo>
                  <a:cubicBezTo>
                    <a:pt x="6095" y="1018"/>
                    <a:pt x="4321" y="879"/>
                    <a:pt x="2569" y="601"/>
                  </a:cubicBezTo>
                  <a:cubicBezTo>
                    <a:pt x="1769" y="435"/>
                    <a:pt x="1135" y="301"/>
                    <a:pt x="668" y="168"/>
                  </a:cubicBezTo>
                  <a:lnTo>
                    <a:pt x="168" y="34"/>
                  </a:lnTo>
                  <a:lnTo>
                    <a:pt x="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a:off x="5689225" y="2403825"/>
              <a:ext cx="193500" cy="101775"/>
            </a:xfrm>
            <a:custGeom>
              <a:rect b="b" l="l" r="r" t="t"/>
              <a:pathLst>
                <a:path extrusionOk="0" h="4071" w="7740">
                  <a:moveTo>
                    <a:pt x="7740" y="1"/>
                  </a:moveTo>
                  <a:lnTo>
                    <a:pt x="7673" y="34"/>
                  </a:lnTo>
                  <a:lnTo>
                    <a:pt x="7473" y="201"/>
                  </a:lnTo>
                  <a:cubicBezTo>
                    <a:pt x="7306" y="368"/>
                    <a:pt x="7073" y="601"/>
                    <a:pt x="6772" y="868"/>
                  </a:cubicBezTo>
                  <a:cubicBezTo>
                    <a:pt x="5205" y="2236"/>
                    <a:pt x="3303" y="3236"/>
                    <a:pt x="1268" y="3770"/>
                  </a:cubicBezTo>
                  <a:cubicBezTo>
                    <a:pt x="901" y="3870"/>
                    <a:pt x="568" y="3970"/>
                    <a:pt x="368" y="4004"/>
                  </a:cubicBezTo>
                  <a:lnTo>
                    <a:pt x="101" y="4037"/>
                  </a:lnTo>
                  <a:cubicBezTo>
                    <a:pt x="68" y="4037"/>
                    <a:pt x="34" y="4070"/>
                    <a:pt x="1" y="4070"/>
                  </a:cubicBezTo>
                  <a:lnTo>
                    <a:pt x="101" y="4070"/>
                  </a:lnTo>
                  <a:lnTo>
                    <a:pt x="368" y="4037"/>
                  </a:lnTo>
                  <a:cubicBezTo>
                    <a:pt x="601" y="4004"/>
                    <a:pt x="901" y="3937"/>
                    <a:pt x="1302" y="3837"/>
                  </a:cubicBezTo>
                  <a:cubicBezTo>
                    <a:pt x="3337" y="3336"/>
                    <a:pt x="5238" y="2336"/>
                    <a:pt x="6806" y="935"/>
                  </a:cubicBezTo>
                  <a:cubicBezTo>
                    <a:pt x="7106" y="668"/>
                    <a:pt x="7339" y="434"/>
                    <a:pt x="7506" y="268"/>
                  </a:cubicBezTo>
                  <a:lnTo>
                    <a:pt x="7673" y="67"/>
                  </a:lnTo>
                  <a:cubicBezTo>
                    <a:pt x="7740" y="34"/>
                    <a:pt x="7740" y="1"/>
                    <a:pt x="774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a:off x="5705075" y="2242050"/>
              <a:ext cx="85100" cy="39225"/>
            </a:xfrm>
            <a:custGeom>
              <a:rect b="b" l="l" r="r" t="t"/>
              <a:pathLst>
                <a:path extrusionOk="0" h="1569" w="3404">
                  <a:moveTo>
                    <a:pt x="3403" y="0"/>
                  </a:moveTo>
                  <a:cubicBezTo>
                    <a:pt x="3403" y="0"/>
                    <a:pt x="3236" y="134"/>
                    <a:pt x="2936" y="334"/>
                  </a:cubicBezTo>
                  <a:cubicBezTo>
                    <a:pt x="2602" y="601"/>
                    <a:pt x="2202" y="834"/>
                    <a:pt x="1802" y="1001"/>
                  </a:cubicBezTo>
                  <a:cubicBezTo>
                    <a:pt x="1402" y="1201"/>
                    <a:pt x="1001" y="1335"/>
                    <a:pt x="568" y="1468"/>
                  </a:cubicBezTo>
                  <a:cubicBezTo>
                    <a:pt x="234" y="1535"/>
                    <a:pt x="1" y="1568"/>
                    <a:pt x="1" y="1568"/>
                  </a:cubicBezTo>
                  <a:lnTo>
                    <a:pt x="167" y="1568"/>
                  </a:lnTo>
                  <a:cubicBezTo>
                    <a:pt x="301" y="1568"/>
                    <a:pt x="434" y="1535"/>
                    <a:pt x="568" y="1501"/>
                  </a:cubicBezTo>
                  <a:cubicBezTo>
                    <a:pt x="1035" y="1435"/>
                    <a:pt x="1468" y="1301"/>
                    <a:pt x="1869" y="1101"/>
                  </a:cubicBezTo>
                  <a:cubicBezTo>
                    <a:pt x="2269" y="901"/>
                    <a:pt x="2669" y="668"/>
                    <a:pt x="3003" y="401"/>
                  </a:cubicBezTo>
                  <a:cubicBezTo>
                    <a:pt x="3103" y="301"/>
                    <a:pt x="3203" y="201"/>
                    <a:pt x="3303" y="134"/>
                  </a:cubicBezTo>
                  <a:cubicBezTo>
                    <a:pt x="3336" y="67"/>
                    <a:pt x="3403" y="34"/>
                    <a:pt x="340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a:off x="5762625" y="2572275"/>
              <a:ext cx="193500" cy="81750"/>
            </a:xfrm>
            <a:custGeom>
              <a:rect b="b" l="l" r="r" t="t"/>
              <a:pathLst>
                <a:path extrusionOk="0" h="3270" w="7740">
                  <a:moveTo>
                    <a:pt x="7739" y="1"/>
                  </a:moveTo>
                  <a:lnTo>
                    <a:pt x="7739" y="1"/>
                  </a:lnTo>
                  <a:cubicBezTo>
                    <a:pt x="7739" y="1"/>
                    <a:pt x="7706" y="34"/>
                    <a:pt x="7672" y="68"/>
                  </a:cubicBezTo>
                  <a:lnTo>
                    <a:pt x="7506" y="268"/>
                  </a:lnTo>
                  <a:cubicBezTo>
                    <a:pt x="7306" y="501"/>
                    <a:pt x="7105" y="701"/>
                    <a:pt x="6872" y="935"/>
                  </a:cubicBezTo>
                  <a:cubicBezTo>
                    <a:pt x="5337" y="2336"/>
                    <a:pt x="3369" y="3136"/>
                    <a:pt x="1301" y="3203"/>
                  </a:cubicBezTo>
                  <a:cubicBezTo>
                    <a:pt x="968" y="3203"/>
                    <a:pt x="667" y="3203"/>
                    <a:pt x="367" y="3170"/>
                  </a:cubicBezTo>
                  <a:lnTo>
                    <a:pt x="100" y="3136"/>
                  </a:lnTo>
                  <a:lnTo>
                    <a:pt x="0" y="3136"/>
                  </a:lnTo>
                  <a:cubicBezTo>
                    <a:pt x="434" y="3236"/>
                    <a:pt x="868" y="3270"/>
                    <a:pt x="1301" y="3270"/>
                  </a:cubicBezTo>
                  <a:cubicBezTo>
                    <a:pt x="1735" y="3270"/>
                    <a:pt x="2202" y="3203"/>
                    <a:pt x="2669" y="3136"/>
                  </a:cubicBezTo>
                  <a:cubicBezTo>
                    <a:pt x="3803" y="2936"/>
                    <a:pt x="4870" y="2503"/>
                    <a:pt x="5838" y="1835"/>
                  </a:cubicBezTo>
                  <a:cubicBezTo>
                    <a:pt x="6205" y="1602"/>
                    <a:pt x="6572" y="1302"/>
                    <a:pt x="6905" y="968"/>
                  </a:cubicBezTo>
                  <a:cubicBezTo>
                    <a:pt x="7205" y="668"/>
                    <a:pt x="7506" y="334"/>
                    <a:pt x="773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a:off x="5289775" y="2002300"/>
              <a:ext cx="246050" cy="19625"/>
            </a:xfrm>
            <a:custGeom>
              <a:rect b="b" l="l" r="r" t="t"/>
              <a:pathLst>
                <a:path extrusionOk="0" h="785" w="9842">
                  <a:moveTo>
                    <a:pt x="6656" y="0"/>
                  </a:moveTo>
                  <a:cubicBezTo>
                    <a:pt x="6072" y="0"/>
                    <a:pt x="5488" y="17"/>
                    <a:pt x="4904" y="50"/>
                  </a:cubicBezTo>
                  <a:cubicBezTo>
                    <a:pt x="3737" y="150"/>
                    <a:pt x="2569" y="284"/>
                    <a:pt x="1402" y="484"/>
                  </a:cubicBezTo>
                  <a:cubicBezTo>
                    <a:pt x="968" y="551"/>
                    <a:pt x="601" y="617"/>
                    <a:pt x="368" y="684"/>
                  </a:cubicBezTo>
                  <a:lnTo>
                    <a:pt x="101" y="751"/>
                  </a:lnTo>
                  <a:lnTo>
                    <a:pt x="1" y="784"/>
                  </a:lnTo>
                  <a:lnTo>
                    <a:pt x="101" y="784"/>
                  </a:lnTo>
                  <a:lnTo>
                    <a:pt x="368" y="717"/>
                  </a:lnTo>
                  <a:lnTo>
                    <a:pt x="1435" y="551"/>
                  </a:lnTo>
                  <a:cubicBezTo>
                    <a:pt x="2302" y="417"/>
                    <a:pt x="3537" y="250"/>
                    <a:pt x="4904" y="184"/>
                  </a:cubicBezTo>
                  <a:cubicBezTo>
                    <a:pt x="5771" y="120"/>
                    <a:pt x="6585" y="97"/>
                    <a:pt x="7294" y="97"/>
                  </a:cubicBezTo>
                  <a:cubicBezTo>
                    <a:pt x="7703" y="97"/>
                    <a:pt x="8077" y="105"/>
                    <a:pt x="8407" y="117"/>
                  </a:cubicBezTo>
                  <a:lnTo>
                    <a:pt x="9441" y="184"/>
                  </a:lnTo>
                  <a:lnTo>
                    <a:pt x="9841" y="184"/>
                  </a:lnTo>
                  <a:lnTo>
                    <a:pt x="9741" y="150"/>
                  </a:lnTo>
                  <a:lnTo>
                    <a:pt x="9474" y="117"/>
                  </a:lnTo>
                  <a:cubicBezTo>
                    <a:pt x="9207" y="84"/>
                    <a:pt x="8840" y="50"/>
                    <a:pt x="8407" y="50"/>
                  </a:cubicBezTo>
                  <a:cubicBezTo>
                    <a:pt x="7823" y="17"/>
                    <a:pt x="7239" y="0"/>
                    <a:pt x="665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
            <p:cNvSpPr/>
            <p:nvPr/>
          </p:nvSpPr>
          <p:spPr>
            <a:xfrm>
              <a:off x="5178025" y="2560600"/>
              <a:ext cx="90925" cy="38400"/>
            </a:xfrm>
            <a:custGeom>
              <a:rect b="b" l="l" r="r" t="t"/>
              <a:pathLst>
                <a:path extrusionOk="0" h="1536" w="3637">
                  <a:moveTo>
                    <a:pt x="1" y="1"/>
                  </a:moveTo>
                  <a:cubicBezTo>
                    <a:pt x="1" y="1"/>
                    <a:pt x="34" y="68"/>
                    <a:pt x="101" y="134"/>
                  </a:cubicBezTo>
                  <a:cubicBezTo>
                    <a:pt x="234" y="201"/>
                    <a:pt x="334" y="301"/>
                    <a:pt x="468" y="368"/>
                  </a:cubicBezTo>
                  <a:cubicBezTo>
                    <a:pt x="835" y="668"/>
                    <a:pt x="1268" y="868"/>
                    <a:pt x="1702" y="1068"/>
                  </a:cubicBezTo>
                  <a:cubicBezTo>
                    <a:pt x="2136" y="1235"/>
                    <a:pt x="2603" y="1402"/>
                    <a:pt x="3070" y="1469"/>
                  </a:cubicBezTo>
                  <a:cubicBezTo>
                    <a:pt x="3237" y="1502"/>
                    <a:pt x="3370" y="1535"/>
                    <a:pt x="3470" y="1535"/>
                  </a:cubicBezTo>
                  <a:lnTo>
                    <a:pt x="3637" y="1535"/>
                  </a:lnTo>
                  <a:cubicBezTo>
                    <a:pt x="3637" y="1535"/>
                    <a:pt x="3437" y="1502"/>
                    <a:pt x="3070" y="1402"/>
                  </a:cubicBezTo>
                  <a:cubicBezTo>
                    <a:pt x="2603" y="1302"/>
                    <a:pt x="2169" y="1168"/>
                    <a:pt x="1735" y="968"/>
                  </a:cubicBezTo>
                  <a:cubicBezTo>
                    <a:pt x="1302" y="801"/>
                    <a:pt x="902" y="568"/>
                    <a:pt x="501" y="334"/>
                  </a:cubicBezTo>
                  <a:cubicBezTo>
                    <a:pt x="201" y="134"/>
                    <a:pt x="1" y="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a:off x="5331475" y="2640050"/>
              <a:ext cx="296075" cy="11350"/>
            </a:xfrm>
            <a:custGeom>
              <a:rect b="b" l="l" r="r" t="t"/>
              <a:pathLst>
                <a:path extrusionOk="0" h="454" w="11843">
                  <a:moveTo>
                    <a:pt x="11792" y="0"/>
                  </a:moveTo>
                  <a:cubicBezTo>
                    <a:pt x="11776" y="0"/>
                    <a:pt x="11759" y="8"/>
                    <a:pt x="11742" y="25"/>
                  </a:cubicBezTo>
                  <a:lnTo>
                    <a:pt x="11842" y="25"/>
                  </a:lnTo>
                  <a:cubicBezTo>
                    <a:pt x="11826" y="8"/>
                    <a:pt x="11809" y="0"/>
                    <a:pt x="11792" y="0"/>
                  </a:cubicBezTo>
                  <a:close/>
                  <a:moveTo>
                    <a:pt x="11375" y="25"/>
                  </a:moveTo>
                  <a:lnTo>
                    <a:pt x="10041" y="125"/>
                  </a:lnTo>
                  <a:cubicBezTo>
                    <a:pt x="8940" y="225"/>
                    <a:pt x="7406" y="292"/>
                    <a:pt x="5705" y="359"/>
                  </a:cubicBezTo>
                  <a:cubicBezTo>
                    <a:pt x="4854" y="375"/>
                    <a:pt x="4045" y="384"/>
                    <a:pt x="3307" y="384"/>
                  </a:cubicBezTo>
                  <a:cubicBezTo>
                    <a:pt x="2569" y="384"/>
                    <a:pt x="1902" y="375"/>
                    <a:pt x="1335" y="359"/>
                  </a:cubicBezTo>
                  <a:lnTo>
                    <a:pt x="34" y="325"/>
                  </a:lnTo>
                  <a:lnTo>
                    <a:pt x="1" y="325"/>
                  </a:lnTo>
                  <a:cubicBezTo>
                    <a:pt x="334" y="359"/>
                    <a:pt x="768" y="392"/>
                    <a:pt x="1335" y="392"/>
                  </a:cubicBezTo>
                  <a:cubicBezTo>
                    <a:pt x="2117" y="415"/>
                    <a:pt x="3090" y="454"/>
                    <a:pt x="4177" y="454"/>
                  </a:cubicBezTo>
                  <a:cubicBezTo>
                    <a:pt x="4666" y="454"/>
                    <a:pt x="5177" y="446"/>
                    <a:pt x="5705" y="425"/>
                  </a:cubicBezTo>
                  <a:cubicBezTo>
                    <a:pt x="7406" y="392"/>
                    <a:pt x="8940" y="292"/>
                    <a:pt x="10041" y="192"/>
                  </a:cubicBezTo>
                  <a:cubicBezTo>
                    <a:pt x="10608" y="159"/>
                    <a:pt x="11075" y="125"/>
                    <a:pt x="11375" y="58"/>
                  </a:cubicBezTo>
                  <a:lnTo>
                    <a:pt x="11742" y="25"/>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1"/>
            <p:cNvSpPr/>
            <p:nvPr/>
          </p:nvSpPr>
          <p:spPr>
            <a:xfrm>
              <a:off x="5112150" y="2839150"/>
              <a:ext cx="134300" cy="8050"/>
            </a:xfrm>
            <a:custGeom>
              <a:rect b="b" l="l" r="r" t="t"/>
              <a:pathLst>
                <a:path extrusionOk="0" h="322" w="5372">
                  <a:moveTo>
                    <a:pt x="1" y="0"/>
                  </a:moveTo>
                  <a:cubicBezTo>
                    <a:pt x="67" y="34"/>
                    <a:pt x="134" y="34"/>
                    <a:pt x="201" y="67"/>
                  </a:cubicBezTo>
                  <a:cubicBezTo>
                    <a:pt x="368" y="100"/>
                    <a:pt x="534" y="134"/>
                    <a:pt x="768" y="167"/>
                  </a:cubicBezTo>
                  <a:cubicBezTo>
                    <a:pt x="1431" y="272"/>
                    <a:pt x="2102" y="321"/>
                    <a:pt x="2774" y="321"/>
                  </a:cubicBezTo>
                  <a:cubicBezTo>
                    <a:pt x="3387" y="321"/>
                    <a:pt x="3999" y="280"/>
                    <a:pt x="4604" y="200"/>
                  </a:cubicBezTo>
                  <a:lnTo>
                    <a:pt x="5171" y="100"/>
                  </a:lnTo>
                  <a:cubicBezTo>
                    <a:pt x="5238" y="67"/>
                    <a:pt x="5304" y="67"/>
                    <a:pt x="5371" y="34"/>
                  </a:cubicBezTo>
                  <a:cubicBezTo>
                    <a:pt x="5304" y="34"/>
                    <a:pt x="5238" y="34"/>
                    <a:pt x="5171" y="67"/>
                  </a:cubicBezTo>
                  <a:lnTo>
                    <a:pt x="4604" y="134"/>
                  </a:lnTo>
                  <a:cubicBezTo>
                    <a:pt x="3970" y="200"/>
                    <a:pt x="3336" y="234"/>
                    <a:pt x="2703" y="234"/>
                  </a:cubicBezTo>
                  <a:cubicBezTo>
                    <a:pt x="2035" y="234"/>
                    <a:pt x="1402" y="167"/>
                    <a:pt x="768" y="100"/>
                  </a:cubicBezTo>
                  <a:lnTo>
                    <a:pt x="201" y="34"/>
                  </a:lnTo>
                  <a:cubicBezTo>
                    <a:pt x="134" y="0"/>
                    <a:pt x="67" y="0"/>
                    <a:pt x="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1"/>
            <p:cNvSpPr/>
            <p:nvPr/>
          </p:nvSpPr>
          <p:spPr>
            <a:xfrm>
              <a:off x="5249750" y="2806400"/>
              <a:ext cx="30875" cy="12750"/>
            </a:xfrm>
            <a:custGeom>
              <a:rect b="b" l="l" r="r" t="t"/>
              <a:pathLst>
                <a:path extrusionOk="0" h="510" w="1235">
                  <a:moveTo>
                    <a:pt x="351" y="1"/>
                  </a:moveTo>
                  <a:cubicBezTo>
                    <a:pt x="234" y="1"/>
                    <a:pt x="117" y="26"/>
                    <a:pt x="1" y="76"/>
                  </a:cubicBezTo>
                  <a:cubicBezTo>
                    <a:pt x="234" y="76"/>
                    <a:pt x="468" y="109"/>
                    <a:pt x="668" y="176"/>
                  </a:cubicBezTo>
                  <a:cubicBezTo>
                    <a:pt x="868" y="243"/>
                    <a:pt x="1068" y="376"/>
                    <a:pt x="1235" y="510"/>
                  </a:cubicBezTo>
                  <a:cubicBezTo>
                    <a:pt x="1135" y="309"/>
                    <a:pt x="935" y="143"/>
                    <a:pt x="701" y="76"/>
                  </a:cubicBezTo>
                  <a:cubicBezTo>
                    <a:pt x="584" y="26"/>
                    <a:pt x="468" y="1"/>
                    <a:pt x="35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1"/>
            <p:cNvSpPr/>
            <p:nvPr/>
          </p:nvSpPr>
          <p:spPr>
            <a:xfrm>
              <a:off x="5283100" y="2844150"/>
              <a:ext cx="332775" cy="20925"/>
            </a:xfrm>
            <a:custGeom>
              <a:rect b="b" l="l" r="r" t="t"/>
              <a:pathLst>
                <a:path extrusionOk="0" h="837" w="13311">
                  <a:moveTo>
                    <a:pt x="13177" y="0"/>
                  </a:moveTo>
                  <a:lnTo>
                    <a:pt x="12777" y="34"/>
                  </a:lnTo>
                  <a:cubicBezTo>
                    <a:pt x="12443" y="100"/>
                    <a:pt x="11976" y="167"/>
                    <a:pt x="11376" y="267"/>
                  </a:cubicBezTo>
                  <a:cubicBezTo>
                    <a:pt x="10141" y="401"/>
                    <a:pt x="8474" y="601"/>
                    <a:pt x="6606" y="667"/>
                  </a:cubicBezTo>
                  <a:cubicBezTo>
                    <a:pt x="5777" y="713"/>
                    <a:pt x="4976" y="731"/>
                    <a:pt x="4233" y="731"/>
                  </a:cubicBezTo>
                  <a:cubicBezTo>
                    <a:pt x="3330" y="731"/>
                    <a:pt x="2513" y="704"/>
                    <a:pt x="1836" y="667"/>
                  </a:cubicBezTo>
                  <a:cubicBezTo>
                    <a:pt x="1235" y="634"/>
                    <a:pt x="735" y="634"/>
                    <a:pt x="401" y="601"/>
                  </a:cubicBezTo>
                  <a:lnTo>
                    <a:pt x="1" y="601"/>
                  </a:lnTo>
                  <a:lnTo>
                    <a:pt x="401" y="667"/>
                  </a:lnTo>
                  <a:cubicBezTo>
                    <a:pt x="735" y="701"/>
                    <a:pt x="1235" y="734"/>
                    <a:pt x="1836" y="768"/>
                  </a:cubicBezTo>
                  <a:cubicBezTo>
                    <a:pt x="2712" y="813"/>
                    <a:pt x="3585" y="836"/>
                    <a:pt x="4457" y="836"/>
                  </a:cubicBezTo>
                  <a:cubicBezTo>
                    <a:pt x="6772" y="836"/>
                    <a:pt x="9074" y="673"/>
                    <a:pt x="11376" y="334"/>
                  </a:cubicBezTo>
                  <a:cubicBezTo>
                    <a:pt x="11976" y="267"/>
                    <a:pt x="12476" y="167"/>
                    <a:pt x="12810" y="100"/>
                  </a:cubicBezTo>
                  <a:lnTo>
                    <a:pt x="13177" y="34"/>
                  </a:lnTo>
                  <a:lnTo>
                    <a:pt x="1331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1"/>
            <p:cNvSpPr/>
            <p:nvPr/>
          </p:nvSpPr>
          <p:spPr>
            <a:xfrm>
              <a:off x="2437750" y="4293000"/>
              <a:ext cx="378625" cy="232375"/>
            </a:xfrm>
            <a:custGeom>
              <a:rect b="b" l="l" r="r" t="t"/>
              <a:pathLst>
                <a:path extrusionOk="0" h="9295" w="15145">
                  <a:moveTo>
                    <a:pt x="7771" y="0"/>
                  </a:moveTo>
                  <a:cubicBezTo>
                    <a:pt x="4459" y="0"/>
                    <a:pt x="1226" y="1992"/>
                    <a:pt x="0" y="5525"/>
                  </a:cubicBezTo>
                  <a:lnTo>
                    <a:pt x="968" y="9294"/>
                  </a:lnTo>
                  <a:cubicBezTo>
                    <a:pt x="1335" y="7993"/>
                    <a:pt x="2135" y="6793"/>
                    <a:pt x="3369" y="6226"/>
                  </a:cubicBezTo>
                  <a:cubicBezTo>
                    <a:pt x="3817" y="6027"/>
                    <a:pt x="4311" y="5944"/>
                    <a:pt x="4822" y="5944"/>
                  </a:cubicBezTo>
                  <a:cubicBezTo>
                    <a:pt x="5682" y="5944"/>
                    <a:pt x="6590" y="6179"/>
                    <a:pt x="7406" y="6492"/>
                  </a:cubicBezTo>
                  <a:cubicBezTo>
                    <a:pt x="8707" y="6959"/>
                    <a:pt x="9974" y="7593"/>
                    <a:pt x="11375" y="7660"/>
                  </a:cubicBezTo>
                  <a:cubicBezTo>
                    <a:pt x="11467" y="7666"/>
                    <a:pt x="11559" y="7670"/>
                    <a:pt x="11652" y="7670"/>
                  </a:cubicBezTo>
                  <a:cubicBezTo>
                    <a:pt x="12973" y="7670"/>
                    <a:pt x="14339" y="7008"/>
                    <a:pt x="14744" y="5792"/>
                  </a:cubicBezTo>
                  <a:cubicBezTo>
                    <a:pt x="15144" y="4524"/>
                    <a:pt x="14377" y="3190"/>
                    <a:pt x="13443" y="2289"/>
                  </a:cubicBezTo>
                  <a:cubicBezTo>
                    <a:pt x="11808" y="730"/>
                    <a:pt x="9775" y="0"/>
                    <a:pt x="7771"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1"/>
            <p:cNvSpPr/>
            <p:nvPr/>
          </p:nvSpPr>
          <p:spPr>
            <a:xfrm>
              <a:off x="2437750" y="4293000"/>
              <a:ext cx="378625" cy="232375"/>
            </a:xfrm>
            <a:custGeom>
              <a:rect b="b" l="l" r="r" t="t"/>
              <a:pathLst>
                <a:path extrusionOk="0" h="9295" w="15145">
                  <a:moveTo>
                    <a:pt x="7771" y="0"/>
                  </a:moveTo>
                  <a:cubicBezTo>
                    <a:pt x="4459" y="0"/>
                    <a:pt x="1226" y="1992"/>
                    <a:pt x="0" y="5525"/>
                  </a:cubicBezTo>
                  <a:lnTo>
                    <a:pt x="968" y="9294"/>
                  </a:lnTo>
                  <a:cubicBezTo>
                    <a:pt x="1335" y="7993"/>
                    <a:pt x="2135" y="6793"/>
                    <a:pt x="3369" y="6226"/>
                  </a:cubicBezTo>
                  <a:cubicBezTo>
                    <a:pt x="3817" y="6027"/>
                    <a:pt x="4311" y="5944"/>
                    <a:pt x="4822" y="5944"/>
                  </a:cubicBezTo>
                  <a:cubicBezTo>
                    <a:pt x="5682" y="5944"/>
                    <a:pt x="6590" y="6179"/>
                    <a:pt x="7406" y="6492"/>
                  </a:cubicBezTo>
                  <a:cubicBezTo>
                    <a:pt x="8707" y="6959"/>
                    <a:pt x="9974" y="7593"/>
                    <a:pt x="11375" y="7660"/>
                  </a:cubicBezTo>
                  <a:cubicBezTo>
                    <a:pt x="11467" y="7666"/>
                    <a:pt x="11559" y="7670"/>
                    <a:pt x="11652" y="7670"/>
                  </a:cubicBezTo>
                  <a:cubicBezTo>
                    <a:pt x="12973" y="7670"/>
                    <a:pt x="14339" y="7008"/>
                    <a:pt x="14744" y="5792"/>
                  </a:cubicBezTo>
                  <a:cubicBezTo>
                    <a:pt x="15144" y="4524"/>
                    <a:pt x="14377" y="3190"/>
                    <a:pt x="13443" y="2289"/>
                  </a:cubicBezTo>
                  <a:cubicBezTo>
                    <a:pt x="11808" y="730"/>
                    <a:pt x="9775" y="0"/>
                    <a:pt x="77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1"/>
            <p:cNvSpPr/>
            <p:nvPr/>
          </p:nvSpPr>
          <p:spPr>
            <a:xfrm>
              <a:off x="2137525" y="4265875"/>
              <a:ext cx="562925" cy="415775"/>
            </a:xfrm>
            <a:custGeom>
              <a:rect b="b" l="l" r="r" t="t"/>
              <a:pathLst>
                <a:path extrusionOk="0" h="16631" w="22517">
                  <a:moveTo>
                    <a:pt x="15183" y="0"/>
                  </a:moveTo>
                  <a:cubicBezTo>
                    <a:pt x="12297" y="0"/>
                    <a:pt x="9417" y="696"/>
                    <a:pt x="6806" y="2073"/>
                  </a:cubicBezTo>
                  <a:cubicBezTo>
                    <a:pt x="4337" y="3408"/>
                    <a:pt x="2102" y="5376"/>
                    <a:pt x="1102" y="8011"/>
                  </a:cubicBezTo>
                  <a:cubicBezTo>
                    <a:pt x="101" y="10646"/>
                    <a:pt x="1" y="14015"/>
                    <a:pt x="2036" y="15950"/>
                  </a:cubicBezTo>
                  <a:cubicBezTo>
                    <a:pt x="3188" y="16411"/>
                    <a:pt x="4381" y="16630"/>
                    <a:pt x="5558" y="16630"/>
                  </a:cubicBezTo>
                  <a:cubicBezTo>
                    <a:pt x="9147" y="16630"/>
                    <a:pt x="12578" y="14589"/>
                    <a:pt x="14211" y="11147"/>
                  </a:cubicBezTo>
                  <a:cubicBezTo>
                    <a:pt x="15112" y="9212"/>
                    <a:pt x="15378" y="6944"/>
                    <a:pt x="16479" y="5109"/>
                  </a:cubicBezTo>
                  <a:cubicBezTo>
                    <a:pt x="17780" y="3007"/>
                    <a:pt x="20048" y="1673"/>
                    <a:pt x="22517" y="1573"/>
                  </a:cubicBezTo>
                  <a:cubicBezTo>
                    <a:pt x="20181" y="521"/>
                    <a:pt x="17679" y="0"/>
                    <a:pt x="15183"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1"/>
            <p:cNvSpPr/>
            <p:nvPr/>
          </p:nvSpPr>
          <p:spPr>
            <a:xfrm>
              <a:off x="2081650" y="3538175"/>
              <a:ext cx="368625" cy="836250"/>
            </a:xfrm>
            <a:custGeom>
              <a:rect b="b" l="l" r="r" t="t"/>
              <a:pathLst>
                <a:path extrusionOk="0" h="33450" w="14745">
                  <a:moveTo>
                    <a:pt x="4845" y="1"/>
                  </a:moveTo>
                  <a:cubicBezTo>
                    <a:pt x="3794" y="1"/>
                    <a:pt x="2775" y="307"/>
                    <a:pt x="1969" y="993"/>
                  </a:cubicBezTo>
                  <a:cubicBezTo>
                    <a:pt x="368" y="2294"/>
                    <a:pt x="1" y="4629"/>
                    <a:pt x="268" y="6664"/>
                  </a:cubicBezTo>
                  <a:cubicBezTo>
                    <a:pt x="535" y="8699"/>
                    <a:pt x="1335" y="10667"/>
                    <a:pt x="1635" y="12702"/>
                  </a:cubicBezTo>
                  <a:cubicBezTo>
                    <a:pt x="2202" y="16137"/>
                    <a:pt x="1402" y="19607"/>
                    <a:pt x="1068" y="23076"/>
                  </a:cubicBezTo>
                  <a:cubicBezTo>
                    <a:pt x="735" y="26545"/>
                    <a:pt x="1035" y="30781"/>
                    <a:pt x="3270" y="33450"/>
                  </a:cubicBezTo>
                  <a:lnTo>
                    <a:pt x="3470" y="33450"/>
                  </a:lnTo>
                  <a:cubicBezTo>
                    <a:pt x="8440" y="31949"/>
                    <a:pt x="11843" y="27479"/>
                    <a:pt x="13310" y="22475"/>
                  </a:cubicBezTo>
                  <a:cubicBezTo>
                    <a:pt x="14745" y="17472"/>
                    <a:pt x="14111" y="12034"/>
                    <a:pt x="12343" y="7131"/>
                  </a:cubicBezTo>
                  <a:cubicBezTo>
                    <a:pt x="11542" y="4896"/>
                    <a:pt x="10442" y="2661"/>
                    <a:pt x="8540" y="1260"/>
                  </a:cubicBezTo>
                  <a:cubicBezTo>
                    <a:pt x="7490" y="467"/>
                    <a:pt x="6143" y="1"/>
                    <a:pt x="4845" y="1"/>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1"/>
            <p:cNvSpPr/>
            <p:nvPr/>
          </p:nvSpPr>
          <p:spPr>
            <a:xfrm>
              <a:off x="2136700" y="4310200"/>
              <a:ext cx="359450" cy="608800"/>
            </a:xfrm>
            <a:custGeom>
              <a:rect b="b" l="l" r="r" t="t"/>
              <a:pathLst>
                <a:path extrusionOk="0" h="24352" w="14378">
                  <a:moveTo>
                    <a:pt x="14377" y="0"/>
                  </a:moveTo>
                  <a:lnTo>
                    <a:pt x="14377" y="0"/>
                  </a:lnTo>
                  <a:cubicBezTo>
                    <a:pt x="14277" y="34"/>
                    <a:pt x="14211" y="67"/>
                    <a:pt x="14110" y="100"/>
                  </a:cubicBezTo>
                  <a:lnTo>
                    <a:pt x="13310" y="434"/>
                  </a:lnTo>
                  <a:cubicBezTo>
                    <a:pt x="12943" y="601"/>
                    <a:pt x="12509" y="801"/>
                    <a:pt x="12042" y="1068"/>
                  </a:cubicBezTo>
                  <a:cubicBezTo>
                    <a:pt x="11575" y="1335"/>
                    <a:pt x="11042" y="1635"/>
                    <a:pt x="10475" y="2035"/>
                  </a:cubicBezTo>
                  <a:cubicBezTo>
                    <a:pt x="9140" y="2902"/>
                    <a:pt x="7906" y="3936"/>
                    <a:pt x="6805" y="5071"/>
                  </a:cubicBezTo>
                  <a:cubicBezTo>
                    <a:pt x="5438" y="6505"/>
                    <a:pt x="4237" y="8073"/>
                    <a:pt x="3269" y="9774"/>
                  </a:cubicBezTo>
                  <a:cubicBezTo>
                    <a:pt x="2335" y="11475"/>
                    <a:pt x="1602" y="13310"/>
                    <a:pt x="1135" y="15245"/>
                  </a:cubicBezTo>
                  <a:cubicBezTo>
                    <a:pt x="768" y="16779"/>
                    <a:pt x="467" y="18347"/>
                    <a:pt x="267" y="19948"/>
                  </a:cubicBezTo>
                  <a:cubicBezTo>
                    <a:pt x="100" y="21282"/>
                    <a:pt x="34" y="22383"/>
                    <a:pt x="0" y="23150"/>
                  </a:cubicBezTo>
                  <a:lnTo>
                    <a:pt x="0" y="24017"/>
                  </a:lnTo>
                  <a:cubicBezTo>
                    <a:pt x="0" y="24118"/>
                    <a:pt x="0" y="24218"/>
                    <a:pt x="0" y="24351"/>
                  </a:cubicBezTo>
                  <a:cubicBezTo>
                    <a:pt x="0" y="24218"/>
                    <a:pt x="34" y="24118"/>
                    <a:pt x="34" y="24017"/>
                  </a:cubicBezTo>
                  <a:cubicBezTo>
                    <a:pt x="34" y="23817"/>
                    <a:pt x="67" y="23517"/>
                    <a:pt x="67" y="23150"/>
                  </a:cubicBezTo>
                  <a:cubicBezTo>
                    <a:pt x="134" y="22383"/>
                    <a:pt x="201" y="21316"/>
                    <a:pt x="401" y="19948"/>
                  </a:cubicBezTo>
                  <a:cubicBezTo>
                    <a:pt x="801" y="17279"/>
                    <a:pt x="1368" y="13477"/>
                    <a:pt x="3436" y="9874"/>
                  </a:cubicBezTo>
                  <a:cubicBezTo>
                    <a:pt x="4404" y="8173"/>
                    <a:pt x="5571" y="6605"/>
                    <a:pt x="6905" y="5204"/>
                  </a:cubicBezTo>
                  <a:cubicBezTo>
                    <a:pt x="8006" y="4070"/>
                    <a:pt x="9240" y="3036"/>
                    <a:pt x="10541" y="2135"/>
                  </a:cubicBezTo>
                  <a:cubicBezTo>
                    <a:pt x="11108" y="1735"/>
                    <a:pt x="11609" y="1435"/>
                    <a:pt x="12109" y="1168"/>
                  </a:cubicBezTo>
                  <a:cubicBezTo>
                    <a:pt x="12576" y="901"/>
                    <a:pt x="12976" y="701"/>
                    <a:pt x="13310" y="501"/>
                  </a:cubicBezTo>
                  <a:lnTo>
                    <a:pt x="14110" y="134"/>
                  </a:lnTo>
                  <a:cubicBezTo>
                    <a:pt x="14211" y="100"/>
                    <a:pt x="14311" y="34"/>
                    <a:pt x="14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1"/>
            <p:cNvSpPr/>
            <p:nvPr/>
          </p:nvSpPr>
          <p:spPr>
            <a:xfrm>
              <a:off x="1547100" y="4112550"/>
              <a:ext cx="373625" cy="250675"/>
            </a:xfrm>
            <a:custGeom>
              <a:rect b="b" l="l" r="r" t="t"/>
              <a:pathLst>
                <a:path extrusionOk="0" h="10027" w="14945">
                  <a:moveTo>
                    <a:pt x="13869" y="3634"/>
                  </a:moveTo>
                  <a:lnTo>
                    <a:pt x="14945" y="4037"/>
                  </a:lnTo>
                  <a:cubicBezTo>
                    <a:pt x="14622" y="3808"/>
                    <a:pt x="14254" y="3679"/>
                    <a:pt x="13869" y="3634"/>
                  </a:cubicBezTo>
                  <a:close/>
                  <a:moveTo>
                    <a:pt x="4171" y="1"/>
                  </a:moveTo>
                  <a:cubicBezTo>
                    <a:pt x="1" y="2502"/>
                    <a:pt x="34" y="4804"/>
                    <a:pt x="735" y="6972"/>
                  </a:cubicBezTo>
                  <a:cubicBezTo>
                    <a:pt x="1277" y="8709"/>
                    <a:pt x="3078" y="10026"/>
                    <a:pt x="4881" y="10026"/>
                  </a:cubicBezTo>
                  <a:cubicBezTo>
                    <a:pt x="5294" y="10026"/>
                    <a:pt x="5707" y="9957"/>
                    <a:pt x="6105" y="9808"/>
                  </a:cubicBezTo>
                  <a:cubicBezTo>
                    <a:pt x="7273" y="9341"/>
                    <a:pt x="8173" y="8307"/>
                    <a:pt x="8907" y="7272"/>
                  </a:cubicBezTo>
                  <a:cubicBezTo>
                    <a:pt x="9641" y="6205"/>
                    <a:pt x="10342" y="5104"/>
                    <a:pt x="11376" y="4337"/>
                  </a:cubicBezTo>
                  <a:cubicBezTo>
                    <a:pt x="11994" y="3898"/>
                    <a:pt x="12780" y="3614"/>
                    <a:pt x="13533" y="3614"/>
                  </a:cubicBezTo>
                  <a:cubicBezTo>
                    <a:pt x="13646" y="3614"/>
                    <a:pt x="13758" y="3620"/>
                    <a:pt x="13869" y="3634"/>
                  </a:cubicBezTo>
                  <a:lnTo>
                    <a:pt x="13869" y="3634"/>
                  </a:lnTo>
                  <a:lnTo>
                    <a:pt x="4171"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1"/>
            <p:cNvSpPr/>
            <p:nvPr/>
          </p:nvSpPr>
          <p:spPr>
            <a:xfrm>
              <a:off x="1547100" y="4112550"/>
              <a:ext cx="373625" cy="250675"/>
            </a:xfrm>
            <a:custGeom>
              <a:rect b="b" l="l" r="r" t="t"/>
              <a:pathLst>
                <a:path extrusionOk="0" h="10027" w="14945">
                  <a:moveTo>
                    <a:pt x="13869" y="3634"/>
                  </a:moveTo>
                  <a:lnTo>
                    <a:pt x="14945" y="4037"/>
                  </a:lnTo>
                  <a:cubicBezTo>
                    <a:pt x="14622" y="3808"/>
                    <a:pt x="14254" y="3679"/>
                    <a:pt x="13869" y="3634"/>
                  </a:cubicBezTo>
                  <a:close/>
                  <a:moveTo>
                    <a:pt x="4171" y="1"/>
                  </a:moveTo>
                  <a:cubicBezTo>
                    <a:pt x="1" y="2502"/>
                    <a:pt x="34" y="4804"/>
                    <a:pt x="735" y="6972"/>
                  </a:cubicBezTo>
                  <a:cubicBezTo>
                    <a:pt x="1277" y="8709"/>
                    <a:pt x="3078" y="10026"/>
                    <a:pt x="4881" y="10026"/>
                  </a:cubicBezTo>
                  <a:cubicBezTo>
                    <a:pt x="5294" y="10026"/>
                    <a:pt x="5707" y="9957"/>
                    <a:pt x="6105" y="9808"/>
                  </a:cubicBezTo>
                  <a:cubicBezTo>
                    <a:pt x="7273" y="9341"/>
                    <a:pt x="8173" y="8307"/>
                    <a:pt x="8907" y="7272"/>
                  </a:cubicBezTo>
                  <a:cubicBezTo>
                    <a:pt x="9641" y="6205"/>
                    <a:pt x="10342" y="5104"/>
                    <a:pt x="11376" y="4337"/>
                  </a:cubicBezTo>
                  <a:cubicBezTo>
                    <a:pt x="11994" y="3898"/>
                    <a:pt x="12780" y="3614"/>
                    <a:pt x="13533" y="3614"/>
                  </a:cubicBezTo>
                  <a:cubicBezTo>
                    <a:pt x="13646" y="3614"/>
                    <a:pt x="13758" y="3620"/>
                    <a:pt x="13869" y="3634"/>
                  </a:cubicBezTo>
                  <a:lnTo>
                    <a:pt x="13869" y="3634"/>
                  </a:lnTo>
                  <a:lnTo>
                    <a:pt x="417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1"/>
            <p:cNvSpPr/>
            <p:nvPr/>
          </p:nvSpPr>
          <p:spPr>
            <a:xfrm>
              <a:off x="1573800" y="4040350"/>
              <a:ext cx="510375" cy="331125"/>
            </a:xfrm>
            <a:custGeom>
              <a:rect b="b" l="l" r="r" t="t"/>
              <a:pathLst>
                <a:path extrusionOk="0" h="13245" w="20415">
                  <a:moveTo>
                    <a:pt x="13003" y="0"/>
                  </a:moveTo>
                  <a:cubicBezTo>
                    <a:pt x="12659" y="0"/>
                    <a:pt x="12315" y="9"/>
                    <a:pt x="11976" y="20"/>
                  </a:cubicBezTo>
                  <a:cubicBezTo>
                    <a:pt x="9707" y="87"/>
                    <a:pt x="7406" y="253"/>
                    <a:pt x="5237" y="1054"/>
                  </a:cubicBezTo>
                  <a:cubicBezTo>
                    <a:pt x="3103" y="1855"/>
                    <a:pt x="934" y="3556"/>
                    <a:pt x="0" y="5657"/>
                  </a:cubicBezTo>
                  <a:cubicBezTo>
                    <a:pt x="745" y="4620"/>
                    <a:pt x="2206" y="4085"/>
                    <a:pt x="3600" y="4085"/>
                  </a:cubicBezTo>
                  <a:cubicBezTo>
                    <a:pt x="4268" y="4085"/>
                    <a:pt x="4920" y="4208"/>
                    <a:pt x="5471" y="4456"/>
                  </a:cubicBezTo>
                  <a:cubicBezTo>
                    <a:pt x="7172" y="5190"/>
                    <a:pt x="8406" y="6691"/>
                    <a:pt x="9540" y="8159"/>
                  </a:cubicBezTo>
                  <a:cubicBezTo>
                    <a:pt x="10675" y="9660"/>
                    <a:pt x="11709" y="11228"/>
                    <a:pt x="13276" y="12262"/>
                  </a:cubicBezTo>
                  <a:cubicBezTo>
                    <a:pt x="14195" y="12868"/>
                    <a:pt x="15309" y="13245"/>
                    <a:pt x="16382" y="13245"/>
                  </a:cubicBezTo>
                  <a:cubicBezTo>
                    <a:pt x="17140" y="13245"/>
                    <a:pt x="17878" y="13057"/>
                    <a:pt x="18514" y="12629"/>
                  </a:cubicBezTo>
                  <a:cubicBezTo>
                    <a:pt x="19514" y="11895"/>
                    <a:pt x="20148" y="10794"/>
                    <a:pt x="20281" y="9560"/>
                  </a:cubicBezTo>
                  <a:cubicBezTo>
                    <a:pt x="20415" y="8326"/>
                    <a:pt x="20348" y="7125"/>
                    <a:pt x="20048" y="5924"/>
                  </a:cubicBezTo>
                  <a:cubicBezTo>
                    <a:pt x="19681" y="4190"/>
                    <a:pt x="19081" y="2355"/>
                    <a:pt x="17680" y="1254"/>
                  </a:cubicBezTo>
                  <a:cubicBezTo>
                    <a:pt x="16378" y="202"/>
                    <a:pt x="14686" y="0"/>
                    <a:pt x="13003"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a:off x="1790625" y="4055000"/>
              <a:ext cx="260200" cy="780600"/>
            </a:xfrm>
            <a:custGeom>
              <a:rect b="b" l="l" r="r" t="t"/>
              <a:pathLst>
                <a:path extrusionOk="0" h="31224" w="10408">
                  <a:moveTo>
                    <a:pt x="0" y="1"/>
                  </a:moveTo>
                  <a:lnTo>
                    <a:pt x="434" y="168"/>
                  </a:lnTo>
                  <a:cubicBezTo>
                    <a:pt x="567" y="234"/>
                    <a:pt x="767" y="301"/>
                    <a:pt x="968" y="401"/>
                  </a:cubicBezTo>
                  <a:cubicBezTo>
                    <a:pt x="2102" y="968"/>
                    <a:pt x="3136" y="1669"/>
                    <a:pt x="4070" y="2536"/>
                  </a:cubicBezTo>
                  <a:cubicBezTo>
                    <a:pt x="4704" y="3137"/>
                    <a:pt x="5304" y="3770"/>
                    <a:pt x="5838" y="4471"/>
                  </a:cubicBezTo>
                  <a:cubicBezTo>
                    <a:pt x="7105" y="6139"/>
                    <a:pt x="8073" y="8040"/>
                    <a:pt x="8706" y="10041"/>
                  </a:cubicBezTo>
                  <a:cubicBezTo>
                    <a:pt x="9040" y="11176"/>
                    <a:pt x="9273" y="12343"/>
                    <a:pt x="9407" y="13511"/>
                  </a:cubicBezTo>
                  <a:cubicBezTo>
                    <a:pt x="9740" y="15946"/>
                    <a:pt x="9874" y="18281"/>
                    <a:pt x="10007" y="20382"/>
                  </a:cubicBezTo>
                  <a:cubicBezTo>
                    <a:pt x="10107" y="22517"/>
                    <a:pt x="10174" y="24418"/>
                    <a:pt x="10241" y="26020"/>
                  </a:cubicBezTo>
                  <a:cubicBezTo>
                    <a:pt x="10274" y="27621"/>
                    <a:pt x="10308" y="28888"/>
                    <a:pt x="10341" y="29822"/>
                  </a:cubicBezTo>
                  <a:cubicBezTo>
                    <a:pt x="10374" y="30256"/>
                    <a:pt x="10374" y="30590"/>
                    <a:pt x="10374" y="30856"/>
                  </a:cubicBezTo>
                  <a:lnTo>
                    <a:pt x="10374" y="31123"/>
                  </a:lnTo>
                  <a:lnTo>
                    <a:pt x="10374" y="31223"/>
                  </a:lnTo>
                  <a:cubicBezTo>
                    <a:pt x="10374" y="31223"/>
                    <a:pt x="10408" y="31223"/>
                    <a:pt x="10408" y="31157"/>
                  </a:cubicBezTo>
                  <a:lnTo>
                    <a:pt x="10408" y="30890"/>
                  </a:lnTo>
                  <a:lnTo>
                    <a:pt x="10408" y="29856"/>
                  </a:lnTo>
                  <a:cubicBezTo>
                    <a:pt x="10408" y="28955"/>
                    <a:pt x="10374" y="27654"/>
                    <a:pt x="10341" y="26053"/>
                  </a:cubicBezTo>
                  <a:cubicBezTo>
                    <a:pt x="10308" y="24452"/>
                    <a:pt x="10274" y="22517"/>
                    <a:pt x="10174" y="20416"/>
                  </a:cubicBezTo>
                  <a:cubicBezTo>
                    <a:pt x="10041" y="18281"/>
                    <a:pt x="9907" y="15946"/>
                    <a:pt x="9574" y="13511"/>
                  </a:cubicBezTo>
                  <a:cubicBezTo>
                    <a:pt x="9440" y="12343"/>
                    <a:pt x="9207" y="11176"/>
                    <a:pt x="8873" y="10008"/>
                  </a:cubicBezTo>
                  <a:cubicBezTo>
                    <a:pt x="8540" y="8941"/>
                    <a:pt x="8106" y="7907"/>
                    <a:pt x="7572" y="6939"/>
                  </a:cubicBezTo>
                  <a:cubicBezTo>
                    <a:pt x="7105" y="6039"/>
                    <a:pt x="6572" y="5205"/>
                    <a:pt x="5938" y="4404"/>
                  </a:cubicBezTo>
                  <a:cubicBezTo>
                    <a:pt x="5404" y="3704"/>
                    <a:pt x="4804" y="3070"/>
                    <a:pt x="4170" y="2469"/>
                  </a:cubicBezTo>
                  <a:cubicBezTo>
                    <a:pt x="3202" y="1602"/>
                    <a:pt x="2135" y="902"/>
                    <a:pt x="968" y="368"/>
                  </a:cubicBezTo>
                  <a:cubicBezTo>
                    <a:pt x="767" y="301"/>
                    <a:pt x="601" y="201"/>
                    <a:pt x="434" y="134"/>
                  </a:cubicBez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a:off x="2067475" y="3738125"/>
              <a:ext cx="172650" cy="1144175"/>
            </a:xfrm>
            <a:custGeom>
              <a:rect b="b" l="l" r="r" t="t"/>
              <a:pathLst>
                <a:path extrusionOk="0" h="45767" w="6906">
                  <a:moveTo>
                    <a:pt x="6339" y="0"/>
                  </a:moveTo>
                  <a:lnTo>
                    <a:pt x="6339" y="367"/>
                  </a:lnTo>
                  <a:cubicBezTo>
                    <a:pt x="6339" y="701"/>
                    <a:pt x="6372" y="1168"/>
                    <a:pt x="6405" y="1735"/>
                  </a:cubicBezTo>
                  <a:cubicBezTo>
                    <a:pt x="6472" y="2902"/>
                    <a:pt x="6605" y="4637"/>
                    <a:pt x="6672" y="6738"/>
                  </a:cubicBezTo>
                  <a:cubicBezTo>
                    <a:pt x="6772" y="9207"/>
                    <a:pt x="6739" y="11709"/>
                    <a:pt x="6539" y="14177"/>
                  </a:cubicBezTo>
                  <a:cubicBezTo>
                    <a:pt x="6405" y="15645"/>
                    <a:pt x="6205" y="17079"/>
                    <a:pt x="5938" y="18513"/>
                  </a:cubicBezTo>
                  <a:cubicBezTo>
                    <a:pt x="5638" y="20081"/>
                    <a:pt x="5238" y="21582"/>
                    <a:pt x="4737" y="23083"/>
                  </a:cubicBezTo>
                  <a:cubicBezTo>
                    <a:pt x="3770" y="26152"/>
                    <a:pt x="2569" y="29021"/>
                    <a:pt x="1735" y="31690"/>
                  </a:cubicBezTo>
                  <a:cubicBezTo>
                    <a:pt x="935" y="34058"/>
                    <a:pt x="401" y="36526"/>
                    <a:pt x="168" y="38995"/>
                  </a:cubicBezTo>
                  <a:cubicBezTo>
                    <a:pt x="1" y="40663"/>
                    <a:pt x="67" y="42331"/>
                    <a:pt x="368" y="43998"/>
                  </a:cubicBezTo>
                  <a:cubicBezTo>
                    <a:pt x="468" y="44599"/>
                    <a:pt x="601" y="45199"/>
                    <a:pt x="801" y="45766"/>
                  </a:cubicBezTo>
                  <a:cubicBezTo>
                    <a:pt x="801" y="45733"/>
                    <a:pt x="801" y="45700"/>
                    <a:pt x="768" y="45666"/>
                  </a:cubicBezTo>
                  <a:cubicBezTo>
                    <a:pt x="768" y="45600"/>
                    <a:pt x="735" y="45466"/>
                    <a:pt x="701" y="45333"/>
                  </a:cubicBezTo>
                  <a:cubicBezTo>
                    <a:pt x="601" y="45032"/>
                    <a:pt x="501" y="44599"/>
                    <a:pt x="401" y="43998"/>
                  </a:cubicBezTo>
                  <a:cubicBezTo>
                    <a:pt x="168" y="42364"/>
                    <a:pt x="101" y="40663"/>
                    <a:pt x="301" y="38995"/>
                  </a:cubicBezTo>
                  <a:cubicBezTo>
                    <a:pt x="568" y="36526"/>
                    <a:pt x="1102" y="34091"/>
                    <a:pt x="1902" y="31756"/>
                  </a:cubicBezTo>
                  <a:cubicBezTo>
                    <a:pt x="2769" y="29088"/>
                    <a:pt x="3937" y="26219"/>
                    <a:pt x="4904" y="23150"/>
                  </a:cubicBezTo>
                  <a:cubicBezTo>
                    <a:pt x="5405" y="21649"/>
                    <a:pt x="5805" y="20115"/>
                    <a:pt x="6105" y="18547"/>
                  </a:cubicBezTo>
                  <a:cubicBezTo>
                    <a:pt x="6405" y="17112"/>
                    <a:pt x="6572" y="15645"/>
                    <a:pt x="6706" y="14177"/>
                  </a:cubicBezTo>
                  <a:cubicBezTo>
                    <a:pt x="6872" y="11709"/>
                    <a:pt x="6906" y="9207"/>
                    <a:pt x="6806" y="6738"/>
                  </a:cubicBezTo>
                  <a:cubicBezTo>
                    <a:pt x="6706" y="4637"/>
                    <a:pt x="6572" y="2902"/>
                    <a:pt x="6472" y="1735"/>
                  </a:cubicBezTo>
                  <a:cubicBezTo>
                    <a:pt x="6439" y="1168"/>
                    <a:pt x="6405" y="701"/>
                    <a:pt x="6372" y="367"/>
                  </a:cubicBezTo>
                  <a:cubicBezTo>
                    <a:pt x="6339" y="234"/>
                    <a:pt x="6339" y="100"/>
                    <a:pt x="63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1"/>
            <p:cNvSpPr/>
            <p:nvPr/>
          </p:nvSpPr>
          <p:spPr>
            <a:xfrm>
              <a:off x="1845650" y="4835575"/>
              <a:ext cx="499550" cy="94250"/>
            </a:xfrm>
            <a:custGeom>
              <a:rect b="b" l="l" r="r" t="t"/>
              <a:pathLst>
                <a:path extrusionOk="0" h="3770" w="19982">
                  <a:moveTo>
                    <a:pt x="1" y="0"/>
                  </a:moveTo>
                  <a:lnTo>
                    <a:pt x="468" y="3770"/>
                  </a:lnTo>
                  <a:lnTo>
                    <a:pt x="19982" y="3770"/>
                  </a:lnTo>
                  <a:lnTo>
                    <a:pt x="1998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1"/>
            <p:cNvSpPr/>
            <p:nvPr/>
          </p:nvSpPr>
          <p:spPr>
            <a:xfrm>
              <a:off x="1909025" y="4918975"/>
              <a:ext cx="383650" cy="281875"/>
            </a:xfrm>
            <a:custGeom>
              <a:rect b="b" l="l" r="r" t="t"/>
              <a:pathLst>
                <a:path extrusionOk="0" h="11275" w="15346">
                  <a:moveTo>
                    <a:pt x="1" y="0"/>
                  </a:moveTo>
                  <a:lnTo>
                    <a:pt x="2469" y="11275"/>
                  </a:lnTo>
                  <a:lnTo>
                    <a:pt x="13077" y="11275"/>
                  </a:lnTo>
                  <a:lnTo>
                    <a:pt x="15345"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1"/>
            <p:cNvSpPr/>
            <p:nvPr/>
          </p:nvSpPr>
          <p:spPr>
            <a:xfrm>
              <a:off x="1865675" y="4926475"/>
              <a:ext cx="479525" cy="5025"/>
            </a:xfrm>
            <a:custGeom>
              <a:rect b="b" l="l" r="r" t="t"/>
              <a:pathLst>
                <a:path extrusionOk="0" h="201" w="19181">
                  <a:moveTo>
                    <a:pt x="9607" y="0"/>
                  </a:moveTo>
                  <a:cubicBezTo>
                    <a:pt x="4303" y="0"/>
                    <a:pt x="0" y="34"/>
                    <a:pt x="0" y="67"/>
                  </a:cubicBezTo>
                  <a:cubicBezTo>
                    <a:pt x="0" y="134"/>
                    <a:pt x="4303" y="167"/>
                    <a:pt x="9607" y="200"/>
                  </a:cubicBezTo>
                  <a:cubicBezTo>
                    <a:pt x="14911" y="200"/>
                    <a:pt x="19181" y="167"/>
                    <a:pt x="19181" y="134"/>
                  </a:cubicBezTo>
                  <a:cubicBezTo>
                    <a:pt x="19181" y="67"/>
                    <a:pt x="14911" y="0"/>
                    <a:pt x="960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1"/>
            <p:cNvSpPr/>
            <p:nvPr/>
          </p:nvSpPr>
          <p:spPr>
            <a:xfrm>
              <a:off x="1938225" y="5029050"/>
              <a:ext cx="323575" cy="40675"/>
            </a:xfrm>
            <a:custGeom>
              <a:rect b="b" l="l" r="r" t="t"/>
              <a:pathLst>
                <a:path extrusionOk="0" h="1627" w="12943">
                  <a:moveTo>
                    <a:pt x="9140" y="0"/>
                  </a:moveTo>
                  <a:cubicBezTo>
                    <a:pt x="8240" y="0"/>
                    <a:pt x="7339" y="167"/>
                    <a:pt x="6505" y="467"/>
                  </a:cubicBezTo>
                  <a:cubicBezTo>
                    <a:pt x="5604" y="767"/>
                    <a:pt x="4770" y="1134"/>
                    <a:pt x="4003" y="1334"/>
                  </a:cubicBezTo>
                  <a:cubicBezTo>
                    <a:pt x="3536" y="1423"/>
                    <a:pt x="3054" y="1483"/>
                    <a:pt x="2578" y="1483"/>
                  </a:cubicBezTo>
                  <a:cubicBezTo>
                    <a:pt x="2339" y="1483"/>
                    <a:pt x="2102" y="1468"/>
                    <a:pt x="1868" y="1435"/>
                  </a:cubicBezTo>
                  <a:cubicBezTo>
                    <a:pt x="1368" y="1368"/>
                    <a:pt x="901" y="1234"/>
                    <a:pt x="467" y="1034"/>
                  </a:cubicBezTo>
                  <a:cubicBezTo>
                    <a:pt x="167" y="901"/>
                    <a:pt x="0" y="801"/>
                    <a:pt x="0" y="801"/>
                  </a:cubicBezTo>
                  <a:lnTo>
                    <a:pt x="0" y="801"/>
                  </a:lnTo>
                  <a:cubicBezTo>
                    <a:pt x="0" y="834"/>
                    <a:pt x="67" y="867"/>
                    <a:pt x="100" y="901"/>
                  </a:cubicBezTo>
                  <a:cubicBezTo>
                    <a:pt x="201" y="968"/>
                    <a:pt x="301" y="1034"/>
                    <a:pt x="434" y="1101"/>
                  </a:cubicBezTo>
                  <a:cubicBezTo>
                    <a:pt x="868" y="1334"/>
                    <a:pt x="1335" y="1501"/>
                    <a:pt x="1835" y="1568"/>
                  </a:cubicBezTo>
                  <a:cubicBezTo>
                    <a:pt x="2124" y="1607"/>
                    <a:pt x="2414" y="1626"/>
                    <a:pt x="2703" y="1626"/>
                  </a:cubicBezTo>
                  <a:cubicBezTo>
                    <a:pt x="3148" y="1626"/>
                    <a:pt x="3592" y="1582"/>
                    <a:pt x="4037" y="1501"/>
                  </a:cubicBezTo>
                  <a:cubicBezTo>
                    <a:pt x="4837" y="1301"/>
                    <a:pt x="5671" y="968"/>
                    <a:pt x="6572" y="667"/>
                  </a:cubicBezTo>
                  <a:cubicBezTo>
                    <a:pt x="7372" y="367"/>
                    <a:pt x="8240" y="200"/>
                    <a:pt x="9140" y="200"/>
                  </a:cubicBezTo>
                  <a:cubicBezTo>
                    <a:pt x="9841" y="200"/>
                    <a:pt x="10541" y="334"/>
                    <a:pt x="11208" y="601"/>
                  </a:cubicBezTo>
                  <a:cubicBezTo>
                    <a:pt x="11809" y="867"/>
                    <a:pt x="12409" y="1201"/>
                    <a:pt x="12943" y="1601"/>
                  </a:cubicBezTo>
                  <a:cubicBezTo>
                    <a:pt x="12943" y="1601"/>
                    <a:pt x="12910" y="1568"/>
                    <a:pt x="12843" y="1468"/>
                  </a:cubicBezTo>
                  <a:cubicBezTo>
                    <a:pt x="12743" y="1401"/>
                    <a:pt x="12643" y="1301"/>
                    <a:pt x="12543" y="1234"/>
                  </a:cubicBezTo>
                  <a:cubicBezTo>
                    <a:pt x="12142" y="901"/>
                    <a:pt x="11709" y="667"/>
                    <a:pt x="11275" y="467"/>
                  </a:cubicBezTo>
                  <a:cubicBezTo>
                    <a:pt x="10575" y="200"/>
                    <a:pt x="9874" y="34"/>
                    <a:pt x="91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1"/>
            <p:cNvSpPr/>
            <p:nvPr/>
          </p:nvSpPr>
          <p:spPr>
            <a:xfrm>
              <a:off x="1944900" y="5049050"/>
              <a:ext cx="312750" cy="41925"/>
            </a:xfrm>
            <a:custGeom>
              <a:rect b="b" l="l" r="r" t="t"/>
              <a:pathLst>
                <a:path extrusionOk="0" h="1677" w="12510">
                  <a:moveTo>
                    <a:pt x="8840" y="1"/>
                  </a:moveTo>
                  <a:cubicBezTo>
                    <a:pt x="7973" y="1"/>
                    <a:pt x="7105" y="134"/>
                    <a:pt x="6271" y="434"/>
                  </a:cubicBezTo>
                  <a:cubicBezTo>
                    <a:pt x="5437" y="735"/>
                    <a:pt x="4604" y="1068"/>
                    <a:pt x="3870" y="1268"/>
                  </a:cubicBezTo>
                  <a:cubicBezTo>
                    <a:pt x="3287" y="1443"/>
                    <a:pt x="2679" y="1542"/>
                    <a:pt x="2068" y="1542"/>
                  </a:cubicBezTo>
                  <a:cubicBezTo>
                    <a:pt x="1979" y="1542"/>
                    <a:pt x="1890" y="1539"/>
                    <a:pt x="1802" y="1535"/>
                  </a:cubicBezTo>
                  <a:cubicBezTo>
                    <a:pt x="1335" y="1535"/>
                    <a:pt x="901" y="1435"/>
                    <a:pt x="467" y="1235"/>
                  </a:cubicBezTo>
                  <a:cubicBezTo>
                    <a:pt x="167" y="1102"/>
                    <a:pt x="0" y="1002"/>
                    <a:pt x="0" y="1001"/>
                  </a:cubicBezTo>
                  <a:lnTo>
                    <a:pt x="0" y="1001"/>
                  </a:lnTo>
                  <a:cubicBezTo>
                    <a:pt x="0" y="1001"/>
                    <a:pt x="34" y="1035"/>
                    <a:pt x="100" y="1102"/>
                  </a:cubicBezTo>
                  <a:cubicBezTo>
                    <a:pt x="200" y="1168"/>
                    <a:pt x="300" y="1235"/>
                    <a:pt x="434" y="1302"/>
                  </a:cubicBezTo>
                  <a:cubicBezTo>
                    <a:pt x="868" y="1535"/>
                    <a:pt x="1335" y="1635"/>
                    <a:pt x="1802" y="1669"/>
                  </a:cubicBezTo>
                  <a:cubicBezTo>
                    <a:pt x="1915" y="1674"/>
                    <a:pt x="2029" y="1677"/>
                    <a:pt x="2143" y="1677"/>
                  </a:cubicBezTo>
                  <a:cubicBezTo>
                    <a:pt x="2729" y="1677"/>
                    <a:pt x="3316" y="1603"/>
                    <a:pt x="3903" y="1435"/>
                  </a:cubicBezTo>
                  <a:cubicBezTo>
                    <a:pt x="4670" y="1235"/>
                    <a:pt x="5471" y="901"/>
                    <a:pt x="6338" y="601"/>
                  </a:cubicBezTo>
                  <a:cubicBezTo>
                    <a:pt x="7139" y="301"/>
                    <a:pt x="7973" y="168"/>
                    <a:pt x="8840" y="168"/>
                  </a:cubicBezTo>
                  <a:cubicBezTo>
                    <a:pt x="9540" y="168"/>
                    <a:pt x="10208" y="301"/>
                    <a:pt x="10841" y="568"/>
                  </a:cubicBezTo>
                  <a:cubicBezTo>
                    <a:pt x="11442" y="835"/>
                    <a:pt x="12009" y="1168"/>
                    <a:pt x="12509" y="1535"/>
                  </a:cubicBezTo>
                  <a:cubicBezTo>
                    <a:pt x="12509" y="1535"/>
                    <a:pt x="12509" y="1502"/>
                    <a:pt x="12442" y="1468"/>
                  </a:cubicBezTo>
                  <a:cubicBezTo>
                    <a:pt x="12342" y="1368"/>
                    <a:pt x="12242" y="1268"/>
                    <a:pt x="12142" y="1202"/>
                  </a:cubicBezTo>
                  <a:cubicBezTo>
                    <a:pt x="11775" y="901"/>
                    <a:pt x="11375" y="668"/>
                    <a:pt x="10941" y="468"/>
                  </a:cubicBezTo>
                  <a:cubicBezTo>
                    <a:pt x="10274" y="168"/>
                    <a:pt x="9574" y="1"/>
                    <a:pt x="88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1"/>
            <p:cNvSpPr/>
            <p:nvPr/>
          </p:nvSpPr>
          <p:spPr>
            <a:xfrm>
              <a:off x="1932375" y="5006425"/>
              <a:ext cx="334450" cy="43500"/>
            </a:xfrm>
            <a:custGeom>
              <a:rect b="b" l="l" r="r" t="t"/>
              <a:pathLst>
                <a:path extrusionOk="0" h="1740" w="13378">
                  <a:moveTo>
                    <a:pt x="9239" y="0"/>
                  </a:moveTo>
                  <a:cubicBezTo>
                    <a:pt x="8384" y="0"/>
                    <a:pt x="7534" y="166"/>
                    <a:pt x="6739" y="472"/>
                  </a:cubicBezTo>
                  <a:cubicBezTo>
                    <a:pt x="5872" y="805"/>
                    <a:pt x="5004" y="1105"/>
                    <a:pt x="4137" y="1339"/>
                  </a:cubicBezTo>
                  <a:cubicBezTo>
                    <a:pt x="3744" y="1410"/>
                    <a:pt x="3351" y="1444"/>
                    <a:pt x="2957" y="1444"/>
                  </a:cubicBezTo>
                  <a:cubicBezTo>
                    <a:pt x="2617" y="1444"/>
                    <a:pt x="2276" y="1419"/>
                    <a:pt x="1936" y="1372"/>
                  </a:cubicBezTo>
                  <a:cubicBezTo>
                    <a:pt x="1435" y="1305"/>
                    <a:pt x="968" y="1172"/>
                    <a:pt x="501" y="972"/>
                  </a:cubicBezTo>
                  <a:cubicBezTo>
                    <a:pt x="168" y="838"/>
                    <a:pt x="1" y="738"/>
                    <a:pt x="1" y="738"/>
                  </a:cubicBezTo>
                  <a:lnTo>
                    <a:pt x="1" y="738"/>
                  </a:lnTo>
                  <a:cubicBezTo>
                    <a:pt x="1" y="738"/>
                    <a:pt x="34" y="772"/>
                    <a:pt x="101" y="838"/>
                  </a:cubicBezTo>
                  <a:cubicBezTo>
                    <a:pt x="234" y="905"/>
                    <a:pt x="334" y="972"/>
                    <a:pt x="468" y="1039"/>
                  </a:cubicBezTo>
                  <a:cubicBezTo>
                    <a:pt x="935" y="1272"/>
                    <a:pt x="1402" y="1439"/>
                    <a:pt x="1902" y="1506"/>
                  </a:cubicBezTo>
                  <a:cubicBezTo>
                    <a:pt x="2286" y="1572"/>
                    <a:pt x="2669" y="1606"/>
                    <a:pt x="3049" y="1606"/>
                  </a:cubicBezTo>
                  <a:cubicBezTo>
                    <a:pt x="3428" y="1606"/>
                    <a:pt x="3804" y="1572"/>
                    <a:pt x="4171" y="1506"/>
                  </a:cubicBezTo>
                  <a:cubicBezTo>
                    <a:pt x="5071" y="1272"/>
                    <a:pt x="5938" y="1005"/>
                    <a:pt x="6806" y="672"/>
                  </a:cubicBezTo>
                  <a:cubicBezTo>
                    <a:pt x="7570" y="366"/>
                    <a:pt x="8390" y="200"/>
                    <a:pt x="9214" y="200"/>
                  </a:cubicBezTo>
                  <a:cubicBezTo>
                    <a:pt x="9290" y="200"/>
                    <a:pt x="9365" y="202"/>
                    <a:pt x="9441" y="205"/>
                  </a:cubicBezTo>
                  <a:cubicBezTo>
                    <a:pt x="10175" y="238"/>
                    <a:pt x="10909" y="405"/>
                    <a:pt x="11609" y="705"/>
                  </a:cubicBezTo>
                  <a:cubicBezTo>
                    <a:pt x="12210" y="972"/>
                    <a:pt x="12810" y="1339"/>
                    <a:pt x="13377" y="1739"/>
                  </a:cubicBezTo>
                  <a:cubicBezTo>
                    <a:pt x="13377" y="1739"/>
                    <a:pt x="13344" y="1706"/>
                    <a:pt x="13277" y="1639"/>
                  </a:cubicBezTo>
                  <a:cubicBezTo>
                    <a:pt x="13177" y="1539"/>
                    <a:pt x="13077" y="1439"/>
                    <a:pt x="12943" y="1372"/>
                  </a:cubicBezTo>
                  <a:cubicBezTo>
                    <a:pt x="11943" y="572"/>
                    <a:pt x="10742" y="105"/>
                    <a:pt x="9474" y="5"/>
                  </a:cubicBezTo>
                  <a:cubicBezTo>
                    <a:pt x="9396" y="2"/>
                    <a:pt x="9318" y="0"/>
                    <a:pt x="92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1"/>
            <p:cNvSpPr/>
            <p:nvPr/>
          </p:nvSpPr>
          <p:spPr>
            <a:xfrm>
              <a:off x="1859000" y="4928125"/>
              <a:ext cx="491200" cy="4200"/>
            </a:xfrm>
            <a:custGeom>
              <a:rect b="b" l="l" r="r" t="t"/>
              <a:pathLst>
                <a:path extrusionOk="0" h="168" w="19648">
                  <a:moveTo>
                    <a:pt x="9807" y="1"/>
                  </a:moveTo>
                  <a:cubicBezTo>
                    <a:pt x="4404" y="1"/>
                    <a:pt x="0" y="34"/>
                    <a:pt x="0" y="68"/>
                  </a:cubicBezTo>
                  <a:cubicBezTo>
                    <a:pt x="0" y="134"/>
                    <a:pt x="4404" y="168"/>
                    <a:pt x="9807" y="168"/>
                  </a:cubicBezTo>
                  <a:cubicBezTo>
                    <a:pt x="15245" y="168"/>
                    <a:pt x="19648" y="134"/>
                    <a:pt x="19648" y="68"/>
                  </a:cubicBezTo>
                  <a:cubicBezTo>
                    <a:pt x="19648" y="34"/>
                    <a:pt x="15245" y="1"/>
                    <a:pt x="98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1"/>
            <p:cNvSpPr/>
            <p:nvPr/>
          </p:nvSpPr>
          <p:spPr>
            <a:xfrm>
              <a:off x="1500400" y="5198325"/>
              <a:ext cx="4591650" cy="5025"/>
            </a:xfrm>
            <a:custGeom>
              <a:rect b="b" l="l" r="r" t="t"/>
              <a:pathLst>
                <a:path extrusionOk="0" h="201" w="183666">
                  <a:moveTo>
                    <a:pt x="91833" y="1"/>
                  </a:moveTo>
                  <a:cubicBezTo>
                    <a:pt x="41097" y="1"/>
                    <a:pt x="1" y="34"/>
                    <a:pt x="1" y="101"/>
                  </a:cubicBezTo>
                  <a:cubicBezTo>
                    <a:pt x="1" y="167"/>
                    <a:pt x="41130" y="201"/>
                    <a:pt x="91833" y="201"/>
                  </a:cubicBezTo>
                  <a:cubicBezTo>
                    <a:pt x="142536" y="201"/>
                    <a:pt x="183665" y="167"/>
                    <a:pt x="183665" y="101"/>
                  </a:cubicBezTo>
                  <a:cubicBezTo>
                    <a:pt x="183665" y="34"/>
                    <a:pt x="142569" y="1"/>
                    <a:pt x="918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40"/>
          <p:cNvSpPr txBox="1"/>
          <p:nvPr>
            <p:ph type="ctrTitle"/>
          </p:nvPr>
        </p:nvSpPr>
        <p:spPr>
          <a:xfrm>
            <a:off x="5939875" y="1617000"/>
            <a:ext cx="2765700" cy="127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Regression Tree</a:t>
            </a:r>
            <a:endParaRPr/>
          </a:p>
        </p:txBody>
      </p:sp>
      <p:sp>
        <p:nvSpPr>
          <p:cNvPr id="903" name="Google Shape;903;p40"/>
          <p:cNvSpPr txBox="1"/>
          <p:nvPr>
            <p:ph idx="1" type="subTitle"/>
          </p:nvPr>
        </p:nvSpPr>
        <p:spPr>
          <a:xfrm>
            <a:off x="5939875" y="2749100"/>
            <a:ext cx="27657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Unique Item Basket Size </a:t>
            </a:r>
            <a:endParaRPr/>
          </a:p>
        </p:txBody>
      </p:sp>
      <p:sp>
        <p:nvSpPr>
          <p:cNvPr id="904" name="Google Shape;904;p40"/>
          <p:cNvSpPr txBox="1"/>
          <p:nvPr>
            <p:ph idx="2" type="title"/>
          </p:nvPr>
        </p:nvSpPr>
        <p:spPr>
          <a:xfrm>
            <a:off x="3755650" y="1452100"/>
            <a:ext cx="2652300" cy="18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905" name="Google Shape;905;p40"/>
          <p:cNvGrpSpPr/>
          <p:nvPr/>
        </p:nvGrpSpPr>
        <p:grpSpPr>
          <a:xfrm>
            <a:off x="757931" y="1768913"/>
            <a:ext cx="2781462" cy="1605651"/>
            <a:chOff x="1187400" y="2529299"/>
            <a:chExt cx="6769193" cy="2241903"/>
          </a:xfrm>
        </p:grpSpPr>
        <p:sp>
          <p:nvSpPr>
            <p:cNvPr id="906" name="Google Shape;906;p40"/>
            <p:cNvSpPr/>
            <p:nvPr/>
          </p:nvSpPr>
          <p:spPr>
            <a:xfrm>
              <a:off x="3802943" y="2529299"/>
              <a:ext cx="1538100" cy="442500"/>
            </a:xfrm>
            <a:prstGeom prst="roundRect">
              <a:avLst>
                <a:gd fmla="val 50000" name="adj"/>
              </a:avLst>
            </a:pr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07" name="Google Shape;907;p40"/>
            <p:cNvSpPr/>
            <p:nvPr/>
          </p:nvSpPr>
          <p:spPr>
            <a:xfrm>
              <a:off x="5573240" y="3429000"/>
              <a:ext cx="1538100" cy="442500"/>
            </a:xfrm>
            <a:prstGeom prst="roundRect">
              <a:avLst>
                <a:gd fmla="val 50000" name="adj"/>
              </a:avLst>
            </a:prstGeom>
            <a:solidFill>
              <a:srgbClr val="869F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908" name="Google Shape;908;p40"/>
            <p:cNvSpPr/>
            <p:nvPr/>
          </p:nvSpPr>
          <p:spPr>
            <a:xfrm>
              <a:off x="2032647" y="3429000"/>
              <a:ext cx="1538100" cy="442500"/>
            </a:xfrm>
            <a:prstGeom prst="roundRect">
              <a:avLst>
                <a:gd fmla="val 50000" name="adj"/>
              </a:avLst>
            </a:prstGeom>
            <a:solidFill>
              <a:srgbClr val="869F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909" name="Google Shape;909;p40"/>
            <p:cNvSpPr/>
            <p:nvPr/>
          </p:nvSpPr>
          <p:spPr>
            <a:xfrm>
              <a:off x="1187400" y="4328701"/>
              <a:ext cx="1538100" cy="442500"/>
            </a:xfrm>
            <a:prstGeom prst="roundRect">
              <a:avLst>
                <a:gd fmla="val 50000" name="adj"/>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910" name="Google Shape;910;p40"/>
            <p:cNvSpPr/>
            <p:nvPr/>
          </p:nvSpPr>
          <p:spPr>
            <a:xfrm>
              <a:off x="2877893" y="4328701"/>
              <a:ext cx="1538100" cy="442500"/>
            </a:xfrm>
            <a:prstGeom prst="roundRect">
              <a:avLst>
                <a:gd fmla="val 50000" name="adj"/>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911" name="Google Shape;911;p40"/>
            <p:cNvSpPr/>
            <p:nvPr/>
          </p:nvSpPr>
          <p:spPr>
            <a:xfrm>
              <a:off x="4728000" y="4328701"/>
              <a:ext cx="1538100" cy="442500"/>
            </a:xfrm>
            <a:prstGeom prst="roundRect">
              <a:avLst>
                <a:gd fmla="val 50000" name="adj"/>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912" name="Google Shape;912;p40"/>
            <p:cNvSpPr/>
            <p:nvPr/>
          </p:nvSpPr>
          <p:spPr>
            <a:xfrm>
              <a:off x="6418493" y="4328701"/>
              <a:ext cx="1538100" cy="442500"/>
            </a:xfrm>
            <a:prstGeom prst="roundRect">
              <a:avLst>
                <a:gd fmla="val 50000" name="adj"/>
              </a:avLst>
            </a:pr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cxnSp>
          <p:nvCxnSpPr>
            <p:cNvPr id="913" name="Google Shape;913;p40"/>
            <p:cNvCxnSpPr>
              <a:stCxn id="906" idx="2"/>
              <a:endCxn id="907" idx="0"/>
            </p:cNvCxnSpPr>
            <p:nvPr/>
          </p:nvCxnSpPr>
          <p:spPr>
            <a:xfrm flipH="1" rot="-5400000">
              <a:off x="5228843" y="2314949"/>
              <a:ext cx="456900" cy="1770600"/>
            </a:xfrm>
            <a:prstGeom prst="bentConnector3">
              <a:avLst>
                <a:gd fmla="val 50033" name="adj1"/>
              </a:avLst>
            </a:prstGeom>
            <a:noFill/>
            <a:ln cap="flat" cmpd="sng" w="9525">
              <a:solidFill>
                <a:srgbClr val="C2C2C2"/>
              </a:solidFill>
              <a:prstDash val="solid"/>
              <a:round/>
              <a:headEnd len="sm" w="sm" type="none"/>
              <a:tailEnd len="sm" w="sm" type="none"/>
            </a:ln>
          </p:spPr>
        </p:cxnSp>
        <p:cxnSp>
          <p:nvCxnSpPr>
            <p:cNvPr id="914" name="Google Shape;914;p40"/>
            <p:cNvCxnSpPr>
              <a:stCxn id="908" idx="0"/>
              <a:endCxn id="906" idx="2"/>
            </p:cNvCxnSpPr>
            <p:nvPr/>
          </p:nvCxnSpPr>
          <p:spPr>
            <a:xfrm rot="-5400000">
              <a:off x="3458547" y="2315250"/>
              <a:ext cx="456900" cy="1770600"/>
            </a:xfrm>
            <a:prstGeom prst="bentConnector3">
              <a:avLst>
                <a:gd fmla="val 50033" name="adj1"/>
              </a:avLst>
            </a:prstGeom>
            <a:noFill/>
            <a:ln cap="flat" cmpd="sng" w="9525">
              <a:solidFill>
                <a:srgbClr val="C2C2C2"/>
              </a:solidFill>
              <a:prstDash val="solid"/>
              <a:round/>
              <a:headEnd len="sm" w="sm" type="none"/>
              <a:tailEnd len="sm" w="sm" type="none"/>
            </a:ln>
          </p:spPr>
        </p:cxnSp>
        <p:cxnSp>
          <p:nvCxnSpPr>
            <p:cNvPr id="915" name="Google Shape;915;p40"/>
            <p:cNvCxnSpPr>
              <a:stCxn id="908" idx="2"/>
              <a:endCxn id="910" idx="0"/>
            </p:cNvCxnSpPr>
            <p:nvPr/>
          </p:nvCxnSpPr>
          <p:spPr>
            <a:xfrm flipH="1" rot="-5400000">
              <a:off x="2995947" y="3677250"/>
              <a:ext cx="456900" cy="845400"/>
            </a:xfrm>
            <a:prstGeom prst="bentConnector3">
              <a:avLst>
                <a:gd fmla="val 50033" name="adj1"/>
              </a:avLst>
            </a:prstGeom>
            <a:noFill/>
            <a:ln cap="flat" cmpd="sng" w="9525">
              <a:solidFill>
                <a:srgbClr val="C2C2C2"/>
              </a:solidFill>
              <a:prstDash val="solid"/>
              <a:round/>
              <a:headEnd len="sm" w="sm" type="none"/>
              <a:tailEnd len="sm" w="sm" type="none"/>
            </a:ln>
          </p:spPr>
        </p:cxnSp>
        <p:cxnSp>
          <p:nvCxnSpPr>
            <p:cNvPr id="916" name="Google Shape;916;p40"/>
            <p:cNvCxnSpPr>
              <a:stCxn id="909" idx="0"/>
              <a:endCxn id="908" idx="2"/>
            </p:cNvCxnSpPr>
            <p:nvPr/>
          </p:nvCxnSpPr>
          <p:spPr>
            <a:xfrm rot="-5400000">
              <a:off x="2150700" y="3677551"/>
              <a:ext cx="456900" cy="845400"/>
            </a:xfrm>
            <a:prstGeom prst="bentConnector3">
              <a:avLst>
                <a:gd fmla="val 50033" name="adj1"/>
              </a:avLst>
            </a:prstGeom>
            <a:noFill/>
            <a:ln cap="flat" cmpd="sng" w="9525">
              <a:solidFill>
                <a:srgbClr val="C2C2C2"/>
              </a:solidFill>
              <a:prstDash val="solid"/>
              <a:round/>
              <a:headEnd len="sm" w="sm" type="none"/>
              <a:tailEnd len="sm" w="sm" type="none"/>
            </a:ln>
          </p:spPr>
        </p:cxnSp>
        <p:cxnSp>
          <p:nvCxnSpPr>
            <p:cNvPr id="917" name="Google Shape;917;p40"/>
            <p:cNvCxnSpPr>
              <a:stCxn id="907" idx="2"/>
              <a:endCxn id="912" idx="0"/>
            </p:cNvCxnSpPr>
            <p:nvPr/>
          </p:nvCxnSpPr>
          <p:spPr>
            <a:xfrm flipH="1" rot="-5400000">
              <a:off x="6536540" y="3677250"/>
              <a:ext cx="456900" cy="845400"/>
            </a:xfrm>
            <a:prstGeom prst="bentConnector3">
              <a:avLst>
                <a:gd fmla="val 50033" name="adj1"/>
              </a:avLst>
            </a:prstGeom>
            <a:noFill/>
            <a:ln cap="flat" cmpd="sng" w="9525">
              <a:solidFill>
                <a:srgbClr val="C2C2C2"/>
              </a:solidFill>
              <a:prstDash val="solid"/>
              <a:round/>
              <a:headEnd len="sm" w="sm" type="none"/>
              <a:tailEnd len="sm" w="sm" type="none"/>
            </a:ln>
          </p:spPr>
        </p:cxnSp>
        <p:cxnSp>
          <p:nvCxnSpPr>
            <p:cNvPr id="918" name="Google Shape;918;p40"/>
            <p:cNvCxnSpPr>
              <a:stCxn id="911" idx="0"/>
              <a:endCxn id="907" idx="2"/>
            </p:cNvCxnSpPr>
            <p:nvPr/>
          </p:nvCxnSpPr>
          <p:spPr>
            <a:xfrm rot="-5400000">
              <a:off x="5691300" y="3677551"/>
              <a:ext cx="456900" cy="845400"/>
            </a:xfrm>
            <a:prstGeom prst="bentConnector3">
              <a:avLst>
                <a:gd fmla="val 50033" name="adj1"/>
              </a:avLst>
            </a:prstGeom>
            <a:noFill/>
            <a:ln cap="flat" cmpd="sng" w="9525">
              <a:solidFill>
                <a:srgbClr val="C2C2C2"/>
              </a:solidFill>
              <a:prstDash val="solid"/>
              <a:round/>
              <a:headEnd len="sm" w="sm" type="none"/>
              <a:tailEnd len="sm" w="sm" type="none"/>
            </a:ln>
          </p:spPr>
        </p:cxn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41"/>
          <p:cNvSpPr txBox="1"/>
          <p:nvPr>
            <p:ph type="title"/>
          </p:nvPr>
        </p:nvSpPr>
        <p:spPr>
          <a:xfrm>
            <a:off x="524000" y="336325"/>
            <a:ext cx="638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INTERMEDIATE RESULTS</a:t>
            </a:r>
            <a:endParaRPr/>
          </a:p>
        </p:txBody>
      </p:sp>
      <p:pic>
        <p:nvPicPr>
          <p:cNvPr id="924" name="Google Shape;924;p41"/>
          <p:cNvPicPr preferRelativeResize="0"/>
          <p:nvPr/>
        </p:nvPicPr>
        <p:blipFill>
          <a:blip r:embed="rId3">
            <a:alphaModFix/>
          </a:blip>
          <a:stretch>
            <a:fillRect/>
          </a:stretch>
        </p:blipFill>
        <p:spPr>
          <a:xfrm>
            <a:off x="474937" y="909025"/>
            <a:ext cx="8194123" cy="3576976"/>
          </a:xfrm>
          <a:prstGeom prst="rect">
            <a:avLst/>
          </a:prstGeom>
          <a:noFill/>
          <a:ln>
            <a:noFill/>
          </a:ln>
        </p:spPr>
      </p:pic>
      <p:sp>
        <p:nvSpPr>
          <p:cNvPr id="925" name="Google Shape;925;p41"/>
          <p:cNvSpPr txBox="1"/>
          <p:nvPr/>
        </p:nvSpPr>
        <p:spPr>
          <a:xfrm>
            <a:off x="7065150" y="909025"/>
            <a:ext cx="1732200" cy="8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Montserrat Medium"/>
                <a:ea typeface="Montserrat Medium"/>
                <a:cs typeface="Montserrat Medium"/>
                <a:sym typeface="Montserrat Medium"/>
              </a:rPr>
              <a:t>INPUT: Demographic information</a:t>
            </a:r>
            <a:endParaRPr>
              <a:solidFill>
                <a:schemeClr val="accent2"/>
              </a:solidFill>
              <a:latin typeface="Montserrat Medium"/>
              <a:ea typeface="Montserrat Medium"/>
              <a:cs typeface="Montserrat Medium"/>
              <a:sym typeface="Montserrat Medium"/>
            </a:endParaRPr>
          </a:p>
        </p:txBody>
      </p:sp>
      <p:cxnSp>
        <p:nvCxnSpPr>
          <p:cNvPr id="926" name="Google Shape;926;p41"/>
          <p:cNvCxnSpPr/>
          <p:nvPr/>
        </p:nvCxnSpPr>
        <p:spPr>
          <a:xfrm flipH="1">
            <a:off x="5531250" y="1325575"/>
            <a:ext cx="1533900" cy="14400"/>
          </a:xfrm>
          <a:prstGeom prst="straightConnector1">
            <a:avLst/>
          </a:prstGeom>
          <a:noFill/>
          <a:ln cap="flat" cmpd="sng" w="9525">
            <a:solidFill>
              <a:schemeClr val="dk2"/>
            </a:solidFill>
            <a:prstDash val="solid"/>
            <a:round/>
            <a:headEnd len="med" w="med" type="none"/>
            <a:tailEnd len="med" w="med" type="triangle"/>
          </a:ln>
        </p:spPr>
      </p:cxnSp>
      <p:sp>
        <p:nvSpPr>
          <p:cNvPr id="927" name="Google Shape;927;p41"/>
          <p:cNvSpPr txBox="1"/>
          <p:nvPr/>
        </p:nvSpPr>
        <p:spPr>
          <a:xfrm>
            <a:off x="6534300" y="1765225"/>
            <a:ext cx="27939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Montserrat Medium"/>
                <a:ea typeface="Montserrat Medium"/>
                <a:cs typeface="Montserrat Medium"/>
                <a:sym typeface="Montserrat Medium"/>
              </a:rPr>
              <a:t>OUTPUT:</a:t>
            </a:r>
            <a:endParaRPr>
              <a:solidFill>
                <a:schemeClr val="accent2"/>
              </a:solidFill>
              <a:latin typeface="Montserrat Medium"/>
              <a:ea typeface="Montserrat Medium"/>
              <a:cs typeface="Montserrat Medium"/>
              <a:sym typeface="Montserrat Medium"/>
            </a:endParaRPr>
          </a:p>
          <a:p>
            <a:pPr indent="0" lvl="0" marL="0" rtl="0" algn="l">
              <a:spcBef>
                <a:spcPts val="0"/>
              </a:spcBef>
              <a:spcAft>
                <a:spcPts val="0"/>
              </a:spcAft>
              <a:buNone/>
            </a:pPr>
            <a:r>
              <a:rPr lang="en">
                <a:solidFill>
                  <a:schemeClr val="accent2"/>
                </a:solidFill>
                <a:latin typeface="Montserrat Medium"/>
                <a:ea typeface="Montserrat Medium"/>
                <a:cs typeface="Montserrat Medium"/>
                <a:sym typeface="Montserrat Medium"/>
              </a:rPr>
              <a:t>Number of Unique Categories in </a:t>
            </a:r>
            <a:r>
              <a:rPr lang="en">
                <a:solidFill>
                  <a:schemeClr val="accent2"/>
                </a:solidFill>
                <a:latin typeface="Montserrat Medium"/>
                <a:ea typeface="Montserrat Medium"/>
                <a:cs typeface="Montserrat Medium"/>
                <a:sym typeface="Montserrat Medium"/>
              </a:rPr>
              <a:t>an</a:t>
            </a:r>
            <a:r>
              <a:rPr lang="en">
                <a:solidFill>
                  <a:schemeClr val="accent2"/>
                </a:solidFill>
                <a:latin typeface="Montserrat Medium"/>
                <a:ea typeface="Montserrat Medium"/>
                <a:cs typeface="Montserrat Medium"/>
                <a:sym typeface="Montserrat Medium"/>
              </a:rPr>
              <a:t> initial Transaction</a:t>
            </a:r>
            <a:endParaRPr>
              <a:solidFill>
                <a:schemeClr val="accent2"/>
              </a:solidFill>
              <a:latin typeface="Montserrat Medium"/>
              <a:ea typeface="Montserrat Medium"/>
              <a:cs typeface="Montserrat Medium"/>
              <a:sym typeface="Montserrat Medium"/>
            </a:endParaRPr>
          </a:p>
        </p:txBody>
      </p:sp>
      <p:cxnSp>
        <p:nvCxnSpPr>
          <p:cNvPr id="928" name="Google Shape;928;p41"/>
          <p:cNvCxnSpPr/>
          <p:nvPr/>
        </p:nvCxnSpPr>
        <p:spPr>
          <a:xfrm>
            <a:off x="8189050" y="2635650"/>
            <a:ext cx="0" cy="1163700"/>
          </a:xfrm>
          <a:prstGeom prst="straightConnector1">
            <a:avLst/>
          </a:prstGeom>
          <a:noFill/>
          <a:ln cap="flat" cmpd="sng" w="9525">
            <a:solidFill>
              <a:schemeClr val="dk2"/>
            </a:solidFill>
            <a:prstDash val="solid"/>
            <a:round/>
            <a:headEnd len="med" w="med" type="none"/>
            <a:tailEnd len="med" w="med" type="triangle"/>
          </a:ln>
        </p:spPr>
      </p:cxnSp>
      <p:cxnSp>
        <p:nvCxnSpPr>
          <p:cNvPr id="929" name="Google Shape;929;p41"/>
          <p:cNvCxnSpPr/>
          <p:nvPr/>
        </p:nvCxnSpPr>
        <p:spPr>
          <a:xfrm flipH="1">
            <a:off x="4122550" y="1664950"/>
            <a:ext cx="252900" cy="297300"/>
          </a:xfrm>
          <a:prstGeom prst="straightConnector1">
            <a:avLst/>
          </a:prstGeom>
          <a:noFill/>
          <a:ln cap="flat" cmpd="sng" w="28575">
            <a:solidFill>
              <a:schemeClr val="accent6"/>
            </a:solidFill>
            <a:prstDash val="solid"/>
            <a:round/>
            <a:headEnd len="med" w="med" type="none"/>
            <a:tailEnd len="med" w="med" type="none"/>
          </a:ln>
        </p:spPr>
      </p:cxnSp>
      <p:cxnSp>
        <p:nvCxnSpPr>
          <p:cNvPr id="930" name="Google Shape;930;p41"/>
          <p:cNvCxnSpPr/>
          <p:nvPr/>
        </p:nvCxnSpPr>
        <p:spPr>
          <a:xfrm flipH="1">
            <a:off x="2769925" y="2675800"/>
            <a:ext cx="535200" cy="267600"/>
          </a:xfrm>
          <a:prstGeom prst="straightConnector1">
            <a:avLst/>
          </a:prstGeom>
          <a:noFill/>
          <a:ln cap="flat" cmpd="sng" w="28575">
            <a:solidFill>
              <a:schemeClr val="accent6"/>
            </a:solidFill>
            <a:prstDash val="solid"/>
            <a:round/>
            <a:headEnd len="med" w="med" type="none"/>
            <a:tailEnd len="med" w="med" type="none"/>
          </a:ln>
        </p:spPr>
      </p:cxnSp>
      <p:cxnSp>
        <p:nvCxnSpPr>
          <p:cNvPr id="931" name="Google Shape;931;p41"/>
          <p:cNvCxnSpPr/>
          <p:nvPr/>
        </p:nvCxnSpPr>
        <p:spPr>
          <a:xfrm flipH="1">
            <a:off x="2308900" y="3567750"/>
            <a:ext cx="89400" cy="327300"/>
          </a:xfrm>
          <a:prstGeom prst="straightConnector1">
            <a:avLst/>
          </a:prstGeom>
          <a:noFill/>
          <a:ln cap="flat" cmpd="sng" w="28575">
            <a:solidFill>
              <a:schemeClr val="accent6"/>
            </a:solidFill>
            <a:prstDash val="solid"/>
            <a:round/>
            <a:headEnd len="med" w="med" type="none"/>
            <a:tailEnd len="med" w="med" type="none"/>
          </a:ln>
        </p:spPr>
      </p:cxnSp>
      <p:sp>
        <p:nvSpPr>
          <p:cNvPr id="932" name="Google Shape;932;p41"/>
          <p:cNvSpPr/>
          <p:nvPr/>
        </p:nvSpPr>
        <p:spPr>
          <a:xfrm>
            <a:off x="1476650" y="3895050"/>
            <a:ext cx="921600" cy="6837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2"/>
                                        </p:tgtEl>
                                        <p:attrNameLst>
                                          <p:attrName>style.visibility</p:attrName>
                                        </p:attrNameLst>
                                      </p:cBhvr>
                                      <p:to>
                                        <p:strVal val="visible"/>
                                      </p:to>
                                    </p:set>
                                    <p:animEffect filter="fade" transition="in">
                                      <p:cBhvr>
                                        <p:cTn dur="1000"/>
                                        <p:tgtEl>
                                          <p:spTgt spid="9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42"/>
          <p:cNvSpPr txBox="1"/>
          <p:nvPr>
            <p:ph type="ctrTitle"/>
          </p:nvPr>
        </p:nvSpPr>
        <p:spPr>
          <a:xfrm flipH="1">
            <a:off x="1467625" y="478813"/>
            <a:ext cx="1654500" cy="430200"/>
          </a:xfrm>
          <a:prstGeom prst="rect">
            <a:avLst/>
          </a:prstGeom>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Model Performance</a:t>
            </a:r>
            <a:endParaRPr/>
          </a:p>
        </p:txBody>
      </p:sp>
      <p:sp>
        <p:nvSpPr>
          <p:cNvPr id="938" name="Google Shape;938;p42"/>
          <p:cNvSpPr txBox="1"/>
          <p:nvPr>
            <p:ph type="ctrTitle"/>
          </p:nvPr>
        </p:nvSpPr>
        <p:spPr>
          <a:xfrm flipH="1">
            <a:off x="6259462" y="407575"/>
            <a:ext cx="1654500" cy="430200"/>
          </a:xfrm>
          <a:prstGeom prst="rect">
            <a:avLst/>
          </a:prstGeom>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Parameter Tuning Eg.</a:t>
            </a:r>
            <a:endParaRPr/>
          </a:p>
        </p:txBody>
      </p:sp>
      <p:sp>
        <p:nvSpPr>
          <p:cNvPr id="939" name="Google Shape;939;p42"/>
          <p:cNvSpPr txBox="1"/>
          <p:nvPr>
            <p:ph idx="3" type="subTitle"/>
          </p:nvPr>
        </p:nvSpPr>
        <p:spPr>
          <a:xfrm flipH="1">
            <a:off x="2586063" y="2735488"/>
            <a:ext cx="1785000" cy="35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Decision Tree Regressor</a:t>
            </a:r>
            <a:endParaRPr/>
          </a:p>
        </p:txBody>
      </p:sp>
      <p:pic>
        <p:nvPicPr>
          <p:cNvPr id="940" name="Google Shape;940;p42"/>
          <p:cNvPicPr preferRelativeResize="0"/>
          <p:nvPr/>
        </p:nvPicPr>
        <p:blipFill>
          <a:blip r:embed="rId3">
            <a:alphaModFix/>
          </a:blip>
          <a:stretch>
            <a:fillRect/>
          </a:stretch>
        </p:blipFill>
        <p:spPr>
          <a:xfrm>
            <a:off x="861563" y="1516300"/>
            <a:ext cx="1219200" cy="1219200"/>
          </a:xfrm>
          <a:prstGeom prst="rect">
            <a:avLst/>
          </a:prstGeom>
          <a:noFill/>
          <a:ln>
            <a:noFill/>
          </a:ln>
        </p:spPr>
      </p:pic>
      <p:pic>
        <p:nvPicPr>
          <p:cNvPr id="941" name="Google Shape;941;p42"/>
          <p:cNvPicPr preferRelativeResize="0"/>
          <p:nvPr/>
        </p:nvPicPr>
        <p:blipFill>
          <a:blip r:embed="rId4">
            <a:alphaModFix/>
          </a:blip>
          <a:stretch>
            <a:fillRect/>
          </a:stretch>
        </p:blipFill>
        <p:spPr>
          <a:xfrm>
            <a:off x="3122125" y="1724775"/>
            <a:ext cx="802250" cy="802250"/>
          </a:xfrm>
          <a:prstGeom prst="rect">
            <a:avLst/>
          </a:prstGeom>
          <a:noFill/>
          <a:ln>
            <a:noFill/>
          </a:ln>
        </p:spPr>
      </p:pic>
      <p:sp>
        <p:nvSpPr>
          <p:cNvPr id="942" name="Google Shape;942;p42"/>
          <p:cNvSpPr txBox="1"/>
          <p:nvPr>
            <p:ph idx="3" type="subTitle"/>
          </p:nvPr>
        </p:nvSpPr>
        <p:spPr>
          <a:xfrm flipH="1">
            <a:off x="578675" y="2735500"/>
            <a:ext cx="1785000" cy="35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Random Forest Regressor</a:t>
            </a:r>
            <a:endParaRPr/>
          </a:p>
        </p:txBody>
      </p:sp>
      <p:sp>
        <p:nvSpPr>
          <p:cNvPr id="943" name="Google Shape;943;p42"/>
          <p:cNvSpPr/>
          <p:nvPr/>
        </p:nvSpPr>
        <p:spPr>
          <a:xfrm>
            <a:off x="725075" y="1322250"/>
            <a:ext cx="1492200" cy="2453700"/>
          </a:xfrm>
          <a:prstGeom prst="roundRect">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44" name="Google Shape;944;p42"/>
          <p:cNvSpPr txBox="1"/>
          <p:nvPr/>
        </p:nvSpPr>
        <p:spPr>
          <a:xfrm>
            <a:off x="1027925" y="3268450"/>
            <a:ext cx="886500" cy="26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accent5"/>
              </a:buClr>
              <a:buSzPts val="1100"/>
              <a:buFont typeface="Arial"/>
              <a:buNone/>
            </a:pPr>
            <a:r>
              <a:rPr lang="en">
                <a:latin typeface="Montserrat Medium"/>
                <a:ea typeface="Montserrat Medium"/>
                <a:cs typeface="Montserrat Medium"/>
                <a:sym typeface="Montserrat Medium"/>
              </a:rPr>
              <a:t>27.76</a:t>
            </a:r>
            <a:endParaRPr>
              <a:latin typeface="Montserrat Medium"/>
              <a:ea typeface="Montserrat Medium"/>
              <a:cs typeface="Montserrat Medium"/>
              <a:sym typeface="Montserrat Medium"/>
            </a:endParaRPr>
          </a:p>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945" name="Google Shape;945;p42"/>
          <p:cNvSpPr txBox="1"/>
          <p:nvPr/>
        </p:nvSpPr>
        <p:spPr>
          <a:xfrm>
            <a:off x="2868975" y="3298875"/>
            <a:ext cx="1219200" cy="26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Medium"/>
                <a:ea typeface="Montserrat Medium"/>
                <a:cs typeface="Montserrat Medium"/>
                <a:sym typeface="Montserrat Medium"/>
              </a:rPr>
              <a:t>35.73 </a:t>
            </a:r>
            <a:r>
              <a:rPr lang="en" sz="1300">
                <a:latin typeface="Montserrat Medium"/>
                <a:ea typeface="Montserrat Medium"/>
                <a:cs typeface="Montserrat Medium"/>
                <a:sym typeface="Montserrat Medium"/>
              </a:rPr>
              <a:t>validation loss</a:t>
            </a:r>
            <a:endParaRPr sz="1300">
              <a:latin typeface="Montserrat Medium"/>
              <a:ea typeface="Montserrat Medium"/>
              <a:cs typeface="Montserrat Medium"/>
              <a:sym typeface="Montserrat Medium"/>
            </a:endParaRPr>
          </a:p>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pic>
        <p:nvPicPr>
          <p:cNvPr id="946" name="Google Shape;946;p42"/>
          <p:cNvPicPr preferRelativeResize="0"/>
          <p:nvPr/>
        </p:nvPicPr>
        <p:blipFill>
          <a:blip r:embed="rId5">
            <a:alphaModFix/>
          </a:blip>
          <a:stretch>
            <a:fillRect/>
          </a:stretch>
        </p:blipFill>
        <p:spPr>
          <a:xfrm>
            <a:off x="4829225" y="1030088"/>
            <a:ext cx="4468138" cy="3038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3"/>
                                        </p:tgtEl>
                                        <p:attrNameLst>
                                          <p:attrName>style.visibility</p:attrName>
                                        </p:attrNameLst>
                                      </p:cBhvr>
                                      <p:to>
                                        <p:strVal val="visible"/>
                                      </p:to>
                                    </p:set>
                                    <p:anim calcmode="lin" valueType="num">
                                      <p:cBhvr additive="base">
                                        <p:cTn dur="1000"/>
                                        <p:tgtEl>
                                          <p:spTgt spid="94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6"/>
                                        </p:tgtEl>
                                        <p:attrNameLst>
                                          <p:attrName>style.visibility</p:attrName>
                                        </p:attrNameLst>
                                      </p:cBhvr>
                                      <p:to>
                                        <p:strVal val="visible"/>
                                      </p:to>
                                    </p:set>
                                    <p:animEffect filter="fade" transition="in">
                                      <p:cBhvr>
                                        <p:cTn dur="1000"/>
                                        <p:tgtEl>
                                          <p:spTgt spid="9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43"/>
          <p:cNvSpPr txBox="1"/>
          <p:nvPr>
            <p:ph type="ctrTitle"/>
          </p:nvPr>
        </p:nvSpPr>
        <p:spPr>
          <a:xfrm flipH="1">
            <a:off x="6259462" y="407575"/>
            <a:ext cx="1654500" cy="430200"/>
          </a:xfrm>
          <a:prstGeom prst="rect">
            <a:avLst/>
          </a:prstGeom>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Parameter Tuning Eg.</a:t>
            </a:r>
            <a:endParaRPr/>
          </a:p>
        </p:txBody>
      </p:sp>
      <p:sp>
        <p:nvSpPr>
          <p:cNvPr id="952" name="Google Shape;952;p43"/>
          <p:cNvSpPr txBox="1"/>
          <p:nvPr/>
        </p:nvSpPr>
        <p:spPr>
          <a:xfrm>
            <a:off x="1763175" y="1698388"/>
            <a:ext cx="2263500" cy="40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u="sng">
                <a:solidFill>
                  <a:schemeClr val="accent2"/>
                </a:solidFill>
                <a:latin typeface="Oswald Regular"/>
                <a:ea typeface="Oswald Regular"/>
                <a:cs typeface="Oswald Regular"/>
                <a:sym typeface="Oswald Regular"/>
              </a:rPr>
              <a:t>Final MSE value:</a:t>
            </a:r>
            <a:endParaRPr sz="2000" u="sng">
              <a:solidFill>
                <a:schemeClr val="accent2"/>
              </a:solidFill>
              <a:latin typeface="Oswald Regular"/>
              <a:ea typeface="Oswald Regular"/>
              <a:cs typeface="Oswald Regular"/>
              <a:sym typeface="Oswald Regular"/>
            </a:endParaRPr>
          </a:p>
        </p:txBody>
      </p:sp>
      <p:sp>
        <p:nvSpPr>
          <p:cNvPr id="953" name="Google Shape;953;p43"/>
          <p:cNvSpPr txBox="1"/>
          <p:nvPr/>
        </p:nvSpPr>
        <p:spPr>
          <a:xfrm>
            <a:off x="2388500" y="2190113"/>
            <a:ext cx="1755900" cy="51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Oswald"/>
                <a:ea typeface="Oswald"/>
                <a:cs typeface="Oswald"/>
                <a:sym typeface="Oswald"/>
              </a:rPr>
              <a:t>22.67</a:t>
            </a:r>
            <a:endParaRPr b="1" sz="3600">
              <a:solidFill>
                <a:schemeClr val="accent1"/>
              </a:solidFill>
              <a:latin typeface="Oswald"/>
              <a:ea typeface="Oswald"/>
              <a:cs typeface="Oswald"/>
              <a:sym typeface="Oswald"/>
            </a:endParaRPr>
          </a:p>
        </p:txBody>
      </p:sp>
      <p:sp>
        <p:nvSpPr>
          <p:cNvPr id="954" name="Google Shape;954;p43"/>
          <p:cNvSpPr txBox="1"/>
          <p:nvPr/>
        </p:nvSpPr>
        <p:spPr>
          <a:xfrm>
            <a:off x="1992375" y="2701625"/>
            <a:ext cx="2034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Montserrat Medium"/>
                <a:ea typeface="Montserrat Medium"/>
                <a:cs typeface="Montserrat Medium"/>
                <a:sym typeface="Montserrat Medium"/>
              </a:rPr>
              <a:t>Test Mean-Squared Error Value </a:t>
            </a:r>
            <a:endParaRPr>
              <a:solidFill>
                <a:schemeClr val="accent2"/>
              </a:solidFill>
              <a:latin typeface="Montserrat Medium"/>
              <a:ea typeface="Montserrat Medium"/>
              <a:cs typeface="Montserrat Medium"/>
              <a:sym typeface="Montserrat Medium"/>
            </a:endParaRPr>
          </a:p>
        </p:txBody>
      </p:sp>
      <p:pic>
        <p:nvPicPr>
          <p:cNvPr id="955" name="Google Shape;955;p43"/>
          <p:cNvPicPr preferRelativeResize="0"/>
          <p:nvPr/>
        </p:nvPicPr>
        <p:blipFill>
          <a:blip r:embed="rId3">
            <a:alphaModFix/>
          </a:blip>
          <a:stretch>
            <a:fillRect/>
          </a:stretch>
        </p:blipFill>
        <p:spPr>
          <a:xfrm>
            <a:off x="1382775" y="2141075"/>
            <a:ext cx="609600" cy="609600"/>
          </a:xfrm>
          <a:prstGeom prst="rect">
            <a:avLst/>
          </a:prstGeom>
          <a:noFill/>
          <a:ln>
            <a:noFill/>
          </a:ln>
        </p:spPr>
      </p:pic>
      <p:pic>
        <p:nvPicPr>
          <p:cNvPr id="956" name="Google Shape;956;p43"/>
          <p:cNvPicPr preferRelativeResize="0"/>
          <p:nvPr/>
        </p:nvPicPr>
        <p:blipFill>
          <a:blip r:embed="rId4">
            <a:alphaModFix/>
          </a:blip>
          <a:stretch>
            <a:fillRect/>
          </a:stretch>
        </p:blipFill>
        <p:spPr>
          <a:xfrm>
            <a:off x="4829225" y="1030088"/>
            <a:ext cx="4468138" cy="3038025"/>
          </a:xfrm>
          <a:prstGeom prst="rect">
            <a:avLst/>
          </a:prstGeom>
          <a:noFill/>
          <a:ln>
            <a:noFill/>
          </a:ln>
        </p:spPr>
      </p:pic>
      <p:sp>
        <p:nvSpPr>
          <p:cNvPr id="957" name="Google Shape;957;p43"/>
          <p:cNvSpPr txBox="1"/>
          <p:nvPr>
            <p:ph idx="4" type="title"/>
          </p:nvPr>
        </p:nvSpPr>
        <p:spPr>
          <a:xfrm>
            <a:off x="524000" y="336325"/>
            <a:ext cx="638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5"/>
              </a:buClr>
              <a:buSzPts val="1100"/>
              <a:buFont typeface="Arial"/>
              <a:buNone/>
            </a:pPr>
            <a:r>
              <a:rPr lang="en"/>
              <a:t>BASKET SIZE</a:t>
            </a:r>
            <a:endParaRPr/>
          </a:p>
          <a:p>
            <a:pPr indent="0" lvl="0" marL="0" rtl="0" algn="l">
              <a:spcBef>
                <a:spcPts val="0"/>
              </a:spcBef>
              <a:spcAft>
                <a:spcPts val="0"/>
              </a:spcAft>
              <a:buClr>
                <a:schemeClr val="accent5"/>
              </a:buClr>
              <a:buSzPts val="1100"/>
              <a:buFont typeface="Arial"/>
              <a:buNone/>
            </a:pPr>
            <a:r>
              <a:rPr lang="en" sz="2000"/>
              <a:t>* No. of unique categories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44"/>
          <p:cNvSpPr txBox="1"/>
          <p:nvPr>
            <p:ph type="ctrTitle"/>
          </p:nvPr>
        </p:nvSpPr>
        <p:spPr>
          <a:xfrm>
            <a:off x="5939875" y="1617000"/>
            <a:ext cx="2765700" cy="127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Classification Tree</a:t>
            </a:r>
            <a:endParaRPr/>
          </a:p>
        </p:txBody>
      </p:sp>
      <p:sp>
        <p:nvSpPr>
          <p:cNvPr id="963" name="Google Shape;963;p44"/>
          <p:cNvSpPr txBox="1"/>
          <p:nvPr>
            <p:ph idx="1" type="subTitle"/>
          </p:nvPr>
        </p:nvSpPr>
        <p:spPr>
          <a:xfrm>
            <a:off x="5939875" y="2749100"/>
            <a:ext cx="27657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Basket Categories</a:t>
            </a:r>
            <a:endParaRPr/>
          </a:p>
        </p:txBody>
      </p:sp>
      <p:sp>
        <p:nvSpPr>
          <p:cNvPr id="964" name="Google Shape;964;p44"/>
          <p:cNvSpPr txBox="1"/>
          <p:nvPr>
            <p:ph idx="2" type="title"/>
          </p:nvPr>
        </p:nvSpPr>
        <p:spPr>
          <a:xfrm>
            <a:off x="3755650" y="1452100"/>
            <a:ext cx="2652300" cy="18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965" name="Google Shape;965;p44"/>
          <p:cNvGrpSpPr/>
          <p:nvPr/>
        </p:nvGrpSpPr>
        <p:grpSpPr>
          <a:xfrm rot="5400000">
            <a:off x="912540" y="1396540"/>
            <a:ext cx="2272764" cy="2155535"/>
            <a:chOff x="803162" y="1474292"/>
            <a:chExt cx="1086719" cy="879487"/>
          </a:xfrm>
        </p:grpSpPr>
        <p:grpSp>
          <p:nvGrpSpPr>
            <p:cNvPr id="966" name="Google Shape;966;p44"/>
            <p:cNvGrpSpPr/>
            <p:nvPr/>
          </p:nvGrpSpPr>
          <p:grpSpPr>
            <a:xfrm>
              <a:off x="803162" y="1625948"/>
              <a:ext cx="445856" cy="576579"/>
              <a:chOff x="803162" y="1625948"/>
              <a:chExt cx="445856" cy="576579"/>
            </a:xfrm>
          </p:grpSpPr>
          <p:sp>
            <p:nvSpPr>
              <p:cNvPr id="967" name="Google Shape;967;p44"/>
              <p:cNvSpPr/>
              <p:nvPr/>
            </p:nvSpPr>
            <p:spPr>
              <a:xfrm>
                <a:off x="803162" y="1847356"/>
                <a:ext cx="133646" cy="133865"/>
              </a:xfrm>
              <a:custGeom>
                <a:rect b="b" l="l" r="r" t="t"/>
                <a:pathLst>
                  <a:path extrusionOk="0" h="20115" w="20082">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8" name="Google Shape;968;p44"/>
              <p:cNvGrpSpPr/>
              <p:nvPr/>
            </p:nvGrpSpPr>
            <p:grpSpPr>
              <a:xfrm>
                <a:off x="1056023" y="1625948"/>
                <a:ext cx="192995" cy="576579"/>
                <a:chOff x="1056023" y="1625948"/>
                <a:chExt cx="192995" cy="576579"/>
              </a:xfrm>
            </p:grpSpPr>
            <p:sp>
              <p:nvSpPr>
                <p:cNvPr id="969" name="Google Shape;969;p44"/>
                <p:cNvSpPr/>
                <p:nvPr/>
              </p:nvSpPr>
              <p:spPr>
                <a:xfrm>
                  <a:off x="1066902" y="1914079"/>
                  <a:ext cx="167456" cy="269382"/>
                </a:xfrm>
                <a:custGeom>
                  <a:rect b="b" l="l" r="r" t="t"/>
                  <a:pathLst>
                    <a:path extrusionOk="0" fill="none" h="40463" w="25153">
                      <a:moveTo>
                        <a:pt x="25152" y="40463"/>
                      </a:moveTo>
                      <a:cubicBezTo>
                        <a:pt x="19315" y="40463"/>
                        <a:pt x="14378" y="32724"/>
                        <a:pt x="12777" y="22150"/>
                      </a:cubicBezTo>
                      <a:lnTo>
                        <a:pt x="12810" y="22350"/>
                      </a:lnTo>
                      <a:cubicBezTo>
                        <a:pt x="10542" y="7606"/>
                        <a:pt x="6372" y="1"/>
                        <a:pt x="1" y="1"/>
                      </a:cubicBezTo>
                      <a:lnTo>
                        <a:pt x="1" y="1"/>
                      </a:lnTo>
                    </a:path>
                  </a:pathLst>
                </a:custGeom>
                <a:noFill/>
                <a:ln cap="rnd" cmpd="sng" w="9525">
                  <a:solidFill>
                    <a:srgbClr val="435D7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4"/>
                <p:cNvSpPr/>
                <p:nvPr/>
              </p:nvSpPr>
              <p:spPr>
                <a:xfrm>
                  <a:off x="1066902" y="1645136"/>
                  <a:ext cx="167456" cy="269382"/>
                </a:xfrm>
                <a:custGeom>
                  <a:rect b="b" l="l" r="r" t="t"/>
                  <a:pathLst>
                    <a:path extrusionOk="0" fill="none" h="40463" w="25153">
                      <a:moveTo>
                        <a:pt x="25152" y="0"/>
                      </a:moveTo>
                      <a:cubicBezTo>
                        <a:pt x="19315" y="0"/>
                        <a:pt x="14378" y="7706"/>
                        <a:pt x="12777" y="18313"/>
                      </a:cubicBezTo>
                      <a:lnTo>
                        <a:pt x="12810" y="18113"/>
                      </a:lnTo>
                      <a:cubicBezTo>
                        <a:pt x="10542" y="32857"/>
                        <a:pt x="6372" y="40462"/>
                        <a:pt x="1" y="40462"/>
                      </a:cubicBezTo>
                      <a:lnTo>
                        <a:pt x="1" y="40462"/>
                      </a:lnTo>
                    </a:path>
                  </a:pathLst>
                </a:custGeom>
                <a:noFill/>
                <a:ln cap="rnd" cmpd="sng" w="9525">
                  <a:solidFill>
                    <a:srgbClr val="435D7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4"/>
                <p:cNvSpPr/>
                <p:nvPr/>
              </p:nvSpPr>
              <p:spPr>
                <a:xfrm>
                  <a:off x="1056023" y="1893872"/>
                  <a:ext cx="40644" cy="40644"/>
                </a:xfrm>
                <a:custGeom>
                  <a:rect b="b" l="l" r="r" t="t"/>
                  <a:pathLst>
                    <a:path extrusionOk="0" h="6105" w="6105">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4"/>
                <p:cNvSpPr/>
                <p:nvPr/>
              </p:nvSpPr>
              <p:spPr>
                <a:xfrm>
                  <a:off x="1220365" y="2164199"/>
                  <a:ext cx="28654" cy="38327"/>
                </a:xfrm>
                <a:custGeom>
                  <a:rect b="b" l="l" r="r" t="t"/>
                  <a:pathLst>
                    <a:path extrusionOk="0" h="5757" w="4304">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4"/>
                <p:cNvSpPr/>
                <p:nvPr/>
              </p:nvSpPr>
              <p:spPr>
                <a:xfrm>
                  <a:off x="1220365" y="1625948"/>
                  <a:ext cx="28654" cy="38467"/>
                </a:xfrm>
                <a:custGeom>
                  <a:rect b="b" l="l" r="r" t="t"/>
                  <a:pathLst>
                    <a:path extrusionOk="0" h="5778" w="4304">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74" name="Google Shape;974;p44"/>
            <p:cNvGrpSpPr/>
            <p:nvPr/>
          </p:nvGrpSpPr>
          <p:grpSpPr>
            <a:xfrm>
              <a:off x="1371406" y="1474292"/>
              <a:ext cx="518475" cy="879487"/>
              <a:chOff x="1398231" y="1474292"/>
              <a:chExt cx="518475" cy="879487"/>
            </a:xfrm>
          </p:grpSpPr>
          <p:grpSp>
            <p:nvGrpSpPr>
              <p:cNvPr id="975" name="Google Shape;975;p44"/>
              <p:cNvGrpSpPr/>
              <p:nvPr/>
            </p:nvGrpSpPr>
            <p:grpSpPr>
              <a:xfrm>
                <a:off x="1398231" y="1474292"/>
                <a:ext cx="518475" cy="341643"/>
                <a:chOff x="1398231" y="1474292"/>
                <a:chExt cx="518475" cy="341643"/>
              </a:xfrm>
            </p:grpSpPr>
            <p:sp>
              <p:nvSpPr>
                <p:cNvPr id="976" name="Google Shape;976;p44"/>
                <p:cNvSpPr/>
                <p:nvPr/>
              </p:nvSpPr>
              <p:spPr>
                <a:xfrm>
                  <a:off x="1398231" y="1595601"/>
                  <a:ext cx="102159" cy="99017"/>
                </a:xfrm>
                <a:custGeom>
                  <a:rect b="b" l="l" r="r" t="t"/>
                  <a:pathLst>
                    <a:path extrusionOk="0" h="14873" w="15345">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7" name="Google Shape;977;p44"/>
                <p:cNvGrpSpPr/>
                <p:nvPr/>
              </p:nvGrpSpPr>
              <p:grpSpPr>
                <a:xfrm>
                  <a:off x="1616453" y="1474292"/>
                  <a:ext cx="300253" cy="341643"/>
                  <a:chOff x="1616453" y="1475379"/>
                  <a:chExt cx="300253" cy="341643"/>
                </a:xfrm>
              </p:grpSpPr>
              <p:sp>
                <p:nvSpPr>
                  <p:cNvPr id="978" name="Google Shape;978;p44"/>
                  <p:cNvSpPr/>
                  <p:nvPr/>
                </p:nvSpPr>
                <p:spPr>
                  <a:xfrm>
                    <a:off x="1631387" y="1645136"/>
                    <a:ext cx="85283" cy="74624"/>
                  </a:xfrm>
                  <a:custGeom>
                    <a:rect b="b" l="l" r="r" t="t"/>
                    <a:pathLst>
                      <a:path extrusionOk="0" fill="none" h="11209" w="12810">
                        <a:moveTo>
                          <a:pt x="1" y="0"/>
                        </a:moveTo>
                        <a:lnTo>
                          <a:pt x="1" y="0"/>
                        </a:lnTo>
                        <a:cubicBezTo>
                          <a:pt x="6372" y="0"/>
                          <a:pt x="10542" y="3803"/>
                          <a:pt x="12810" y="11208"/>
                        </a:cubicBezTo>
                      </a:path>
                    </a:pathLst>
                  </a:custGeom>
                  <a:noFill/>
                  <a:ln cap="rnd" cmpd="sng" w="9525">
                    <a:solidFill>
                      <a:srgbClr val="5F7D95"/>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4"/>
                  <p:cNvSpPr/>
                  <p:nvPr/>
                </p:nvSpPr>
                <p:spPr>
                  <a:xfrm>
                    <a:off x="1716447" y="1509882"/>
                    <a:ext cx="82400" cy="61302"/>
                  </a:xfrm>
                  <a:custGeom>
                    <a:rect b="b" l="l" r="r" t="t"/>
                    <a:pathLst>
                      <a:path extrusionOk="0" fill="none" h="9208" w="12377">
                        <a:moveTo>
                          <a:pt x="1" y="9207"/>
                        </a:moveTo>
                        <a:cubicBezTo>
                          <a:pt x="1635" y="3870"/>
                          <a:pt x="6539" y="1"/>
                          <a:pt x="12376" y="1"/>
                        </a:cubicBezTo>
                      </a:path>
                    </a:pathLst>
                  </a:custGeom>
                  <a:noFill/>
                  <a:ln cap="rnd" cmpd="sng" w="9525">
                    <a:solidFill>
                      <a:srgbClr val="5F7D95"/>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4"/>
                  <p:cNvSpPr/>
                  <p:nvPr/>
                </p:nvSpPr>
                <p:spPr>
                  <a:xfrm>
                    <a:off x="1716447" y="1719091"/>
                    <a:ext cx="82400" cy="61076"/>
                  </a:xfrm>
                  <a:custGeom>
                    <a:rect b="b" l="l" r="r" t="t"/>
                    <a:pathLst>
                      <a:path extrusionOk="0" fill="none" h="9174" w="12377">
                        <a:moveTo>
                          <a:pt x="1" y="0"/>
                        </a:moveTo>
                        <a:cubicBezTo>
                          <a:pt x="1635" y="5304"/>
                          <a:pt x="6539" y="9173"/>
                          <a:pt x="12376" y="9173"/>
                        </a:cubicBezTo>
                      </a:path>
                    </a:pathLst>
                  </a:custGeom>
                  <a:noFill/>
                  <a:ln cap="rnd" cmpd="sng" w="9525">
                    <a:solidFill>
                      <a:srgbClr val="5F7D95"/>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4"/>
                  <p:cNvSpPr/>
                  <p:nvPr/>
                </p:nvSpPr>
                <p:spPr>
                  <a:xfrm>
                    <a:off x="1631387" y="1570955"/>
                    <a:ext cx="85283" cy="74185"/>
                  </a:xfrm>
                  <a:custGeom>
                    <a:rect b="b" l="l" r="r" t="t"/>
                    <a:pathLst>
                      <a:path extrusionOk="0" fill="none" h="11143" w="12810">
                        <a:moveTo>
                          <a:pt x="1" y="11142"/>
                        </a:moveTo>
                        <a:cubicBezTo>
                          <a:pt x="6539" y="11142"/>
                          <a:pt x="10275" y="7106"/>
                          <a:pt x="12810" y="1"/>
                        </a:cubicBezTo>
                      </a:path>
                    </a:pathLst>
                  </a:custGeom>
                  <a:noFill/>
                  <a:ln cap="rnd" cmpd="sng" w="9525">
                    <a:solidFill>
                      <a:srgbClr val="5F7D95"/>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4"/>
                  <p:cNvSpPr/>
                  <p:nvPr/>
                </p:nvSpPr>
                <p:spPr>
                  <a:xfrm>
                    <a:off x="1616453" y="1624776"/>
                    <a:ext cx="42868" cy="40717"/>
                  </a:xfrm>
                  <a:custGeom>
                    <a:rect b="b" l="l" r="r" t="t"/>
                    <a:pathLst>
                      <a:path extrusionOk="0" h="6116" w="6439">
                        <a:moveTo>
                          <a:pt x="3199" y="1"/>
                        </a:moveTo>
                        <a:cubicBezTo>
                          <a:pt x="3079" y="1"/>
                          <a:pt x="2958" y="8"/>
                          <a:pt x="2835" y="23"/>
                        </a:cubicBezTo>
                        <a:cubicBezTo>
                          <a:pt x="1168" y="256"/>
                          <a:pt x="0" y="1757"/>
                          <a:pt x="200" y="3425"/>
                        </a:cubicBezTo>
                        <a:cubicBezTo>
                          <a:pt x="386" y="4971"/>
                          <a:pt x="1717" y="6115"/>
                          <a:pt x="3239" y="6115"/>
                        </a:cubicBezTo>
                        <a:cubicBezTo>
                          <a:pt x="3359" y="6115"/>
                          <a:pt x="3481" y="6108"/>
                          <a:pt x="3603" y="6094"/>
                        </a:cubicBezTo>
                        <a:cubicBezTo>
                          <a:pt x="5271" y="5860"/>
                          <a:pt x="6438" y="4359"/>
                          <a:pt x="6238" y="2691"/>
                        </a:cubicBezTo>
                        <a:cubicBezTo>
                          <a:pt x="6052" y="1145"/>
                          <a:pt x="4721" y="1"/>
                          <a:pt x="31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4"/>
                  <p:cNvSpPr/>
                  <p:nvPr/>
                </p:nvSpPr>
                <p:spPr>
                  <a:xfrm>
                    <a:off x="1784849" y="1760975"/>
                    <a:ext cx="28654" cy="38467"/>
                  </a:xfrm>
                  <a:custGeom>
                    <a:rect b="b" l="l" r="r" t="t"/>
                    <a:pathLst>
                      <a:path extrusionOk="0" h="5778" w="4304">
                        <a:moveTo>
                          <a:pt x="489" y="0"/>
                        </a:moveTo>
                        <a:cubicBezTo>
                          <a:pt x="234" y="0"/>
                          <a:pt x="1" y="207"/>
                          <a:pt x="1" y="514"/>
                        </a:cubicBezTo>
                        <a:lnTo>
                          <a:pt x="1" y="5284"/>
                        </a:lnTo>
                        <a:cubicBezTo>
                          <a:pt x="1" y="5575"/>
                          <a:pt x="229" y="5777"/>
                          <a:pt x="482" y="5777"/>
                        </a:cubicBezTo>
                        <a:cubicBezTo>
                          <a:pt x="577" y="5777"/>
                          <a:pt x="676" y="5748"/>
                          <a:pt x="768" y="5684"/>
                        </a:cubicBezTo>
                        <a:lnTo>
                          <a:pt x="4037" y="3383"/>
                        </a:lnTo>
                        <a:cubicBezTo>
                          <a:pt x="4304" y="3183"/>
                          <a:pt x="4304" y="2782"/>
                          <a:pt x="4037" y="2582"/>
                        </a:cubicBezTo>
                        <a:lnTo>
                          <a:pt x="801" y="114"/>
                        </a:lnTo>
                        <a:cubicBezTo>
                          <a:pt x="704" y="36"/>
                          <a:pt x="595"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4"/>
                  <p:cNvSpPr/>
                  <p:nvPr/>
                </p:nvSpPr>
                <p:spPr>
                  <a:xfrm>
                    <a:off x="1784849" y="1490834"/>
                    <a:ext cx="28654" cy="38327"/>
                  </a:xfrm>
                  <a:custGeom>
                    <a:rect b="b" l="l" r="r" t="t"/>
                    <a:pathLst>
                      <a:path extrusionOk="0" h="5757" w="4304">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5" name="Google Shape;985;p44"/>
                  <p:cNvGrpSpPr/>
                  <p:nvPr/>
                </p:nvGrpSpPr>
                <p:grpSpPr>
                  <a:xfrm>
                    <a:off x="1839639" y="1475379"/>
                    <a:ext cx="77067" cy="341643"/>
                    <a:chOff x="1839639" y="1475379"/>
                    <a:chExt cx="77067" cy="341643"/>
                  </a:xfrm>
                </p:grpSpPr>
                <p:sp>
                  <p:nvSpPr>
                    <p:cNvPr id="986" name="Google Shape;986;p44"/>
                    <p:cNvSpPr/>
                    <p:nvPr/>
                  </p:nvSpPr>
                  <p:spPr>
                    <a:xfrm>
                      <a:off x="1839639" y="1745481"/>
                      <a:ext cx="77067" cy="71541"/>
                    </a:xfrm>
                    <a:custGeom>
                      <a:rect b="b" l="l" r="r" t="t"/>
                      <a:pathLst>
                        <a:path extrusionOk="0" h="10746" w="11576">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4"/>
                    <p:cNvSpPr/>
                    <p:nvPr/>
                  </p:nvSpPr>
                  <p:spPr>
                    <a:xfrm>
                      <a:off x="1839639" y="1475379"/>
                      <a:ext cx="77067" cy="71595"/>
                    </a:xfrm>
                    <a:custGeom>
                      <a:rect b="b" l="l" r="r" t="t"/>
                      <a:pathLst>
                        <a:path extrusionOk="0" h="10754" w="11576">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988" name="Google Shape;988;p44"/>
              <p:cNvGrpSpPr/>
              <p:nvPr/>
            </p:nvGrpSpPr>
            <p:grpSpPr>
              <a:xfrm>
                <a:off x="1398451" y="2012951"/>
                <a:ext cx="518255" cy="340828"/>
                <a:chOff x="1398451" y="2012951"/>
                <a:chExt cx="518255" cy="340828"/>
              </a:xfrm>
            </p:grpSpPr>
            <p:sp>
              <p:nvSpPr>
                <p:cNvPr id="989" name="Google Shape;989;p44"/>
                <p:cNvSpPr/>
                <p:nvPr/>
              </p:nvSpPr>
              <p:spPr>
                <a:xfrm>
                  <a:off x="1398451" y="2133928"/>
                  <a:ext cx="102166" cy="99017"/>
                </a:xfrm>
                <a:custGeom>
                  <a:rect b="b" l="l" r="r" t="t"/>
                  <a:pathLst>
                    <a:path extrusionOk="0" h="14873" w="15346">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0" name="Google Shape;990;p44"/>
                <p:cNvGrpSpPr/>
                <p:nvPr/>
              </p:nvGrpSpPr>
              <p:grpSpPr>
                <a:xfrm>
                  <a:off x="1616453" y="2012951"/>
                  <a:ext cx="300253" cy="340828"/>
                  <a:chOff x="1616453" y="2013538"/>
                  <a:chExt cx="300253" cy="340828"/>
                </a:xfrm>
              </p:grpSpPr>
              <p:sp>
                <p:nvSpPr>
                  <p:cNvPr id="991" name="Google Shape;991;p44"/>
                  <p:cNvSpPr/>
                  <p:nvPr/>
                </p:nvSpPr>
                <p:spPr>
                  <a:xfrm>
                    <a:off x="1631387" y="2183474"/>
                    <a:ext cx="85283" cy="74624"/>
                  </a:xfrm>
                  <a:custGeom>
                    <a:rect b="b" l="l" r="r" t="t"/>
                    <a:pathLst>
                      <a:path extrusionOk="0" fill="none" h="11209" w="12810">
                        <a:moveTo>
                          <a:pt x="1" y="0"/>
                        </a:moveTo>
                        <a:lnTo>
                          <a:pt x="1" y="0"/>
                        </a:lnTo>
                        <a:cubicBezTo>
                          <a:pt x="6372" y="0"/>
                          <a:pt x="10542" y="3803"/>
                          <a:pt x="12810" y="11208"/>
                        </a:cubicBezTo>
                      </a:path>
                    </a:pathLst>
                  </a:custGeom>
                  <a:noFill/>
                  <a:ln cap="rnd" cmpd="sng" w="9525">
                    <a:solidFill>
                      <a:srgbClr val="5F7D95"/>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4"/>
                  <p:cNvSpPr/>
                  <p:nvPr/>
                </p:nvSpPr>
                <p:spPr>
                  <a:xfrm>
                    <a:off x="1716447" y="2048220"/>
                    <a:ext cx="82400" cy="61076"/>
                  </a:xfrm>
                  <a:custGeom>
                    <a:rect b="b" l="l" r="r" t="t"/>
                    <a:pathLst>
                      <a:path extrusionOk="0" fill="none" h="9174" w="12377">
                        <a:moveTo>
                          <a:pt x="1" y="9174"/>
                        </a:moveTo>
                        <a:cubicBezTo>
                          <a:pt x="1635" y="3870"/>
                          <a:pt x="6539" y="0"/>
                          <a:pt x="12376" y="0"/>
                        </a:cubicBezTo>
                      </a:path>
                    </a:pathLst>
                  </a:custGeom>
                  <a:noFill/>
                  <a:ln cap="rnd" cmpd="sng" w="9525">
                    <a:solidFill>
                      <a:srgbClr val="5F7D95"/>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4"/>
                  <p:cNvSpPr/>
                  <p:nvPr/>
                </p:nvSpPr>
                <p:spPr>
                  <a:xfrm>
                    <a:off x="1716447" y="2257422"/>
                    <a:ext cx="82400" cy="61083"/>
                  </a:xfrm>
                  <a:custGeom>
                    <a:rect b="b" l="l" r="r" t="t"/>
                    <a:pathLst>
                      <a:path extrusionOk="0" fill="none" h="9175" w="12377">
                        <a:moveTo>
                          <a:pt x="1" y="1"/>
                        </a:moveTo>
                        <a:cubicBezTo>
                          <a:pt x="1635" y="5305"/>
                          <a:pt x="6539" y="9174"/>
                          <a:pt x="12376" y="9174"/>
                        </a:cubicBezTo>
                      </a:path>
                    </a:pathLst>
                  </a:custGeom>
                  <a:noFill/>
                  <a:ln cap="rnd" cmpd="sng" w="9525">
                    <a:solidFill>
                      <a:srgbClr val="5F7D95"/>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4"/>
                  <p:cNvSpPr/>
                  <p:nvPr/>
                </p:nvSpPr>
                <p:spPr>
                  <a:xfrm>
                    <a:off x="1631387" y="2109073"/>
                    <a:ext cx="85283" cy="74398"/>
                  </a:xfrm>
                  <a:custGeom>
                    <a:rect b="b" l="l" r="r" t="t"/>
                    <a:pathLst>
                      <a:path extrusionOk="0" fill="none" h="11175" w="12810">
                        <a:moveTo>
                          <a:pt x="1" y="11175"/>
                        </a:moveTo>
                        <a:cubicBezTo>
                          <a:pt x="6539" y="11175"/>
                          <a:pt x="10275" y="7105"/>
                          <a:pt x="12810" y="0"/>
                        </a:cubicBezTo>
                      </a:path>
                    </a:pathLst>
                  </a:custGeom>
                  <a:noFill/>
                  <a:ln cap="rnd" cmpd="sng" w="9525">
                    <a:solidFill>
                      <a:srgbClr val="5F7D95"/>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4"/>
                  <p:cNvSpPr/>
                  <p:nvPr/>
                </p:nvSpPr>
                <p:spPr>
                  <a:xfrm>
                    <a:off x="1616453" y="2163114"/>
                    <a:ext cx="42868" cy="40491"/>
                  </a:xfrm>
                  <a:custGeom>
                    <a:rect b="b" l="l" r="r" t="t"/>
                    <a:pathLst>
                      <a:path extrusionOk="0" h="6082" w="6439">
                        <a:moveTo>
                          <a:pt x="3241" y="0"/>
                        </a:moveTo>
                        <a:cubicBezTo>
                          <a:pt x="3118" y="0"/>
                          <a:pt x="2994" y="8"/>
                          <a:pt x="2869" y="23"/>
                        </a:cubicBezTo>
                        <a:cubicBezTo>
                          <a:pt x="1168" y="223"/>
                          <a:pt x="0" y="1724"/>
                          <a:pt x="200" y="3392"/>
                        </a:cubicBezTo>
                        <a:cubicBezTo>
                          <a:pt x="386" y="4937"/>
                          <a:pt x="1717" y="6082"/>
                          <a:pt x="3239" y="6082"/>
                        </a:cubicBezTo>
                        <a:cubicBezTo>
                          <a:pt x="3359" y="6082"/>
                          <a:pt x="3481" y="6075"/>
                          <a:pt x="3603" y="6060"/>
                        </a:cubicBezTo>
                        <a:cubicBezTo>
                          <a:pt x="5271" y="5860"/>
                          <a:pt x="6438" y="4326"/>
                          <a:pt x="6238" y="2658"/>
                        </a:cubicBezTo>
                        <a:cubicBezTo>
                          <a:pt x="6053" y="1115"/>
                          <a:pt x="4754" y="0"/>
                          <a:pt x="32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4"/>
                  <p:cNvSpPr/>
                  <p:nvPr/>
                </p:nvSpPr>
                <p:spPr>
                  <a:xfrm>
                    <a:off x="1784849" y="2299227"/>
                    <a:ext cx="28654" cy="38514"/>
                  </a:xfrm>
                  <a:custGeom>
                    <a:rect b="b" l="l" r="r" t="t"/>
                    <a:pathLst>
                      <a:path extrusionOk="0" h="5785" w="4304">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4"/>
                  <p:cNvSpPr/>
                  <p:nvPr/>
                </p:nvSpPr>
                <p:spPr>
                  <a:xfrm>
                    <a:off x="1784849" y="2028946"/>
                    <a:ext cx="28654" cy="38547"/>
                  </a:xfrm>
                  <a:custGeom>
                    <a:rect b="b" l="l" r="r" t="t"/>
                    <a:pathLst>
                      <a:path extrusionOk="0" h="5790" w="4304">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8" name="Google Shape;998;p44"/>
                  <p:cNvGrpSpPr/>
                  <p:nvPr/>
                </p:nvGrpSpPr>
                <p:grpSpPr>
                  <a:xfrm>
                    <a:off x="1839639" y="2013538"/>
                    <a:ext cx="77067" cy="340828"/>
                    <a:chOff x="1839639" y="2013538"/>
                    <a:chExt cx="77067" cy="340828"/>
                  </a:xfrm>
                </p:grpSpPr>
                <p:sp>
                  <p:nvSpPr>
                    <p:cNvPr id="999" name="Google Shape;999;p44"/>
                    <p:cNvSpPr/>
                    <p:nvPr/>
                  </p:nvSpPr>
                  <p:spPr>
                    <a:xfrm>
                      <a:off x="1839639" y="2282618"/>
                      <a:ext cx="77067" cy="71748"/>
                    </a:xfrm>
                    <a:custGeom>
                      <a:rect b="b" l="l" r="r" t="t"/>
                      <a:pathLst>
                        <a:path extrusionOk="0" h="10777" w="11576">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4"/>
                    <p:cNvSpPr/>
                    <p:nvPr/>
                  </p:nvSpPr>
                  <p:spPr>
                    <a:xfrm>
                      <a:off x="1839639" y="2013538"/>
                      <a:ext cx="77067" cy="71588"/>
                    </a:xfrm>
                    <a:custGeom>
                      <a:rect b="b" l="l" r="r" t="t"/>
                      <a:pathLst>
                        <a:path extrusionOk="0" h="10753" w="11576">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45"/>
          <p:cNvSpPr txBox="1"/>
          <p:nvPr>
            <p:ph type="title"/>
          </p:nvPr>
        </p:nvSpPr>
        <p:spPr>
          <a:xfrm>
            <a:off x="524000" y="336325"/>
            <a:ext cx="638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CLASSIFICATION TREE</a:t>
            </a:r>
            <a:endParaRPr/>
          </a:p>
        </p:txBody>
      </p:sp>
      <p:cxnSp>
        <p:nvCxnSpPr>
          <p:cNvPr id="1006" name="Google Shape;1006;p45"/>
          <p:cNvCxnSpPr>
            <a:stCxn id="1007" idx="6"/>
            <a:endCxn id="1008" idx="2"/>
          </p:cNvCxnSpPr>
          <p:nvPr/>
        </p:nvCxnSpPr>
        <p:spPr>
          <a:xfrm>
            <a:off x="2033259" y="3092269"/>
            <a:ext cx="3179700" cy="0"/>
          </a:xfrm>
          <a:prstGeom prst="straightConnector1">
            <a:avLst/>
          </a:prstGeom>
          <a:noFill/>
          <a:ln cap="flat" cmpd="sng" w="19050">
            <a:solidFill>
              <a:srgbClr val="435D74"/>
            </a:solidFill>
            <a:prstDash val="solid"/>
            <a:round/>
            <a:headEnd len="med" w="med" type="none"/>
            <a:tailEnd len="med" w="med" type="none"/>
          </a:ln>
        </p:spPr>
      </p:cxnSp>
      <p:cxnSp>
        <p:nvCxnSpPr>
          <p:cNvPr id="1009" name="Google Shape;1009;p45"/>
          <p:cNvCxnSpPr>
            <a:stCxn id="1010" idx="0"/>
          </p:cNvCxnSpPr>
          <p:nvPr/>
        </p:nvCxnSpPr>
        <p:spPr>
          <a:xfrm rot="10800000">
            <a:off x="1533564" y="2229495"/>
            <a:ext cx="0" cy="490500"/>
          </a:xfrm>
          <a:prstGeom prst="straightConnector1">
            <a:avLst/>
          </a:prstGeom>
          <a:noFill/>
          <a:ln cap="flat" cmpd="sng" w="28575">
            <a:solidFill>
              <a:schemeClr val="accent2"/>
            </a:solidFill>
            <a:prstDash val="solid"/>
            <a:round/>
            <a:headEnd len="med" w="med" type="none"/>
            <a:tailEnd len="med" w="med" type="none"/>
          </a:ln>
        </p:spPr>
      </p:cxnSp>
      <p:sp>
        <p:nvSpPr>
          <p:cNvPr id="1007" name="Google Shape;1007;p45"/>
          <p:cNvSpPr/>
          <p:nvPr/>
        </p:nvSpPr>
        <p:spPr>
          <a:xfrm>
            <a:off x="1033535" y="2592257"/>
            <a:ext cx="999724" cy="1000023"/>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5"/>
          <p:cNvSpPr/>
          <p:nvPr/>
        </p:nvSpPr>
        <p:spPr>
          <a:xfrm>
            <a:off x="1161270" y="2719995"/>
            <a:ext cx="744588" cy="74452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1" name="Google Shape;1011;p45"/>
          <p:cNvCxnSpPr/>
          <p:nvPr/>
        </p:nvCxnSpPr>
        <p:spPr>
          <a:xfrm>
            <a:off x="3557947" y="3464060"/>
            <a:ext cx="0" cy="442011"/>
          </a:xfrm>
          <a:prstGeom prst="straightConnector1">
            <a:avLst/>
          </a:prstGeom>
          <a:noFill/>
          <a:ln cap="flat" cmpd="sng" w="28575">
            <a:solidFill>
              <a:schemeClr val="accent2"/>
            </a:solidFill>
            <a:prstDash val="solid"/>
            <a:round/>
            <a:headEnd len="med" w="med" type="none"/>
            <a:tailEnd len="med" w="med" type="none"/>
          </a:ln>
        </p:spPr>
      </p:cxnSp>
      <p:sp>
        <p:nvSpPr>
          <p:cNvPr id="1012" name="Google Shape;1012;p45"/>
          <p:cNvSpPr/>
          <p:nvPr/>
        </p:nvSpPr>
        <p:spPr>
          <a:xfrm>
            <a:off x="3058441" y="2591850"/>
            <a:ext cx="1000613" cy="1000572"/>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5"/>
          <p:cNvSpPr/>
          <p:nvPr/>
        </p:nvSpPr>
        <p:spPr>
          <a:xfrm>
            <a:off x="3186153" y="2719570"/>
            <a:ext cx="745512" cy="745481"/>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4" name="Google Shape;1014;p45"/>
          <p:cNvCxnSpPr>
            <a:stCxn id="1008" idx="0"/>
          </p:cNvCxnSpPr>
          <p:nvPr/>
        </p:nvCxnSpPr>
        <p:spPr>
          <a:xfrm rot="10800000">
            <a:off x="5585235" y="2229495"/>
            <a:ext cx="0" cy="490500"/>
          </a:xfrm>
          <a:prstGeom prst="straightConnector1">
            <a:avLst/>
          </a:prstGeom>
          <a:noFill/>
          <a:ln cap="flat" cmpd="sng" w="28575">
            <a:solidFill>
              <a:schemeClr val="accent2"/>
            </a:solidFill>
            <a:prstDash val="solid"/>
            <a:round/>
            <a:headEnd len="med" w="med" type="none"/>
            <a:tailEnd len="med" w="med" type="none"/>
          </a:ln>
        </p:spPr>
      </p:cxnSp>
      <p:sp>
        <p:nvSpPr>
          <p:cNvPr id="1015" name="Google Shape;1015;p45"/>
          <p:cNvSpPr/>
          <p:nvPr/>
        </p:nvSpPr>
        <p:spPr>
          <a:xfrm>
            <a:off x="5085206" y="2592257"/>
            <a:ext cx="999724" cy="1000023"/>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5"/>
          <p:cNvSpPr/>
          <p:nvPr/>
        </p:nvSpPr>
        <p:spPr>
          <a:xfrm>
            <a:off x="5212941" y="2719995"/>
            <a:ext cx="744588" cy="744529"/>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5"/>
          <p:cNvSpPr txBox="1"/>
          <p:nvPr/>
        </p:nvSpPr>
        <p:spPr>
          <a:xfrm>
            <a:off x="2844278" y="3969512"/>
            <a:ext cx="15621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Oswald Regular"/>
                <a:ea typeface="Oswald Regular"/>
                <a:cs typeface="Oswald Regular"/>
                <a:sym typeface="Oswald Regular"/>
              </a:rPr>
              <a:t>One vs Rest Classifier</a:t>
            </a:r>
            <a:endParaRPr sz="2000">
              <a:solidFill>
                <a:schemeClr val="accent2"/>
              </a:solidFill>
              <a:latin typeface="Oswald Regular"/>
              <a:ea typeface="Oswald Regular"/>
              <a:cs typeface="Oswald Regular"/>
              <a:sym typeface="Oswald Regular"/>
            </a:endParaRPr>
          </a:p>
        </p:txBody>
      </p:sp>
      <p:sp>
        <p:nvSpPr>
          <p:cNvPr id="1017" name="Google Shape;1017;p45"/>
          <p:cNvSpPr txBox="1"/>
          <p:nvPr/>
        </p:nvSpPr>
        <p:spPr>
          <a:xfrm>
            <a:off x="2364578" y="4411225"/>
            <a:ext cx="2521500" cy="49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Montserrat Medium"/>
                <a:ea typeface="Montserrat Medium"/>
                <a:cs typeface="Montserrat Medium"/>
                <a:sym typeface="Montserrat Medium"/>
              </a:rPr>
              <a:t>62 binary classification problems</a:t>
            </a:r>
            <a:endParaRPr>
              <a:solidFill>
                <a:schemeClr val="accent2"/>
              </a:solidFill>
              <a:latin typeface="Montserrat Medium"/>
              <a:ea typeface="Montserrat Medium"/>
              <a:cs typeface="Montserrat Medium"/>
              <a:sym typeface="Montserrat Medium"/>
            </a:endParaRPr>
          </a:p>
        </p:txBody>
      </p:sp>
      <p:sp>
        <p:nvSpPr>
          <p:cNvPr id="1018" name="Google Shape;1018;p45"/>
          <p:cNvSpPr txBox="1"/>
          <p:nvPr/>
        </p:nvSpPr>
        <p:spPr>
          <a:xfrm>
            <a:off x="909187" y="1259127"/>
            <a:ext cx="12483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Oswald Regular"/>
                <a:ea typeface="Oswald Regular"/>
                <a:cs typeface="Oswald Regular"/>
                <a:sym typeface="Oswald Regular"/>
              </a:rPr>
              <a:t>Model Selection</a:t>
            </a:r>
            <a:endParaRPr sz="2000">
              <a:solidFill>
                <a:schemeClr val="accent2"/>
              </a:solidFill>
              <a:latin typeface="Oswald Regular"/>
              <a:ea typeface="Oswald Regular"/>
              <a:cs typeface="Oswald Regular"/>
              <a:sym typeface="Oswald Regular"/>
            </a:endParaRPr>
          </a:p>
        </p:txBody>
      </p:sp>
      <p:sp>
        <p:nvSpPr>
          <p:cNvPr id="1019" name="Google Shape;1019;p45"/>
          <p:cNvSpPr txBox="1"/>
          <p:nvPr/>
        </p:nvSpPr>
        <p:spPr>
          <a:xfrm>
            <a:off x="536437" y="1700650"/>
            <a:ext cx="1993800" cy="37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Montserrat Medium"/>
                <a:ea typeface="Montserrat Medium"/>
                <a:cs typeface="Montserrat Medium"/>
                <a:sym typeface="Montserrat Medium"/>
              </a:rPr>
              <a:t>Random Forest vs </a:t>
            </a:r>
            <a:endParaRPr>
              <a:solidFill>
                <a:schemeClr val="accent2"/>
              </a:solidFill>
              <a:latin typeface="Montserrat Medium"/>
              <a:ea typeface="Montserrat Medium"/>
              <a:cs typeface="Montserrat Medium"/>
              <a:sym typeface="Montserrat Medium"/>
            </a:endParaRPr>
          </a:p>
          <a:p>
            <a:pPr indent="0" lvl="0" marL="0" rtl="0" algn="ctr">
              <a:spcBef>
                <a:spcPts val="0"/>
              </a:spcBef>
              <a:spcAft>
                <a:spcPts val="0"/>
              </a:spcAft>
              <a:buNone/>
            </a:pPr>
            <a:r>
              <a:rPr lang="en">
                <a:solidFill>
                  <a:schemeClr val="accent2"/>
                </a:solidFill>
                <a:latin typeface="Montserrat Medium"/>
                <a:ea typeface="Montserrat Medium"/>
                <a:cs typeface="Montserrat Medium"/>
                <a:sym typeface="Montserrat Medium"/>
              </a:rPr>
              <a:t>Decision Tree</a:t>
            </a:r>
            <a:endParaRPr>
              <a:solidFill>
                <a:schemeClr val="accent2"/>
              </a:solidFill>
              <a:latin typeface="Montserrat Medium"/>
              <a:ea typeface="Montserrat Medium"/>
              <a:cs typeface="Montserrat Medium"/>
              <a:sym typeface="Montserrat Medium"/>
            </a:endParaRPr>
          </a:p>
        </p:txBody>
      </p:sp>
      <p:sp>
        <p:nvSpPr>
          <p:cNvPr id="1020" name="Google Shape;1020;p45"/>
          <p:cNvSpPr txBox="1"/>
          <p:nvPr/>
        </p:nvSpPr>
        <p:spPr>
          <a:xfrm>
            <a:off x="4804023" y="1185387"/>
            <a:ext cx="1562100" cy="44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Oswald Regular"/>
                <a:ea typeface="Oswald Regular"/>
                <a:cs typeface="Oswald Regular"/>
                <a:sym typeface="Oswald Regular"/>
              </a:rPr>
              <a:t>Tuning Parameters</a:t>
            </a:r>
            <a:endParaRPr sz="2000">
              <a:solidFill>
                <a:schemeClr val="accent2"/>
              </a:solidFill>
              <a:latin typeface="Oswald Regular"/>
              <a:ea typeface="Oswald Regular"/>
              <a:cs typeface="Oswald Regular"/>
              <a:sym typeface="Oswald Regular"/>
            </a:endParaRPr>
          </a:p>
        </p:txBody>
      </p:sp>
      <p:sp>
        <p:nvSpPr>
          <p:cNvPr id="1021" name="Google Shape;1021;p45"/>
          <p:cNvSpPr txBox="1"/>
          <p:nvPr/>
        </p:nvSpPr>
        <p:spPr>
          <a:xfrm>
            <a:off x="4165159" y="1711338"/>
            <a:ext cx="2823900" cy="43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Montserrat Medium"/>
                <a:ea typeface="Montserrat Medium"/>
                <a:cs typeface="Montserrat Medium"/>
                <a:sym typeface="Montserrat Medium"/>
              </a:rPr>
              <a:t>Max Depth, No. Estimators, Min-Sample Leaf Split</a:t>
            </a:r>
            <a:endParaRPr>
              <a:solidFill>
                <a:schemeClr val="accent2"/>
              </a:solidFill>
              <a:latin typeface="Montserrat Medium"/>
              <a:ea typeface="Montserrat Medium"/>
              <a:cs typeface="Montserrat Medium"/>
              <a:sym typeface="Montserrat Medium"/>
            </a:endParaRPr>
          </a:p>
        </p:txBody>
      </p:sp>
      <p:cxnSp>
        <p:nvCxnSpPr>
          <p:cNvPr id="1022" name="Google Shape;1022;p45"/>
          <p:cNvCxnSpPr/>
          <p:nvPr/>
        </p:nvCxnSpPr>
        <p:spPr>
          <a:xfrm flipH="1" rot="10800000">
            <a:off x="6084930" y="3074169"/>
            <a:ext cx="3507900" cy="300"/>
          </a:xfrm>
          <a:prstGeom prst="straightConnector1">
            <a:avLst/>
          </a:prstGeom>
          <a:noFill/>
          <a:ln cap="flat" cmpd="sng" w="19050">
            <a:solidFill>
              <a:srgbClr val="435D74"/>
            </a:solidFill>
            <a:prstDash val="solid"/>
            <a:round/>
            <a:headEnd len="med" w="med" type="none"/>
            <a:tailEnd len="med" w="med" type="triangle"/>
          </a:ln>
        </p:spPr>
      </p:cxnSp>
      <p:pic>
        <p:nvPicPr>
          <p:cNvPr id="1023" name="Google Shape;1023;p45"/>
          <p:cNvPicPr preferRelativeResize="0"/>
          <p:nvPr/>
        </p:nvPicPr>
        <p:blipFill>
          <a:blip r:embed="rId3">
            <a:alphaModFix/>
          </a:blip>
          <a:stretch>
            <a:fillRect/>
          </a:stretch>
        </p:blipFill>
        <p:spPr>
          <a:xfrm>
            <a:off x="3272863" y="2782125"/>
            <a:ext cx="572722" cy="572700"/>
          </a:xfrm>
          <a:prstGeom prst="rect">
            <a:avLst/>
          </a:prstGeom>
          <a:noFill/>
          <a:ln>
            <a:noFill/>
          </a:ln>
        </p:spPr>
      </p:pic>
      <p:pic>
        <p:nvPicPr>
          <p:cNvPr id="1024" name="Google Shape;1024;p45"/>
          <p:cNvPicPr preferRelativeResize="0"/>
          <p:nvPr/>
        </p:nvPicPr>
        <p:blipFill>
          <a:blip r:embed="rId4">
            <a:alphaModFix/>
          </a:blip>
          <a:stretch>
            <a:fillRect/>
          </a:stretch>
        </p:blipFill>
        <p:spPr>
          <a:xfrm>
            <a:off x="5331863" y="2846887"/>
            <a:ext cx="490500" cy="490500"/>
          </a:xfrm>
          <a:prstGeom prst="rect">
            <a:avLst/>
          </a:prstGeom>
          <a:noFill/>
          <a:ln>
            <a:noFill/>
          </a:ln>
        </p:spPr>
      </p:pic>
      <p:pic>
        <p:nvPicPr>
          <p:cNvPr id="1025" name="Google Shape;1025;p45"/>
          <p:cNvPicPr preferRelativeResize="0"/>
          <p:nvPr/>
        </p:nvPicPr>
        <p:blipFill>
          <a:blip r:embed="rId5">
            <a:alphaModFix/>
          </a:blip>
          <a:stretch>
            <a:fillRect/>
          </a:stretch>
        </p:blipFill>
        <p:spPr>
          <a:xfrm>
            <a:off x="1295150" y="2870550"/>
            <a:ext cx="490475" cy="490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cxnSp>
        <p:nvCxnSpPr>
          <p:cNvPr id="1030" name="Google Shape;1030;p46"/>
          <p:cNvCxnSpPr/>
          <p:nvPr/>
        </p:nvCxnSpPr>
        <p:spPr>
          <a:xfrm rot="10800000">
            <a:off x="2149866" y="1684107"/>
            <a:ext cx="0" cy="490500"/>
          </a:xfrm>
          <a:prstGeom prst="straightConnector1">
            <a:avLst/>
          </a:prstGeom>
          <a:noFill/>
          <a:ln cap="flat" cmpd="sng" w="28575">
            <a:solidFill>
              <a:schemeClr val="accent2"/>
            </a:solidFill>
            <a:prstDash val="solid"/>
            <a:round/>
            <a:headEnd len="med" w="med" type="none"/>
            <a:tailEnd len="med" w="med" type="none"/>
          </a:ln>
        </p:spPr>
      </p:cxnSp>
      <p:sp>
        <p:nvSpPr>
          <p:cNvPr id="1031" name="Google Shape;1031;p46"/>
          <p:cNvSpPr/>
          <p:nvPr/>
        </p:nvSpPr>
        <p:spPr>
          <a:xfrm>
            <a:off x="1650106" y="2174607"/>
            <a:ext cx="999600" cy="9999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6"/>
          <p:cNvSpPr txBox="1"/>
          <p:nvPr/>
        </p:nvSpPr>
        <p:spPr>
          <a:xfrm>
            <a:off x="1368848" y="1114562"/>
            <a:ext cx="1562100" cy="44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Oswald Regular"/>
                <a:ea typeface="Oswald Regular"/>
                <a:cs typeface="Oswald Regular"/>
                <a:sym typeface="Oswald Regular"/>
              </a:rPr>
              <a:t>Removal of Categories</a:t>
            </a:r>
            <a:endParaRPr sz="2000">
              <a:solidFill>
                <a:schemeClr val="accent2"/>
              </a:solidFill>
              <a:latin typeface="Oswald Regular"/>
              <a:ea typeface="Oswald Regular"/>
              <a:cs typeface="Oswald Regular"/>
              <a:sym typeface="Oswald Regular"/>
            </a:endParaRPr>
          </a:p>
        </p:txBody>
      </p:sp>
      <p:graphicFrame>
        <p:nvGraphicFramePr>
          <p:cNvPr id="1033" name="Google Shape;1033;p46"/>
          <p:cNvGraphicFramePr/>
          <p:nvPr/>
        </p:nvGraphicFramePr>
        <p:xfrm>
          <a:off x="3784700" y="2719000"/>
          <a:ext cx="3000000" cy="3000000"/>
        </p:xfrm>
        <a:graphic>
          <a:graphicData uri="http://schemas.openxmlformats.org/drawingml/2006/table">
            <a:tbl>
              <a:tblPr>
                <a:noFill/>
                <a:tableStyleId>{47AF8961-A3E2-483A-A916-8702F9491A1C}</a:tableStyleId>
              </a:tblPr>
              <a:tblGrid>
                <a:gridCol w="1581550"/>
                <a:gridCol w="1084000"/>
                <a:gridCol w="1102650"/>
                <a:gridCol w="1116925"/>
              </a:tblGrid>
              <a:tr h="601275">
                <a:tc>
                  <a:txBody>
                    <a:bodyPr/>
                    <a:lstStyle/>
                    <a:p>
                      <a:pPr indent="0" lvl="0" marL="0" rtl="0" algn="ctr">
                        <a:spcBef>
                          <a:spcPts val="0"/>
                        </a:spcBef>
                        <a:spcAft>
                          <a:spcPts val="0"/>
                        </a:spcAft>
                        <a:buNone/>
                      </a:pPr>
                      <a:r>
                        <a:rPr lang="en" sz="1800">
                          <a:latin typeface="Oswald"/>
                          <a:ea typeface="Oswald"/>
                          <a:cs typeface="Oswald"/>
                          <a:sym typeface="Oswald"/>
                        </a:rPr>
                        <a:t>Category</a:t>
                      </a:r>
                      <a:endParaRPr sz="1800">
                        <a:latin typeface="Oswald"/>
                        <a:ea typeface="Oswald"/>
                        <a:cs typeface="Oswald"/>
                        <a:sym typeface="Oswald"/>
                      </a:endParaRPr>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Oswald"/>
                          <a:ea typeface="Oswald"/>
                          <a:cs typeface="Oswald"/>
                          <a:sym typeface="Oswald"/>
                        </a:rPr>
                        <a:t>F1 Score</a:t>
                      </a:r>
                      <a:endParaRPr sz="1800">
                        <a:latin typeface="Oswald"/>
                        <a:ea typeface="Oswald"/>
                        <a:cs typeface="Oswald"/>
                        <a:sym typeface="Oswald"/>
                      </a:endParaRPr>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lang="en" sz="1800">
                          <a:latin typeface="Oswald"/>
                          <a:ea typeface="Oswald"/>
                          <a:cs typeface="Oswald"/>
                          <a:sym typeface="Oswald"/>
                        </a:rPr>
                        <a:t>Support</a:t>
                      </a:r>
                      <a:endParaRPr sz="1800">
                        <a:latin typeface="Oswald"/>
                        <a:ea typeface="Oswald"/>
                        <a:cs typeface="Oswald"/>
                        <a:sym typeface="Oswald"/>
                      </a:endParaRPr>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lang="en" sz="1800">
                          <a:latin typeface="Oswald"/>
                          <a:ea typeface="Oswald"/>
                          <a:cs typeface="Oswald"/>
                          <a:sym typeface="Oswald"/>
                        </a:rPr>
                        <a:t>Result</a:t>
                      </a:r>
                      <a:endParaRPr sz="1800">
                        <a:latin typeface="Oswald"/>
                        <a:ea typeface="Oswald"/>
                        <a:cs typeface="Oswald"/>
                        <a:sym typeface="Oswald"/>
                      </a:endParaRPr>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r>
              <a:tr h="701000">
                <a:tc>
                  <a:txBody>
                    <a:bodyPr/>
                    <a:lstStyle/>
                    <a:p>
                      <a:pPr indent="0" lvl="0" marL="0" rtl="0" algn="ctr">
                        <a:spcBef>
                          <a:spcPts val="0"/>
                        </a:spcBef>
                        <a:spcAft>
                          <a:spcPts val="0"/>
                        </a:spcAft>
                        <a:buNone/>
                      </a:pPr>
                      <a:r>
                        <a:rPr lang="en" sz="1800">
                          <a:latin typeface="Oswald"/>
                          <a:ea typeface="Oswald"/>
                          <a:cs typeface="Oswald"/>
                          <a:sym typeface="Oswald"/>
                        </a:rPr>
                        <a:t>Cereal Beverage</a:t>
                      </a:r>
                      <a:endParaRPr sz="1800">
                        <a:latin typeface="Oswald"/>
                        <a:ea typeface="Oswald"/>
                        <a:cs typeface="Oswald"/>
                        <a:sym typeface="Oswald"/>
                      </a:endParaRPr>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None/>
                      </a:pPr>
                      <a:r>
                        <a:rPr lang="en" sz="1800">
                          <a:latin typeface="Oswald"/>
                          <a:ea typeface="Oswald"/>
                          <a:cs typeface="Oswald"/>
                          <a:sym typeface="Oswald"/>
                        </a:rPr>
                        <a:t>0.66</a:t>
                      </a:r>
                      <a:endParaRPr sz="1800">
                        <a:latin typeface="Oswald"/>
                        <a:ea typeface="Oswald"/>
                        <a:cs typeface="Oswald"/>
                        <a:sym typeface="Oswald"/>
                      </a:endParaRPr>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1800">
                          <a:latin typeface="Oswald"/>
                          <a:ea typeface="Oswald"/>
                          <a:cs typeface="Oswald"/>
                          <a:sym typeface="Oswald"/>
                        </a:rPr>
                        <a:t>534</a:t>
                      </a:r>
                      <a:endParaRPr sz="1800">
                        <a:latin typeface="Oswald"/>
                        <a:ea typeface="Oswald"/>
                        <a:cs typeface="Oswald"/>
                        <a:sym typeface="Oswald"/>
                      </a:endParaRPr>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1800">
                          <a:latin typeface="Oswald"/>
                          <a:ea typeface="Oswald"/>
                          <a:cs typeface="Oswald"/>
                          <a:sym typeface="Oswald"/>
                        </a:rPr>
                        <a:t>Keep</a:t>
                      </a:r>
                      <a:endParaRPr sz="1800">
                        <a:latin typeface="Oswald"/>
                        <a:ea typeface="Oswald"/>
                        <a:cs typeface="Oswald"/>
                        <a:sym typeface="Oswald"/>
                      </a:endParaRPr>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r h="408250">
                <a:tc>
                  <a:txBody>
                    <a:bodyPr/>
                    <a:lstStyle/>
                    <a:p>
                      <a:pPr indent="0" lvl="0" marL="0" rtl="0" algn="ctr">
                        <a:spcBef>
                          <a:spcPts val="0"/>
                        </a:spcBef>
                        <a:spcAft>
                          <a:spcPts val="0"/>
                        </a:spcAft>
                        <a:buNone/>
                      </a:pPr>
                      <a:r>
                        <a:rPr lang="en" sz="1800">
                          <a:latin typeface="Oswald"/>
                          <a:ea typeface="Oswald"/>
                          <a:cs typeface="Oswald"/>
                          <a:sym typeface="Oswald"/>
                        </a:rPr>
                        <a:t>Jam</a:t>
                      </a:r>
                      <a:endParaRPr sz="1800">
                        <a:latin typeface="Oswald"/>
                        <a:ea typeface="Oswald"/>
                        <a:cs typeface="Oswald"/>
                        <a:sym typeface="Oswald"/>
                      </a:endParaRPr>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869FB1"/>
                    </a:solidFill>
                  </a:tcPr>
                </a:tc>
                <a:tc>
                  <a:txBody>
                    <a:bodyPr/>
                    <a:lstStyle/>
                    <a:p>
                      <a:pPr indent="0" lvl="0" marL="0" rtl="0" algn="ctr">
                        <a:spcBef>
                          <a:spcPts val="0"/>
                        </a:spcBef>
                        <a:spcAft>
                          <a:spcPts val="0"/>
                        </a:spcAft>
                        <a:buClr>
                          <a:schemeClr val="accent5"/>
                        </a:buClr>
                        <a:buSzPts val="1100"/>
                        <a:buFont typeface="Arial"/>
                        <a:buNone/>
                      </a:pPr>
                      <a:r>
                        <a:rPr lang="en" sz="1800">
                          <a:latin typeface="Oswald"/>
                          <a:ea typeface="Oswald"/>
                          <a:cs typeface="Oswald"/>
                          <a:sym typeface="Oswald"/>
                        </a:rPr>
                        <a:t>0.12</a:t>
                      </a:r>
                      <a:endParaRPr sz="1800">
                        <a:latin typeface="Oswald"/>
                        <a:ea typeface="Oswald"/>
                        <a:cs typeface="Oswald"/>
                        <a:sym typeface="Oswald"/>
                      </a:endParaRPr>
                    </a:p>
                    <a:p>
                      <a:pPr indent="0" lvl="0" marL="0" rtl="0" algn="ctr">
                        <a:spcBef>
                          <a:spcPts val="0"/>
                        </a:spcBef>
                        <a:spcAft>
                          <a:spcPts val="0"/>
                        </a:spcAft>
                        <a:buNone/>
                      </a:pPr>
                      <a:r>
                        <a:t/>
                      </a:r>
                      <a:endParaRPr sz="1800">
                        <a:latin typeface="Oswald"/>
                        <a:ea typeface="Oswald"/>
                        <a:cs typeface="Oswald"/>
                        <a:sym typeface="Oswald"/>
                      </a:endParaRPr>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Clr>
                          <a:schemeClr val="accent5"/>
                        </a:buClr>
                        <a:buSzPts val="1100"/>
                        <a:buFont typeface="Arial"/>
                        <a:buNone/>
                      </a:pPr>
                      <a:r>
                        <a:rPr lang="en" sz="1800">
                          <a:latin typeface="Oswald"/>
                          <a:ea typeface="Oswald"/>
                          <a:cs typeface="Oswald"/>
                          <a:sym typeface="Oswald"/>
                        </a:rPr>
                        <a:t>266</a:t>
                      </a:r>
                      <a:endParaRPr sz="1800">
                        <a:latin typeface="Oswald"/>
                        <a:ea typeface="Oswald"/>
                        <a:cs typeface="Oswald"/>
                        <a:sym typeface="Oswald"/>
                      </a:endParaRPr>
                    </a:p>
                    <a:p>
                      <a:pPr indent="0" lvl="0" marL="0" rtl="0" algn="ctr">
                        <a:spcBef>
                          <a:spcPts val="0"/>
                        </a:spcBef>
                        <a:spcAft>
                          <a:spcPts val="0"/>
                        </a:spcAft>
                        <a:buNone/>
                      </a:pPr>
                      <a:r>
                        <a:t/>
                      </a:r>
                      <a:endParaRPr sz="1800">
                        <a:latin typeface="Oswald"/>
                        <a:ea typeface="Oswald"/>
                        <a:cs typeface="Oswald"/>
                        <a:sym typeface="Oswald"/>
                      </a:endParaRPr>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c>
                  <a:txBody>
                    <a:bodyPr/>
                    <a:lstStyle/>
                    <a:p>
                      <a:pPr indent="0" lvl="0" marL="0" rtl="0" algn="ctr">
                        <a:spcBef>
                          <a:spcPts val="0"/>
                        </a:spcBef>
                        <a:spcAft>
                          <a:spcPts val="0"/>
                        </a:spcAft>
                        <a:buNone/>
                      </a:pPr>
                      <a:r>
                        <a:rPr lang="en" sz="1800">
                          <a:latin typeface="Oswald"/>
                          <a:ea typeface="Oswald"/>
                          <a:cs typeface="Oswald"/>
                          <a:sym typeface="Oswald"/>
                        </a:rPr>
                        <a:t>Remove</a:t>
                      </a:r>
                      <a:endParaRPr sz="1800">
                        <a:latin typeface="Oswald"/>
                        <a:ea typeface="Oswald"/>
                        <a:cs typeface="Oswald"/>
                        <a:sym typeface="Oswald"/>
                      </a:endParaRPr>
                    </a:p>
                  </a:txBody>
                  <a:tcPr marT="91425" marB="91425" marR="91425" marL="91425">
                    <a:lnL cap="flat" cmpd="sng" w="9525">
                      <a:solidFill>
                        <a:srgbClr val="0E2A47"/>
                      </a:solidFill>
                      <a:prstDash val="solid"/>
                      <a:round/>
                      <a:headEnd len="sm" w="sm" type="none"/>
                      <a:tailEnd len="sm" w="sm" type="none"/>
                    </a:lnL>
                    <a:lnR cap="flat" cmpd="sng" w="9525">
                      <a:solidFill>
                        <a:srgbClr val="0E2A47"/>
                      </a:solidFill>
                      <a:prstDash val="solid"/>
                      <a:round/>
                      <a:headEnd len="sm" w="sm" type="none"/>
                      <a:tailEnd len="sm" w="sm" type="none"/>
                    </a:lnR>
                    <a:lnT cap="flat" cmpd="sng" w="9525">
                      <a:solidFill>
                        <a:srgbClr val="0E2A47"/>
                      </a:solidFill>
                      <a:prstDash val="solid"/>
                      <a:round/>
                      <a:headEnd len="sm" w="sm" type="none"/>
                      <a:tailEnd len="sm" w="sm" type="none"/>
                    </a:lnT>
                    <a:lnB cap="flat" cmpd="sng" w="9525">
                      <a:solidFill>
                        <a:srgbClr val="0E2A47"/>
                      </a:solidFill>
                      <a:prstDash val="solid"/>
                      <a:round/>
                      <a:headEnd len="sm" w="sm" type="none"/>
                      <a:tailEnd len="sm" w="sm" type="none"/>
                    </a:lnB>
                    <a:solidFill>
                      <a:srgbClr val="A5B7C5"/>
                    </a:solidFill>
                  </a:tcPr>
                </a:tc>
              </a:tr>
            </a:tbl>
          </a:graphicData>
        </a:graphic>
      </p:graphicFrame>
      <p:grpSp>
        <p:nvGrpSpPr>
          <p:cNvPr id="1034" name="Google Shape;1034;p46"/>
          <p:cNvGrpSpPr/>
          <p:nvPr/>
        </p:nvGrpSpPr>
        <p:grpSpPr>
          <a:xfrm>
            <a:off x="2930938" y="527030"/>
            <a:ext cx="1587467" cy="1375143"/>
            <a:chOff x="2133288" y="1561480"/>
            <a:chExt cx="1587467" cy="1375143"/>
          </a:xfrm>
        </p:grpSpPr>
        <p:sp>
          <p:nvSpPr>
            <p:cNvPr id="1035" name="Google Shape;1035;p46"/>
            <p:cNvSpPr/>
            <p:nvPr/>
          </p:nvSpPr>
          <p:spPr>
            <a:xfrm>
              <a:off x="2133288" y="1674293"/>
              <a:ext cx="533375" cy="690614"/>
            </a:xfrm>
            <a:custGeom>
              <a:rect b="b" l="l" r="r" t="t"/>
              <a:pathLst>
                <a:path extrusionOk="0" h="61279" w="47327">
                  <a:moveTo>
                    <a:pt x="5941" y="1"/>
                  </a:moveTo>
                  <a:cubicBezTo>
                    <a:pt x="3637" y="1"/>
                    <a:pt x="1300" y="1424"/>
                    <a:pt x="669" y="3633"/>
                  </a:cubicBezTo>
                  <a:cubicBezTo>
                    <a:pt x="0" y="5974"/>
                    <a:pt x="1368" y="8405"/>
                    <a:pt x="2858" y="10351"/>
                  </a:cubicBezTo>
                  <a:cubicBezTo>
                    <a:pt x="5077" y="13208"/>
                    <a:pt x="7691" y="15731"/>
                    <a:pt x="10639" y="17858"/>
                  </a:cubicBezTo>
                  <a:cubicBezTo>
                    <a:pt x="11156" y="18223"/>
                    <a:pt x="11733" y="18649"/>
                    <a:pt x="11946" y="19257"/>
                  </a:cubicBezTo>
                  <a:cubicBezTo>
                    <a:pt x="12280" y="20412"/>
                    <a:pt x="11186" y="21475"/>
                    <a:pt x="10061" y="21840"/>
                  </a:cubicBezTo>
                  <a:cubicBezTo>
                    <a:pt x="8815" y="22205"/>
                    <a:pt x="7417" y="22083"/>
                    <a:pt x="6110" y="22205"/>
                  </a:cubicBezTo>
                  <a:cubicBezTo>
                    <a:pt x="4803" y="22357"/>
                    <a:pt x="3344" y="22904"/>
                    <a:pt x="2827" y="24120"/>
                  </a:cubicBezTo>
                  <a:cubicBezTo>
                    <a:pt x="2098" y="25822"/>
                    <a:pt x="3526" y="27646"/>
                    <a:pt x="4925" y="28831"/>
                  </a:cubicBezTo>
                  <a:cubicBezTo>
                    <a:pt x="7751" y="31232"/>
                    <a:pt x="10973" y="33117"/>
                    <a:pt x="14438" y="34454"/>
                  </a:cubicBezTo>
                  <a:cubicBezTo>
                    <a:pt x="15685" y="34910"/>
                    <a:pt x="16992" y="35336"/>
                    <a:pt x="17964" y="36217"/>
                  </a:cubicBezTo>
                  <a:cubicBezTo>
                    <a:pt x="18967" y="37099"/>
                    <a:pt x="19545" y="38619"/>
                    <a:pt x="18937" y="39774"/>
                  </a:cubicBezTo>
                  <a:cubicBezTo>
                    <a:pt x="18427" y="40721"/>
                    <a:pt x="17315" y="41125"/>
                    <a:pt x="16222" y="41125"/>
                  </a:cubicBezTo>
                  <a:cubicBezTo>
                    <a:pt x="15947" y="41125"/>
                    <a:pt x="15674" y="41099"/>
                    <a:pt x="15411" y="41050"/>
                  </a:cubicBezTo>
                  <a:cubicBezTo>
                    <a:pt x="14134" y="40807"/>
                    <a:pt x="12949" y="40078"/>
                    <a:pt x="11733" y="39591"/>
                  </a:cubicBezTo>
                  <a:cubicBezTo>
                    <a:pt x="10837" y="39242"/>
                    <a:pt x="9847" y="39044"/>
                    <a:pt x="8880" y="39044"/>
                  </a:cubicBezTo>
                  <a:cubicBezTo>
                    <a:pt x="7321" y="39044"/>
                    <a:pt x="5820" y="39557"/>
                    <a:pt x="4864" y="40777"/>
                  </a:cubicBezTo>
                  <a:cubicBezTo>
                    <a:pt x="3861" y="42053"/>
                    <a:pt x="3739" y="43877"/>
                    <a:pt x="4225" y="45427"/>
                  </a:cubicBezTo>
                  <a:cubicBezTo>
                    <a:pt x="4681" y="47008"/>
                    <a:pt x="5684" y="48376"/>
                    <a:pt x="6718" y="49622"/>
                  </a:cubicBezTo>
                  <a:cubicBezTo>
                    <a:pt x="10396" y="53999"/>
                    <a:pt x="15137" y="57555"/>
                    <a:pt x="20518" y="59500"/>
                  </a:cubicBezTo>
                  <a:cubicBezTo>
                    <a:pt x="23619" y="60622"/>
                    <a:pt x="26589" y="61278"/>
                    <a:pt x="29585" y="61278"/>
                  </a:cubicBezTo>
                  <a:cubicBezTo>
                    <a:pt x="31786" y="61278"/>
                    <a:pt x="34001" y="60924"/>
                    <a:pt x="36293" y="60139"/>
                  </a:cubicBezTo>
                  <a:lnTo>
                    <a:pt x="36323" y="60139"/>
                  </a:lnTo>
                  <a:cubicBezTo>
                    <a:pt x="45199" y="54242"/>
                    <a:pt x="47327" y="43056"/>
                    <a:pt x="47175" y="32965"/>
                  </a:cubicBezTo>
                  <a:cubicBezTo>
                    <a:pt x="47114" y="31263"/>
                    <a:pt x="47327" y="29500"/>
                    <a:pt x="46567" y="28010"/>
                  </a:cubicBezTo>
                  <a:cubicBezTo>
                    <a:pt x="45945" y="26838"/>
                    <a:pt x="44645" y="25949"/>
                    <a:pt x="43364" y="25949"/>
                  </a:cubicBezTo>
                  <a:cubicBezTo>
                    <a:pt x="43017" y="25949"/>
                    <a:pt x="42672" y="26014"/>
                    <a:pt x="42342" y="26156"/>
                  </a:cubicBezTo>
                  <a:cubicBezTo>
                    <a:pt x="41065" y="26734"/>
                    <a:pt x="40488" y="28193"/>
                    <a:pt x="39758" y="29378"/>
                  </a:cubicBezTo>
                  <a:cubicBezTo>
                    <a:pt x="38785" y="30959"/>
                    <a:pt x="37387" y="32266"/>
                    <a:pt x="35715" y="33087"/>
                  </a:cubicBezTo>
                  <a:cubicBezTo>
                    <a:pt x="35037" y="33426"/>
                    <a:pt x="34253" y="33672"/>
                    <a:pt x="33502" y="33672"/>
                  </a:cubicBezTo>
                  <a:cubicBezTo>
                    <a:pt x="33041" y="33672"/>
                    <a:pt x="32594" y="33579"/>
                    <a:pt x="32189" y="33360"/>
                  </a:cubicBezTo>
                  <a:cubicBezTo>
                    <a:pt x="30730" y="32539"/>
                    <a:pt x="30609" y="30533"/>
                    <a:pt x="30639" y="28831"/>
                  </a:cubicBezTo>
                  <a:lnTo>
                    <a:pt x="30852" y="19469"/>
                  </a:lnTo>
                  <a:cubicBezTo>
                    <a:pt x="30882" y="17798"/>
                    <a:pt x="30913" y="16095"/>
                    <a:pt x="30396" y="14484"/>
                  </a:cubicBezTo>
                  <a:cubicBezTo>
                    <a:pt x="29910" y="12904"/>
                    <a:pt x="28755" y="11414"/>
                    <a:pt x="27144" y="10928"/>
                  </a:cubicBezTo>
                  <a:cubicBezTo>
                    <a:pt x="26858" y="10847"/>
                    <a:pt x="26560" y="10809"/>
                    <a:pt x="26261" y="10809"/>
                  </a:cubicBezTo>
                  <a:cubicBezTo>
                    <a:pt x="24873" y="10809"/>
                    <a:pt x="23462" y="11645"/>
                    <a:pt x="23162" y="12995"/>
                  </a:cubicBezTo>
                  <a:cubicBezTo>
                    <a:pt x="23010" y="13664"/>
                    <a:pt x="23132" y="14393"/>
                    <a:pt x="23101" y="15062"/>
                  </a:cubicBezTo>
                  <a:cubicBezTo>
                    <a:pt x="23040" y="15761"/>
                    <a:pt x="22706" y="16521"/>
                    <a:pt x="22007" y="16703"/>
                  </a:cubicBezTo>
                  <a:cubicBezTo>
                    <a:pt x="21904" y="16731"/>
                    <a:pt x="21802" y="16744"/>
                    <a:pt x="21699" y="16744"/>
                  </a:cubicBezTo>
                  <a:cubicBezTo>
                    <a:pt x="21136" y="16744"/>
                    <a:pt x="20590" y="16350"/>
                    <a:pt x="20153" y="15913"/>
                  </a:cubicBezTo>
                  <a:cubicBezTo>
                    <a:pt x="18451" y="14211"/>
                    <a:pt x="17296" y="12022"/>
                    <a:pt x="16201" y="9834"/>
                  </a:cubicBezTo>
                  <a:cubicBezTo>
                    <a:pt x="15137" y="7676"/>
                    <a:pt x="14074" y="5427"/>
                    <a:pt x="12523" y="3572"/>
                  </a:cubicBezTo>
                  <a:cubicBezTo>
                    <a:pt x="10973" y="1688"/>
                    <a:pt x="8785" y="199"/>
                    <a:pt x="6353" y="16"/>
                  </a:cubicBezTo>
                  <a:cubicBezTo>
                    <a:pt x="6216" y="6"/>
                    <a:pt x="6079" y="1"/>
                    <a:pt x="594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6"/>
            <p:cNvSpPr/>
            <p:nvPr/>
          </p:nvSpPr>
          <p:spPr>
            <a:xfrm>
              <a:off x="2168913" y="1689203"/>
              <a:ext cx="366207" cy="665595"/>
            </a:xfrm>
            <a:custGeom>
              <a:rect b="b" l="l" r="r" t="t"/>
              <a:pathLst>
                <a:path extrusionOk="0" h="59059" w="32494">
                  <a:moveTo>
                    <a:pt x="1" y="0"/>
                  </a:moveTo>
                  <a:lnTo>
                    <a:pt x="1" y="0"/>
                  </a:lnTo>
                  <a:cubicBezTo>
                    <a:pt x="1" y="1"/>
                    <a:pt x="62" y="61"/>
                    <a:pt x="153" y="183"/>
                  </a:cubicBezTo>
                  <a:lnTo>
                    <a:pt x="669" y="608"/>
                  </a:lnTo>
                  <a:cubicBezTo>
                    <a:pt x="1095" y="1003"/>
                    <a:pt x="1764" y="1581"/>
                    <a:pt x="2554" y="2371"/>
                  </a:cubicBezTo>
                  <a:cubicBezTo>
                    <a:pt x="4864" y="4529"/>
                    <a:pt x="6992" y="6870"/>
                    <a:pt x="8937" y="9362"/>
                  </a:cubicBezTo>
                  <a:cubicBezTo>
                    <a:pt x="10183" y="10943"/>
                    <a:pt x="11460" y="12706"/>
                    <a:pt x="12828" y="14651"/>
                  </a:cubicBezTo>
                  <a:cubicBezTo>
                    <a:pt x="14165" y="16566"/>
                    <a:pt x="15594" y="18663"/>
                    <a:pt x="16992" y="20882"/>
                  </a:cubicBezTo>
                  <a:cubicBezTo>
                    <a:pt x="18481" y="23222"/>
                    <a:pt x="19849" y="25624"/>
                    <a:pt x="21065" y="28116"/>
                  </a:cubicBezTo>
                  <a:cubicBezTo>
                    <a:pt x="21703" y="29393"/>
                    <a:pt x="22281" y="30760"/>
                    <a:pt x="22858" y="32128"/>
                  </a:cubicBezTo>
                  <a:cubicBezTo>
                    <a:pt x="23436" y="33496"/>
                    <a:pt x="23983" y="34894"/>
                    <a:pt x="24591" y="36292"/>
                  </a:cubicBezTo>
                  <a:cubicBezTo>
                    <a:pt x="26901" y="41946"/>
                    <a:pt x="30822" y="53983"/>
                    <a:pt x="32250" y="59059"/>
                  </a:cubicBezTo>
                  <a:lnTo>
                    <a:pt x="32494" y="59028"/>
                  </a:lnTo>
                  <a:cubicBezTo>
                    <a:pt x="31065" y="53922"/>
                    <a:pt x="27174" y="41885"/>
                    <a:pt x="24834" y="36232"/>
                  </a:cubicBezTo>
                  <a:lnTo>
                    <a:pt x="23101" y="32037"/>
                  </a:lnTo>
                  <a:cubicBezTo>
                    <a:pt x="22524" y="30669"/>
                    <a:pt x="21946" y="29332"/>
                    <a:pt x="21308" y="28025"/>
                  </a:cubicBezTo>
                  <a:cubicBezTo>
                    <a:pt x="20062" y="25532"/>
                    <a:pt x="18694" y="23131"/>
                    <a:pt x="17205" y="20791"/>
                  </a:cubicBezTo>
                  <a:cubicBezTo>
                    <a:pt x="15776" y="18572"/>
                    <a:pt x="14347" y="16475"/>
                    <a:pt x="13010" y="14560"/>
                  </a:cubicBezTo>
                  <a:cubicBezTo>
                    <a:pt x="11703" y="12614"/>
                    <a:pt x="10366" y="10851"/>
                    <a:pt x="9119" y="9271"/>
                  </a:cubicBezTo>
                  <a:cubicBezTo>
                    <a:pt x="7144" y="6809"/>
                    <a:pt x="4985" y="4468"/>
                    <a:pt x="2645" y="2310"/>
                  </a:cubicBezTo>
                  <a:cubicBezTo>
                    <a:pt x="1824" y="1550"/>
                    <a:pt x="1186" y="1003"/>
                    <a:pt x="730" y="608"/>
                  </a:cubicBezTo>
                  <a:lnTo>
                    <a:pt x="183" y="152"/>
                  </a:lnTo>
                  <a:cubicBezTo>
                    <a:pt x="62" y="61"/>
                    <a:pt x="1" y="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6"/>
            <p:cNvSpPr/>
            <p:nvPr/>
          </p:nvSpPr>
          <p:spPr>
            <a:xfrm>
              <a:off x="2408017" y="1797451"/>
              <a:ext cx="31533" cy="207255"/>
            </a:xfrm>
            <a:custGeom>
              <a:rect b="b" l="l" r="r" t="t"/>
              <a:pathLst>
                <a:path extrusionOk="0" h="18390" w="2798">
                  <a:moveTo>
                    <a:pt x="2797" y="0"/>
                  </a:moveTo>
                  <a:lnTo>
                    <a:pt x="2797" y="0"/>
                  </a:lnTo>
                  <a:cubicBezTo>
                    <a:pt x="2706" y="213"/>
                    <a:pt x="2615" y="456"/>
                    <a:pt x="2584" y="699"/>
                  </a:cubicBezTo>
                  <a:cubicBezTo>
                    <a:pt x="2463" y="1155"/>
                    <a:pt x="2311" y="1824"/>
                    <a:pt x="2128" y="2645"/>
                  </a:cubicBezTo>
                  <a:cubicBezTo>
                    <a:pt x="1764" y="4286"/>
                    <a:pt x="1429" y="6596"/>
                    <a:pt x="1125" y="9180"/>
                  </a:cubicBezTo>
                  <a:cubicBezTo>
                    <a:pt x="821" y="11733"/>
                    <a:pt x="548" y="13982"/>
                    <a:pt x="335" y="15684"/>
                  </a:cubicBezTo>
                  <a:cubicBezTo>
                    <a:pt x="244" y="16505"/>
                    <a:pt x="153" y="17174"/>
                    <a:pt x="92" y="17660"/>
                  </a:cubicBezTo>
                  <a:cubicBezTo>
                    <a:pt x="31" y="17903"/>
                    <a:pt x="1" y="18146"/>
                    <a:pt x="1" y="18389"/>
                  </a:cubicBezTo>
                  <a:cubicBezTo>
                    <a:pt x="92" y="18146"/>
                    <a:pt x="153" y="17903"/>
                    <a:pt x="183" y="17690"/>
                  </a:cubicBezTo>
                  <a:cubicBezTo>
                    <a:pt x="274" y="17204"/>
                    <a:pt x="396" y="16535"/>
                    <a:pt x="518" y="15715"/>
                  </a:cubicBezTo>
                  <a:cubicBezTo>
                    <a:pt x="761" y="14043"/>
                    <a:pt x="1065" y="11733"/>
                    <a:pt x="1369" y="9180"/>
                  </a:cubicBezTo>
                  <a:cubicBezTo>
                    <a:pt x="1673" y="6626"/>
                    <a:pt x="2007" y="4347"/>
                    <a:pt x="2280" y="2675"/>
                  </a:cubicBezTo>
                  <a:cubicBezTo>
                    <a:pt x="2432" y="1854"/>
                    <a:pt x="2554" y="1186"/>
                    <a:pt x="2676" y="730"/>
                  </a:cubicBezTo>
                  <a:cubicBezTo>
                    <a:pt x="2736" y="486"/>
                    <a:pt x="2767" y="243"/>
                    <a:pt x="279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6"/>
            <p:cNvSpPr/>
            <p:nvPr/>
          </p:nvSpPr>
          <p:spPr>
            <a:xfrm>
              <a:off x="2162748" y="1955705"/>
              <a:ext cx="245280" cy="49002"/>
            </a:xfrm>
            <a:custGeom>
              <a:rect b="b" l="l" r="r" t="t"/>
              <a:pathLst>
                <a:path extrusionOk="0" h="4348" w="21764">
                  <a:moveTo>
                    <a:pt x="0" y="1"/>
                  </a:moveTo>
                  <a:cubicBezTo>
                    <a:pt x="92" y="31"/>
                    <a:pt x="152" y="31"/>
                    <a:pt x="244" y="31"/>
                  </a:cubicBezTo>
                  <a:lnTo>
                    <a:pt x="882" y="92"/>
                  </a:lnTo>
                  <a:cubicBezTo>
                    <a:pt x="1459" y="153"/>
                    <a:pt x="2250" y="244"/>
                    <a:pt x="3253" y="366"/>
                  </a:cubicBezTo>
                  <a:cubicBezTo>
                    <a:pt x="5259" y="609"/>
                    <a:pt x="7995" y="1034"/>
                    <a:pt x="11004" y="1642"/>
                  </a:cubicBezTo>
                  <a:cubicBezTo>
                    <a:pt x="14013" y="2220"/>
                    <a:pt x="16688" y="2919"/>
                    <a:pt x="18633" y="3466"/>
                  </a:cubicBezTo>
                  <a:cubicBezTo>
                    <a:pt x="19606" y="3709"/>
                    <a:pt x="20396" y="3952"/>
                    <a:pt x="20913" y="4104"/>
                  </a:cubicBezTo>
                  <a:lnTo>
                    <a:pt x="21551" y="4287"/>
                  </a:lnTo>
                  <a:cubicBezTo>
                    <a:pt x="21612" y="4317"/>
                    <a:pt x="21703" y="4347"/>
                    <a:pt x="21764" y="4347"/>
                  </a:cubicBezTo>
                  <a:cubicBezTo>
                    <a:pt x="21703" y="4317"/>
                    <a:pt x="21642" y="4287"/>
                    <a:pt x="21551" y="4256"/>
                  </a:cubicBezTo>
                  <a:cubicBezTo>
                    <a:pt x="21399" y="4196"/>
                    <a:pt x="21186" y="4104"/>
                    <a:pt x="20943" y="4013"/>
                  </a:cubicBezTo>
                  <a:cubicBezTo>
                    <a:pt x="20426" y="3831"/>
                    <a:pt x="19636" y="3557"/>
                    <a:pt x="18663" y="3253"/>
                  </a:cubicBezTo>
                  <a:cubicBezTo>
                    <a:pt x="16748" y="2676"/>
                    <a:pt x="14043" y="1977"/>
                    <a:pt x="11034" y="1369"/>
                  </a:cubicBezTo>
                  <a:cubicBezTo>
                    <a:pt x="8025" y="761"/>
                    <a:pt x="5289" y="366"/>
                    <a:pt x="3283" y="183"/>
                  </a:cubicBezTo>
                  <a:cubicBezTo>
                    <a:pt x="2280" y="92"/>
                    <a:pt x="1459" y="31"/>
                    <a:pt x="88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6"/>
            <p:cNvSpPr/>
            <p:nvPr/>
          </p:nvSpPr>
          <p:spPr>
            <a:xfrm>
              <a:off x="2511126" y="1967696"/>
              <a:ext cx="128478" cy="308313"/>
            </a:xfrm>
            <a:custGeom>
              <a:rect b="b" l="l" r="r" t="t"/>
              <a:pathLst>
                <a:path extrusionOk="0" h="27357" w="11400">
                  <a:moveTo>
                    <a:pt x="11399" y="1"/>
                  </a:moveTo>
                  <a:cubicBezTo>
                    <a:pt x="11338" y="92"/>
                    <a:pt x="11278" y="183"/>
                    <a:pt x="11247" y="274"/>
                  </a:cubicBezTo>
                  <a:lnTo>
                    <a:pt x="10883" y="1034"/>
                  </a:lnTo>
                  <a:cubicBezTo>
                    <a:pt x="10548" y="1703"/>
                    <a:pt x="10092" y="2706"/>
                    <a:pt x="9545" y="3922"/>
                  </a:cubicBezTo>
                  <a:cubicBezTo>
                    <a:pt x="8481" y="6384"/>
                    <a:pt x="7083" y="9819"/>
                    <a:pt x="5594" y="13618"/>
                  </a:cubicBezTo>
                  <a:cubicBezTo>
                    <a:pt x="4074" y="17417"/>
                    <a:pt x="2706" y="20883"/>
                    <a:pt x="1673" y="23345"/>
                  </a:cubicBezTo>
                  <a:lnTo>
                    <a:pt x="426" y="26263"/>
                  </a:lnTo>
                  <a:lnTo>
                    <a:pt x="92" y="27053"/>
                  </a:lnTo>
                  <a:cubicBezTo>
                    <a:pt x="62" y="27144"/>
                    <a:pt x="1" y="27235"/>
                    <a:pt x="1" y="27357"/>
                  </a:cubicBezTo>
                  <a:cubicBezTo>
                    <a:pt x="62" y="27266"/>
                    <a:pt x="92" y="27174"/>
                    <a:pt x="153" y="27083"/>
                  </a:cubicBezTo>
                  <a:lnTo>
                    <a:pt x="518" y="26323"/>
                  </a:lnTo>
                  <a:cubicBezTo>
                    <a:pt x="852" y="25655"/>
                    <a:pt x="1278" y="24682"/>
                    <a:pt x="1855" y="23436"/>
                  </a:cubicBezTo>
                  <a:cubicBezTo>
                    <a:pt x="2919" y="21004"/>
                    <a:pt x="4317" y="17539"/>
                    <a:pt x="5806" y="13740"/>
                  </a:cubicBezTo>
                  <a:cubicBezTo>
                    <a:pt x="7326" y="9940"/>
                    <a:pt x="8664" y="6475"/>
                    <a:pt x="9728" y="4013"/>
                  </a:cubicBezTo>
                  <a:lnTo>
                    <a:pt x="10974" y="1095"/>
                  </a:lnTo>
                  <a:cubicBezTo>
                    <a:pt x="11095" y="761"/>
                    <a:pt x="11217" y="517"/>
                    <a:pt x="11308" y="305"/>
                  </a:cubicBezTo>
                  <a:cubicBezTo>
                    <a:pt x="11338" y="214"/>
                    <a:pt x="11369" y="122"/>
                    <a:pt x="1139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6"/>
            <p:cNvSpPr/>
            <p:nvPr/>
          </p:nvSpPr>
          <p:spPr>
            <a:xfrm>
              <a:off x="2186043" y="2167062"/>
              <a:ext cx="325094" cy="108947"/>
            </a:xfrm>
            <a:custGeom>
              <a:rect b="b" l="l" r="r" t="t"/>
              <a:pathLst>
                <a:path extrusionOk="0" h="9667" w="28846">
                  <a:moveTo>
                    <a:pt x="0" y="1"/>
                  </a:moveTo>
                  <a:cubicBezTo>
                    <a:pt x="92" y="62"/>
                    <a:pt x="183" y="92"/>
                    <a:pt x="274" y="123"/>
                  </a:cubicBezTo>
                  <a:lnTo>
                    <a:pt x="1125" y="396"/>
                  </a:lnTo>
                  <a:lnTo>
                    <a:pt x="4195" y="1460"/>
                  </a:lnTo>
                  <a:cubicBezTo>
                    <a:pt x="6809" y="2311"/>
                    <a:pt x="10396" y="3557"/>
                    <a:pt x="14378" y="4955"/>
                  </a:cubicBezTo>
                  <a:cubicBezTo>
                    <a:pt x="18329" y="6354"/>
                    <a:pt x="21946" y="7569"/>
                    <a:pt x="24560" y="8421"/>
                  </a:cubicBezTo>
                  <a:cubicBezTo>
                    <a:pt x="25867" y="8816"/>
                    <a:pt x="26931" y="9150"/>
                    <a:pt x="27691" y="9363"/>
                  </a:cubicBezTo>
                  <a:lnTo>
                    <a:pt x="28542" y="9606"/>
                  </a:lnTo>
                  <a:cubicBezTo>
                    <a:pt x="28633" y="9636"/>
                    <a:pt x="28724" y="9667"/>
                    <a:pt x="28846" y="9667"/>
                  </a:cubicBezTo>
                  <a:cubicBezTo>
                    <a:pt x="28755" y="9606"/>
                    <a:pt x="28664" y="9576"/>
                    <a:pt x="28542" y="9545"/>
                  </a:cubicBezTo>
                  <a:lnTo>
                    <a:pt x="27721" y="9272"/>
                  </a:lnTo>
                  <a:lnTo>
                    <a:pt x="24621" y="8238"/>
                  </a:lnTo>
                  <a:cubicBezTo>
                    <a:pt x="22007" y="7357"/>
                    <a:pt x="18420" y="6110"/>
                    <a:pt x="14469" y="4712"/>
                  </a:cubicBezTo>
                  <a:cubicBezTo>
                    <a:pt x="10487" y="3314"/>
                    <a:pt x="6900" y="2098"/>
                    <a:pt x="4256" y="1278"/>
                  </a:cubicBezTo>
                  <a:cubicBezTo>
                    <a:pt x="2949" y="852"/>
                    <a:pt x="1885" y="548"/>
                    <a:pt x="1155" y="335"/>
                  </a:cubicBezTo>
                  <a:lnTo>
                    <a:pt x="304" y="92"/>
                  </a:lnTo>
                  <a:cubicBezTo>
                    <a:pt x="183" y="31"/>
                    <a:pt x="92" y="31"/>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6"/>
            <p:cNvSpPr/>
            <p:nvPr/>
          </p:nvSpPr>
          <p:spPr>
            <a:xfrm>
              <a:off x="3051035" y="1561480"/>
              <a:ext cx="669720" cy="253845"/>
            </a:xfrm>
            <a:custGeom>
              <a:rect b="b" l="l" r="r" t="t"/>
              <a:pathLst>
                <a:path extrusionOk="0" h="22524" w="59425">
                  <a:moveTo>
                    <a:pt x="1" y="1"/>
                  </a:moveTo>
                  <a:lnTo>
                    <a:pt x="9241" y="6688"/>
                  </a:lnTo>
                  <a:lnTo>
                    <a:pt x="9241" y="19788"/>
                  </a:lnTo>
                  <a:cubicBezTo>
                    <a:pt x="9241" y="21308"/>
                    <a:pt x="10457" y="22524"/>
                    <a:pt x="11976" y="22524"/>
                  </a:cubicBezTo>
                  <a:lnTo>
                    <a:pt x="56689" y="22524"/>
                  </a:lnTo>
                  <a:cubicBezTo>
                    <a:pt x="58178" y="22524"/>
                    <a:pt x="59424" y="21308"/>
                    <a:pt x="59424" y="19788"/>
                  </a:cubicBezTo>
                  <a:lnTo>
                    <a:pt x="59424" y="2736"/>
                  </a:lnTo>
                  <a:cubicBezTo>
                    <a:pt x="59424" y="1247"/>
                    <a:pt x="58178" y="1"/>
                    <a:pt x="56689"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6"/>
            <p:cNvSpPr/>
            <p:nvPr/>
          </p:nvSpPr>
          <p:spPr>
            <a:xfrm>
              <a:off x="3232933" y="1664927"/>
              <a:ext cx="430266" cy="2074"/>
            </a:xfrm>
            <a:custGeom>
              <a:rect b="b" l="l" r="r" t="t"/>
              <a:pathLst>
                <a:path extrusionOk="0" h="184" w="38178">
                  <a:moveTo>
                    <a:pt x="19089" y="1"/>
                  </a:moveTo>
                  <a:cubicBezTo>
                    <a:pt x="8542" y="1"/>
                    <a:pt x="1" y="31"/>
                    <a:pt x="1" y="92"/>
                  </a:cubicBezTo>
                  <a:cubicBezTo>
                    <a:pt x="1" y="153"/>
                    <a:pt x="8542" y="183"/>
                    <a:pt x="19089" y="183"/>
                  </a:cubicBezTo>
                  <a:cubicBezTo>
                    <a:pt x="29636" y="183"/>
                    <a:pt x="38178" y="153"/>
                    <a:pt x="38178" y="92"/>
                  </a:cubicBezTo>
                  <a:cubicBezTo>
                    <a:pt x="38178" y="31"/>
                    <a:pt x="29636" y="1"/>
                    <a:pt x="1908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6"/>
            <p:cNvSpPr/>
            <p:nvPr/>
          </p:nvSpPr>
          <p:spPr>
            <a:xfrm>
              <a:off x="3232933" y="1721458"/>
              <a:ext cx="430266" cy="2412"/>
            </a:xfrm>
            <a:custGeom>
              <a:rect b="b" l="l" r="r" t="t"/>
              <a:pathLst>
                <a:path extrusionOk="0" h="214" w="38178">
                  <a:moveTo>
                    <a:pt x="19089" y="0"/>
                  </a:moveTo>
                  <a:cubicBezTo>
                    <a:pt x="8542" y="0"/>
                    <a:pt x="1" y="61"/>
                    <a:pt x="1" y="122"/>
                  </a:cubicBezTo>
                  <a:cubicBezTo>
                    <a:pt x="1" y="152"/>
                    <a:pt x="8542" y="213"/>
                    <a:pt x="19089" y="213"/>
                  </a:cubicBezTo>
                  <a:cubicBezTo>
                    <a:pt x="29636" y="213"/>
                    <a:pt x="38178" y="152"/>
                    <a:pt x="38178" y="122"/>
                  </a:cubicBezTo>
                  <a:cubicBezTo>
                    <a:pt x="38178" y="61"/>
                    <a:pt x="29636" y="0"/>
                    <a:pt x="1908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6"/>
            <p:cNvSpPr/>
            <p:nvPr/>
          </p:nvSpPr>
          <p:spPr>
            <a:xfrm>
              <a:off x="2311422" y="1881379"/>
              <a:ext cx="1267481" cy="960193"/>
            </a:xfrm>
            <a:custGeom>
              <a:rect b="b" l="l" r="r" t="t"/>
              <a:pathLst>
                <a:path extrusionOk="0" h="85199" w="112465">
                  <a:moveTo>
                    <a:pt x="29606" y="0"/>
                  </a:moveTo>
                  <a:cubicBezTo>
                    <a:pt x="21338" y="0"/>
                    <a:pt x="14651" y="6687"/>
                    <a:pt x="14651" y="14955"/>
                  </a:cubicBezTo>
                  <a:lnTo>
                    <a:pt x="14651" y="39150"/>
                  </a:lnTo>
                  <a:lnTo>
                    <a:pt x="0" y="39150"/>
                  </a:lnTo>
                  <a:lnTo>
                    <a:pt x="14651" y="53800"/>
                  </a:lnTo>
                  <a:lnTo>
                    <a:pt x="14651" y="70244"/>
                  </a:lnTo>
                  <a:cubicBezTo>
                    <a:pt x="14651" y="78512"/>
                    <a:pt x="21338" y="85199"/>
                    <a:pt x="29606" y="85199"/>
                  </a:cubicBezTo>
                  <a:lnTo>
                    <a:pt x="97510" y="85199"/>
                  </a:lnTo>
                  <a:cubicBezTo>
                    <a:pt x="105747" y="85199"/>
                    <a:pt x="112464" y="78512"/>
                    <a:pt x="112464" y="70244"/>
                  </a:cubicBezTo>
                  <a:lnTo>
                    <a:pt x="112464" y="14955"/>
                  </a:lnTo>
                  <a:cubicBezTo>
                    <a:pt x="112464" y="6687"/>
                    <a:pt x="105747" y="0"/>
                    <a:pt x="97510"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6"/>
            <p:cNvSpPr/>
            <p:nvPr/>
          </p:nvSpPr>
          <p:spPr>
            <a:xfrm>
              <a:off x="3047578" y="1896785"/>
              <a:ext cx="102782" cy="276160"/>
            </a:xfrm>
            <a:custGeom>
              <a:rect b="b" l="l" r="r" t="t"/>
              <a:pathLst>
                <a:path extrusionOk="0" h="24504" w="9120">
                  <a:moveTo>
                    <a:pt x="852" y="1"/>
                  </a:moveTo>
                  <a:cubicBezTo>
                    <a:pt x="1" y="7661"/>
                    <a:pt x="1" y="15381"/>
                    <a:pt x="852" y="23041"/>
                  </a:cubicBezTo>
                  <a:cubicBezTo>
                    <a:pt x="882" y="23405"/>
                    <a:pt x="973" y="23770"/>
                    <a:pt x="1216" y="24074"/>
                  </a:cubicBezTo>
                  <a:cubicBezTo>
                    <a:pt x="1495" y="24353"/>
                    <a:pt x="1875" y="24504"/>
                    <a:pt x="2264" y="24504"/>
                  </a:cubicBezTo>
                  <a:cubicBezTo>
                    <a:pt x="2300" y="24504"/>
                    <a:pt x="2336" y="24502"/>
                    <a:pt x="2371" y="24500"/>
                  </a:cubicBezTo>
                  <a:cubicBezTo>
                    <a:pt x="3922" y="24469"/>
                    <a:pt x="5381" y="23770"/>
                    <a:pt x="6353" y="22615"/>
                  </a:cubicBezTo>
                  <a:cubicBezTo>
                    <a:pt x="7326" y="21430"/>
                    <a:pt x="8025" y="20062"/>
                    <a:pt x="8390" y="18573"/>
                  </a:cubicBezTo>
                  <a:cubicBezTo>
                    <a:pt x="8907" y="16779"/>
                    <a:pt x="9119" y="14864"/>
                    <a:pt x="8572" y="13101"/>
                  </a:cubicBezTo>
                  <a:cubicBezTo>
                    <a:pt x="8268" y="12129"/>
                    <a:pt x="7691" y="11186"/>
                    <a:pt x="7630" y="10183"/>
                  </a:cubicBezTo>
                  <a:cubicBezTo>
                    <a:pt x="7539" y="9211"/>
                    <a:pt x="7873" y="8177"/>
                    <a:pt x="7660" y="7205"/>
                  </a:cubicBezTo>
                  <a:cubicBezTo>
                    <a:pt x="7417" y="6050"/>
                    <a:pt x="6414" y="5229"/>
                    <a:pt x="5593" y="4378"/>
                  </a:cubicBezTo>
                  <a:cubicBezTo>
                    <a:pt x="4742" y="3527"/>
                    <a:pt x="4013" y="2311"/>
                    <a:pt x="4438" y="1186"/>
                  </a:cubicBezTo>
                  <a:lnTo>
                    <a:pt x="85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6"/>
            <p:cNvSpPr/>
            <p:nvPr/>
          </p:nvSpPr>
          <p:spPr>
            <a:xfrm>
              <a:off x="2995511" y="2181792"/>
              <a:ext cx="226099" cy="348401"/>
            </a:xfrm>
            <a:custGeom>
              <a:rect b="b" l="l" r="r" t="t"/>
              <a:pathLst>
                <a:path extrusionOk="0" h="30914" w="20062">
                  <a:moveTo>
                    <a:pt x="4408" y="1"/>
                  </a:moveTo>
                  <a:cubicBezTo>
                    <a:pt x="2736" y="548"/>
                    <a:pt x="1368" y="1825"/>
                    <a:pt x="669" y="3466"/>
                  </a:cubicBezTo>
                  <a:cubicBezTo>
                    <a:pt x="0" y="5138"/>
                    <a:pt x="335" y="7022"/>
                    <a:pt x="1520" y="8360"/>
                  </a:cubicBezTo>
                  <a:cubicBezTo>
                    <a:pt x="2706" y="9576"/>
                    <a:pt x="4438" y="9971"/>
                    <a:pt x="5897" y="10791"/>
                  </a:cubicBezTo>
                  <a:cubicBezTo>
                    <a:pt x="8542" y="12250"/>
                    <a:pt x="10122" y="15138"/>
                    <a:pt x="10943" y="18056"/>
                  </a:cubicBezTo>
                  <a:cubicBezTo>
                    <a:pt x="11764" y="20944"/>
                    <a:pt x="11946" y="24013"/>
                    <a:pt x="12523" y="26992"/>
                  </a:cubicBezTo>
                  <a:cubicBezTo>
                    <a:pt x="12645" y="27904"/>
                    <a:pt x="12979" y="28786"/>
                    <a:pt x="13435" y="29576"/>
                  </a:cubicBezTo>
                  <a:cubicBezTo>
                    <a:pt x="13922" y="30366"/>
                    <a:pt x="14773" y="30883"/>
                    <a:pt x="15715" y="30913"/>
                  </a:cubicBezTo>
                  <a:cubicBezTo>
                    <a:pt x="17083" y="30883"/>
                    <a:pt x="18055" y="29576"/>
                    <a:pt x="18572" y="28330"/>
                  </a:cubicBezTo>
                  <a:cubicBezTo>
                    <a:pt x="19423" y="26232"/>
                    <a:pt x="19666" y="23953"/>
                    <a:pt x="19241" y="21734"/>
                  </a:cubicBezTo>
                  <a:cubicBezTo>
                    <a:pt x="19028" y="20518"/>
                    <a:pt x="18572" y="19302"/>
                    <a:pt x="18633" y="18056"/>
                  </a:cubicBezTo>
                  <a:cubicBezTo>
                    <a:pt x="18694" y="16931"/>
                    <a:pt x="19211" y="15867"/>
                    <a:pt x="19423" y="14743"/>
                  </a:cubicBezTo>
                  <a:cubicBezTo>
                    <a:pt x="20062" y="11369"/>
                    <a:pt x="17721" y="7691"/>
                    <a:pt x="14347" y="6870"/>
                  </a:cubicBezTo>
                  <a:cubicBezTo>
                    <a:pt x="14614" y="3663"/>
                    <a:pt x="11719" y="543"/>
                    <a:pt x="8496" y="543"/>
                  </a:cubicBezTo>
                  <a:cubicBezTo>
                    <a:pt x="8420" y="543"/>
                    <a:pt x="8344" y="545"/>
                    <a:pt x="8268" y="548"/>
                  </a:cubicBezTo>
                  <a:lnTo>
                    <a:pt x="440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6"/>
            <p:cNvSpPr/>
            <p:nvPr/>
          </p:nvSpPr>
          <p:spPr>
            <a:xfrm>
              <a:off x="2825604" y="1830191"/>
              <a:ext cx="278854" cy="226110"/>
            </a:xfrm>
            <a:custGeom>
              <a:rect b="b" l="l" r="r" t="t"/>
              <a:pathLst>
                <a:path extrusionOk="0" h="20063" w="24743">
                  <a:moveTo>
                    <a:pt x="15750" y="1"/>
                  </a:moveTo>
                  <a:cubicBezTo>
                    <a:pt x="13564" y="1"/>
                    <a:pt x="11348" y="820"/>
                    <a:pt x="9605" y="2597"/>
                  </a:cubicBezTo>
                  <a:cubicBezTo>
                    <a:pt x="8724" y="3478"/>
                    <a:pt x="8025" y="4572"/>
                    <a:pt x="6991" y="5272"/>
                  </a:cubicBezTo>
                  <a:cubicBezTo>
                    <a:pt x="5806" y="6062"/>
                    <a:pt x="4347" y="6244"/>
                    <a:pt x="3040" y="6791"/>
                  </a:cubicBezTo>
                  <a:cubicBezTo>
                    <a:pt x="1733" y="7308"/>
                    <a:pt x="426" y="8402"/>
                    <a:pt x="456" y="9831"/>
                  </a:cubicBezTo>
                  <a:lnTo>
                    <a:pt x="0" y="18129"/>
                  </a:lnTo>
                  <a:cubicBezTo>
                    <a:pt x="25" y="19302"/>
                    <a:pt x="1248" y="20063"/>
                    <a:pt x="2438" y="20063"/>
                  </a:cubicBezTo>
                  <a:cubicBezTo>
                    <a:pt x="2727" y="20063"/>
                    <a:pt x="3015" y="20017"/>
                    <a:pt x="3283" y="19922"/>
                  </a:cubicBezTo>
                  <a:cubicBezTo>
                    <a:pt x="4651" y="19466"/>
                    <a:pt x="5563" y="18190"/>
                    <a:pt x="6292" y="16913"/>
                  </a:cubicBezTo>
                  <a:cubicBezTo>
                    <a:pt x="7022" y="15667"/>
                    <a:pt x="7690" y="14299"/>
                    <a:pt x="8876" y="13478"/>
                  </a:cubicBezTo>
                  <a:cubicBezTo>
                    <a:pt x="9848" y="12790"/>
                    <a:pt x="10982" y="12559"/>
                    <a:pt x="12165" y="12559"/>
                  </a:cubicBezTo>
                  <a:cubicBezTo>
                    <a:pt x="13387" y="12559"/>
                    <a:pt x="14662" y="12806"/>
                    <a:pt x="15867" y="13053"/>
                  </a:cubicBezTo>
                  <a:cubicBezTo>
                    <a:pt x="16940" y="13259"/>
                    <a:pt x="18087" y="13447"/>
                    <a:pt x="19191" y="13447"/>
                  </a:cubicBezTo>
                  <a:cubicBezTo>
                    <a:pt x="20527" y="13447"/>
                    <a:pt x="21798" y="13172"/>
                    <a:pt x="22797" y="12323"/>
                  </a:cubicBezTo>
                  <a:cubicBezTo>
                    <a:pt x="24378" y="10986"/>
                    <a:pt x="24742" y="8615"/>
                    <a:pt x="24226" y="6579"/>
                  </a:cubicBezTo>
                  <a:cubicBezTo>
                    <a:pt x="23188" y="2427"/>
                    <a:pt x="19511" y="1"/>
                    <a:pt x="157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6"/>
            <p:cNvSpPr/>
            <p:nvPr/>
          </p:nvSpPr>
          <p:spPr>
            <a:xfrm>
              <a:off x="2869444" y="1907762"/>
              <a:ext cx="249056" cy="488521"/>
            </a:xfrm>
            <a:custGeom>
              <a:rect b="b" l="l" r="r" t="t"/>
              <a:pathLst>
                <a:path extrusionOk="0" h="43347" w="22099">
                  <a:moveTo>
                    <a:pt x="15195" y="1"/>
                  </a:moveTo>
                  <a:cubicBezTo>
                    <a:pt x="15026" y="1"/>
                    <a:pt x="14855" y="10"/>
                    <a:pt x="14682" y="30"/>
                  </a:cubicBezTo>
                  <a:lnTo>
                    <a:pt x="2128" y="3221"/>
                  </a:lnTo>
                  <a:cubicBezTo>
                    <a:pt x="913" y="3343"/>
                    <a:pt x="1" y="4407"/>
                    <a:pt x="31" y="5623"/>
                  </a:cubicBezTo>
                  <a:lnTo>
                    <a:pt x="1429" y="37538"/>
                  </a:lnTo>
                  <a:cubicBezTo>
                    <a:pt x="1489" y="41229"/>
                    <a:pt x="6797" y="43346"/>
                    <a:pt x="10785" y="43346"/>
                  </a:cubicBezTo>
                  <a:cubicBezTo>
                    <a:pt x="10868" y="43346"/>
                    <a:pt x="10952" y="43345"/>
                    <a:pt x="11034" y="43344"/>
                  </a:cubicBezTo>
                  <a:cubicBezTo>
                    <a:pt x="15107" y="43252"/>
                    <a:pt x="15259" y="41246"/>
                    <a:pt x="15290" y="37660"/>
                  </a:cubicBezTo>
                  <a:cubicBezTo>
                    <a:pt x="15380" y="31712"/>
                    <a:pt x="15381" y="29453"/>
                    <a:pt x="15381" y="29453"/>
                  </a:cubicBezTo>
                  <a:cubicBezTo>
                    <a:pt x="15381" y="29453"/>
                    <a:pt x="15381" y="29453"/>
                    <a:pt x="15381" y="29453"/>
                  </a:cubicBezTo>
                  <a:cubicBezTo>
                    <a:pt x="15381" y="29453"/>
                    <a:pt x="15382" y="29454"/>
                    <a:pt x="15385" y="29454"/>
                  </a:cubicBezTo>
                  <a:cubicBezTo>
                    <a:pt x="15539" y="29454"/>
                    <a:pt x="20534" y="28467"/>
                    <a:pt x="21582" y="21854"/>
                  </a:cubicBezTo>
                  <a:cubicBezTo>
                    <a:pt x="22098" y="18510"/>
                    <a:pt x="21916" y="13039"/>
                    <a:pt x="21643" y="8541"/>
                  </a:cubicBezTo>
                  <a:cubicBezTo>
                    <a:pt x="21381" y="4702"/>
                    <a:pt x="18921" y="1"/>
                    <a:pt x="15195"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6"/>
            <p:cNvSpPr/>
            <p:nvPr/>
          </p:nvSpPr>
          <p:spPr>
            <a:xfrm>
              <a:off x="3080802" y="2043329"/>
              <a:ext cx="19542" cy="18314"/>
            </a:xfrm>
            <a:custGeom>
              <a:rect b="b" l="l" r="r" t="t"/>
              <a:pathLst>
                <a:path extrusionOk="0" h="1625" w="1734">
                  <a:moveTo>
                    <a:pt x="921" y="1"/>
                  </a:moveTo>
                  <a:cubicBezTo>
                    <a:pt x="888" y="1"/>
                    <a:pt x="855" y="3"/>
                    <a:pt x="822" y="7"/>
                  </a:cubicBezTo>
                  <a:cubicBezTo>
                    <a:pt x="366" y="7"/>
                    <a:pt x="1" y="402"/>
                    <a:pt x="1" y="858"/>
                  </a:cubicBezTo>
                  <a:cubicBezTo>
                    <a:pt x="29" y="1281"/>
                    <a:pt x="370" y="1625"/>
                    <a:pt x="783" y="1625"/>
                  </a:cubicBezTo>
                  <a:cubicBezTo>
                    <a:pt x="816" y="1625"/>
                    <a:pt x="849" y="1623"/>
                    <a:pt x="882" y="1618"/>
                  </a:cubicBezTo>
                  <a:cubicBezTo>
                    <a:pt x="1369" y="1618"/>
                    <a:pt x="1734" y="1223"/>
                    <a:pt x="1734" y="767"/>
                  </a:cubicBezTo>
                  <a:cubicBezTo>
                    <a:pt x="1677" y="345"/>
                    <a:pt x="1334" y="1"/>
                    <a:pt x="9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6"/>
            <p:cNvSpPr/>
            <p:nvPr/>
          </p:nvSpPr>
          <p:spPr>
            <a:xfrm>
              <a:off x="3060933" y="2025939"/>
              <a:ext cx="39749" cy="10752"/>
            </a:xfrm>
            <a:custGeom>
              <a:rect b="b" l="l" r="r" t="t"/>
              <a:pathLst>
                <a:path extrusionOk="0" h="954" w="3527">
                  <a:moveTo>
                    <a:pt x="1794" y="0"/>
                  </a:moveTo>
                  <a:cubicBezTo>
                    <a:pt x="1308" y="0"/>
                    <a:pt x="822" y="152"/>
                    <a:pt x="427" y="426"/>
                  </a:cubicBezTo>
                  <a:cubicBezTo>
                    <a:pt x="123" y="669"/>
                    <a:pt x="1" y="851"/>
                    <a:pt x="62" y="912"/>
                  </a:cubicBezTo>
                  <a:cubicBezTo>
                    <a:pt x="72" y="925"/>
                    <a:pt x="90" y="931"/>
                    <a:pt x="114" y="931"/>
                  </a:cubicBezTo>
                  <a:cubicBezTo>
                    <a:pt x="311" y="931"/>
                    <a:pt x="953" y="547"/>
                    <a:pt x="1764" y="547"/>
                  </a:cubicBezTo>
                  <a:cubicBezTo>
                    <a:pt x="2625" y="547"/>
                    <a:pt x="3233" y="954"/>
                    <a:pt x="3424" y="954"/>
                  </a:cubicBezTo>
                  <a:cubicBezTo>
                    <a:pt x="3441" y="954"/>
                    <a:pt x="3456" y="950"/>
                    <a:pt x="3466" y="942"/>
                  </a:cubicBezTo>
                  <a:cubicBezTo>
                    <a:pt x="3527" y="881"/>
                    <a:pt x="3405" y="669"/>
                    <a:pt x="3132" y="456"/>
                  </a:cubicBezTo>
                  <a:cubicBezTo>
                    <a:pt x="2737" y="152"/>
                    <a:pt x="2250" y="0"/>
                    <a:pt x="17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6"/>
            <p:cNvSpPr/>
            <p:nvPr/>
          </p:nvSpPr>
          <p:spPr>
            <a:xfrm>
              <a:off x="2980443" y="2043329"/>
              <a:ext cx="19531" cy="18314"/>
            </a:xfrm>
            <a:custGeom>
              <a:rect b="b" l="l" r="r" t="t"/>
              <a:pathLst>
                <a:path extrusionOk="0" h="1625" w="1733">
                  <a:moveTo>
                    <a:pt x="920" y="1"/>
                  </a:moveTo>
                  <a:cubicBezTo>
                    <a:pt x="887" y="1"/>
                    <a:pt x="854" y="3"/>
                    <a:pt x="821" y="7"/>
                  </a:cubicBezTo>
                  <a:cubicBezTo>
                    <a:pt x="365" y="7"/>
                    <a:pt x="0" y="402"/>
                    <a:pt x="0" y="858"/>
                  </a:cubicBezTo>
                  <a:cubicBezTo>
                    <a:pt x="28" y="1281"/>
                    <a:pt x="369" y="1625"/>
                    <a:pt x="782" y="1625"/>
                  </a:cubicBezTo>
                  <a:cubicBezTo>
                    <a:pt x="815" y="1625"/>
                    <a:pt x="848" y="1623"/>
                    <a:pt x="881" y="1618"/>
                  </a:cubicBezTo>
                  <a:cubicBezTo>
                    <a:pt x="1337" y="1618"/>
                    <a:pt x="1733" y="1223"/>
                    <a:pt x="1702" y="767"/>
                  </a:cubicBezTo>
                  <a:cubicBezTo>
                    <a:pt x="1674" y="345"/>
                    <a:pt x="1333" y="1"/>
                    <a:pt x="9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6"/>
            <p:cNvSpPr/>
            <p:nvPr/>
          </p:nvSpPr>
          <p:spPr>
            <a:xfrm>
              <a:off x="2958511" y="2028329"/>
              <a:ext cx="39411" cy="10504"/>
            </a:xfrm>
            <a:custGeom>
              <a:rect b="b" l="l" r="r" t="t"/>
              <a:pathLst>
                <a:path extrusionOk="0" h="932" w="3497">
                  <a:moveTo>
                    <a:pt x="1764" y="1"/>
                  </a:moveTo>
                  <a:cubicBezTo>
                    <a:pt x="1277" y="1"/>
                    <a:pt x="821" y="153"/>
                    <a:pt x="426" y="426"/>
                  </a:cubicBezTo>
                  <a:cubicBezTo>
                    <a:pt x="122" y="639"/>
                    <a:pt x="1" y="852"/>
                    <a:pt x="61" y="882"/>
                  </a:cubicBezTo>
                  <a:cubicBezTo>
                    <a:pt x="72" y="896"/>
                    <a:pt x="89" y="902"/>
                    <a:pt x="114" y="902"/>
                  </a:cubicBezTo>
                  <a:cubicBezTo>
                    <a:pt x="311" y="902"/>
                    <a:pt x="953" y="517"/>
                    <a:pt x="1764" y="517"/>
                  </a:cubicBezTo>
                  <a:cubicBezTo>
                    <a:pt x="2607" y="517"/>
                    <a:pt x="3206" y="931"/>
                    <a:pt x="3410" y="931"/>
                  </a:cubicBezTo>
                  <a:cubicBezTo>
                    <a:pt x="3434" y="931"/>
                    <a:pt x="3453" y="925"/>
                    <a:pt x="3466" y="913"/>
                  </a:cubicBezTo>
                  <a:cubicBezTo>
                    <a:pt x="3496" y="852"/>
                    <a:pt x="3375" y="669"/>
                    <a:pt x="3131" y="426"/>
                  </a:cubicBezTo>
                  <a:cubicBezTo>
                    <a:pt x="2736" y="153"/>
                    <a:pt x="2250" y="1"/>
                    <a:pt x="17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6"/>
            <p:cNvSpPr/>
            <p:nvPr/>
          </p:nvSpPr>
          <p:spPr>
            <a:xfrm>
              <a:off x="3029422" y="2029016"/>
              <a:ext cx="32897" cy="87500"/>
            </a:xfrm>
            <a:custGeom>
              <a:rect b="b" l="l" r="r" t="t"/>
              <a:pathLst>
                <a:path extrusionOk="0" h="7764" w="2919">
                  <a:moveTo>
                    <a:pt x="95" y="0"/>
                  </a:moveTo>
                  <a:cubicBezTo>
                    <a:pt x="94" y="0"/>
                    <a:pt x="93" y="0"/>
                    <a:pt x="92" y="1"/>
                  </a:cubicBezTo>
                  <a:cubicBezTo>
                    <a:pt x="1" y="31"/>
                    <a:pt x="700" y="2159"/>
                    <a:pt x="1672" y="4712"/>
                  </a:cubicBezTo>
                  <a:lnTo>
                    <a:pt x="2371" y="6505"/>
                  </a:lnTo>
                  <a:cubicBezTo>
                    <a:pt x="2493" y="6718"/>
                    <a:pt x="2554" y="6961"/>
                    <a:pt x="2554" y="7204"/>
                  </a:cubicBezTo>
                  <a:cubicBezTo>
                    <a:pt x="2493" y="7387"/>
                    <a:pt x="2280" y="7417"/>
                    <a:pt x="2037" y="7447"/>
                  </a:cubicBezTo>
                  <a:cubicBezTo>
                    <a:pt x="1095" y="7569"/>
                    <a:pt x="517" y="7660"/>
                    <a:pt x="517" y="7721"/>
                  </a:cubicBezTo>
                  <a:cubicBezTo>
                    <a:pt x="517" y="7748"/>
                    <a:pt x="634" y="7763"/>
                    <a:pt x="854" y="7763"/>
                  </a:cubicBezTo>
                  <a:cubicBezTo>
                    <a:pt x="1122" y="7763"/>
                    <a:pt x="1546" y="7741"/>
                    <a:pt x="2098" y="7691"/>
                  </a:cubicBezTo>
                  <a:cubicBezTo>
                    <a:pt x="2219" y="7691"/>
                    <a:pt x="2341" y="7691"/>
                    <a:pt x="2463" y="7660"/>
                  </a:cubicBezTo>
                  <a:cubicBezTo>
                    <a:pt x="2645" y="7599"/>
                    <a:pt x="2797" y="7478"/>
                    <a:pt x="2858" y="7296"/>
                  </a:cubicBezTo>
                  <a:cubicBezTo>
                    <a:pt x="2919" y="6992"/>
                    <a:pt x="2888" y="6657"/>
                    <a:pt x="2736" y="6384"/>
                  </a:cubicBezTo>
                  <a:lnTo>
                    <a:pt x="2068" y="4560"/>
                  </a:lnTo>
                  <a:cubicBezTo>
                    <a:pt x="1072" y="2025"/>
                    <a:pt x="226" y="0"/>
                    <a:pt x="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6"/>
            <p:cNvSpPr/>
            <p:nvPr/>
          </p:nvSpPr>
          <p:spPr>
            <a:xfrm>
              <a:off x="2941381" y="2212965"/>
              <a:ext cx="101419" cy="45238"/>
            </a:xfrm>
            <a:custGeom>
              <a:rect b="b" l="l" r="r" t="t"/>
              <a:pathLst>
                <a:path extrusionOk="0" h="4014" w="8999">
                  <a:moveTo>
                    <a:pt x="1" y="1"/>
                  </a:moveTo>
                  <a:cubicBezTo>
                    <a:pt x="1" y="1"/>
                    <a:pt x="1914" y="4013"/>
                    <a:pt x="7653" y="4013"/>
                  </a:cubicBezTo>
                  <a:cubicBezTo>
                    <a:pt x="8053" y="4013"/>
                    <a:pt x="8470" y="3994"/>
                    <a:pt x="8907" y="3952"/>
                  </a:cubicBezTo>
                  <a:lnTo>
                    <a:pt x="8998" y="2372"/>
                  </a:lnTo>
                  <a:lnTo>
                    <a:pt x="8998" y="2372"/>
                  </a:lnTo>
                  <a:cubicBezTo>
                    <a:pt x="8889" y="2374"/>
                    <a:pt x="8780" y="2375"/>
                    <a:pt x="8671" y="2375"/>
                  </a:cubicBezTo>
                  <a:cubicBezTo>
                    <a:pt x="5621" y="2375"/>
                    <a:pt x="2613" y="1556"/>
                    <a:pt x="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6"/>
            <p:cNvSpPr/>
            <p:nvPr/>
          </p:nvSpPr>
          <p:spPr>
            <a:xfrm>
              <a:off x="2998937" y="2134064"/>
              <a:ext cx="32897" cy="23126"/>
            </a:xfrm>
            <a:custGeom>
              <a:rect b="b" l="l" r="r" t="t"/>
              <a:pathLst>
                <a:path extrusionOk="0" h="2052" w="2919">
                  <a:moveTo>
                    <a:pt x="1500" y="1"/>
                  </a:moveTo>
                  <a:cubicBezTo>
                    <a:pt x="1436" y="1"/>
                    <a:pt x="1372" y="4"/>
                    <a:pt x="1307" y="11"/>
                  </a:cubicBezTo>
                  <a:cubicBezTo>
                    <a:pt x="912" y="41"/>
                    <a:pt x="517" y="254"/>
                    <a:pt x="274" y="589"/>
                  </a:cubicBezTo>
                  <a:cubicBezTo>
                    <a:pt x="0" y="892"/>
                    <a:pt x="0" y="1348"/>
                    <a:pt x="213" y="1683"/>
                  </a:cubicBezTo>
                  <a:cubicBezTo>
                    <a:pt x="430" y="1921"/>
                    <a:pt x="724" y="2051"/>
                    <a:pt x="1040" y="2051"/>
                  </a:cubicBezTo>
                  <a:cubicBezTo>
                    <a:pt x="1167" y="2051"/>
                    <a:pt x="1298" y="2030"/>
                    <a:pt x="1429" y="1987"/>
                  </a:cubicBezTo>
                  <a:cubicBezTo>
                    <a:pt x="1855" y="1835"/>
                    <a:pt x="2250" y="1592"/>
                    <a:pt x="2584" y="1288"/>
                  </a:cubicBezTo>
                  <a:cubicBezTo>
                    <a:pt x="2706" y="1196"/>
                    <a:pt x="2797" y="1105"/>
                    <a:pt x="2858" y="1014"/>
                  </a:cubicBezTo>
                  <a:cubicBezTo>
                    <a:pt x="2918" y="892"/>
                    <a:pt x="2918" y="771"/>
                    <a:pt x="2858" y="680"/>
                  </a:cubicBezTo>
                  <a:lnTo>
                    <a:pt x="2827" y="649"/>
                  </a:lnTo>
                  <a:cubicBezTo>
                    <a:pt x="2503" y="217"/>
                    <a:pt x="2011" y="1"/>
                    <a:pt x="150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6"/>
            <p:cNvSpPr/>
            <p:nvPr/>
          </p:nvSpPr>
          <p:spPr>
            <a:xfrm>
              <a:off x="3002363" y="2123560"/>
              <a:ext cx="35636" cy="30159"/>
            </a:xfrm>
            <a:custGeom>
              <a:rect b="b" l="l" r="r" t="t"/>
              <a:pathLst>
                <a:path extrusionOk="0" h="2676" w="3162">
                  <a:moveTo>
                    <a:pt x="183" y="1"/>
                  </a:moveTo>
                  <a:cubicBezTo>
                    <a:pt x="122" y="1"/>
                    <a:pt x="0" y="214"/>
                    <a:pt x="61" y="669"/>
                  </a:cubicBezTo>
                  <a:cubicBezTo>
                    <a:pt x="122" y="1247"/>
                    <a:pt x="395" y="1733"/>
                    <a:pt x="851" y="2098"/>
                  </a:cubicBezTo>
                  <a:cubicBezTo>
                    <a:pt x="1307" y="2463"/>
                    <a:pt x="1885" y="2676"/>
                    <a:pt x="2462" y="2676"/>
                  </a:cubicBezTo>
                  <a:cubicBezTo>
                    <a:pt x="2918" y="2645"/>
                    <a:pt x="3161" y="2524"/>
                    <a:pt x="3161" y="2463"/>
                  </a:cubicBezTo>
                  <a:cubicBezTo>
                    <a:pt x="3161" y="2311"/>
                    <a:pt x="2067" y="2402"/>
                    <a:pt x="1216" y="1703"/>
                  </a:cubicBezTo>
                  <a:cubicBezTo>
                    <a:pt x="365" y="973"/>
                    <a:pt x="335" y="1"/>
                    <a:pt x="1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6"/>
            <p:cNvSpPr/>
            <p:nvPr/>
          </p:nvSpPr>
          <p:spPr>
            <a:xfrm>
              <a:off x="2953372" y="2012427"/>
              <a:ext cx="49002" cy="14200"/>
            </a:xfrm>
            <a:custGeom>
              <a:rect b="b" l="l" r="r" t="t"/>
              <a:pathLst>
                <a:path extrusionOk="0" h="1260" w="4348">
                  <a:moveTo>
                    <a:pt x="2536" y="0"/>
                  </a:moveTo>
                  <a:cubicBezTo>
                    <a:pt x="1822" y="0"/>
                    <a:pt x="1120" y="202"/>
                    <a:pt x="517" y="591"/>
                  </a:cubicBezTo>
                  <a:cubicBezTo>
                    <a:pt x="153" y="834"/>
                    <a:pt x="1" y="1077"/>
                    <a:pt x="62" y="1169"/>
                  </a:cubicBezTo>
                  <a:cubicBezTo>
                    <a:pt x="102" y="1234"/>
                    <a:pt x="196" y="1260"/>
                    <a:pt x="331" y="1260"/>
                  </a:cubicBezTo>
                  <a:cubicBezTo>
                    <a:pt x="702" y="1260"/>
                    <a:pt x="1388" y="1067"/>
                    <a:pt x="2189" y="956"/>
                  </a:cubicBezTo>
                  <a:cubicBezTo>
                    <a:pt x="3283" y="834"/>
                    <a:pt x="4195" y="956"/>
                    <a:pt x="4287" y="682"/>
                  </a:cubicBezTo>
                  <a:cubicBezTo>
                    <a:pt x="4347" y="591"/>
                    <a:pt x="4135" y="378"/>
                    <a:pt x="3739" y="196"/>
                  </a:cubicBezTo>
                  <a:cubicBezTo>
                    <a:pt x="3345" y="64"/>
                    <a:pt x="2938" y="0"/>
                    <a:pt x="25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6"/>
            <p:cNvSpPr/>
            <p:nvPr/>
          </p:nvSpPr>
          <p:spPr>
            <a:xfrm>
              <a:off x="3059907" y="1995657"/>
              <a:ext cx="37011" cy="11484"/>
            </a:xfrm>
            <a:custGeom>
              <a:rect b="b" l="l" r="r" t="t"/>
              <a:pathLst>
                <a:path extrusionOk="0" h="1019" w="3284">
                  <a:moveTo>
                    <a:pt x="1590" y="0"/>
                  </a:moveTo>
                  <a:cubicBezTo>
                    <a:pt x="1168" y="0"/>
                    <a:pt x="743" y="114"/>
                    <a:pt x="366" y="347"/>
                  </a:cubicBezTo>
                  <a:cubicBezTo>
                    <a:pt x="92" y="559"/>
                    <a:pt x="1" y="742"/>
                    <a:pt x="62" y="863"/>
                  </a:cubicBezTo>
                  <a:cubicBezTo>
                    <a:pt x="124" y="951"/>
                    <a:pt x="269" y="977"/>
                    <a:pt x="471" y="977"/>
                  </a:cubicBezTo>
                  <a:cubicBezTo>
                    <a:pt x="760" y="977"/>
                    <a:pt x="1165" y="924"/>
                    <a:pt x="1612" y="924"/>
                  </a:cubicBezTo>
                  <a:cubicBezTo>
                    <a:pt x="2139" y="924"/>
                    <a:pt x="2598" y="1019"/>
                    <a:pt x="2891" y="1019"/>
                  </a:cubicBezTo>
                  <a:cubicBezTo>
                    <a:pt x="3037" y="1019"/>
                    <a:pt x="3142" y="995"/>
                    <a:pt x="3192" y="924"/>
                  </a:cubicBezTo>
                  <a:cubicBezTo>
                    <a:pt x="3284" y="833"/>
                    <a:pt x="3192" y="620"/>
                    <a:pt x="2888" y="407"/>
                  </a:cubicBezTo>
                  <a:cubicBezTo>
                    <a:pt x="2507" y="137"/>
                    <a:pt x="2051" y="0"/>
                    <a:pt x="15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6"/>
            <p:cNvSpPr/>
            <p:nvPr/>
          </p:nvSpPr>
          <p:spPr>
            <a:xfrm>
              <a:off x="2837584" y="1891646"/>
              <a:ext cx="218908" cy="302870"/>
            </a:xfrm>
            <a:custGeom>
              <a:rect b="b" l="l" r="r" t="t"/>
              <a:pathLst>
                <a:path extrusionOk="0" h="26874" w="19424">
                  <a:moveTo>
                    <a:pt x="18786" y="1"/>
                  </a:moveTo>
                  <a:cubicBezTo>
                    <a:pt x="13770" y="609"/>
                    <a:pt x="8846" y="1825"/>
                    <a:pt x="4135" y="3588"/>
                  </a:cubicBezTo>
                  <a:cubicBezTo>
                    <a:pt x="3010" y="3983"/>
                    <a:pt x="1886" y="4499"/>
                    <a:pt x="1217" y="5472"/>
                  </a:cubicBezTo>
                  <a:cubicBezTo>
                    <a:pt x="548" y="6506"/>
                    <a:pt x="579" y="7813"/>
                    <a:pt x="639" y="9059"/>
                  </a:cubicBezTo>
                  <a:cubicBezTo>
                    <a:pt x="913" y="15108"/>
                    <a:pt x="1" y="20761"/>
                    <a:pt x="275" y="26779"/>
                  </a:cubicBezTo>
                  <a:lnTo>
                    <a:pt x="275" y="26749"/>
                  </a:lnTo>
                  <a:cubicBezTo>
                    <a:pt x="684" y="26834"/>
                    <a:pt x="1091" y="26874"/>
                    <a:pt x="1489" y="26874"/>
                  </a:cubicBezTo>
                  <a:cubicBezTo>
                    <a:pt x="4957" y="26874"/>
                    <a:pt x="7820" y="23810"/>
                    <a:pt x="7357" y="20184"/>
                  </a:cubicBezTo>
                  <a:cubicBezTo>
                    <a:pt x="7174" y="18542"/>
                    <a:pt x="6263" y="16870"/>
                    <a:pt x="6840" y="15290"/>
                  </a:cubicBezTo>
                  <a:cubicBezTo>
                    <a:pt x="7600" y="13223"/>
                    <a:pt x="10488" y="12585"/>
                    <a:pt x="11278" y="10518"/>
                  </a:cubicBezTo>
                  <a:cubicBezTo>
                    <a:pt x="11703" y="9332"/>
                    <a:pt x="11308" y="7934"/>
                    <a:pt x="11825" y="6749"/>
                  </a:cubicBezTo>
                  <a:cubicBezTo>
                    <a:pt x="12281" y="5655"/>
                    <a:pt x="13466" y="5016"/>
                    <a:pt x="14591" y="4621"/>
                  </a:cubicBezTo>
                  <a:cubicBezTo>
                    <a:pt x="15716" y="4196"/>
                    <a:pt x="16931" y="3922"/>
                    <a:pt x="17874" y="3192"/>
                  </a:cubicBezTo>
                  <a:cubicBezTo>
                    <a:pt x="18816" y="2433"/>
                    <a:pt x="19424" y="1065"/>
                    <a:pt x="187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6"/>
            <p:cNvSpPr/>
            <p:nvPr/>
          </p:nvSpPr>
          <p:spPr>
            <a:xfrm>
              <a:off x="2804360" y="1860394"/>
              <a:ext cx="248706" cy="311480"/>
            </a:xfrm>
            <a:custGeom>
              <a:rect b="b" l="l" r="r" t="t"/>
              <a:pathLst>
                <a:path extrusionOk="0" h="27638" w="22068">
                  <a:moveTo>
                    <a:pt x="17985" y="0"/>
                  </a:moveTo>
                  <a:cubicBezTo>
                    <a:pt x="16956" y="0"/>
                    <a:pt x="15940" y="302"/>
                    <a:pt x="15077" y="859"/>
                  </a:cubicBezTo>
                  <a:cubicBezTo>
                    <a:pt x="13983" y="1558"/>
                    <a:pt x="13132" y="2531"/>
                    <a:pt x="12554" y="3686"/>
                  </a:cubicBezTo>
                  <a:cubicBezTo>
                    <a:pt x="12220" y="4294"/>
                    <a:pt x="11977" y="4932"/>
                    <a:pt x="11794" y="5570"/>
                  </a:cubicBezTo>
                  <a:cubicBezTo>
                    <a:pt x="11612" y="6269"/>
                    <a:pt x="11369" y="6908"/>
                    <a:pt x="11065" y="7546"/>
                  </a:cubicBezTo>
                  <a:cubicBezTo>
                    <a:pt x="10730" y="8215"/>
                    <a:pt x="10183" y="8701"/>
                    <a:pt x="9484" y="8975"/>
                  </a:cubicBezTo>
                  <a:cubicBezTo>
                    <a:pt x="8785" y="9187"/>
                    <a:pt x="8025" y="9309"/>
                    <a:pt x="7265" y="9339"/>
                  </a:cubicBezTo>
                  <a:cubicBezTo>
                    <a:pt x="6505" y="9370"/>
                    <a:pt x="5745" y="9613"/>
                    <a:pt x="5077" y="9978"/>
                  </a:cubicBezTo>
                  <a:cubicBezTo>
                    <a:pt x="3770" y="10768"/>
                    <a:pt x="2949" y="12136"/>
                    <a:pt x="2888" y="13656"/>
                  </a:cubicBezTo>
                  <a:cubicBezTo>
                    <a:pt x="2888" y="14324"/>
                    <a:pt x="3010" y="15023"/>
                    <a:pt x="3283" y="15662"/>
                  </a:cubicBezTo>
                  <a:cubicBezTo>
                    <a:pt x="3496" y="16270"/>
                    <a:pt x="3648" y="16908"/>
                    <a:pt x="3648" y="17546"/>
                  </a:cubicBezTo>
                  <a:cubicBezTo>
                    <a:pt x="3648" y="18154"/>
                    <a:pt x="3496" y="18732"/>
                    <a:pt x="3223" y="19279"/>
                  </a:cubicBezTo>
                  <a:cubicBezTo>
                    <a:pt x="2706" y="20343"/>
                    <a:pt x="1946" y="21163"/>
                    <a:pt x="1368" y="21984"/>
                  </a:cubicBezTo>
                  <a:cubicBezTo>
                    <a:pt x="791" y="22713"/>
                    <a:pt x="365" y="23534"/>
                    <a:pt x="153" y="24416"/>
                  </a:cubicBezTo>
                  <a:cubicBezTo>
                    <a:pt x="1" y="25115"/>
                    <a:pt x="92" y="25814"/>
                    <a:pt x="365" y="26482"/>
                  </a:cubicBezTo>
                  <a:cubicBezTo>
                    <a:pt x="548" y="26878"/>
                    <a:pt x="821" y="27212"/>
                    <a:pt x="1216" y="27455"/>
                  </a:cubicBezTo>
                  <a:cubicBezTo>
                    <a:pt x="852" y="27212"/>
                    <a:pt x="578" y="26878"/>
                    <a:pt x="426" y="26482"/>
                  </a:cubicBezTo>
                  <a:cubicBezTo>
                    <a:pt x="153" y="25844"/>
                    <a:pt x="92" y="25145"/>
                    <a:pt x="244" y="24476"/>
                  </a:cubicBezTo>
                  <a:cubicBezTo>
                    <a:pt x="487" y="23625"/>
                    <a:pt x="882" y="22805"/>
                    <a:pt x="1460" y="22106"/>
                  </a:cubicBezTo>
                  <a:cubicBezTo>
                    <a:pt x="2068" y="21285"/>
                    <a:pt x="2827" y="20464"/>
                    <a:pt x="3344" y="19370"/>
                  </a:cubicBezTo>
                  <a:cubicBezTo>
                    <a:pt x="3618" y="18823"/>
                    <a:pt x="3800" y="18215"/>
                    <a:pt x="3830" y="17577"/>
                  </a:cubicBezTo>
                  <a:cubicBezTo>
                    <a:pt x="3800" y="16908"/>
                    <a:pt x="3648" y="16270"/>
                    <a:pt x="3435" y="15662"/>
                  </a:cubicBezTo>
                  <a:cubicBezTo>
                    <a:pt x="3162" y="15023"/>
                    <a:pt x="3040" y="14355"/>
                    <a:pt x="3040" y="13686"/>
                  </a:cubicBezTo>
                  <a:cubicBezTo>
                    <a:pt x="3101" y="12227"/>
                    <a:pt x="3891" y="10920"/>
                    <a:pt x="5137" y="10190"/>
                  </a:cubicBezTo>
                  <a:cubicBezTo>
                    <a:pt x="5806" y="9826"/>
                    <a:pt x="6536" y="9613"/>
                    <a:pt x="7265" y="9583"/>
                  </a:cubicBezTo>
                  <a:cubicBezTo>
                    <a:pt x="8055" y="9522"/>
                    <a:pt x="8815" y="9400"/>
                    <a:pt x="9545" y="9157"/>
                  </a:cubicBezTo>
                  <a:cubicBezTo>
                    <a:pt x="9910" y="9035"/>
                    <a:pt x="10244" y="8823"/>
                    <a:pt x="10518" y="8579"/>
                  </a:cubicBezTo>
                  <a:cubicBezTo>
                    <a:pt x="10791" y="8306"/>
                    <a:pt x="11034" y="8002"/>
                    <a:pt x="11217" y="7668"/>
                  </a:cubicBezTo>
                  <a:cubicBezTo>
                    <a:pt x="11521" y="7029"/>
                    <a:pt x="11794" y="6361"/>
                    <a:pt x="11977" y="5662"/>
                  </a:cubicBezTo>
                  <a:cubicBezTo>
                    <a:pt x="12159" y="4993"/>
                    <a:pt x="12402" y="4355"/>
                    <a:pt x="12706" y="3747"/>
                  </a:cubicBezTo>
                  <a:cubicBezTo>
                    <a:pt x="13253" y="2622"/>
                    <a:pt x="14104" y="1680"/>
                    <a:pt x="15168" y="981"/>
                  </a:cubicBezTo>
                  <a:cubicBezTo>
                    <a:pt x="16003" y="452"/>
                    <a:pt x="16966" y="152"/>
                    <a:pt x="17962" y="152"/>
                  </a:cubicBezTo>
                  <a:cubicBezTo>
                    <a:pt x="18054" y="152"/>
                    <a:pt x="18146" y="155"/>
                    <a:pt x="18238" y="160"/>
                  </a:cubicBezTo>
                  <a:cubicBezTo>
                    <a:pt x="19849" y="221"/>
                    <a:pt x="21278" y="1254"/>
                    <a:pt x="21825" y="2804"/>
                  </a:cubicBezTo>
                  <a:cubicBezTo>
                    <a:pt x="21946" y="3199"/>
                    <a:pt x="22007" y="3625"/>
                    <a:pt x="22007" y="4051"/>
                  </a:cubicBezTo>
                  <a:cubicBezTo>
                    <a:pt x="22007" y="4355"/>
                    <a:pt x="21977" y="4506"/>
                    <a:pt x="21977" y="4506"/>
                  </a:cubicBezTo>
                  <a:cubicBezTo>
                    <a:pt x="22007" y="4355"/>
                    <a:pt x="22038" y="4203"/>
                    <a:pt x="22038" y="4051"/>
                  </a:cubicBezTo>
                  <a:cubicBezTo>
                    <a:pt x="22068" y="3625"/>
                    <a:pt x="22038" y="3199"/>
                    <a:pt x="21886" y="2774"/>
                  </a:cubicBezTo>
                  <a:cubicBezTo>
                    <a:pt x="21673" y="2105"/>
                    <a:pt x="21278" y="1497"/>
                    <a:pt x="20761" y="1041"/>
                  </a:cubicBezTo>
                  <a:cubicBezTo>
                    <a:pt x="20062" y="433"/>
                    <a:pt x="19180" y="69"/>
                    <a:pt x="18268" y="8"/>
                  </a:cubicBezTo>
                  <a:cubicBezTo>
                    <a:pt x="18174" y="3"/>
                    <a:pt x="18080" y="0"/>
                    <a:pt x="17985" y="0"/>
                  </a:cubicBezTo>
                  <a:close/>
                  <a:moveTo>
                    <a:pt x="1216" y="27455"/>
                  </a:moveTo>
                  <a:cubicBezTo>
                    <a:pt x="1308" y="27516"/>
                    <a:pt x="1399" y="27577"/>
                    <a:pt x="1520" y="27607"/>
                  </a:cubicBezTo>
                  <a:cubicBezTo>
                    <a:pt x="1551" y="27638"/>
                    <a:pt x="1581" y="27638"/>
                    <a:pt x="1612" y="27638"/>
                  </a:cubicBezTo>
                  <a:cubicBezTo>
                    <a:pt x="1612" y="27638"/>
                    <a:pt x="1460" y="27577"/>
                    <a:pt x="1216" y="2745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6"/>
            <p:cNvSpPr/>
            <p:nvPr/>
          </p:nvSpPr>
          <p:spPr>
            <a:xfrm>
              <a:off x="3042788" y="1841641"/>
              <a:ext cx="28784" cy="63382"/>
            </a:xfrm>
            <a:custGeom>
              <a:rect b="b" l="l" r="r" t="t"/>
              <a:pathLst>
                <a:path extrusionOk="0" h="5624" w="2554">
                  <a:moveTo>
                    <a:pt x="0" y="0"/>
                  </a:moveTo>
                  <a:cubicBezTo>
                    <a:pt x="274" y="183"/>
                    <a:pt x="547" y="395"/>
                    <a:pt x="790" y="608"/>
                  </a:cubicBezTo>
                  <a:cubicBezTo>
                    <a:pt x="2037" y="1642"/>
                    <a:pt x="2310" y="3465"/>
                    <a:pt x="1429" y="4863"/>
                  </a:cubicBezTo>
                  <a:cubicBezTo>
                    <a:pt x="1246" y="5137"/>
                    <a:pt x="1033" y="5380"/>
                    <a:pt x="821" y="5623"/>
                  </a:cubicBezTo>
                  <a:cubicBezTo>
                    <a:pt x="821" y="5623"/>
                    <a:pt x="912" y="5593"/>
                    <a:pt x="1064" y="5471"/>
                  </a:cubicBezTo>
                  <a:cubicBezTo>
                    <a:pt x="1246" y="5319"/>
                    <a:pt x="1398" y="5107"/>
                    <a:pt x="1550" y="4924"/>
                  </a:cubicBezTo>
                  <a:cubicBezTo>
                    <a:pt x="2553" y="3496"/>
                    <a:pt x="2249" y="1520"/>
                    <a:pt x="882" y="456"/>
                  </a:cubicBezTo>
                  <a:cubicBezTo>
                    <a:pt x="699" y="304"/>
                    <a:pt x="486" y="183"/>
                    <a:pt x="243" y="91"/>
                  </a:cubicBezTo>
                  <a:cubicBezTo>
                    <a:pt x="182" y="31"/>
                    <a:pt x="91" y="0"/>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6"/>
            <p:cNvSpPr/>
            <p:nvPr/>
          </p:nvSpPr>
          <p:spPr>
            <a:xfrm>
              <a:off x="3081151" y="2222905"/>
              <a:ext cx="133606" cy="138407"/>
            </a:xfrm>
            <a:custGeom>
              <a:rect b="b" l="l" r="r" t="t"/>
              <a:pathLst>
                <a:path extrusionOk="0" h="12281" w="11855">
                  <a:moveTo>
                    <a:pt x="0" y="0"/>
                  </a:moveTo>
                  <a:cubicBezTo>
                    <a:pt x="0" y="31"/>
                    <a:pt x="274" y="31"/>
                    <a:pt x="699" y="152"/>
                  </a:cubicBezTo>
                  <a:cubicBezTo>
                    <a:pt x="1338" y="365"/>
                    <a:pt x="1915" y="760"/>
                    <a:pt x="2341" y="1277"/>
                  </a:cubicBezTo>
                  <a:cubicBezTo>
                    <a:pt x="2645" y="1611"/>
                    <a:pt x="2827" y="2037"/>
                    <a:pt x="2949" y="2493"/>
                  </a:cubicBezTo>
                  <a:cubicBezTo>
                    <a:pt x="3070" y="2949"/>
                    <a:pt x="3101" y="3496"/>
                    <a:pt x="3222" y="4073"/>
                  </a:cubicBezTo>
                  <a:cubicBezTo>
                    <a:pt x="3313" y="4681"/>
                    <a:pt x="3587" y="5228"/>
                    <a:pt x="4013" y="5684"/>
                  </a:cubicBezTo>
                  <a:cubicBezTo>
                    <a:pt x="4499" y="6110"/>
                    <a:pt x="5076" y="6414"/>
                    <a:pt x="5715" y="6596"/>
                  </a:cubicBezTo>
                  <a:cubicBezTo>
                    <a:pt x="6353" y="6809"/>
                    <a:pt x="6961" y="6931"/>
                    <a:pt x="7569" y="7083"/>
                  </a:cubicBezTo>
                  <a:cubicBezTo>
                    <a:pt x="8116" y="7235"/>
                    <a:pt x="8694" y="7417"/>
                    <a:pt x="9210" y="7660"/>
                  </a:cubicBezTo>
                  <a:cubicBezTo>
                    <a:pt x="10122" y="8086"/>
                    <a:pt x="10852" y="8754"/>
                    <a:pt x="11338" y="9636"/>
                  </a:cubicBezTo>
                  <a:cubicBezTo>
                    <a:pt x="11642" y="10244"/>
                    <a:pt x="11763" y="10912"/>
                    <a:pt x="11672" y="11581"/>
                  </a:cubicBezTo>
                  <a:cubicBezTo>
                    <a:pt x="11612" y="11824"/>
                    <a:pt x="11551" y="12068"/>
                    <a:pt x="11460" y="12280"/>
                  </a:cubicBezTo>
                  <a:cubicBezTo>
                    <a:pt x="11520" y="12250"/>
                    <a:pt x="11551" y="12189"/>
                    <a:pt x="11551" y="12128"/>
                  </a:cubicBezTo>
                  <a:cubicBezTo>
                    <a:pt x="11642" y="11946"/>
                    <a:pt x="11703" y="11764"/>
                    <a:pt x="11733" y="11612"/>
                  </a:cubicBezTo>
                  <a:cubicBezTo>
                    <a:pt x="11855" y="10912"/>
                    <a:pt x="11763" y="10213"/>
                    <a:pt x="11460" y="9575"/>
                  </a:cubicBezTo>
                  <a:cubicBezTo>
                    <a:pt x="10973" y="8663"/>
                    <a:pt x="10213" y="7934"/>
                    <a:pt x="9301" y="7508"/>
                  </a:cubicBezTo>
                  <a:cubicBezTo>
                    <a:pt x="8754" y="7265"/>
                    <a:pt x="8177" y="7052"/>
                    <a:pt x="7599" y="6900"/>
                  </a:cubicBezTo>
                  <a:cubicBezTo>
                    <a:pt x="7022" y="6748"/>
                    <a:pt x="6383" y="6627"/>
                    <a:pt x="5776" y="6414"/>
                  </a:cubicBezTo>
                  <a:cubicBezTo>
                    <a:pt x="5168" y="6262"/>
                    <a:pt x="4620" y="5958"/>
                    <a:pt x="4165" y="5563"/>
                  </a:cubicBezTo>
                  <a:cubicBezTo>
                    <a:pt x="3739" y="5137"/>
                    <a:pt x="3465" y="4590"/>
                    <a:pt x="3405" y="4043"/>
                  </a:cubicBezTo>
                  <a:cubicBezTo>
                    <a:pt x="3283" y="3496"/>
                    <a:pt x="3253" y="2949"/>
                    <a:pt x="3101" y="2432"/>
                  </a:cubicBezTo>
                  <a:cubicBezTo>
                    <a:pt x="2979" y="1976"/>
                    <a:pt x="2766" y="1551"/>
                    <a:pt x="2432" y="1186"/>
                  </a:cubicBezTo>
                  <a:cubicBezTo>
                    <a:pt x="2006" y="669"/>
                    <a:pt x="1399" y="274"/>
                    <a:pt x="730" y="92"/>
                  </a:cubicBezTo>
                  <a:cubicBezTo>
                    <a:pt x="547" y="61"/>
                    <a:pt x="365" y="31"/>
                    <a:pt x="18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6"/>
            <p:cNvSpPr/>
            <p:nvPr/>
          </p:nvSpPr>
          <p:spPr>
            <a:xfrm>
              <a:off x="2782778" y="1896030"/>
              <a:ext cx="132930" cy="331338"/>
            </a:xfrm>
            <a:custGeom>
              <a:rect b="b" l="l" r="r" t="t"/>
              <a:pathLst>
                <a:path extrusionOk="0" h="29400" w="11795">
                  <a:moveTo>
                    <a:pt x="11356" y="0"/>
                  </a:moveTo>
                  <a:cubicBezTo>
                    <a:pt x="7752" y="0"/>
                    <a:pt x="5100" y="1456"/>
                    <a:pt x="2645" y="4232"/>
                  </a:cubicBezTo>
                  <a:cubicBezTo>
                    <a:pt x="973" y="6147"/>
                    <a:pt x="517" y="8852"/>
                    <a:pt x="305" y="11375"/>
                  </a:cubicBezTo>
                  <a:cubicBezTo>
                    <a:pt x="1" y="14901"/>
                    <a:pt x="1" y="18518"/>
                    <a:pt x="1186" y="21831"/>
                  </a:cubicBezTo>
                  <a:cubicBezTo>
                    <a:pt x="2372" y="25144"/>
                    <a:pt x="5290" y="28488"/>
                    <a:pt x="8724" y="29400"/>
                  </a:cubicBezTo>
                  <a:lnTo>
                    <a:pt x="11794" y="7"/>
                  </a:lnTo>
                  <a:cubicBezTo>
                    <a:pt x="11647" y="2"/>
                    <a:pt x="11501" y="0"/>
                    <a:pt x="113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6"/>
            <p:cNvSpPr/>
            <p:nvPr/>
          </p:nvSpPr>
          <p:spPr>
            <a:xfrm>
              <a:off x="2786204" y="2238142"/>
              <a:ext cx="349077" cy="529780"/>
            </a:xfrm>
            <a:custGeom>
              <a:rect b="b" l="l" r="r" t="t"/>
              <a:pathLst>
                <a:path extrusionOk="0" h="47008" w="30974">
                  <a:moveTo>
                    <a:pt x="8684" y="0"/>
                  </a:moveTo>
                  <a:cubicBezTo>
                    <a:pt x="8217" y="0"/>
                    <a:pt x="7821" y="287"/>
                    <a:pt x="7660" y="715"/>
                  </a:cubicBezTo>
                  <a:cubicBezTo>
                    <a:pt x="7022" y="2357"/>
                    <a:pt x="6992" y="3694"/>
                    <a:pt x="7600" y="4758"/>
                  </a:cubicBezTo>
                  <a:lnTo>
                    <a:pt x="7508" y="4758"/>
                  </a:lnTo>
                  <a:lnTo>
                    <a:pt x="4742" y="5305"/>
                  </a:lnTo>
                  <a:lnTo>
                    <a:pt x="1" y="47008"/>
                  </a:lnTo>
                  <a:lnTo>
                    <a:pt x="1" y="47008"/>
                  </a:lnTo>
                  <a:lnTo>
                    <a:pt x="30974" y="45549"/>
                  </a:lnTo>
                  <a:lnTo>
                    <a:pt x="28299" y="6460"/>
                  </a:lnTo>
                  <a:lnTo>
                    <a:pt x="25107" y="5639"/>
                  </a:lnTo>
                  <a:cubicBezTo>
                    <a:pt x="25837" y="5153"/>
                    <a:pt x="26080" y="4241"/>
                    <a:pt x="25746" y="3451"/>
                  </a:cubicBezTo>
                  <a:cubicBezTo>
                    <a:pt x="25351" y="2448"/>
                    <a:pt x="24408" y="1749"/>
                    <a:pt x="23314" y="1658"/>
                  </a:cubicBezTo>
                  <a:lnTo>
                    <a:pt x="8876" y="16"/>
                  </a:lnTo>
                  <a:cubicBezTo>
                    <a:pt x="8811" y="5"/>
                    <a:pt x="8747" y="0"/>
                    <a:pt x="868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6"/>
            <p:cNvSpPr/>
            <p:nvPr/>
          </p:nvSpPr>
          <p:spPr>
            <a:xfrm>
              <a:off x="2885549" y="2295180"/>
              <a:ext cx="168205" cy="13840"/>
            </a:xfrm>
            <a:custGeom>
              <a:rect b="b" l="l" r="r" t="t"/>
              <a:pathLst>
                <a:path extrusionOk="0" h="1228" w="14925">
                  <a:moveTo>
                    <a:pt x="0" y="1"/>
                  </a:moveTo>
                  <a:lnTo>
                    <a:pt x="0" y="1"/>
                  </a:lnTo>
                  <a:cubicBezTo>
                    <a:pt x="183" y="92"/>
                    <a:pt x="365" y="153"/>
                    <a:pt x="578" y="183"/>
                  </a:cubicBezTo>
                  <a:cubicBezTo>
                    <a:pt x="943" y="274"/>
                    <a:pt x="1490" y="396"/>
                    <a:pt x="2158" y="518"/>
                  </a:cubicBezTo>
                  <a:cubicBezTo>
                    <a:pt x="4503" y="991"/>
                    <a:pt x="6902" y="1227"/>
                    <a:pt x="9301" y="1227"/>
                  </a:cubicBezTo>
                  <a:cubicBezTo>
                    <a:pt x="10448" y="1227"/>
                    <a:pt x="11595" y="1173"/>
                    <a:pt x="12736" y="1065"/>
                  </a:cubicBezTo>
                  <a:cubicBezTo>
                    <a:pt x="13405" y="1004"/>
                    <a:pt x="13952" y="913"/>
                    <a:pt x="14347" y="852"/>
                  </a:cubicBezTo>
                  <a:cubicBezTo>
                    <a:pt x="14530" y="852"/>
                    <a:pt x="14742" y="791"/>
                    <a:pt x="14925" y="761"/>
                  </a:cubicBezTo>
                  <a:cubicBezTo>
                    <a:pt x="14862" y="752"/>
                    <a:pt x="14803" y="748"/>
                    <a:pt x="14744" y="748"/>
                  </a:cubicBezTo>
                  <a:cubicBezTo>
                    <a:pt x="14602" y="748"/>
                    <a:pt x="14467" y="770"/>
                    <a:pt x="14317" y="791"/>
                  </a:cubicBezTo>
                  <a:cubicBezTo>
                    <a:pt x="13952" y="822"/>
                    <a:pt x="13405" y="882"/>
                    <a:pt x="12736" y="913"/>
                  </a:cubicBezTo>
                  <a:cubicBezTo>
                    <a:pt x="11676" y="986"/>
                    <a:pt x="10613" y="1023"/>
                    <a:pt x="9549" y="1023"/>
                  </a:cubicBezTo>
                  <a:cubicBezTo>
                    <a:pt x="7077" y="1023"/>
                    <a:pt x="4603" y="821"/>
                    <a:pt x="2158" y="396"/>
                  </a:cubicBezTo>
                  <a:cubicBezTo>
                    <a:pt x="1490" y="274"/>
                    <a:pt x="973" y="183"/>
                    <a:pt x="578" y="92"/>
                  </a:cubicBezTo>
                  <a:cubicBezTo>
                    <a:pt x="396" y="62"/>
                    <a:pt x="213" y="3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6"/>
            <p:cNvSpPr/>
            <p:nvPr/>
          </p:nvSpPr>
          <p:spPr>
            <a:xfrm>
              <a:off x="2896166" y="2339031"/>
              <a:ext cx="26045" cy="39411"/>
            </a:xfrm>
            <a:custGeom>
              <a:rect b="b" l="l" r="r" t="t"/>
              <a:pathLst>
                <a:path extrusionOk="0" h="3497" w="2311">
                  <a:moveTo>
                    <a:pt x="2311" y="1"/>
                  </a:moveTo>
                  <a:cubicBezTo>
                    <a:pt x="1855" y="517"/>
                    <a:pt x="1429" y="1095"/>
                    <a:pt x="1065" y="1672"/>
                  </a:cubicBezTo>
                  <a:cubicBezTo>
                    <a:pt x="639" y="2250"/>
                    <a:pt x="305" y="2858"/>
                    <a:pt x="1" y="3496"/>
                  </a:cubicBezTo>
                  <a:cubicBezTo>
                    <a:pt x="457" y="2949"/>
                    <a:pt x="882" y="2402"/>
                    <a:pt x="1216" y="1794"/>
                  </a:cubicBezTo>
                  <a:cubicBezTo>
                    <a:pt x="1642" y="1216"/>
                    <a:pt x="2007" y="639"/>
                    <a:pt x="231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6"/>
            <p:cNvSpPr/>
            <p:nvPr/>
          </p:nvSpPr>
          <p:spPr>
            <a:xfrm>
              <a:off x="2979068" y="2349997"/>
              <a:ext cx="29471" cy="36323"/>
            </a:xfrm>
            <a:custGeom>
              <a:rect b="b" l="l" r="r" t="t"/>
              <a:pathLst>
                <a:path extrusionOk="0" h="3223" w="2615">
                  <a:moveTo>
                    <a:pt x="0" y="0"/>
                  </a:moveTo>
                  <a:lnTo>
                    <a:pt x="0" y="0"/>
                  </a:lnTo>
                  <a:cubicBezTo>
                    <a:pt x="760" y="1155"/>
                    <a:pt x="1642" y="2219"/>
                    <a:pt x="2614" y="3222"/>
                  </a:cubicBezTo>
                  <a:cubicBezTo>
                    <a:pt x="2250" y="2614"/>
                    <a:pt x="1855" y="2067"/>
                    <a:pt x="1399" y="1550"/>
                  </a:cubicBezTo>
                  <a:cubicBezTo>
                    <a:pt x="973" y="973"/>
                    <a:pt x="517" y="456"/>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6"/>
            <p:cNvSpPr/>
            <p:nvPr/>
          </p:nvSpPr>
          <p:spPr>
            <a:xfrm>
              <a:off x="2947895" y="2398976"/>
              <a:ext cx="8227" cy="46940"/>
            </a:xfrm>
            <a:custGeom>
              <a:rect b="b" l="l" r="r" t="t"/>
              <a:pathLst>
                <a:path extrusionOk="0" h="4165" w="730">
                  <a:moveTo>
                    <a:pt x="0" y="1"/>
                  </a:moveTo>
                  <a:cubicBezTo>
                    <a:pt x="31" y="700"/>
                    <a:pt x="122" y="1399"/>
                    <a:pt x="274" y="2098"/>
                  </a:cubicBezTo>
                  <a:cubicBezTo>
                    <a:pt x="365" y="2797"/>
                    <a:pt x="517" y="3496"/>
                    <a:pt x="730" y="4165"/>
                  </a:cubicBezTo>
                  <a:cubicBezTo>
                    <a:pt x="700" y="3466"/>
                    <a:pt x="608" y="2767"/>
                    <a:pt x="456" y="2068"/>
                  </a:cubicBezTo>
                  <a:cubicBezTo>
                    <a:pt x="365" y="1369"/>
                    <a:pt x="213" y="669"/>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6"/>
            <p:cNvSpPr/>
            <p:nvPr/>
          </p:nvSpPr>
          <p:spPr>
            <a:xfrm>
              <a:off x="3000988" y="2449680"/>
              <a:ext cx="41124" cy="40425"/>
            </a:xfrm>
            <a:custGeom>
              <a:rect b="b" l="l" r="r" t="t"/>
              <a:pathLst>
                <a:path extrusionOk="0" h="3587" w="3649">
                  <a:moveTo>
                    <a:pt x="3648" y="0"/>
                  </a:moveTo>
                  <a:lnTo>
                    <a:pt x="3648" y="0"/>
                  </a:lnTo>
                  <a:cubicBezTo>
                    <a:pt x="2980" y="517"/>
                    <a:pt x="2341" y="1095"/>
                    <a:pt x="1733" y="1733"/>
                  </a:cubicBezTo>
                  <a:cubicBezTo>
                    <a:pt x="1125" y="2310"/>
                    <a:pt x="517" y="2918"/>
                    <a:pt x="1" y="3587"/>
                  </a:cubicBezTo>
                  <a:cubicBezTo>
                    <a:pt x="669" y="3070"/>
                    <a:pt x="1308" y="2493"/>
                    <a:pt x="1885" y="1854"/>
                  </a:cubicBezTo>
                  <a:cubicBezTo>
                    <a:pt x="2524" y="1307"/>
                    <a:pt x="3101" y="669"/>
                    <a:pt x="36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6"/>
            <p:cNvSpPr/>
            <p:nvPr/>
          </p:nvSpPr>
          <p:spPr>
            <a:xfrm>
              <a:off x="2889663" y="2490432"/>
              <a:ext cx="37687" cy="39411"/>
            </a:xfrm>
            <a:custGeom>
              <a:rect b="b" l="l" r="r" t="t"/>
              <a:pathLst>
                <a:path extrusionOk="0" h="3497" w="3344">
                  <a:moveTo>
                    <a:pt x="4" y="1"/>
                  </a:moveTo>
                  <a:cubicBezTo>
                    <a:pt x="2" y="1"/>
                    <a:pt x="1" y="1"/>
                    <a:pt x="0" y="1"/>
                  </a:cubicBezTo>
                  <a:cubicBezTo>
                    <a:pt x="760" y="1430"/>
                    <a:pt x="1915" y="2646"/>
                    <a:pt x="3313" y="3497"/>
                  </a:cubicBezTo>
                  <a:cubicBezTo>
                    <a:pt x="3344" y="3436"/>
                    <a:pt x="2493" y="2798"/>
                    <a:pt x="1550" y="1825"/>
                  </a:cubicBezTo>
                  <a:cubicBezTo>
                    <a:pt x="653" y="898"/>
                    <a:pt x="80" y="1"/>
                    <a:pt x="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6"/>
            <p:cNvSpPr/>
            <p:nvPr/>
          </p:nvSpPr>
          <p:spPr>
            <a:xfrm>
              <a:off x="2922887" y="2591502"/>
              <a:ext cx="41124" cy="21638"/>
            </a:xfrm>
            <a:custGeom>
              <a:rect b="b" l="l" r="r" t="t"/>
              <a:pathLst>
                <a:path extrusionOk="0" h="1920" w="3649">
                  <a:moveTo>
                    <a:pt x="3648" y="0"/>
                  </a:moveTo>
                  <a:lnTo>
                    <a:pt x="3648" y="0"/>
                  </a:lnTo>
                  <a:cubicBezTo>
                    <a:pt x="2949" y="122"/>
                    <a:pt x="2280" y="334"/>
                    <a:pt x="1672" y="699"/>
                  </a:cubicBezTo>
                  <a:cubicBezTo>
                    <a:pt x="1034" y="1003"/>
                    <a:pt x="487" y="1429"/>
                    <a:pt x="1" y="1915"/>
                  </a:cubicBezTo>
                  <a:cubicBezTo>
                    <a:pt x="2" y="1918"/>
                    <a:pt x="5" y="1920"/>
                    <a:pt x="11" y="1920"/>
                  </a:cubicBezTo>
                  <a:cubicBezTo>
                    <a:pt x="107" y="1920"/>
                    <a:pt x="812" y="1401"/>
                    <a:pt x="1763" y="882"/>
                  </a:cubicBezTo>
                  <a:cubicBezTo>
                    <a:pt x="2767" y="334"/>
                    <a:pt x="3648" y="61"/>
                    <a:pt x="36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6"/>
            <p:cNvSpPr/>
            <p:nvPr/>
          </p:nvSpPr>
          <p:spPr>
            <a:xfrm>
              <a:off x="2984545" y="2540111"/>
              <a:ext cx="39411" cy="55505"/>
            </a:xfrm>
            <a:custGeom>
              <a:rect b="b" l="l" r="r" t="t"/>
              <a:pathLst>
                <a:path extrusionOk="0" h="4925" w="3497">
                  <a:moveTo>
                    <a:pt x="1" y="1"/>
                  </a:moveTo>
                  <a:lnTo>
                    <a:pt x="1" y="1"/>
                  </a:lnTo>
                  <a:cubicBezTo>
                    <a:pt x="122" y="274"/>
                    <a:pt x="244" y="548"/>
                    <a:pt x="426" y="791"/>
                  </a:cubicBezTo>
                  <a:cubicBezTo>
                    <a:pt x="700" y="1277"/>
                    <a:pt x="1125" y="1885"/>
                    <a:pt x="1612" y="2584"/>
                  </a:cubicBezTo>
                  <a:cubicBezTo>
                    <a:pt x="2098" y="3253"/>
                    <a:pt x="2554" y="3861"/>
                    <a:pt x="2919" y="4287"/>
                  </a:cubicBezTo>
                  <a:cubicBezTo>
                    <a:pt x="3071" y="4499"/>
                    <a:pt x="3283" y="4742"/>
                    <a:pt x="3496" y="4925"/>
                  </a:cubicBezTo>
                  <a:cubicBezTo>
                    <a:pt x="3375" y="4651"/>
                    <a:pt x="3192" y="4408"/>
                    <a:pt x="3010" y="4195"/>
                  </a:cubicBezTo>
                  <a:lnTo>
                    <a:pt x="1764" y="2463"/>
                  </a:lnTo>
                  <a:lnTo>
                    <a:pt x="548" y="730"/>
                  </a:lnTo>
                  <a:cubicBezTo>
                    <a:pt x="396" y="457"/>
                    <a:pt x="214" y="214"/>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6"/>
            <p:cNvSpPr/>
            <p:nvPr/>
          </p:nvSpPr>
          <p:spPr>
            <a:xfrm>
              <a:off x="2978042" y="2648359"/>
              <a:ext cx="52079" cy="8576"/>
            </a:xfrm>
            <a:custGeom>
              <a:rect b="b" l="l" r="r" t="t"/>
              <a:pathLst>
                <a:path extrusionOk="0" h="761" w="4621">
                  <a:moveTo>
                    <a:pt x="4620" y="1"/>
                  </a:moveTo>
                  <a:lnTo>
                    <a:pt x="4620" y="1"/>
                  </a:lnTo>
                  <a:cubicBezTo>
                    <a:pt x="3830" y="62"/>
                    <a:pt x="3070" y="183"/>
                    <a:pt x="2310" y="335"/>
                  </a:cubicBezTo>
                  <a:cubicBezTo>
                    <a:pt x="1520" y="426"/>
                    <a:pt x="760" y="578"/>
                    <a:pt x="0" y="761"/>
                  </a:cubicBezTo>
                  <a:cubicBezTo>
                    <a:pt x="791" y="761"/>
                    <a:pt x="1581" y="700"/>
                    <a:pt x="2341" y="517"/>
                  </a:cubicBezTo>
                  <a:cubicBezTo>
                    <a:pt x="3131" y="426"/>
                    <a:pt x="3891" y="244"/>
                    <a:pt x="462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6"/>
            <p:cNvSpPr/>
            <p:nvPr/>
          </p:nvSpPr>
          <p:spPr>
            <a:xfrm>
              <a:off x="2929739" y="2245513"/>
              <a:ext cx="11653" cy="51391"/>
            </a:xfrm>
            <a:custGeom>
              <a:rect b="b" l="l" r="r" t="t"/>
              <a:pathLst>
                <a:path extrusionOk="0" h="4560" w="1034">
                  <a:moveTo>
                    <a:pt x="0" y="1"/>
                  </a:moveTo>
                  <a:lnTo>
                    <a:pt x="0" y="1"/>
                  </a:lnTo>
                  <a:cubicBezTo>
                    <a:pt x="61" y="244"/>
                    <a:pt x="152" y="457"/>
                    <a:pt x="244" y="669"/>
                  </a:cubicBezTo>
                  <a:cubicBezTo>
                    <a:pt x="487" y="1186"/>
                    <a:pt x="639" y="1733"/>
                    <a:pt x="730" y="2280"/>
                  </a:cubicBezTo>
                  <a:cubicBezTo>
                    <a:pt x="821" y="2858"/>
                    <a:pt x="760" y="3405"/>
                    <a:pt x="578" y="3952"/>
                  </a:cubicBezTo>
                  <a:cubicBezTo>
                    <a:pt x="426" y="4347"/>
                    <a:pt x="244" y="4560"/>
                    <a:pt x="274" y="4560"/>
                  </a:cubicBezTo>
                  <a:cubicBezTo>
                    <a:pt x="456" y="4438"/>
                    <a:pt x="608" y="4226"/>
                    <a:pt x="700" y="3982"/>
                  </a:cubicBezTo>
                  <a:cubicBezTo>
                    <a:pt x="943" y="3435"/>
                    <a:pt x="1034" y="2858"/>
                    <a:pt x="943" y="2250"/>
                  </a:cubicBezTo>
                  <a:cubicBezTo>
                    <a:pt x="852" y="1672"/>
                    <a:pt x="639" y="1125"/>
                    <a:pt x="365" y="608"/>
                  </a:cubicBezTo>
                  <a:cubicBezTo>
                    <a:pt x="274" y="396"/>
                    <a:pt x="152" y="183"/>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6"/>
            <p:cNvSpPr/>
            <p:nvPr/>
          </p:nvSpPr>
          <p:spPr>
            <a:xfrm>
              <a:off x="2997562" y="2261956"/>
              <a:ext cx="8926" cy="29471"/>
            </a:xfrm>
            <a:custGeom>
              <a:rect b="b" l="l" r="r" t="t"/>
              <a:pathLst>
                <a:path extrusionOk="0" h="2615" w="792">
                  <a:moveTo>
                    <a:pt x="31" y="1"/>
                  </a:moveTo>
                  <a:lnTo>
                    <a:pt x="31" y="1"/>
                  </a:lnTo>
                  <a:cubicBezTo>
                    <a:pt x="1" y="31"/>
                    <a:pt x="244" y="548"/>
                    <a:pt x="396" y="1277"/>
                  </a:cubicBezTo>
                  <a:cubicBezTo>
                    <a:pt x="578" y="2007"/>
                    <a:pt x="578" y="2615"/>
                    <a:pt x="639" y="2615"/>
                  </a:cubicBezTo>
                  <a:cubicBezTo>
                    <a:pt x="791" y="1672"/>
                    <a:pt x="578" y="730"/>
                    <a:pt x="3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6"/>
            <p:cNvSpPr/>
            <p:nvPr/>
          </p:nvSpPr>
          <p:spPr>
            <a:xfrm>
              <a:off x="3268188" y="2129432"/>
              <a:ext cx="360730" cy="585060"/>
            </a:xfrm>
            <a:custGeom>
              <a:rect b="b" l="l" r="r" t="t"/>
              <a:pathLst>
                <a:path extrusionOk="0" h="51913" w="32008">
                  <a:moveTo>
                    <a:pt x="24136" y="1"/>
                  </a:moveTo>
                  <a:cubicBezTo>
                    <a:pt x="23767" y="1"/>
                    <a:pt x="23322" y="253"/>
                    <a:pt x="23040" y="1121"/>
                  </a:cubicBezTo>
                  <a:cubicBezTo>
                    <a:pt x="22736" y="2124"/>
                    <a:pt x="18238" y="11760"/>
                    <a:pt x="18238" y="11760"/>
                  </a:cubicBezTo>
                  <a:lnTo>
                    <a:pt x="16505" y="16167"/>
                  </a:lnTo>
                  <a:lnTo>
                    <a:pt x="2098" y="41456"/>
                  </a:lnTo>
                  <a:cubicBezTo>
                    <a:pt x="0" y="45164"/>
                    <a:pt x="1642" y="49845"/>
                    <a:pt x="5624" y="51426"/>
                  </a:cubicBezTo>
                  <a:cubicBezTo>
                    <a:pt x="6461" y="51756"/>
                    <a:pt x="7324" y="51913"/>
                    <a:pt x="8173" y="51913"/>
                  </a:cubicBezTo>
                  <a:cubicBezTo>
                    <a:pt x="10995" y="51913"/>
                    <a:pt x="13668" y="50187"/>
                    <a:pt x="14742" y="47383"/>
                  </a:cubicBezTo>
                  <a:lnTo>
                    <a:pt x="24651" y="20939"/>
                  </a:lnTo>
                  <a:cubicBezTo>
                    <a:pt x="25411" y="19419"/>
                    <a:pt x="27509" y="16106"/>
                    <a:pt x="27509" y="16106"/>
                  </a:cubicBezTo>
                  <a:lnTo>
                    <a:pt x="28390" y="14586"/>
                  </a:lnTo>
                  <a:cubicBezTo>
                    <a:pt x="28451" y="14678"/>
                    <a:pt x="28512" y="14769"/>
                    <a:pt x="28603" y="14860"/>
                  </a:cubicBezTo>
                  <a:cubicBezTo>
                    <a:pt x="28694" y="15073"/>
                    <a:pt x="28846" y="15225"/>
                    <a:pt x="29028" y="15377"/>
                  </a:cubicBezTo>
                  <a:cubicBezTo>
                    <a:pt x="29142" y="15420"/>
                    <a:pt x="29260" y="15441"/>
                    <a:pt x="29378" y="15441"/>
                  </a:cubicBezTo>
                  <a:cubicBezTo>
                    <a:pt x="29670" y="15441"/>
                    <a:pt x="29958" y="15311"/>
                    <a:pt x="30153" y="15073"/>
                  </a:cubicBezTo>
                  <a:cubicBezTo>
                    <a:pt x="31551" y="13796"/>
                    <a:pt x="31034" y="11456"/>
                    <a:pt x="29241" y="10878"/>
                  </a:cubicBezTo>
                  <a:cubicBezTo>
                    <a:pt x="29119" y="10665"/>
                    <a:pt x="28968" y="10483"/>
                    <a:pt x="28755" y="10331"/>
                  </a:cubicBezTo>
                  <a:cubicBezTo>
                    <a:pt x="28225" y="9902"/>
                    <a:pt x="27524" y="9777"/>
                    <a:pt x="26883" y="9777"/>
                  </a:cubicBezTo>
                  <a:cubicBezTo>
                    <a:pt x="25980" y="9777"/>
                    <a:pt x="25198" y="10027"/>
                    <a:pt x="25198" y="10027"/>
                  </a:cubicBezTo>
                  <a:lnTo>
                    <a:pt x="25442" y="9449"/>
                  </a:lnTo>
                  <a:cubicBezTo>
                    <a:pt x="25442" y="9449"/>
                    <a:pt x="26146" y="8729"/>
                    <a:pt x="27683" y="8729"/>
                  </a:cubicBezTo>
                  <a:cubicBezTo>
                    <a:pt x="28264" y="8729"/>
                    <a:pt x="28963" y="8832"/>
                    <a:pt x="29788" y="9115"/>
                  </a:cubicBezTo>
                  <a:cubicBezTo>
                    <a:pt x="29997" y="9199"/>
                    <a:pt x="30213" y="9238"/>
                    <a:pt x="30429" y="9238"/>
                  </a:cubicBezTo>
                  <a:cubicBezTo>
                    <a:pt x="30684" y="9238"/>
                    <a:pt x="30940" y="9183"/>
                    <a:pt x="31186" y="9085"/>
                  </a:cubicBezTo>
                  <a:cubicBezTo>
                    <a:pt x="31460" y="8994"/>
                    <a:pt x="31673" y="8781"/>
                    <a:pt x="31764" y="8507"/>
                  </a:cubicBezTo>
                  <a:cubicBezTo>
                    <a:pt x="32007" y="7747"/>
                    <a:pt x="31521" y="7413"/>
                    <a:pt x="29667" y="6744"/>
                  </a:cubicBezTo>
                  <a:cubicBezTo>
                    <a:pt x="28714" y="6406"/>
                    <a:pt x="27723" y="6224"/>
                    <a:pt x="26835" y="6224"/>
                  </a:cubicBezTo>
                  <a:cubicBezTo>
                    <a:pt x="25965" y="6224"/>
                    <a:pt x="25193" y="6399"/>
                    <a:pt x="24651" y="6775"/>
                  </a:cubicBezTo>
                  <a:cubicBezTo>
                    <a:pt x="24135" y="7109"/>
                    <a:pt x="23618" y="7474"/>
                    <a:pt x="23162" y="7899"/>
                  </a:cubicBezTo>
                  <a:cubicBezTo>
                    <a:pt x="23162" y="7899"/>
                    <a:pt x="24894" y="2580"/>
                    <a:pt x="25016" y="2246"/>
                  </a:cubicBezTo>
                  <a:cubicBezTo>
                    <a:pt x="25290" y="1273"/>
                    <a:pt x="25077" y="300"/>
                    <a:pt x="24439" y="57"/>
                  </a:cubicBezTo>
                  <a:cubicBezTo>
                    <a:pt x="24348" y="23"/>
                    <a:pt x="24246" y="1"/>
                    <a:pt x="24136"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6"/>
            <p:cNvSpPr/>
            <p:nvPr/>
          </p:nvSpPr>
          <p:spPr>
            <a:xfrm>
              <a:off x="3465154" y="2251520"/>
              <a:ext cx="88402" cy="60869"/>
            </a:xfrm>
            <a:custGeom>
              <a:rect b="b" l="l" r="r" t="t"/>
              <a:pathLst>
                <a:path extrusionOk="0" h="5401" w="7844">
                  <a:moveTo>
                    <a:pt x="7346" y="0"/>
                  </a:moveTo>
                  <a:cubicBezTo>
                    <a:pt x="7252" y="0"/>
                    <a:pt x="7153" y="20"/>
                    <a:pt x="7053" y="45"/>
                  </a:cubicBezTo>
                  <a:lnTo>
                    <a:pt x="1156" y="1200"/>
                  </a:lnTo>
                  <a:lnTo>
                    <a:pt x="1" y="5243"/>
                  </a:lnTo>
                  <a:cubicBezTo>
                    <a:pt x="171" y="5353"/>
                    <a:pt x="361" y="5400"/>
                    <a:pt x="556" y="5400"/>
                  </a:cubicBezTo>
                  <a:cubicBezTo>
                    <a:pt x="952" y="5400"/>
                    <a:pt x="1367" y="5204"/>
                    <a:pt x="1673" y="4939"/>
                  </a:cubicBezTo>
                  <a:cubicBezTo>
                    <a:pt x="2129" y="4544"/>
                    <a:pt x="2433" y="4027"/>
                    <a:pt x="2889" y="3571"/>
                  </a:cubicBezTo>
                  <a:cubicBezTo>
                    <a:pt x="4165" y="2294"/>
                    <a:pt x="6293" y="2173"/>
                    <a:pt x="7539" y="835"/>
                  </a:cubicBezTo>
                  <a:cubicBezTo>
                    <a:pt x="7691" y="653"/>
                    <a:pt x="7843" y="379"/>
                    <a:pt x="7691" y="167"/>
                  </a:cubicBezTo>
                  <a:cubicBezTo>
                    <a:pt x="7601" y="41"/>
                    <a:pt x="7480" y="0"/>
                    <a:pt x="7346"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6"/>
            <p:cNvSpPr/>
            <p:nvPr/>
          </p:nvSpPr>
          <p:spPr>
            <a:xfrm>
              <a:off x="3465154" y="2250009"/>
              <a:ext cx="90104" cy="63337"/>
            </a:xfrm>
            <a:custGeom>
              <a:rect b="b" l="l" r="r" t="t"/>
              <a:pathLst>
                <a:path extrusionOk="0" h="5620" w="7995">
                  <a:moveTo>
                    <a:pt x="7270" y="0"/>
                  </a:moveTo>
                  <a:cubicBezTo>
                    <a:pt x="7127" y="0"/>
                    <a:pt x="6983" y="30"/>
                    <a:pt x="6840" y="88"/>
                  </a:cubicBezTo>
                  <a:lnTo>
                    <a:pt x="6080" y="240"/>
                  </a:lnTo>
                  <a:lnTo>
                    <a:pt x="3527" y="787"/>
                  </a:lnTo>
                  <a:cubicBezTo>
                    <a:pt x="2797" y="909"/>
                    <a:pt x="2189" y="1061"/>
                    <a:pt x="1794" y="1152"/>
                  </a:cubicBezTo>
                  <a:cubicBezTo>
                    <a:pt x="1582" y="1182"/>
                    <a:pt x="1369" y="1243"/>
                    <a:pt x="1156" y="1334"/>
                  </a:cubicBezTo>
                  <a:cubicBezTo>
                    <a:pt x="1218" y="1343"/>
                    <a:pt x="1283" y="1347"/>
                    <a:pt x="1349" y="1347"/>
                  </a:cubicBezTo>
                  <a:cubicBezTo>
                    <a:pt x="1509" y="1347"/>
                    <a:pt x="1674" y="1325"/>
                    <a:pt x="1825" y="1304"/>
                  </a:cubicBezTo>
                  <a:cubicBezTo>
                    <a:pt x="2220" y="1243"/>
                    <a:pt x="2828" y="1152"/>
                    <a:pt x="3557" y="1000"/>
                  </a:cubicBezTo>
                  <a:lnTo>
                    <a:pt x="6141" y="544"/>
                  </a:lnTo>
                  <a:lnTo>
                    <a:pt x="6901" y="392"/>
                  </a:lnTo>
                  <a:cubicBezTo>
                    <a:pt x="7070" y="354"/>
                    <a:pt x="7227" y="328"/>
                    <a:pt x="7352" y="328"/>
                  </a:cubicBezTo>
                  <a:cubicBezTo>
                    <a:pt x="7428" y="328"/>
                    <a:pt x="7493" y="338"/>
                    <a:pt x="7539" y="361"/>
                  </a:cubicBezTo>
                  <a:cubicBezTo>
                    <a:pt x="7661" y="453"/>
                    <a:pt x="7600" y="665"/>
                    <a:pt x="7448" y="848"/>
                  </a:cubicBezTo>
                  <a:cubicBezTo>
                    <a:pt x="7266" y="1030"/>
                    <a:pt x="7053" y="1213"/>
                    <a:pt x="6840" y="1365"/>
                  </a:cubicBezTo>
                  <a:cubicBezTo>
                    <a:pt x="5928" y="2033"/>
                    <a:pt x="4864" y="2307"/>
                    <a:pt x="3983" y="2793"/>
                  </a:cubicBezTo>
                  <a:cubicBezTo>
                    <a:pt x="3557" y="3006"/>
                    <a:pt x="3162" y="3279"/>
                    <a:pt x="2797" y="3614"/>
                  </a:cubicBezTo>
                  <a:cubicBezTo>
                    <a:pt x="2524" y="3918"/>
                    <a:pt x="2281" y="4252"/>
                    <a:pt x="2037" y="4586"/>
                  </a:cubicBezTo>
                  <a:cubicBezTo>
                    <a:pt x="1703" y="5073"/>
                    <a:pt x="1217" y="5377"/>
                    <a:pt x="639" y="5498"/>
                  </a:cubicBezTo>
                  <a:cubicBezTo>
                    <a:pt x="426" y="5498"/>
                    <a:pt x="214" y="5468"/>
                    <a:pt x="31" y="5377"/>
                  </a:cubicBezTo>
                  <a:lnTo>
                    <a:pt x="31" y="5377"/>
                  </a:lnTo>
                  <a:cubicBezTo>
                    <a:pt x="1" y="5407"/>
                    <a:pt x="214" y="5620"/>
                    <a:pt x="639" y="5620"/>
                  </a:cubicBezTo>
                  <a:cubicBezTo>
                    <a:pt x="1278" y="5559"/>
                    <a:pt x="1855" y="5255"/>
                    <a:pt x="2220" y="4738"/>
                  </a:cubicBezTo>
                  <a:cubicBezTo>
                    <a:pt x="2463" y="4465"/>
                    <a:pt x="2706" y="4131"/>
                    <a:pt x="3010" y="3827"/>
                  </a:cubicBezTo>
                  <a:cubicBezTo>
                    <a:pt x="3344" y="3523"/>
                    <a:pt x="3709" y="3249"/>
                    <a:pt x="4135" y="3067"/>
                  </a:cubicBezTo>
                  <a:cubicBezTo>
                    <a:pt x="4986" y="2611"/>
                    <a:pt x="6050" y="2337"/>
                    <a:pt x="7053" y="1668"/>
                  </a:cubicBezTo>
                  <a:cubicBezTo>
                    <a:pt x="7296" y="1486"/>
                    <a:pt x="7509" y="1304"/>
                    <a:pt x="7691" y="1061"/>
                  </a:cubicBezTo>
                  <a:cubicBezTo>
                    <a:pt x="7813" y="939"/>
                    <a:pt x="7904" y="787"/>
                    <a:pt x="7934" y="635"/>
                  </a:cubicBezTo>
                  <a:cubicBezTo>
                    <a:pt x="7995" y="453"/>
                    <a:pt x="7904" y="240"/>
                    <a:pt x="7752" y="118"/>
                  </a:cubicBezTo>
                  <a:cubicBezTo>
                    <a:pt x="7591" y="38"/>
                    <a:pt x="7431" y="0"/>
                    <a:pt x="727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6"/>
            <p:cNvSpPr/>
            <p:nvPr/>
          </p:nvSpPr>
          <p:spPr>
            <a:xfrm>
              <a:off x="3551144" y="2221192"/>
              <a:ext cx="76399" cy="21244"/>
            </a:xfrm>
            <a:custGeom>
              <a:rect b="b" l="l" r="r" t="t"/>
              <a:pathLst>
                <a:path extrusionOk="0" h="1885" w="6779">
                  <a:moveTo>
                    <a:pt x="6748" y="0"/>
                  </a:moveTo>
                  <a:cubicBezTo>
                    <a:pt x="6718" y="0"/>
                    <a:pt x="6718" y="92"/>
                    <a:pt x="6657" y="304"/>
                  </a:cubicBezTo>
                  <a:cubicBezTo>
                    <a:pt x="6566" y="548"/>
                    <a:pt x="6383" y="760"/>
                    <a:pt x="6140" y="852"/>
                  </a:cubicBezTo>
                  <a:cubicBezTo>
                    <a:pt x="5847" y="964"/>
                    <a:pt x="5537" y="1027"/>
                    <a:pt x="5236" y="1027"/>
                  </a:cubicBezTo>
                  <a:cubicBezTo>
                    <a:pt x="5131" y="1027"/>
                    <a:pt x="5026" y="1019"/>
                    <a:pt x="4924" y="1004"/>
                  </a:cubicBezTo>
                  <a:cubicBezTo>
                    <a:pt x="4408" y="912"/>
                    <a:pt x="3891" y="791"/>
                    <a:pt x="3435" y="608"/>
                  </a:cubicBezTo>
                  <a:cubicBezTo>
                    <a:pt x="2918" y="456"/>
                    <a:pt x="2371" y="365"/>
                    <a:pt x="1854" y="365"/>
                  </a:cubicBezTo>
                  <a:cubicBezTo>
                    <a:pt x="1398" y="396"/>
                    <a:pt x="973" y="548"/>
                    <a:pt x="608" y="821"/>
                  </a:cubicBezTo>
                  <a:cubicBezTo>
                    <a:pt x="395" y="1034"/>
                    <a:pt x="213" y="1277"/>
                    <a:pt x="122" y="1551"/>
                  </a:cubicBezTo>
                  <a:cubicBezTo>
                    <a:pt x="0" y="1763"/>
                    <a:pt x="0" y="1885"/>
                    <a:pt x="31" y="1885"/>
                  </a:cubicBezTo>
                  <a:cubicBezTo>
                    <a:pt x="183" y="1551"/>
                    <a:pt x="395" y="1216"/>
                    <a:pt x="699" y="973"/>
                  </a:cubicBezTo>
                  <a:cubicBezTo>
                    <a:pt x="1034" y="730"/>
                    <a:pt x="1429" y="608"/>
                    <a:pt x="1824" y="608"/>
                  </a:cubicBezTo>
                  <a:cubicBezTo>
                    <a:pt x="2341" y="608"/>
                    <a:pt x="2857" y="700"/>
                    <a:pt x="3344" y="852"/>
                  </a:cubicBezTo>
                  <a:cubicBezTo>
                    <a:pt x="3861" y="1034"/>
                    <a:pt x="4377" y="1125"/>
                    <a:pt x="4894" y="1186"/>
                  </a:cubicBezTo>
                  <a:cubicBezTo>
                    <a:pt x="5008" y="1201"/>
                    <a:pt x="5120" y="1209"/>
                    <a:pt x="5231" y="1209"/>
                  </a:cubicBezTo>
                  <a:cubicBezTo>
                    <a:pt x="5563" y="1209"/>
                    <a:pt x="5882" y="1140"/>
                    <a:pt x="6201" y="1004"/>
                  </a:cubicBezTo>
                  <a:cubicBezTo>
                    <a:pt x="6475" y="882"/>
                    <a:pt x="6687" y="608"/>
                    <a:pt x="6748" y="304"/>
                  </a:cubicBezTo>
                  <a:cubicBezTo>
                    <a:pt x="6778" y="213"/>
                    <a:pt x="6778" y="92"/>
                    <a:pt x="6748"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6"/>
            <p:cNvSpPr/>
            <p:nvPr/>
          </p:nvSpPr>
          <p:spPr>
            <a:xfrm>
              <a:off x="3525449" y="2150619"/>
              <a:ext cx="25707" cy="81200"/>
            </a:xfrm>
            <a:custGeom>
              <a:rect b="b" l="l" r="r" t="t"/>
              <a:pathLst>
                <a:path extrusionOk="0" h="7205" w="2281">
                  <a:moveTo>
                    <a:pt x="2280" y="1"/>
                  </a:moveTo>
                  <a:cubicBezTo>
                    <a:pt x="2128" y="335"/>
                    <a:pt x="2007" y="670"/>
                    <a:pt x="1916" y="1034"/>
                  </a:cubicBezTo>
                  <a:cubicBezTo>
                    <a:pt x="1703" y="1764"/>
                    <a:pt x="1429" y="2645"/>
                    <a:pt x="1125" y="3588"/>
                  </a:cubicBezTo>
                  <a:cubicBezTo>
                    <a:pt x="852" y="4560"/>
                    <a:pt x="548" y="5411"/>
                    <a:pt x="305" y="6141"/>
                  </a:cubicBezTo>
                  <a:cubicBezTo>
                    <a:pt x="183" y="6475"/>
                    <a:pt x="61" y="6840"/>
                    <a:pt x="1" y="7205"/>
                  </a:cubicBezTo>
                  <a:cubicBezTo>
                    <a:pt x="183" y="6870"/>
                    <a:pt x="335" y="6536"/>
                    <a:pt x="457" y="6202"/>
                  </a:cubicBezTo>
                  <a:cubicBezTo>
                    <a:pt x="700" y="5563"/>
                    <a:pt x="1034" y="4682"/>
                    <a:pt x="1338" y="3679"/>
                  </a:cubicBezTo>
                  <a:cubicBezTo>
                    <a:pt x="1672" y="2645"/>
                    <a:pt x="1916" y="1764"/>
                    <a:pt x="2067" y="1095"/>
                  </a:cubicBezTo>
                  <a:cubicBezTo>
                    <a:pt x="2189" y="730"/>
                    <a:pt x="2250" y="366"/>
                    <a:pt x="228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6"/>
            <p:cNvSpPr/>
            <p:nvPr/>
          </p:nvSpPr>
          <p:spPr>
            <a:xfrm>
              <a:off x="3560386" y="2256129"/>
              <a:ext cx="41124" cy="38521"/>
            </a:xfrm>
            <a:custGeom>
              <a:rect b="b" l="l" r="r" t="t"/>
              <a:pathLst>
                <a:path extrusionOk="0" h="3418" w="3649">
                  <a:moveTo>
                    <a:pt x="3436" y="1"/>
                  </a:moveTo>
                  <a:cubicBezTo>
                    <a:pt x="3436" y="1"/>
                    <a:pt x="3466" y="122"/>
                    <a:pt x="3496" y="335"/>
                  </a:cubicBezTo>
                  <a:cubicBezTo>
                    <a:pt x="3527" y="639"/>
                    <a:pt x="3496" y="943"/>
                    <a:pt x="3405" y="1247"/>
                  </a:cubicBezTo>
                  <a:cubicBezTo>
                    <a:pt x="3314" y="1703"/>
                    <a:pt x="3192" y="2129"/>
                    <a:pt x="2980" y="2554"/>
                  </a:cubicBezTo>
                  <a:cubicBezTo>
                    <a:pt x="2785" y="2943"/>
                    <a:pt x="2396" y="3177"/>
                    <a:pt x="1968" y="3177"/>
                  </a:cubicBezTo>
                  <a:cubicBezTo>
                    <a:pt x="1861" y="3177"/>
                    <a:pt x="1752" y="3162"/>
                    <a:pt x="1642" y="3132"/>
                  </a:cubicBezTo>
                  <a:cubicBezTo>
                    <a:pt x="1399" y="3071"/>
                    <a:pt x="1186" y="2858"/>
                    <a:pt x="1126" y="2615"/>
                  </a:cubicBezTo>
                  <a:cubicBezTo>
                    <a:pt x="1065" y="2372"/>
                    <a:pt x="1095" y="2098"/>
                    <a:pt x="1247" y="1885"/>
                  </a:cubicBezTo>
                  <a:cubicBezTo>
                    <a:pt x="1338" y="1673"/>
                    <a:pt x="1430" y="1429"/>
                    <a:pt x="1490" y="1156"/>
                  </a:cubicBezTo>
                  <a:cubicBezTo>
                    <a:pt x="1551" y="913"/>
                    <a:pt x="1460" y="670"/>
                    <a:pt x="1278" y="487"/>
                  </a:cubicBezTo>
                  <a:cubicBezTo>
                    <a:pt x="1107" y="338"/>
                    <a:pt x="878" y="264"/>
                    <a:pt x="640" y="264"/>
                  </a:cubicBezTo>
                  <a:cubicBezTo>
                    <a:pt x="539" y="264"/>
                    <a:pt x="436" y="277"/>
                    <a:pt x="335" y="305"/>
                  </a:cubicBezTo>
                  <a:cubicBezTo>
                    <a:pt x="214" y="305"/>
                    <a:pt x="123" y="335"/>
                    <a:pt x="1" y="396"/>
                  </a:cubicBezTo>
                  <a:lnTo>
                    <a:pt x="366" y="396"/>
                  </a:lnTo>
                  <a:cubicBezTo>
                    <a:pt x="439" y="381"/>
                    <a:pt x="513" y="374"/>
                    <a:pt x="586" y="374"/>
                  </a:cubicBezTo>
                  <a:cubicBezTo>
                    <a:pt x="812" y="374"/>
                    <a:pt x="1025" y="448"/>
                    <a:pt x="1186" y="609"/>
                  </a:cubicBezTo>
                  <a:cubicBezTo>
                    <a:pt x="1338" y="730"/>
                    <a:pt x="1369" y="943"/>
                    <a:pt x="1338" y="1125"/>
                  </a:cubicBezTo>
                  <a:cubicBezTo>
                    <a:pt x="1247" y="1369"/>
                    <a:pt x="1156" y="1581"/>
                    <a:pt x="1065" y="1794"/>
                  </a:cubicBezTo>
                  <a:cubicBezTo>
                    <a:pt x="913" y="2068"/>
                    <a:pt x="852" y="2372"/>
                    <a:pt x="913" y="2676"/>
                  </a:cubicBezTo>
                  <a:cubicBezTo>
                    <a:pt x="1004" y="3010"/>
                    <a:pt x="1278" y="3253"/>
                    <a:pt x="1582" y="3344"/>
                  </a:cubicBezTo>
                  <a:cubicBezTo>
                    <a:pt x="1715" y="3393"/>
                    <a:pt x="1849" y="3417"/>
                    <a:pt x="1979" y="3417"/>
                  </a:cubicBezTo>
                  <a:cubicBezTo>
                    <a:pt x="2174" y="3417"/>
                    <a:pt x="2360" y="3363"/>
                    <a:pt x="2524" y="3253"/>
                  </a:cubicBezTo>
                  <a:cubicBezTo>
                    <a:pt x="2797" y="3132"/>
                    <a:pt x="3010" y="2919"/>
                    <a:pt x="3162" y="2645"/>
                  </a:cubicBezTo>
                  <a:cubicBezTo>
                    <a:pt x="3375" y="2220"/>
                    <a:pt x="3496" y="1764"/>
                    <a:pt x="3588" y="1277"/>
                  </a:cubicBezTo>
                  <a:cubicBezTo>
                    <a:pt x="3648" y="973"/>
                    <a:pt x="3648" y="639"/>
                    <a:pt x="3588" y="335"/>
                  </a:cubicBezTo>
                  <a:cubicBezTo>
                    <a:pt x="3557" y="214"/>
                    <a:pt x="3527" y="92"/>
                    <a:pt x="3436"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6"/>
            <p:cNvSpPr/>
            <p:nvPr/>
          </p:nvSpPr>
          <p:spPr>
            <a:xfrm>
              <a:off x="3587794" y="2253052"/>
              <a:ext cx="32210" cy="51132"/>
            </a:xfrm>
            <a:custGeom>
              <a:rect b="b" l="l" r="r" t="t"/>
              <a:pathLst>
                <a:path extrusionOk="0" h="4537" w="2858">
                  <a:moveTo>
                    <a:pt x="943" y="0"/>
                  </a:moveTo>
                  <a:cubicBezTo>
                    <a:pt x="1277" y="152"/>
                    <a:pt x="1581" y="365"/>
                    <a:pt x="1885" y="608"/>
                  </a:cubicBezTo>
                  <a:cubicBezTo>
                    <a:pt x="2523" y="1246"/>
                    <a:pt x="2767" y="2189"/>
                    <a:pt x="2493" y="3070"/>
                  </a:cubicBezTo>
                  <a:cubicBezTo>
                    <a:pt x="2341" y="3526"/>
                    <a:pt x="2037" y="3921"/>
                    <a:pt x="1612" y="4195"/>
                  </a:cubicBezTo>
                  <a:cubicBezTo>
                    <a:pt x="1431" y="4294"/>
                    <a:pt x="1232" y="4348"/>
                    <a:pt x="1030" y="4348"/>
                  </a:cubicBezTo>
                  <a:cubicBezTo>
                    <a:pt x="858" y="4348"/>
                    <a:pt x="685" y="4309"/>
                    <a:pt x="517" y="4225"/>
                  </a:cubicBezTo>
                  <a:cubicBezTo>
                    <a:pt x="305" y="4073"/>
                    <a:pt x="122" y="3861"/>
                    <a:pt x="92" y="3587"/>
                  </a:cubicBezTo>
                  <a:cubicBezTo>
                    <a:pt x="61" y="3435"/>
                    <a:pt x="92" y="3313"/>
                    <a:pt x="61" y="3313"/>
                  </a:cubicBezTo>
                  <a:cubicBezTo>
                    <a:pt x="61" y="3313"/>
                    <a:pt x="1" y="3405"/>
                    <a:pt x="1" y="3617"/>
                  </a:cubicBezTo>
                  <a:cubicBezTo>
                    <a:pt x="31" y="3921"/>
                    <a:pt x="183" y="4195"/>
                    <a:pt x="457" y="4377"/>
                  </a:cubicBezTo>
                  <a:cubicBezTo>
                    <a:pt x="654" y="4484"/>
                    <a:pt x="874" y="4537"/>
                    <a:pt x="1095" y="4537"/>
                  </a:cubicBezTo>
                  <a:cubicBezTo>
                    <a:pt x="1315" y="4537"/>
                    <a:pt x="1536" y="4484"/>
                    <a:pt x="1733" y="4377"/>
                  </a:cubicBezTo>
                  <a:cubicBezTo>
                    <a:pt x="2189" y="4104"/>
                    <a:pt x="2523" y="3648"/>
                    <a:pt x="2675" y="3131"/>
                  </a:cubicBezTo>
                  <a:cubicBezTo>
                    <a:pt x="2858" y="2614"/>
                    <a:pt x="2858" y="2067"/>
                    <a:pt x="2675" y="1581"/>
                  </a:cubicBezTo>
                  <a:cubicBezTo>
                    <a:pt x="2554" y="1155"/>
                    <a:pt x="2311" y="791"/>
                    <a:pt x="1976" y="517"/>
                  </a:cubicBezTo>
                  <a:cubicBezTo>
                    <a:pt x="1764" y="304"/>
                    <a:pt x="1520" y="152"/>
                    <a:pt x="1247" y="61"/>
                  </a:cubicBezTo>
                  <a:cubicBezTo>
                    <a:pt x="1156" y="31"/>
                    <a:pt x="1064" y="0"/>
                    <a:pt x="943"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6"/>
            <p:cNvSpPr/>
            <p:nvPr/>
          </p:nvSpPr>
          <p:spPr>
            <a:xfrm>
              <a:off x="3512770" y="2282850"/>
              <a:ext cx="21593" cy="39749"/>
            </a:xfrm>
            <a:custGeom>
              <a:rect b="b" l="l" r="r" t="t"/>
              <a:pathLst>
                <a:path extrusionOk="0" h="3527" w="1916">
                  <a:moveTo>
                    <a:pt x="2" y="0"/>
                  </a:moveTo>
                  <a:cubicBezTo>
                    <a:pt x="2" y="0"/>
                    <a:pt x="1" y="0"/>
                    <a:pt x="1" y="1"/>
                  </a:cubicBezTo>
                  <a:cubicBezTo>
                    <a:pt x="123" y="852"/>
                    <a:pt x="183" y="1703"/>
                    <a:pt x="153" y="2554"/>
                  </a:cubicBezTo>
                  <a:cubicBezTo>
                    <a:pt x="123" y="2797"/>
                    <a:pt x="92" y="3040"/>
                    <a:pt x="62" y="3283"/>
                  </a:cubicBezTo>
                  <a:lnTo>
                    <a:pt x="1" y="3527"/>
                  </a:lnTo>
                  <a:lnTo>
                    <a:pt x="214" y="3375"/>
                  </a:lnTo>
                  <a:cubicBezTo>
                    <a:pt x="578" y="3131"/>
                    <a:pt x="1004" y="3010"/>
                    <a:pt x="1430" y="3010"/>
                  </a:cubicBezTo>
                  <a:cubicBezTo>
                    <a:pt x="1733" y="3040"/>
                    <a:pt x="1916" y="3071"/>
                    <a:pt x="1916" y="3071"/>
                  </a:cubicBezTo>
                  <a:cubicBezTo>
                    <a:pt x="1764" y="2949"/>
                    <a:pt x="1612" y="2888"/>
                    <a:pt x="1430" y="2888"/>
                  </a:cubicBezTo>
                  <a:cubicBezTo>
                    <a:pt x="1380" y="2885"/>
                    <a:pt x="1332" y="2884"/>
                    <a:pt x="1283" y="2884"/>
                  </a:cubicBezTo>
                  <a:cubicBezTo>
                    <a:pt x="934" y="2884"/>
                    <a:pt x="602" y="2963"/>
                    <a:pt x="300" y="3109"/>
                  </a:cubicBezTo>
                  <a:lnTo>
                    <a:pt x="300" y="3109"/>
                  </a:lnTo>
                  <a:cubicBezTo>
                    <a:pt x="322" y="2932"/>
                    <a:pt x="344" y="2751"/>
                    <a:pt x="366" y="2554"/>
                  </a:cubicBezTo>
                  <a:cubicBezTo>
                    <a:pt x="486" y="1114"/>
                    <a:pt x="43" y="0"/>
                    <a:pt x="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6"/>
            <p:cNvSpPr/>
            <p:nvPr/>
          </p:nvSpPr>
          <p:spPr>
            <a:xfrm>
              <a:off x="3567587" y="2215692"/>
              <a:ext cx="15079" cy="12983"/>
            </a:xfrm>
            <a:custGeom>
              <a:rect b="b" l="l" r="r" t="t"/>
              <a:pathLst>
                <a:path extrusionOk="0" h="1152" w="1338">
                  <a:moveTo>
                    <a:pt x="69" y="0"/>
                  </a:moveTo>
                  <a:cubicBezTo>
                    <a:pt x="66" y="0"/>
                    <a:pt x="63" y="1"/>
                    <a:pt x="61" y="2"/>
                  </a:cubicBezTo>
                  <a:cubicBezTo>
                    <a:pt x="0" y="2"/>
                    <a:pt x="91" y="458"/>
                    <a:pt x="487" y="823"/>
                  </a:cubicBezTo>
                  <a:cubicBezTo>
                    <a:pt x="780" y="1071"/>
                    <a:pt x="1108" y="1152"/>
                    <a:pt x="1256" y="1152"/>
                  </a:cubicBezTo>
                  <a:cubicBezTo>
                    <a:pt x="1308" y="1152"/>
                    <a:pt x="1338" y="1142"/>
                    <a:pt x="1338" y="1127"/>
                  </a:cubicBezTo>
                  <a:cubicBezTo>
                    <a:pt x="1338" y="1066"/>
                    <a:pt x="973" y="944"/>
                    <a:pt x="639" y="640"/>
                  </a:cubicBezTo>
                  <a:cubicBezTo>
                    <a:pt x="288" y="348"/>
                    <a:pt x="134" y="0"/>
                    <a:pt x="69"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6"/>
            <p:cNvSpPr/>
            <p:nvPr/>
          </p:nvSpPr>
          <p:spPr>
            <a:xfrm>
              <a:off x="3061620" y="2301694"/>
              <a:ext cx="476856" cy="533026"/>
            </a:xfrm>
            <a:custGeom>
              <a:rect b="b" l="l" r="r" t="t"/>
              <a:pathLst>
                <a:path extrusionOk="0" h="47296" w="42312">
                  <a:moveTo>
                    <a:pt x="1186" y="0"/>
                  </a:moveTo>
                  <a:lnTo>
                    <a:pt x="1004" y="20305"/>
                  </a:lnTo>
                  <a:lnTo>
                    <a:pt x="1" y="47144"/>
                  </a:lnTo>
                  <a:lnTo>
                    <a:pt x="15077" y="47296"/>
                  </a:lnTo>
                  <a:lnTo>
                    <a:pt x="12554" y="36384"/>
                  </a:lnTo>
                  <a:lnTo>
                    <a:pt x="12554" y="36384"/>
                  </a:lnTo>
                  <a:lnTo>
                    <a:pt x="13375" y="38451"/>
                  </a:lnTo>
                  <a:cubicBezTo>
                    <a:pt x="14986" y="42341"/>
                    <a:pt x="18785" y="44864"/>
                    <a:pt x="22980" y="44864"/>
                  </a:cubicBezTo>
                  <a:cubicBezTo>
                    <a:pt x="27752" y="44864"/>
                    <a:pt x="31035" y="41338"/>
                    <a:pt x="33071" y="37022"/>
                  </a:cubicBezTo>
                  <a:cubicBezTo>
                    <a:pt x="37783" y="26931"/>
                    <a:pt x="42312" y="10669"/>
                    <a:pt x="42312" y="10669"/>
                  </a:cubicBezTo>
                  <a:lnTo>
                    <a:pt x="33132" y="2614"/>
                  </a:lnTo>
                  <a:cubicBezTo>
                    <a:pt x="26475" y="15168"/>
                    <a:pt x="20244" y="26110"/>
                    <a:pt x="20244" y="26110"/>
                  </a:cubicBezTo>
                  <a:cubicBezTo>
                    <a:pt x="20244" y="26110"/>
                    <a:pt x="18421" y="20609"/>
                    <a:pt x="17022" y="15715"/>
                  </a:cubicBezTo>
                  <a:cubicBezTo>
                    <a:pt x="15624" y="10821"/>
                    <a:pt x="15655" y="8268"/>
                    <a:pt x="13527" y="5836"/>
                  </a:cubicBezTo>
                  <a:cubicBezTo>
                    <a:pt x="10214" y="2067"/>
                    <a:pt x="5533" y="1125"/>
                    <a:pt x="1186"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6"/>
            <p:cNvSpPr/>
            <p:nvPr/>
          </p:nvSpPr>
          <p:spPr>
            <a:xfrm>
              <a:off x="2619070" y="2294154"/>
              <a:ext cx="572392" cy="547429"/>
            </a:xfrm>
            <a:custGeom>
              <a:rect b="b" l="l" r="r" t="t"/>
              <a:pathLst>
                <a:path extrusionOk="0" h="48574" w="50789">
                  <a:moveTo>
                    <a:pt x="20636" y="1"/>
                  </a:moveTo>
                  <a:cubicBezTo>
                    <a:pt x="14436" y="274"/>
                    <a:pt x="7353" y="5381"/>
                    <a:pt x="5256" y="9393"/>
                  </a:cubicBezTo>
                  <a:cubicBezTo>
                    <a:pt x="3767" y="12159"/>
                    <a:pt x="2520" y="15381"/>
                    <a:pt x="2125" y="18512"/>
                  </a:cubicBezTo>
                  <a:cubicBezTo>
                    <a:pt x="1639" y="22493"/>
                    <a:pt x="970" y="31977"/>
                    <a:pt x="362" y="39637"/>
                  </a:cubicBezTo>
                  <a:cubicBezTo>
                    <a:pt x="0" y="44465"/>
                    <a:pt x="3802" y="48574"/>
                    <a:pt x="8645" y="48574"/>
                  </a:cubicBezTo>
                  <a:cubicBezTo>
                    <a:pt x="8680" y="48574"/>
                    <a:pt x="8716" y="48573"/>
                    <a:pt x="8752" y="48573"/>
                  </a:cubicBezTo>
                  <a:lnTo>
                    <a:pt x="50789" y="48573"/>
                  </a:lnTo>
                  <a:lnTo>
                    <a:pt x="49451" y="38056"/>
                  </a:lnTo>
                  <a:lnTo>
                    <a:pt x="22034" y="32737"/>
                  </a:lnTo>
                  <a:lnTo>
                    <a:pt x="21822" y="26141"/>
                  </a:lnTo>
                  <a:lnTo>
                    <a:pt x="20636"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6"/>
            <p:cNvSpPr/>
            <p:nvPr/>
          </p:nvSpPr>
          <p:spPr>
            <a:xfrm>
              <a:off x="3061620" y="2301694"/>
              <a:ext cx="476856" cy="533026"/>
            </a:xfrm>
            <a:custGeom>
              <a:rect b="b" l="l" r="r" t="t"/>
              <a:pathLst>
                <a:path extrusionOk="0" h="47296" w="42312">
                  <a:moveTo>
                    <a:pt x="1186" y="0"/>
                  </a:moveTo>
                  <a:lnTo>
                    <a:pt x="1004" y="20305"/>
                  </a:lnTo>
                  <a:lnTo>
                    <a:pt x="1" y="47144"/>
                  </a:lnTo>
                  <a:lnTo>
                    <a:pt x="15077" y="47296"/>
                  </a:lnTo>
                  <a:lnTo>
                    <a:pt x="12554" y="36384"/>
                  </a:lnTo>
                  <a:lnTo>
                    <a:pt x="12554" y="36384"/>
                  </a:lnTo>
                  <a:lnTo>
                    <a:pt x="13375" y="38451"/>
                  </a:lnTo>
                  <a:cubicBezTo>
                    <a:pt x="14986" y="42341"/>
                    <a:pt x="18785" y="44864"/>
                    <a:pt x="22980" y="44864"/>
                  </a:cubicBezTo>
                  <a:cubicBezTo>
                    <a:pt x="27752" y="44864"/>
                    <a:pt x="31035" y="41338"/>
                    <a:pt x="33071" y="37022"/>
                  </a:cubicBezTo>
                  <a:cubicBezTo>
                    <a:pt x="37783" y="26931"/>
                    <a:pt x="42312" y="10669"/>
                    <a:pt x="42312" y="10669"/>
                  </a:cubicBezTo>
                  <a:lnTo>
                    <a:pt x="33132" y="2614"/>
                  </a:lnTo>
                  <a:cubicBezTo>
                    <a:pt x="26475" y="15168"/>
                    <a:pt x="20244" y="26110"/>
                    <a:pt x="20244" y="26110"/>
                  </a:cubicBezTo>
                  <a:cubicBezTo>
                    <a:pt x="20244" y="26110"/>
                    <a:pt x="18421" y="20609"/>
                    <a:pt x="17022" y="15715"/>
                  </a:cubicBezTo>
                  <a:cubicBezTo>
                    <a:pt x="15624" y="10821"/>
                    <a:pt x="15655" y="8268"/>
                    <a:pt x="13527" y="5836"/>
                  </a:cubicBezTo>
                  <a:cubicBezTo>
                    <a:pt x="10214" y="2067"/>
                    <a:pt x="5533" y="1125"/>
                    <a:pt x="11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6"/>
            <p:cNvSpPr/>
            <p:nvPr/>
          </p:nvSpPr>
          <p:spPr>
            <a:xfrm>
              <a:off x="2619070" y="2294503"/>
              <a:ext cx="572392" cy="547418"/>
            </a:xfrm>
            <a:custGeom>
              <a:rect b="b" l="l" r="r" t="t"/>
              <a:pathLst>
                <a:path extrusionOk="0" h="48573" w="50789">
                  <a:moveTo>
                    <a:pt x="20636" y="0"/>
                  </a:moveTo>
                  <a:cubicBezTo>
                    <a:pt x="14436" y="243"/>
                    <a:pt x="7353" y="5380"/>
                    <a:pt x="5256" y="9362"/>
                  </a:cubicBezTo>
                  <a:cubicBezTo>
                    <a:pt x="3767" y="12158"/>
                    <a:pt x="2520" y="15380"/>
                    <a:pt x="2125" y="18481"/>
                  </a:cubicBezTo>
                  <a:cubicBezTo>
                    <a:pt x="1639" y="22493"/>
                    <a:pt x="970" y="31946"/>
                    <a:pt x="362" y="39636"/>
                  </a:cubicBezTo>
                  <a:cubicBezTo>
                    <a:pt x="0" y="44464"/>
                    <a:pt x="3802" y="48573"/>
                    <a:pt x="8645" y="48573"/>
                  </a:cubicBezTo>
                  <a:cubicBezTo>
                    <a:pt x="8680" y="48573"/>
                    <a:pt x="8716" y="48573"/>
                    <a:pt x="8752" y="48572"/>
                  </a:cubicBezTo>
                  <a:lnTo>
                    <a:pt x="50789" y="48572"/>
                  </a:lnTo>
                  <a:lnTo>
                    <a:pt x="48843" y="39241"/>
                  </a:lnTo>
                  <a:cubicBezTo>
                    <a:pt x="48631" y="38207"/>
                    <a:pt x="47810" y="37417"/>
                    <a:pt x="46777" y="37235"/>
                  </a:cubicBezTo>
                  <a:lnTo>
                    <a:pt x="22034" y="32706"/>
                  </a:lnTo>
                  <a:lnTo>
                    <a:pt x="21822" y="26110"/>
                  </a:lnTo>
                  <a:lnTo>
                    <a:pt x="206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6"/>
            <p:cNvSpPr/>
            <p:nvPr/>
          </p:nvSpPr>
          <p:spPr>
            <a:xfrm>
              <a:off x="2774900" y="2384596"/>
              <a:ext cx="35636" cy="269601"/>
            </a:xfrm>
            <a:custGeom>
              <a:rect b="b" l="l" r="r" t="t"/>
              <a:pathLst>
                <a:path extrusionOk="0" h="23922" w="3162">
                  <a:moveTo>
                    <a:pt x="1" y="0"/>
                  </a:moveTo>
                  <a:lnTo>
                    <a:pt x="1" y="0"/>
                  </a:lnTo>
                  <a:cubicBezTo>
                    <a:pt x="244" y="213"/>
                    <a:pt x="457" y="426"/>
                    <a:pt x="700" y="638"/>
                  </a:cubicBezTo>
                  <a:cubicBezTo>
                    <a:pt x="1277" y="1307"/>
                    <a:pt x="1672" y="2067"/>
                    <a:pt x="1916" y="2918"/>
                  </a:cubicBezTo>
                  <a:cubicBezTo>
                    <a:pt x="2219" y="4195"/>
                    <a:pt x="2402" y="5471"/>
                    <a:pt x="2463" y="6778"/>
                  </a:cubicBezTo>
                  <a:cubicBezTo>
                    <a:pt x="2584" y="8237"/>
                    <a:pt x="2675" y="9879"/>
                    <a:pt x="2767" y="11581"/>
                  </a:cubicBezTo>
                  <a:cubicBezTo>
                    <a:pt x="2949" y="14955"/>
                    <a:pt x="2979" y="18055"/>
                    <a:pt x="2979" y="20274"/>
                  </a:cubicBezTo>
                  <a:lnTo>
                    <a:pt x="2979" y="22949"/>
                  </a:lnTo>
                  <a:lnTo>
                    <a:pt x="2979" y="23648"/>
                  </a:lnTo>
                  <a:cubicBezTo>
                    <a:pt x="2979" y="23739"/>
                    <a:pt x="2979" y="23830"/>
                    <a:pt x="2979" y="23921"/>
                  </a:cubicBezTo>
                  <a:cubicBezTo>
                    <a:pt x="3010" y="23830"/>
                    <a:pt x="3010" y="23770"/>
                    <a:pt x="3010" y="23709"/>
                  </a:cubicBezTo>
                  <a:lnTo>
                    <a:pt x="3040" y="22979"/>
                  </a:lnTo>
                  <a:cubicBezTo>
                    <a:pt x="3071" y="22341"/>
                    <a:pt x="3101" y="21429"/>
                    <a:pt x="3131" y="20304"/>
                  </a:cubicBezTo>
                  <a:cubicBezTo>
                    <a:pt x="3162" y="18086"/>
                    <a:pt x="3162" y="14985"/>
                    <a:pt x="2979" y="11581"/>
                  </a:cubicBezTo>
                  <a:cubicBezTo>
                    <a:pt x="2888" y="9879"/>
                    <a:pt x="2767" y="8268"/>
                    <a:pt x="2645" y="6778"/>
                  </a:cubicBezTo>
                  <a:cubicBezTo>
                    <a:pt x="2584" y="5471"/>
                    <a:pt x="2371" y="4164"/>
                    <a:pt x="2067" y="2888"/>
                  </a:cubicBezTo>
                  <a:cubicBezTo>
                    <a:pt x="1824" y="2037"/>
                    <a:pt x="1368" y="1216"/>
                    <a:pt x="760" y="578"/>
                  </a:cubicBezTo>
                  <a:cubicBezTo>
                    <a:pt x="548" y="335"/>
                    <a:pt x="274" y="15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6"/>
            <p:cNvSpPr/>
            <p:nvPr/>
          </p:nvSpPr>
          <p:spPr>
            <a:xfrm>
              <a:off x="2808474" y="2654185"/>
              <a:ext cx="362094" cy="77425"/>
            </a:xfrm>
            <a:custGeom>
              <a:rect b="b" l="l" r="r" t="t"/>
              <a:pathLst>
                <a:path extrusionOk="0" h="6870" w="32129">
                  <a:moveTo>
                    <a:pt x="0" y="0"/>
                  </a:moveTo>
                  <a:cubicBezTo>
                    <a:pt x="122" y="31"/>
                    <a:pt x="213" y="61"/>
                    <a:pt x="335" y="61"/>
                  </a:cubicBezTo>
                  <a:lnTo>
                    <a:pt x="1277" y="213"/>
                  </a:lnTo>
                  <a:lnTo>
                    <a:pt x="4772" y="791"/>
                  </a:lnTo>
                  <a:cubicBezTo>
                    <a:pt x="7721" y="1247"/>
                    <a:pt x="11824" y="1915"/>
                    <a:pt x="16292" y="2766"/>
                  </a:cubicBezTo>
                  <a:cubicBezTo>
                    <a:pt x="20791" y="3618"/>
                    <a:pt x="24834" y="4438"/>
                    <a:pt x="27752" y="5046"/>
                  </a:cubicBezTo>
                  <a:cubicBezTo>
                    <a:pt x="28481" y="5198"/>
                    <a:pt x="29150" y="5320"/>
                    <a:pt x="29727" y="5472"/>
                  </a:cubicBezTo>
                  <a:cubicBezTo>
                    <a:pt x="30214" y="5624"/>
                    <a:pt x="30670" y="5806"/>
                    <a:pt x="31126" y="6049"/>
                  </a:cubicBezTo>
                  <a:cubicBezTo>
                    <a:pt x="31490" y="6262"/>
                    <a:pt x="31825" y="6536"/>
                    <a:pt x="32129" y="6870"/>
                  </a:cubicBezTo>
                  <a:cubicBezTo>
                    <a:pt x="32129" y="6870"/>
                    <a:pt x="32098" y="6809"/>
                    <a:pt x="32068" y="6779"/>
                  </a:cubicBezTo>
                  <a:cubicBezTo>
                    <a:pt x="32037" y="6688"/>
                    <a:pt x="31977" y="6627"/>
                    <a:pt x="31916" y="6566"/>
                  </a:cubicBezTo>
                  <a:cubicBezTo>
                    <a:pt x="31703" y="6323"/>
                    <a:pt x="31460" y="6140"/>
                    <a:pt x="31156" y="5958"/>
                  </a:cubicBezTo>
                  <a:cubicBezTo>
                    <a:pt x="30730" y="5715"/>
                    <a:pt x="30244" y="5502"/>
                    <a:pt x="29758" y="5381"/>
                  </a:cubicBezTo>
                  <a:cubicBezTo>
                    <a:pt x="29180" y="5198"/>
                    <a:pt x="28512" y="5046"/>
                    <a:pt x="27782" y="4894"/>
                  </a:cubicBezTo>
                  <a:cubicBezTo>
                    <a:pt x="24864" y="4256"/>
                    <a:pt x="20821" y="3405"/>
                    <a:pt x="16323" y="2584"/>
                  </a:cubicBezTo>
                  <a:cubicBezTo>
                    <a:pt x="11855" y="1733"/>
                    <a:pt x="7751" y="1095"/>
                    <a:pt x="4803" y="639"/>
                  </a:cubicBezTo>
                  <a:cubicBezTo>
                    <a:pt x="3313" y="426"/>
                    <a:pt x="2128" y="244"/>
                    <a:pt x="1277" y="152"/>
                  </a:cubicBezTo>
                  <a:lnTo>
                    <a:pt x="335" y="31"/>
                  </a:lnTo>
                  <a:cubicBezTo>
                    <a:pt x="213" y="0"/>
                    <a:pt x="122"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6"/>
            <p:cNvSpPr/>
            <p:nvPr/>
          </p:nvSpPr>
          <p:spPr>
            <a:xfrm>
              <a:off x="2731398" y="2654185"/>
              <a:ext cx="78112" cy="65456"/>
            </a:xfrm>
            <a:custGeom>
              <a:rect b="b" l="l" r="r" t="t"/>
              <a:pathLst>
                <a:path extrusionOk="0" h="5808" w="6931">
                  <a:moveTo>
                    <a:pt x="6931" y="0"/>
                  </a:moveTo>
                  <a:cubicBezTo>
                    <a:pt x="6809" y="0"/>
                    <a:pt x="6687" y="0"/>
                    <a:pt x="6566" y="61"/>
                  </a:cubicBezTo>
                  <a:cubicBezTo>
                    <a:pt x="6231" y="122"/>
                    <a:pt x="5927" y="213"/>
                    <a:pt x="5593" y="335"/>
                  </a:cubicBezTo>
                  <a:cubicBezTo>
                    <a:pt x="5137" y="487"/>
                    <a:pt x="4681" y="700"/>
                    <a:pt x="4225" y="973"/>
                  </a:cubicBezTo>
                  <a:cubicBezTo>
                    <a:pt x="3161" y="1551"/>
                    <a:pt x="2219" y="2371"/>
                    <a:pt x="1429" y="3314"/>
                  </a:cubicBezTo>
                  <a:cubicBezTo>
                    <a:pt x="1095" y="3709"/>
                    <a:pt x="821" y="4134"/>
                    <a:pt x="578" y="4560"/>
                  </a:cubicBezTo>
                  <a:cubicBezTo>
                    <a:pt x="395" y="4864"/>
                    <a:pt x="243" y="5137"/>
                    <a:pt x="122" y="5472"/>
                  </a:cubicBezTo>
                  <a:cubicBezTo>
                    <a:pt x="61" y="5563"/>
                    <a:pt x="31" y="5684"/>
                    <a:pt x="0" y="5806"/>
                  </a:cubicBezTo>
                  <a:cubicBezTo>
                    <a:pt x="1" y="5807"/>
                    <a:pt x="2" y="5807"/>
                    <a:pt x="4" y="5807"/>
                  </a:cubicBezTo>
                  <a:cubicBezTo>
                    <a:pt x="44" y="5807"/>
                    <a:pt x="257" y="5328"/>
                    <a:pt x="699" y="4621"/>
                  </a:cubicBezTo>
                  <a:cubicBezTo>
                    <a:pt x="943" y="4225"/>
                    <a:pt x="1247" y="3800"/>
                    <a:pt x="1581" y="3435"/>
                  </a:cubicBezTo>
                  <a:cubicBezTo>
                    <a:pt x="1946" y="2979"/>
                    <a:pt x="2371" y="2554"/>
                    <a:pt x="2827" y="2159"/>
                  </a:cubicBezTo>
                  <a:cubicBezTo>
                    <a:pt x="3283" y="1763"/>
                    <a:pt x="3800" y="1429"/>
                    <a:pt x="4317" y="1125"/>
                  </a:cubicBezTo>
                  <a:cubicBezTo>
                    <a:pt x="4742" y="882"/>
                    <a:pt x="5168" y="639"/>
                    <a:pt x="5624" y="456"/>
                  </a:cubicBezTo>
                  <a:cubicBezTo>
                    <a:pt x="6414" y="152"/>
                    <a:pt x="6931" y="31"/>
                    <a:pt x="69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6"/>
            <p:cNvSpPr/>
            <p:nvPr/>
          </p:nvSpPr>
          <p:spPr>
            <a:xfrm>
              <a:off x="3182209" y="2433575"/>
              <a:ext cx="26383" cy="294609"/>
            </a:xfrm>
            <a:custGeom>
              <a:rect b="b" l="l" r="r" t="t"/>
              <a:pathLst>
                <a:path extrusionOk="0" h="26141" w="2341">
                  <a:moveTo>
                    <a:pt x="0" y="1"/>
                  </a:moveTo>
                  <a:cubicBezTo>
                    <a:pt x="0" y="92"/>
                    <a:pt x="0" y="183"/>
                    <a:pt x="0" y="274"/>
                  </a:cubicBezTo>
                  <a:lnTo>
                    <a:pt x="0" y="1034"/>
                  </a:lnTo>
                  <a:cubicBezTo>
                    <a:pt x="30" y="1703"/>
                    <a:pt x="61" y="2676"/>
                    <a:pt x="91" y="3861"/>
                  </a:cubicBezTo>
                  <a:cubicBezTo>
                    <a:pt x="213" y="6232"/>
                    <a:pt x="395" y="9484"/>
                    <a:pt x="730" y="13101"/>
                  </a:cubicBezTo>
                  <a:cubicBezTo>
                    <a:pt x="1064" y="16718"/>
                    <a:pt x="1429" y="19971"/>
                    <a:pt x="1763" y="22341"/>
                  </a:cubicBezTo>
                  <a:cubicBezTo>
                    <a:pt x="1915" y="23497"/>
                    <a:pt x="2067" y="24469"/>
                    <a:pt x="2158" y="25107"/>
                  </a:cubicBezTo>
                  <a:cubicBezTo>
                    <a:pt x="2219" y="25442"/>
                    <a:pt x="2249" y="25685"/>
                    <a:pt x="2280" y="25867"/>
                  </a:cubicBezTo>
                  <a:cubicBezTo>
                    <a:pt x="2310" y="25959"/>
                    <a:pt x="2310" y="26050"/>
                    <a:pt x="2341" y="26141"/>
                  </a:cubicBezTo>
                  <a:cubicBezTo>
                    <a:pt x="2341" y="26050"/>
                    <a:pt x="2341" y="25959"/>
                    <a:pt x="2341" y="25867"/>
                  </a:cubicBezTo>
                  <a:cubicBezTo>
                    <a:pt x="2310" y="25655"/>
                    <a:pt x="2280" y="25411"/>
                    <a:pt x="2249" y="25107"/>
                  </a:cubicBezTo>
                  <a:cubicBezTo>
                    <a:pt x="2158" y="24408"/>
                    <a:pt x="2037" y="23466"/>
                    <a:pt x="1915" y="22311"/>
                  </a:cubicBezTo>
                  <a:cubicBezTo>
                    <a:pt x="1611" y="19940"/>
                    <a:pt x="1246" y="16688"/>
                    <a:pt x="942" y="13101"/>
                  </a:cubicBezTo>
                  <a:cubicBezTo>
                    <a:pt x="608" y="9484"/>
                    <a:pt x="395" y="6201"/>
                    <a:pt x="243" y="3831"/>
                  </a:cubicBezTo>
                  <a:cubicBezTo>
                    <a:pt x="182" y="2676"/>
                    <a:pt x="122" y="1733"/>
                    <a:pt x="91" y="1034"/>
                  </a:cubicBezTo>
                  <a:lnTo>
                    <a:pt x="30" y="274"/>
                  </a:lnTo>
                  <a:cubicBezTo>
                    <a:pt x="30" y="183"/>
                    <a:pt x="30"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6"/>
            <p:cNvSpPr/>
            <p:nvPr/>
          </p:nvSpPr>
          <p:spPr>
            <a:xfrm>
              <a:off x="3285995" y="2591840"/>
              <a:ext cx="25369" cy="90104"/>
            </a:xfrm>
            <a:custGeom>
              <a:rect b="b" l="l" r="r" t="t"/>
              <a:pathLst>
                <a:path extrusionOk="0" h="7995" w="2251">
                  <a:moveTo>
                    <a:pt x="366" y="0"/>
                  </a:moveTo>
                  <a:lnTo>
                    <a:pt x="366" y="0"/>
                  </a:lnTo>
                  <a:cubicBezTo>
                    <a:pt x="305" y="122"/>
                    <a:pt x="305" y="213"/>
                    <a:pt x="275" y="335"/>
                  </a:cubicBezTo>
                  <a:cubicBezTo>
                    <a:pt x="214" y="639"/>
                    <a:pt x="183" y="943"/>
                    <a:pt x="153" y="1247"/>
                  </a:cubicBezTo>
                  <a:cubicBezTo>
                    <a:pt x="1" y="3253"/>
                    <a:pt x="487" y="5259"/>
                    <a:pt x="1521" y="6991"/>
                  </a:cubicBezTo>
                  <a:cubicBezTo>
                    <a:pt x="1673" y="7265"/>
                    <a:pt x="1825" y="7508"/>
                    <a:pt x="2007" y="7751"/>
                  </a:cubicBezTo>
                  <a:cubicBezTo>
                    <a:pt x="2129" y="7934"/>
                    <a:pt x="2220" y="7995"/>
                    <a:pt x="2220" y="7995"/>
                  </a:cubicBezTo>
                  <a:cubicBezTo>
                    <a:pt x="2250" y="7995"/>
                    <a:pt x="1977" y="7599"/>
                    <a:pt x="1642" y="6931"/>
                  </a:cubicBezTo>
                  <a:cubicBezTo>
                    <a:pt x="700" y="5198"/>
                    <a:pt x="244" y="3222"/>
                    <a:pt x="305" y="1247"/>
                  </a:cubicBezTo>
                  <a:cubicBezTo>
                    <a:pt x="335" y="487"/>
                    <a:pt x="396" y="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6"/>
            <p:cNvSpPr/>
            <p:nvPr/>
          </p:nvSpPr>
          <p:spPr>
            <a:xfrm>
              <a:off x="2655348" y="2455157"/>
              <a:ext cx="151762" cy="40775"/>
            </a:xfrm>
            <a:custGeom>
              <a:rect b="b" l="l" r="r" t="t"/>
              <a:pathLst>
                <a:path extrusionOk="0" h="3618" w="13466">
                  <a:moveTo>
                    <a:pt x="2007" y="1"/>
                  </a:moveTo>
                  <a:cubicBezTo>
                    <a:pt x="1520" y="1"/>
                    <a:pt x="1004" y="61"/>
                    <a:pt x="487" y="183"/>
                  </a:cubicBezTo>
                  <a:cubicBezTo>
                    <a:pt x="365" y="213"/>
                    <a:pt x="244" y="274"/>
                    <a:pt x="122" y="335"/>
                  </a:cubicBezTo>
                  <a:cubicBezTo>
                    <a:pt x="61" y="335"/>
                    <a:pt x="31" y="365"/>
                    <a:pt x="0" y="396"/>
                  </a:cubicBezTo>
                  <a:cubicBezTo>
                    <a:pt x="584" y="237"/>
                    <a:pt x="1168" y="147"/>
                    <a:pt x="1772" y="147"/>
                  </a:cubicBezTo>
                  <a:cubicBezTo>
                    <a:pt x="1860" y="147"/>
                    <a:pt x="1948" y="149"/>
                    <a:pt x="2037" y="153"/>
                  </a:cubicBezTo>
                  <a:cubicBezTo>
                    <a:pt x="2766" y="183"/>
                    <a:pt x="3496" y="335"/>
                    <a:pt x="4195" y="578"/>
                  </a:cubicBezTo>
                  <a:cubicBezTo>
                    <a:pt x="5077" y="852"/>
                    <a:pt x="5928" y="1216"/>
                    <a:pt x="6748" y="1612"/>
                  </a:cubicBezTo>
                  <a:cubicBezTo>
                    <a:pt x="7630" y="2037"/>
                    <a:pt x="8450" y="2493"/>
                    <a:pt x="9241" y="2797"/>
                  </a:cubicBezTo>
                  <a:cubicBezTo>
                    <a:pt x="9940" y="3101"/>
                    <a:pt x="10669" y="3344"/>
                    <a:pt x="11399" y="3496"/>
                  </a:cubicBezTo>
                  <a:cubicBezTo>
                    <a:pt x="11916" y="3587"/>
                    <a:pt x="12402" y="3618"/>
                    <a:pt x="12919" y="3618"/>
                  </a:cubicBezTo>
                  <a:cubicBezTo>
                    <a:pt x="13071" y="3587"/>
                    <a:pt x="13192" y="3587"/>
                    <a:pt x="13344" y="3557"/>
                  </a:cubicBezTo>
                  <a:cubicBezTo>
                    <a:pt x="13435" y="3557"/>
                    <a:pt x="13466" y="3527"/>
                    <a:pt x="13466" y="3527"/>
                  </a:cubicBezTo>
                  <a:lnTo>
                    <a:pt x="13466" y="3527"/>
                  </a:lnTo>
                  <a:cubicBezTo>
                    <a:pt x="13354" y="3532"/>
                    <a:pt x="13242" y="3534"/>
                    <a:pt x="13129" y="3534"/>
                  </a:cubicBezTo>
                  <a:cubicBezTo>
                    <a:pt x="12565" y="3534"/>
                    <a:pt x="11987" y="3471"/>
                    <a:pt x="11429" y="3344"/>
                  </a:cubicBezTo>
                  <a:cubicBezTo>
                    <a:pt x="10700" y="3192"/>
                    <a:pt x="9970" y="2949"/>
                    <a:pt x="9302" y="2645"/>
                  </a:cubicBezTo>
                  <a:cubicBezTo>
                    <a:pt x="8511" y="2311"/>
                    <a:pt x="7691" y="1885"/>
                    <a:pt x="6809" y="1460"/>
                  </a:cubicBezTo>
                  <a:cubicBezTo>
                    <a:pt x="5988" y="1034"/>
                    <a:pt x="5137" y="669"/>
                    <a:pt x="4256" y="396"/>
                  </a:cubicBezTo>
                  <a:cubicBezTo>
                    <a:pt x="3526" y="153"/>
                    <a:pt x="2766" y="31"/>
                    <a:pt x="200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6"/>
            <p:cNvSpPr/>
            <p:nvPr/>
          </p:nvSpPr>
          <p:spPr>
            <a:xfrm>
              <a:off x="2809499" y="2484617"/>
              <a:ext cx="51053" cy="8576"/>
            </a:xfrm>
            <a:custGeom>
              <a:rect b="b" l="l" r="r" t="t"/>
              <a:pathLst>
                <a:path extrusionOk="0" h="761" w="4530">
                  <a:moveTo>
                    <a:pt x="4530" y="1"/>
                  </a:moveTo>
                  <a:lnTo>
                    <a:pt x="4530" y="1"/>
                  </a:lnTo>
                  <a:cubicBezTo>
                    <a:pt x="3739" y="31"/>
                    <a:pt x="2979" y="122"/>
                    <a:pt x="2250" y="274"/>
                  </a:cubicBezTo>
                  <a:cubicBezTo>
                    <a:pt x="1490" y="365"/>
                    <a:pt x="730" y="548"/>
                    <a:pt x="1" y="761"/>
                  </a:cubicBezTo>
                  <a:cubicBezTo>
                    <a:pt x="760" y="730"/>
                    <a:pt x="1520" y="639"/>
                    <a:pt x="2280" y="487"/>
                  </a:cubicBezTo>
                  <a:cubicBezTo>
                    <a:pt x="3040" y="365"/>
                    <a:pt x="3770" y="213"/>
                    <a:pt x="453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6"/>
            <p:cNvSpPr/>
            <p:nvPr/>
          </p:nvSpPr>
          <p:spPr>
            <a:xfrm>
              <a:off x="2638218" y="2576422"/>
              <a:ext cx="167179" cy="29144"/>
            </a:xfrm>
            <a:custGeom>
              <a:rect b="b" l="l" r="r" t="t"/>
              <a:pathLst>
                <a:path extrusionOk="0" h="2586" w="14834">
                  <a:moveTo>
                    <a:pt x="14834" y="1"/>
                  </a:moveTo>
                  <a:lnTo>
                    <a:pt x="14834" y="1"/>
                  </a:lnTo>
                  <a:cubicBezTo>
                    <a:pt x="14621" y="31"/>
                    <a:pt x="14439" y="92"/>
                    <a:pt x="14256" y="183"/>
                  </a:cubicBezTo>
                  <a:cubicBezTo>
                    <a:pt x="13892" y="274"/>
                    <a:pt x="13344" y="457"/>
                    <a:pt x="12676" y="669"/>
                  </a:cubicBezTo>
                  <a:cubicBezTo>
                    <a:pt x="10974" y="1156"/>
                    <a:pt x="9211" y="1581"/>
                    <a:pt x="7448" y="1885"/>
                  </a:cubicBezTo>
                  <a:cubicBezTo>
                    <a:pt x="6414" y="2068"/>
                    <a:pt x="5411" y="2220"/>
                    <a:pt x="4499" y="2311"/>
                  </a:cubicBezTo>
                  <a:cubicBezTo>
                    <a:pt x="3896" y="2404"/>
                    <a:pt x="3274" y="2443"/>
                    <a:pt x="2662" y="2443"/>
                  </a:cubicBezTo>
                  <a:cubicBezTo>
                    <a:pt x="2473" y="2443"/>
                    <a:pt x="2285" y="2440"/>
                    <a:pt x="2098" y="2432"/>
                  </a:cubicBezTo>
                  <a:cubicBezTo>
                    <a:pt x="1551" y="2402"/>
                    <a:pt x="1034" y="2250"/>
                    <a:pt x="548" y="2037"/>
                  </a:cubicBezTo>
                  <a:cubicBezTo>
                    <a:pt x="183" y="1885"/>
                    <a:pt x="1" y="1764"/>
                    <a:pt x="1" y="1764"/>
                  </a:cubicBezTo>
                  <a:lnTo>
                    <a:pt x="1" y="1764"/>
                  </a:lnTo>
                  <a:cubicBezTo>
                    <a:pt x="31" y="1794"/>
                    <a:pt x="92" y="1824"/>
                    <a:pt x="122" y="1855"/>
                  </a:cubicBezTo>
                  <a:cubicBezTo>
                    <a:pt x="244" y="1946"/>
                    <a:pt x="365" y="2037"/>
                    <a:pt x="517" y="2098"/>
                  </a:cubicBezTo>
                  <a:cubicBezTo>
                    <a:pt x="1004" y="2372"/>
                    <a:pt x="1520" y="2524"/>
                    <a:pt x="2098" y="2554"/>
                  </a:cubicBezTo>
                  <a:cubicBezTo>
                    <a:pt x="2378" y="2575"/>
                    <a:pt x="2662" y="2586"/>
                    <a:pt x="2948" y="2586"/>
                  </a:cubicBezTo>
                  <a:cubicBezTo>
                    <a:pt x="3470" y="2586"/>
                    <a:pt x="4000" y="2552"/>
                    <a:pt x="4530" y="2493"/>
                  </a:cubicBezTo>
                  <a:cubicBezTo>
                    <a:pt x="5442" y="2402"/>
                    <a:pt x="6445" y="2280"/>
                    <a:pt x="7478" y="2098"/>
                  </a:cubicBezTo>
                  <a:cubicBezTo>
                    <a:pt x="9241" y="1764"/>
                    <a:pt x="11004" y="1338"/>
                    <a:pt x="12737" y="791"/>
                  </a:cubicBezTo>
                  <a:cubicBezTo>
                    <a:pt x="13375" y="578"/>
                    <a:pt x="13922" y="396"/>
                    <a:pt x="14287" y="244"/>
                  </a:cubicBezTo>
                  <a:cubicBezTo>
                    <a:pt x="14469" y="183"/>
                    <a:pt x="14651" y="92"/>
                    <a:pt x="148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6"/>
            <p:cNvSpPr/>
            <p:nvPr/>
          </p:nvSpPr>
          <p:spPr>
            <a:xfrm>
              <a:off x="2812238" y="2597993"/>
              <a:ext cx="46601" cy="2784"/>
            </a:xfrm>
            <a:custGeom>
              <a:rect b="b" l="l" r="r" t="t"/>
              <a:pathLst>
                <a:path extrusionOk="0" h="247" w="4135">
                  <a:moveTo>
                    <a:pt x="2809" y="0"/>
                  </a:moveTo>
                  <a:cubicBezTo>
                    <a:pt x="2563" y="0"/>
                    <a:pt x="2315" y="10"/>
                    <a:pt x="2068" y="32"/>
                  </a:cubicBezTo>
                  <a:cubicBezTo>
                    <a:pt x="1944" y="27"/>
                    <a:pt x="1821" y="24"/>
                    <a:pt x="1699" y="24"/>
                  </a:cubicBezTo>
                  <a:cubicBezTo>
                    <a:pt x="1131" y="24"/>
                    <a:pt x="576" y="79"/>
                    <a:pt x="1" y="154"/>
                  </a:cubicBezTo>
                  <a:cubicBezTo>
                    <a:pt x="452" y="212"/>
                    <a:pt x="904" y="246"/>
                    <a:pt x="1347" y="246"/>
                  </a:cubicBezTo>
                  <a:cubicBezTo>
                    <a:pt x="1590" y="246"/>
                    <a:pt x="1831" y="236"/>
                    <a:pt x="2068" y="214"/>
                  </a:cubicBezTo>
                  <a:cubicBezTo>
                    <a:pt x="2233" y="222"/>
                    <a:pt x="2398" y="225"/>
                    <a:pt x="2562" y="225"/>
                  </a:cubicBezTo>
                  <a:cubicBezTo>
                    <a:pt x="3095" y="225"/>
                    <a:pt x="3624" y="186"/>
                    <a:pt x="4135" y="93"/>
                  </a:cubicBezTo>
                  <a:cubicBezTo>
                    <a:pt x="3703" y="34"/>
                    <a:pt x="3258" y="0"/>
                    <a:pt x="280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6"/>
            <p:cNvSpPr/>
            <p:nvPr/>
          </p:nvSpPr>
          <p:spPr>
            <a:xfrm>
              <a:off x="2638567" y="2653160"/>
              <a:ext cx="162040" cy="141145"/>
            </a:xfrm>
            <a:custGeom>
              <a:rect b="b" l="l" r="r" t="t"/>
              <a:pathLst>
                <a:path extrusionOk="0" h="12524" w="14378">
                  <a:moveTo>
                    <a:pt x="14195" y="0"/>
                  </a:moveTo>
                  <a:lnTo>
                    <a:pt x="13587" y="91"/>
                  </a:lnTo>
                  <a:lnTo>
                    <a:pt x="13161" y="152"/>
                  </a:lnTo>
                  <a:cubicBezTo>
                    <a:pt x="13009" y="152"/>
                    <a:pt x="12857" y="213"/>
                    <a:pt x="12675" y="243"/>
                  </a:cubicBezTo>
                  <a:cubicBezTo>
                    <a:pt x="12280" y="335"/>
                    <a:pt x="11885" y="426"/>
                    <a:pt x="11490" y="547"/>
                  </a:cubicBezTo>
                  <a:lnTo>
                    <a:pt x="10791" y="760"/>
                  </a:lnTo>
                  <a:cubicBezTo>
                    <a:pt x="10547" y="851"/>
                    <a:pt x="10304" y="943"/>
                    <a:pt x="10061" y="1064"/>
                  </a:cubicBezTo>
                  <a:cubicBezTo>
                    <a:pt x="9514" y="1277"/>
                    <a:pt x="8997" y="1520"/>
                    <a:pt x="8511" y="1763"/>
                  </a:cubicBezTo>
                  <a:cubicBezTo>
                    <a:pt x="6170" y="3009"/>
                    <a:pt x="4134" y="4772"/>
                    <a:pt x="2584" y="6930"/>
                  </a:cubicBezTo>
                  <a:cubicBezTo>
                    <a:pt x="2249" y="7386"/>
                    <a:pt x="1945" y="7873"/>
                    <a:pt x="1641" y="8389"/>
                  </a:cubicBezTo>
                  <a:cubicBezTo>
                    <a:pt x="1520" y="8602"/>
                    <a:pt x="1368" y="8815"/>
                    <a:pt x="1277" y="9058"/>
                  </a:cubicBezTo>
                  <a:lnTo>
                    <a:pt x="973" y="9696"/>
                  </a:lnTo>
                  <a:cubicBezTo>
                    <a:pt x="790" y="10092"/>
                    <a:pt x="608" y="10456"/>
                    <a:pt x="486" y="10852"/>
                  </a:cubicBezTo>
                  <a:cubicBezTo>
                    <a:pt x="426" y="11004"/>
                    <a:pt x="365" y="11186"/>
                    <a:pt x="304" y="11338"/>
                  </a:cubicBezTo>
                  <a:lnTo>
                    <a:pt x="213" y="11733"/>
                  </a:lnTo>
                  <a:cubicBezTo>
                    <a:pt x="152" y="11976"/>
                    <a:pt x="91" y="12159"/>
                    <a:pt x="61" y="12311"/>
                  </a:cubicBezTo>
                  <a:cubicBezTo>
                    <a:pt x="30" y="12371"/>
                    <a:pt x="0" y="12432"/>
                    <a:pt x="0" y="12523"/>
                  </a:cubicBezTo>
                  <a:cubicBezTo>
                    <a:pt x="30" y="12462"/>
                    <a:pt x="61" y="12402"/>
                    <a:pt x="91" y="12341"/>
                  </a:cubicBezTo>
                  <a:lnTo>
                    <a:pt x="274" y="11794"/>
                  </a:lnTo>
                  <a:lnTo>
                    <a:pt x="395" y="11399"/>
                  </a:lnTo>
                  <a:cubicBezTo>
                    <a:pt x="456" y="11247"/>
                    <a:pt x="517" y="11095"/>
                    <a:pt x="578" y="10912"/>
                  </a:cubicBezTo>
                  <a:cubicBezTo>
                    <a:pt x="730" y="10578"/>
                    <a:pt x="851" y="10183"/>
                    <a:pt x="1064" y="9788"/>
                  </a:cubicBezTo>
                  <a:lnTo>
                    <a:pt x="1398" y="9149"/>
                  </a:lnTo>
                  <a:cubicBezTo>
                    <a:pt x="1489" y="8906"/>
                    <a:pt x="1641" y="8693"/>
                    <a:pt x="1763" y="8481"/>
                  </a:cubicBezTo>
                  <a:cubicBezTo>
                    <a:pt x="2037" y="7994"/>
                    <a:pt x="2371" y="7538"/>
                    <a:pt x="2705" y="7052"/>
                  </a:cubicBezTo>
                  <a:cubicBezTo>
                    <a:pt x="3496" y="5988"/>
                    <a:pt x="4407" y="5046"/>
                    <a:pt x="5380" y="4164"/>
                  </a:cubicBezTo>
                  <a:cubicBezTo>
                    <a:pt x="6353" y="3313"/>
                    <a:pt x="7447" y="2584"/>
                    <a:pt x="8572" y="1946"/>
                  </a:cubicBezTo>
                  <a:cubicBezTo>
                    <a:pt x="9088" y="1672"/>
                    <a:pt x="9605" y="1429"/>
                    <a:pt x="10122" y="1216"/>
                  </a:cubicBezTo>
                  <a:cubicBezTo>
                    <a:pt x="10365" y="1125"/>
                    <a:pt x="10608" y="1003"/>
                    <a:pt x="10851" y="943"/>
                  </a:cubicBezTo>
                  <a:lnTo>
                    <a:pt x="11520" y="699"/>
                  </a:lnTo>
                  <a:cubicBezTo>
                    <a:pt x="11946" y="547"/>
                    <a:pt x="12341" y="456"/>
                    <a:pt x="12706" y="365"/>
                  </a:cubicBezTo>
                  <a:lnTo>
                    <a:pt x="13192" y="243"/>
                  </a:lnTo>
                  <a:lnTo>
                    <a:pt x="13617" y="183"/>
                  </a:lnTo>
                  <a:lnTo>
                    <a:pt x="14195" y="61"/>
                  </a:lnTo>
                  <a:cubicBezTo>
                    <a:pt x="14256" y="61"/>
                    <a:pt x="14316" y="31"/>
                    <a:pt x="1437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6"/>
            <p:cNvSpPr/>
            <p:nvPr/>
          </p:nvSpPr>
          <p:spPr>
            <a:xfrm>
              <a:off x="2787579" y="2662751"/>
              <a:ext cx="65783" cy="177108"/>
            </a:xfrm>
            <a:custGeom>
              <a:rect b="b" l="l" r="r" t="t"/>
              <a:pathLst>
                <a:path extrusionOk="0" h="15715" w="5837">
                  <a:moveTo>
                    <a:pt x="5836" y="0"/>
                  </a:moveTo>
                  <a:cubicBezTo>
                    <a:pt x="5775" y="0"/>
                    <a:pt x="5745" y="31"/>
                    <a:pt x="5684" y="92"/>
                  </a:cubicBezTo>
                  <a:cubicBezTo>
                    <a:pt x="5563" y="183"/>
                    <a:pt x="5441" y="274"/>
                    <a:pt x="5319" y="396"/>
                  </a:cubicBezTo>
                  <a:cubicBezTo>
                    <a:pt x="4864" y="821"/>
                    <a:pt x="4468" y="1338"/>
                    <a:pt x="4164" y="1885"/>
                  </a:cubicBezTo>
                  <a:cubicBezTo>
                    <a:pt x="3739" y="2706"/>
                    <a:pt x="3435" y="3587"/>
                    <a:pt x="3253" y="4499"/>
                  </a:cubicBezTo>
                  <a:cubicBezTo>
                    <a:pt x="3040" y="5593"/>
                    <a:pt x="2918" y="6718"/>
                    <a:pt x="2857" y="7842"/>
                  </a:cubicBezTo>
                  <a:cubicBezTo>
                    <a:pt x="2827" y="8967"/>
                    <a:pt x="2675" y="10092"/>
                    <a:pt x="2493" y="11186"/>
                  </a:cubicBezTo>
                  <a:cubicBezTo>
                    <a:pt x="2310" y="12098"/>
                    <a:pt x="2006" y="12949"/>
                    <a:pt x="1581" y="13770"/>
                  </a:cubicBezTo>
                  <a:cubicBezTo>
                    <a:pt x="1186" y="14499"/>
                    <a:pt x="639" y="15168"/>
                    <a:pt x="0" y="15715"/>
                  </a:cubicBezTo>
                  <a:cubicBezTo>
                    <a:pt x="0" y="15715"/>
                    <a:pt x="61" y="15684"/>
                    <a:pt x="152" y="15624"/>
                  </a:cubicBezTo>
                  <a:cubicBezTo>
                    <a:pt x="304" y="15502"/>
                    <a:pt x="426" y="15411"/>
                    <a:pt x="547" y="15289"/>
                  </a:cubicBezTo>
                  <a:cubicBezTo>
                    <a:pt x="1003" y="14864"/>
                    <a:pt x="1398" y="14377"/>
                    <a:pt x="1702" y="13830"/>
                  </a:cubicBezTo>
                  <a:cubicBezTo>
                    <a:pt x="2128" y="13010"/>
                    <a:pt x="2462" y="12128"/>
                    <a:pt x="2645" y="11216"/>
                  </a:cubicBezTo>
                  <a:cubicBezTo>
                    <a:pt x="2857" y="10122"/>
                    <a:pt x="2979" y="8997"/>
                    <a:pt x="3040" y="7873"/>
                  </a:cubicBezTo>
                  <a:cubicBezTo>
                    <a:pt x="3070" y="6748"/>
                    <a:pt x="3222" y="5624"/>
                    <a:pt x="3405" y="4529"/>
                  </a:cubicBezTo>
                  <a:cubicBezTo>
                    <a:pt x="3557" y="3617"/>
                    <a:pt x="3860" y="2766"/>
                    <a:pt x="4286" y="1946"/>
                  </a:cubicBezTo>
                  <a:cubicBezTo>
                    <a:pt x="4681" y="1216"/>
                    <a:pt x="5198" y="548"/>
                    <a:pt x="583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6"/>
            <p:cNvSpPr/>
            <p:nvPr/>
          </p:nvSpPr>
          <p:spPr>
            <a:xfrm>
              <a:off x="2925975" y="2677819"/>
              <a:ext cx="6514" cy="164441"/>
            </a:xfrm>
            <a:custGeom>
              <a:rect b="b" l="l" r="r" t="t"/>
              <a:pathLst>
                <a:path extrusionOk="0" h="14591" w="578">
                  <a:moveTo>
                    <a:pt x="517" y="1"/>
                  </a:moveTo>
                  <a:cubicBezTo>
                    <a:pt x="456" y="1"/>
                    <a:pt x="334" y="3253"/>
                    <a:pt x="182" y="7296"/>
                  </a:cubicBezTo>
                  <a:cubicBezTo>
                    <a:pt x="30" y="11338"/>
                    <a:pt x="0" y="14591"/>
                    <a:pt x="30" y="14591"/>
                  </a:cubicBezTo>
                  <a:cubicBezTo>
                    <a:pt x="31" y="14591"/>
                    <a:pt x="31" y="14591"/>
                    <a:pt x="31" y="14591"/>
                  </a:cubicBezTo>
                  <a:cubicBezTo>
                    <a:pt x="93" y="14591"/>
                    <a:pt x="244" y="11320"/>
                    <a:pt x="395" y="7296"/>
                  </a:cubicBezTo>
                  <a:cubicBezTo>
                    <a:pt x="517" y="3253"/>
                    <a:pt x="578" y="1"/>
                    <a:pt x="51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6"/>
            <p:cNvSpPr/>
            <p:nvPr/>
          </p:nvSpPr>
          <p:spPr>
            <a:xfrm>
              <a:off x="3034561" y="2698375"/>
              <a:ext cx="29809" cy="137719"/>
            </a:xfrm>
            <a:custGeom>
              <a:rect b="b" l="l" r="r" t="t"/>
              <a:pathLst>
                <a:path extrusionOk="0" h="12220" w="2645">
                  <a:moveTo>
                    <a:pt x="2584" y="1"/>
                  </a:moveTo>
                  <a:lnTo>
                    <a:pt x="2584" y="1"/>
                  </a:lnTo>
                  <a:cubicBezTo>
                    <a:pt x="2493" y="122"/>
                    <a:pt x="2371" y="274"/>
                    <a:pt x="2311" y="396"/>
                  </a:cubicBezTo>
                  <a:cubicBezTo>
                    <a:pt x="2189" y="578"/>
                    <a:pt x="2067" y="730"/>
                    <a:pt x="1976" y="912"/>
                  </a:cubicBezTo>
                  <a:cubicBezTo>
                    <a:pt x="1855" y="1095"/>
                    <a:pt x="1733" y="1338"/>
                    <a:pt x="1612" y="1581"/>
                  </a:cubicBezTo>
                  <a:cubicBezTo>
                    <a:pt x="1277" y="2189"/>
                    <a:pt x="1004" y="2827"/>
                    <a:pt x="791" y="3466"/>
                  </a:cubicBezTo>
                  <a:cubicBezTo>
                    <a:pt x="244" y="5046"/>
                    <a:pt x="1" y="6718"/>
                    <a:pt x="31" y="8390"/>
                  </a:cubicBezTo>
                  <a:cubicBezTo>
                    <a:pt x="61" y="9058"/>
                    <a:pt x="122" y="9727"/>
                    <a:pt x="244" y="10426"/>
                  </a:cubicBezTo>
                  <a:cubicBezTo>
                    <a:pt x="274" y="10700"/>
                    <a:pt x="335" y="10943"/>
                    <a:pt x="396" y="11186"/>
                  </a:cubicBezTo>
                  <a:cubicBezTo>
                    <a:pt x="426" y="11368"/>
                    <a:pt x="487" y="11551"/>
                    <a:pt x="548" y="11733"/>
                  </a:cubicBezTo>
                  <a:cubicBezTo>
                    <a:pt x="578" y="11916"/>
                    <a:pt x="639" y="12068"/>
                    <a:pt x="730" y="12220"/>
                  </a:cubicBezTo>
                  <a:cubicBezTo>
                    <a:pt x="760" y="12220"/>
                    <a:pt x="548" y="11520"/>
                    <a:pt x="365" y="10396"/>
                  </a:cubicBezTo>
                  <a:cubicBezTo>
                    <a:pt x="244" y="9727"/>
                    <a:pt x="213" y="9058"/>
                    <a:pt x="213" y="8390"/>
                  </a:cubicBezTo>
                  <a:cubicBezTo>
                    <a:pt x="183" y="6718"/>
                    <a:pt x="426" y="5077"/>
                    <a:pt x="973" y="3526"/>
                  </a:cubicBezTo>
                  <a:cubicBezTo>
                    <a:pt x="1156" y="2888"/>
                    <a:pt x="1429" y="2250"/>
                    <a:pt x="1733" y="1642"/>
                  </a:cubicBezTo>
                  <a:cubicBezTo>
                    <a:pt x="2219" y="608"/>
                    <a:pt x="2645" y="31"/>
                    <a:pt x="258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6"/>
            <p:cNvSpPr/>
            <p:nvPr/>
          </p:nvSpPr>
          <p:spPr>
            <a:xfrm>
              <a:off x="2718719" y="2344621"/>
              <a:ext cx="126765" cy="18088"/>
            </a:xfrm>
            <a:custGeom>
              <a:rect b="b" l="l" r="r" t="t"/>
              <a:pathLst>
                <a:path extrusionOk="0" h="1605" w="11248">
                  <a:moveTo>
                    <a:pt x="4235" y="1"/>
                  </a:moveTo>
                  <a:cubicBezTo>
                    <a:pt x="3370" y="1"/>
                    <a:pt x="2503" y="68"/>
                    <a:pt x="1642" y="204"/>
                  </a:cubicBezTo>
                  <a:cubicBezTo>
                    <a:pt x="1247" y="295"/>
                    <a:pt x="821" y="386"/>
                    <a:pt x="426" y="477"/>
                  </a:cubicBezTo>
                  <a:cubicBezTo>
                    <a:pt x="274" y="508"/>
                    <a:pt x="153" y="568"/>
                    <a:pt x="1" y="629"/>
                  </a:cubicBezTo>
                  <a:cubicBezTo>
                    <a:pt x="1" y="632"/>
                    <a:pt x="6" y="633"/>
                    <a:pt x="15" y="633"/>
                  </a:cubicBezTo>
                  <a:cubicBezTo>
                    <a:pt x="115" y="633"/>
                    <a:pt x="729" y="494"/>
                    <a:pt x="1672" y="356"/>
                  </a:cubicBezTo>
                  <a:cubicBezTo>
                    <a:pt x="2481" y="245"/>
                    <a:pt x="3295" y="191"/>
                    <a:pt x="4108" y="191"/>
                  </a:cubicBezTo>
                  <a:cubicBezTo>
                    <a:pt x="5984" y="191"/>
                    <a:pt x="7855" y="482"/>
                    <a:pt x="9636" y="1055"/>
                  </a:cubicBezTo>
                  <a:cubicBezTo>
                    <a:pt x="10582" y="1370"/>
                    <a:pt x="11177" y="1604"/>
                    <a:pt x="11241" y="1604"/>
                  </a:cubicBezTo>
                  <a:cubicBezTo>
                    <a:pt x="11245" y="1604"/>
                    <a:pt x="11247" y="1604"/>
                    <a:pt x="11247" y="1602"/>
                  </a:cubicBezTo>
                  <a:cubicBezTo>
                    <a:pt x="11095" y="1511"/>
                    <a:pt x="10974" y="1450"/>
                    <a:pt x="10822" y="1389"/>
                  </a:cubicBezTo>
                  <a:cubicBezTo>
                    <a:pt x="10457" y="1237"/>
                    <a:pt x="10062" y="1055"/>
                    <a:pt x="9697" y="933"/>
                  </a:cubicBezTo>
                  <a:cubicBezTo>
                    <a:pt x="7935" y="311"/>
                    <a:pt x="6089" y="1"/>
                    <a:pt x="423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6"/>
            <p:cNvSpPr/>
            <p:nvPr/>
          </p:nvSpPr>
          <p:spPr>
            <a:xfrm>
              <a:off x="3075325" y="2539175"/>
              <a:ext cx="108260" cy="4035"/>
            </a:xfrm>
            <a:custGeom>
              <a:rect b="b" l="l" r="r" t="t"/>
              <a:pathLst>
                <a:path extrusionOk="0" h="358" w="9606">
                  <a:moveTo>
                    <a:pt x="2930" y="0"/>
                  </a:moveTo>
                  <a:cubicBezTo>
                    <a:pt x="2356" y="0"/>
                    <a:pt x="1840" y="8"/>
                    <a:pt x="1399" y="23"/>
                  </a:cubicBezTo>
                  <a:cubicBezTo>
                    <a:pt x="973" y="23"/>
                    <a:pt x="609" y="53"/>
                    <a:pt x="365" y="53"/>
                  </a:cubicBezTo>
                  <a:cubicBezTo>
                    <a:pt x="244" y="53"/>
                    <a:pt x="122" y="84"/>
                    <a:pt x="1" y="114"/>
                  </a:cubicBezTo>
                  <a:cubicBezTo>
                    <a:pt x="323" y="136"/>
                    <a:pt x="661" y="157"/>
                    <a:pt x="992" y="157"/>
                  </a:cubicBezTo>
                  <a:cubicBezTo>
                    <a:pt x="1129" y="157"/>
                    <a:pt x="1265" y="153"/>
                    <a:pt x="1399" y="145"/>
                  </a:cubicBezTo>
                  <a:cubicBezTo>
                    <a:pt x="2280" y="175"/>
                    <a:pt x="3466" y="175"/>
                    <a:pt x="4803" y="205"/>
                  </a:cubicBezTo>
                  <a:cubicBezTo>
                    <a:pt x="6141" y="236"/>
                    <a:pt x="7326" y="297"/>
                    <a:pt x="8207" y="327"/>
                  </a:cubicBezTo>
                  <a:cubicBezTo>
                    <a:pt x="8663" y="357"/>
                    <a:pt x="9150" y="357"/>
                    <a:pt x="9606" y="357"/>
                  </a:cubicBezTo>
                  <a:cubicBezTo>
                    <a:pt x="9484" y="297"/>
                    <a:pt x="9362" y="297"/>
                    <a:pt x="9241" y="266"/>
                  </a:cubicBezTo>
                  <a:cubicBezTo>
                    <a:pt x="8998" y="266"/>
                    <a:pt x="8663" y="205"/>
                    <a:pt x="8238" y="175"/>
                  </a:cubicBezTo>
                  <a:cubicBezTo>
                    <a:pt x="7326" y="114"/>
                    <a:pt x="6141" y="53"/>
                    <a:pt x="4803" y="23"/>
                  </a:cubicBezTo>
                  <a:cubicBezTo>
                    <a:pt x="4134" y="8"/>
                    <a:pt x="3504" y="0"/>
                    <a:pt x="29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6"/>
            <p:cNvSpPr/>
            <p:nvPr/>
          </p:nvSpPr>
          <p:spPr>
            <a:xfrm>
              <a:off x="3193164" y="2526756"/>
              <a:ext cx="75036" cy="66820"/>
            </a:xfrm>
            <a:custGeom>
              <a:rect b="b" l="l" r="r" t="t"/>
              <a:pathLst>
                <a:path extrusionOk="0" h="5929" w="6658">
                  <a:moveTo>
                    <a:pt x="6657" y="0"/>
                  </a:moveTo>
                  <a:cubicBezTo>
                    <a:pt x="6536" y="0"/>
                    <a:pt x="6414" y="31"/>
                    <a:pt x="6293" y="92"/>
                  </a:cubicBezTo>
                  <a:cubicBezTo>
                    <a:pt x="5989" y="183"/>
                    <a:pt x="5685" y="304"/>
                    <a:pt x="5381" y="426"/>
                  </a:cubicBezTo>
                  <a:cubicBezTo>
                    <a:pt x="4378" y="882"/>
                    <a:pt x="3466" y="1490"/>
                    <a:pt x="2645" y="2219"/>
                  </a:cubicBezTo>
                  <a:cubicBezTo>
                    <a:pt x="1824" y="2918"/>
                    <a:pt x="1125" y="3769"/>
                    <a:pt x="578" y="4712"/>
                  </a:cubicBezTo>
                  <a:cubicBezTo>
                    <a:pt x="396" y="5016"/>
                    <a:pt x="244" y="5289"/>
                    <a:pt x="122" y="5593"/>
                  </a:cubicBezTo>
                  <a:cubicBezTo>
                    <a:pt x="62" y="5715"/>
                    <a:pt x="1" y="5806"/>
                    <a:pt x="1" y="5927"/>
                  </a:cubicBezTo>
                  <a:cubicBezTo>
                    <a:pt x="2" y="5928"/>
                    <a:pt x="3" y="5929"/>
                    <a:pt x="4" y="5929"/>
                  </a:cubicBezTo>
                  <a:cubicBezTo>
                    <a:pt x="45" y="5929"/>
                    <a:pt x="258" y="5480"/>
                    <a:pt x="700" y="4803"/>
                  </a:cubicBezTo>
                  <a:cubicBezTo>
                    <a:pt x="1855" y="2979"/>
                    <a:pt x="3496" y="1520"/>
                    <a:pt x="5442" y="578"/>
                  </a:cubicBezTo>
                  <a:cubicBezTo>
                    <a:pt x="6171" y="213"/>
                    <a:pt x="6657" y="31"/>
                    <a:pt x="665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6"/>
            <p:cNvSpPr/>
            <p:nvPr/>
          </p:nvSpPr>
          <p:spPr>
            <a:xfrm>
              <a:off x="3080464" y="2388698"/>
              <a:ext cx="145947" cy="31195"/>
            </a:xfrm>
            <a:custGeom>
              <a:rect b="b" l="l" r="r" t="t"/>
              <a:pathLst>
                <a:path extrusionOk="0" h="2768" w="12950">
                  <a:moveTo>
                    <a:pt x="12402" y="1"/>
                  </a:moveTo>
                  <a:cubicBezTo>
                    <a:pt x="11916" y="1"/>
                    <a:pt x="11429" y="62"/>
                    <a:pt x="10973" y="214"/>
                  </a:cubicBezTo>
                  <a:cubicBezTo>
                    <a:pt x="10274" y="426"/>
                    <a:pt x="9606" y="700"/>
                    <a:pt x="8967" y="1065"/>
                  </a:cubicBezTo>
                  <a:cubicBezTo>
                    <a:pt x="8207" y="1460"/>
                    <a:pt x="7417" y="1825"/>
                    <a:pt x="6596" y="2098"/>
                  </a:cubicBezTo>
                  <a:cubicBezTo>
                    <a:pt x="5583" y="2422"/>
                    <a:pt x="4530" y="2585"/>
                    <a:pt x="3480" y="2585"/>
                  </a:cubicBezTo>
                  <a:cubicBezTo>
                    <a:pt x="2956" y="2585"/>
                    <a:pt x="2432" y="2544"/>
                    <a:pt x="1915" y="2463"/>
                  </a:cubicBezTo>
                  <a:cubicBezTo>
                    <a:pt x="786" y="2289"/>
                    <a:pt x="70" y="2005"/>
                    <a:pt x="5" y="2005"/>
                  </a:cubicBezTo>
                  <a:cubicBezTo>
                    <a:pt x="2" y="2005"/>
                    <a:pt x="1" y="2006"/>
                    <a:pt x="1" y="2007"/>
                  </a:cubicBezTo>
                  <a:cubicBezTo>
                    <a:pt x="153" y="2098"/>
                    <a:pt x="335" y="2159"/>
                    <a:pt x="487" y="2220"/>
                  </a:cubicBezTo>
                  <a:cubicBezTo>
                    <a:pt x="943" y="2402"/>
                    <a:pt x="1429" y="2524"/>
                    <a:pt x="1915" y="2615"/>
                  </a:cubicBezTo>
                  <a:cubicBezTo>
                    <a:pt x="2499" y="2716"/>
                    <a:pt x="3091" y="2767"/>
                    <a:pt x="3682" y="2767"/>
                  </a:cubicBezTo>
                  <a:cubicBezTo>
                    <a:pt x="4692" y="2767"/>
                    <a:pt x="5699" y="2618"/>
                    <a:pt x="6657" y="2311"/>
                  </a:cubicBezTo>
                  <a:cubicBezTo>
                    <a:pt x="7478" y="2007"/>
                    <a:pt x="8299" y="1642"/>
                    <a:pt x="9058" y="1217"/>
                  </a:cubicBezTo>
                  <a:cubicBezTo>
                    <a:pt x="9697" y="882"/>
                    <a:pt x="10335" y="578"/>
                    <a:pt x="11034" y="335"/>
                  </a:cubicBezTo>
                  <a:cubicBezTo>
                    <a:pt x="11565" y="176"/>
                    <a:pt x="12119" y="86"/>
                    <a:pt x="12696" y="86"/>
                  </a:cubicBezTo>
                  <a:cubicBezTo>
                    <a:pt x="12780" y="86"/>
                    <a:pt x="12864" y="88"/>
                    <a:pt x="12949" y="92"/>
                  </a:cubicBezTo>
                  <a:cubicBezTo>
                    <a:pt x="12949" y="62"/>
                    <a:pt x="12919" y="62"/>
                    <a:pt x="12797" y="31"/>
                  </a:cubicBezTo>
                  <a:cubicBezTo>
                    <a:pt x="12645" y="31"/>
                    <a:pt x="12524" y="1"/>
                    <a:pt x="1240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6"/>
            <p:cNvSpPr/>
            <p:nvPr/>
          </p:nvSpPr>
          <p:spPr>
            <a:xfrm>
              <a:off x="3069498" y="2672319"/>
              <a:ext cx="135668" cy="17502"/>
            </a:xfrm>
            <a:custGeom>
              <a:rect b="b" l="l" r="r" t="t"/>
              <a:pathLst>
                <a:path extrusionOk="0" h="1553" w="12038">
                  <a:moveTo>
                    <a:pt x="5" y="0"/>
                  </a:moveTo>
                  <a:cubicBezTo>
                    <a:pt x="2" y="0"/>
                    <a:pt x="1" y="1"/>
                    <a:pt x="1" y="2"/>
                  </a:cubicBezTo>
                  <a:cubicBezTo>
                    <a:pt x="153" y="94"/>
                    <a:pt x="274" y="185"/>
                    <a:pt x="426" y="246"/>
                  </a:cubicBezTo>
                  <a:cubicBezTo>
                    <a:pt x="578" y="306"/>
                    <a:pt x="761" y="398"/>
                    <a:pt x="974" y="489"/>
                  </a:cubicBezTo>
                  <a:cubicBezTo>
                    <a:pt x="1156" y="580"/>
                    <a:pt x="1399" y="671"/>
                    <a:pt x="1673" y="762"/>
                  </a:cubicBezTo>
                  <a:cubicBezTo>
                    <a:pt x="2281" y="975"/>
                    <a:pt x="2919" y="1127"/>
                    <a:pt x="3557" y="1279"/>
                  </a:cubicBezTo>
                  <a:cubicBezTo>
                    <a:pt x="4347" y="1431"/>
                    <a:pt x="5168" y="1522"/>
                    <a:pt x="5958" y="1553"/>
                  </a:cubicBezTo>
                  <a:cubicBezTo>
                    <a:pt x="6779" y="1553"/>
                    <a:pt x="7600" y="1522"/>
                    <a:pt x="8390" y="1431"/>
                  </a:cubicBezTo>
                  <a:cubicBezTo>
                    <a:pt x="9059" y="1340"/>
                    <a:pt x="9697" y="1188"/>
                    <a:pt x="10335" y="1006"/>
                  </a:cubicBezTo>
                  <a:cubicBezTo>
                    <a:pt x="10609" y="945"/>
                    <a:pt x="10822" y="854"/>
                    <a:pt x="11035" y="793"/>
                  </a:cubicBezTo>
                  <a:cubicBezTo>
                    <a:pt x="11247" y="732"/>
                    <a:pt x="11430" y="641"/>
                    <a:pt x="11582" y="580"/>
                  </a:cubicBezTo>
                  <a:cubicBezTo>
                    <a:pt x="11734" y="519"/>
                    <a:pt x="11886" y="458"/>
                    <a:pt x="12038" y="367"/>
                  </a:cubicBezTo>
                  <a:cubicBezTo>
                    <a:pt x="12036" y="366"/>
                    <a:pt x="12033" y="365"/>
                    <a:pt x="12028" y="365"/>
                  </a:cubicBezTo>
                  <a:cubicBezTo>
                    <a:pt x="11941" y="365"/>
                    <a:pt x="11314" y="624"/>
                    <a:pt x="10305" y="884"/>
                  </a:cubicBezTo>
                  <a:cubicBezTo>
                    <a:pt x="9667" y="1036"/>
                    <a:pt x="9028" y="1157"/>
                    <a:pt x="8390" y="1249"/>
                  </a:cubicBezTo>
                  <a:cubicBezTo>
                    <a:pt x="7771" y="1319"/>
                    <a:pt x="7157" y="1353"/>
                    <a:pt x="6545" y="1353"/>
                  </a:cubicBezTo>
                  <a:cubicBezTo>
                    <a:pt x="5565" y="1353"/>
                    <a:pt x="4591" y="1265"/>
                    <a:pt x="3618" y="1097"/>
                  </a:cubicBezTo>
                  <a:cubicBezTo>
                    <a:pt x="2980" y="975"/>
                    <a:pt x="2341" y="823"/>
                    <a:pt x="1703" y="610"/>
                  </a:cubicBezTo>
                  <a:cubicBezTo>
                    <a:pt x="689" y="292"/>
                    <a:pt x="61" y="0"/>
                    <a:pt x="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6"/>
            <p:cNvSpPr/>
            <p:nvPr/>
          </p:nvSpPr>
          <p:spPr>
            <a:xfrm>
              <a:off x="3264762" y="2604169"/>
              <a:ext cx="38724" cy="199039"/>
            </a:xfrm>
            <a:custGeom>
              <a:rect b="b" l="l" r="r" t="t"/>
              <a:pathLst>
                <a:path extrusionOk="0" h="17661" w="3436">
                  <a:moveTo>
                    <a:pt x="1611" y="1"/>
                  </a:moveTo>
                  <a:lnTo>
                    <a:pt x="1611" y="1"/>
                  </a:lnTo>
                  <a:cubicBezTo>
                    <a:pt x="1611" y="1"/>
                    <a:pt x="1581" y="31"/>
                    <a:pt x="1551" y="183"/>
                  </a:cubicBezTo>
                  <a:cubicBezTo>
                    <a:pt x="1520" y="305"/>
                    <a:pt x="1459" y="487"/>
                    <a:pt x="1399" y="700"/>
                  </a:cubicBezTo>
                  <a:cubicBezTo>
                    <a:pt x="1247" y="1156"/>
                    <a:pt x="1064" y="1794"/>
                    <a:pt x="882" y="2645"/>
                  </a:cubicBezTo>
                  <a:cubicBezTo>
                    <a:pt x="304" y="4773"/>
                    <a:pt x="0" y="6961"/>
                    <a:pt x="0" y="9180"/>
                  </a:cubicBezTo>
                  <a:cubicBezTo>
                    <a:pt x="31" y="11429"/>
                    <a:pt x="608" y="13618"/>
                    <a:pt x="1703" y="15563"/>
                  </a:cubicBezTo>
                  <a:cubicBezTo>
                    <a:pt x="2037" y="16141"/>
                    <a:pt x="2432" y="16688"/>
                    <a:pt x="2918" y="17174"/>
                  </a:cubicBezTo>
                  <a:cubicBezTo>
                    <a:pt x="3040" y="17326"/>
                    <a:pt x="3192" y="17448"/>
                    <a:pt x="3283" y="17539"/>
                  </a:cubicBezTo>
                  <a:cubicBezTo>
                    <a:pt x="3314" y="17600"/>
                    <a:pt x="3374" y="17630"/>
                    <a:pt x="3435" y="17661"/>
                  </a:cubicBezTo>
                  <a:cubicBezTo>
                    <a:pt x="3435" y="17661"/>
                    <a:pt x="3253" y="17478"/>
                    <a:pt x="2949" y="17113"/>
                  </a:cubicBezTo>
                  <a:cubicBezTo>
                    <a:pt x="2523" y="16597"/>
                    <a:pt x="2128" y="16050"/>
                    <a:pt x="1824" y="15472"/>
                  </a:cubicBezTo>
                  <a:cubicBezTo>
                    <a:pt x="760" y="13527"/>
                    <a:pt x="213" y="11369"/>
                    <a:pt x="213" y="9180"/>
                  </a:cubicBezTo>
                  <a:cubicBezTo>
                    <a:pt x="213" y="6992"/>
                    <a:pt x="487" y="4803"/>
                    <a:pt x="1003" y="2676"/>
                  </a:cubicBezTo>
                  <a:cubicBezTo>
                    <a:pt x="1186" y="1855"/>
                    <a:pt x="1368" y="1217"/>
                    <a:pt x="1459" y="700"/>
                  </a:cubicBezTo>
                  <a:cubicBezTo>
                    <a:pt x="1520" y="487"/>
                    <a:pt x="1551" y="335"/>
                    <a:pt x="1581" y="183"/>
                  </a:cubicBezTo>
                  <a:cubicBezTo>
                    <a:pt x="1611" y="122"/>
                    <a:pt x="1611" y="62"/>
                    <a:pt x="161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6"/>
            <p:cNvSpPr/>
            <p:nvPr/>
          </p:nvSpPr>
          <p:spPr>
            <a:xfrm>
              <a:off x="3303813" y="2577110"/>
              <a:ext cx="155537" cy="80851"/>
            </a:xfrm>
            <a:custGeom>
              <a:rect b="b" l="l" r="r" t="t"/>
              <a:pathLst>
                <a:path extrusionOk="0" h="7174" w="13801">
                  <a:moveTo>
                    <a:pt x="1" y="0"/>
                  </a:moveTo>
                  <a:cubicBezTo>
                    <a:pt x="1" y="1"/>
                    <a:pt x="31" y="61"/>
                    <a:pt x="92" y="152"/>
                  </a:cubicBezTo>
                  <a:cubicBezTo>
                    <a:pt x="153" y="244"/>
                    <a:pt x="244" y="365"/>
                    <a:pt x="365" y="517"/>
                  </a:cubicBezTo>
                  <a:cubicBezTo>
                    <a:pt x="700" y="973"/>
                    <a:pt x="1095" y="1399"/>
                    <a:pt x="1490" y="1794"/>
                  </a:cubicBezTo>
                  <a:cubicBezTo>
                    <a:pt x="2858" y="3131"/>
                    <a:pt x="4499" y="4104"/>
                    <a:pt x="6323" y="4712"/>
                  </a:cubicBezTo>
                  <a:cubicBezTo>
                    <a:pt x="7296" y="4985"/>
                    <a:pt x="8329" y="5229"/>
                    <a:pt x="9362" y="5381"/>
                  </a:cubicBezTo>
                  <a:cubicBezTo>
                    <a:pt x="10183" y="5532"/>
                    <a:pt x="11004" y="5745"/>
                    <a:pt x="11794" y="6019"/>
                  </a:cubicBezTo>
                  <a:cubicBezTo>
                    <a:pt x="12493" y="6292"/>
                    <a:pt x="13192" y="6688"/>
                    <a:pt x="13800" y="7174"/>
                  </a:cubicBezTo>
                  <a:cubicBezTo>
                    <a:pt x="13800" y="7174"/>
                    <a:pt x="13770" y="7113"/>
                    <a:pt x="13679" y="7052"/>
                  </a:cubicBezTo>
                  <a:cubicBezTo>
                    <a:pt x="13557" y="6931"/>
                    <a:pt x="13435" y="6809"/>
                    <a:pt x="13314" y="6718"/>
                  </a:cubicBezTo>
                  <a:cubicBezTo>
                    <a:pt x="12858" y="6384"/>
                    <a:pt x="12372" y="6110"/>
                    <a:pt x="11824" y="5897"/>
                  </a:cubicBezTo>
                  <a:cubicBezTo>
                    <a:pt x="11034" y="5593"/>
                    <a:pt x="10214" y="5381"/>
                    <a:pt x="9362" y="5229"/>
                  </a:cubicBezTo>
                  <a:cubicBezTo>
                    <a:pt x="8359" y="5016"/>
                    <a:pt x="7356" y="4803"/>
                    <a:pt x="6384" y="4499"/>
                  </a:cubicBezTo>
                  <a:cubicBezTo>
                    <a:pt x="4590" y="3922"/>
                    <a:pt x="2949" y="2979"/>
                    <a:pt x="1581" y="1703"/>
                  </a:cubicBezTo>
                  <a:cubicBezTo>
                    <a:pt x="1186" y="1307"/>
                    <a:pt x="791" y="912"/>
                    <a:pt x="426" y="487"/>
                  </a:cubicBezTo>
                  <a:cubicBezTo>
                    <a:pt x="305" y="304"/>
                    <a:pt x="153" y="152"/>
                    <a:pt x="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6"/>
            <p:cNvSpPr/>
            <p:nvPr/>
          </p:nvSpPr>
          <p:spPr>
            <a:xfrm>
              <a:off x="3370272" y="2455586"/>
              <a:ext cx="138057" cy="59528"/>
            </a:xfrm>
            <a:custGeom>
              <a:rect b="b" l="l" r="r" t="t"/>
              <a:pathLst>
                <a:path extrusionOk="0" h="5282" w="12250">
                  <a:moveTo>
                    <a:pt x="274" y="1"/>
                  </a:moveTo>
                  <a:cubicBezTo>
                    <a:pt x="183" y="1"/>
                    <a:pt x="92" y="8"/>
                    <a:pt x="0" y="23"/>
                  </a:cubicBezTo>
                  <a:cubicBezTo>
                    <a:pt x="183" y="54"/>
                    <a:pt x="365" y="84"/>
                    <a:pt x="547" y="84"/>
                  </a:cubicBezTo>
                  <a:cubicBezTo>
                    <a:pt x="730" y="84"/>
                    <a:pt x="943" y="115"/>
                    <a:pt x="1186" y="145"/>
                  </a:cubicBezTo>
                  <a:cubicBezTo>
                    <a:pt x="1429" y="145"/>
                    <a:pt x="1702" y="175"/>
                    <a:pt x="2006" y="236"/>
                  </a:cubicBezTo>
                  <a:cubicBezTo>
                    <a:pt x="2706" y="327"/>
                    <a:pt x="3405" y="449"/>
                    <a:pt x="4134" y="631"/>
                  </a:cubicBezTo>
                  <a:cubicBezTo>
                    <a:pt x="5836" y="1087"/>
                    <a:pt x="7478" y="1786"/>
                    <a:pt x="8967" y="2729"/>
                  </a:cubicBezTo>
                  <a:cubicBezTo>
                    <a:pt x="9575" y="3093"/>
                    <a:pt x="10183" y="3519"/>
                    <a:pt x="10730" y="3975"/>
                  </a:cubicBezTo>
                  <a:cubicBezTo>
                    <a:pt x="11004" y="4157"/>
                    <a:pt x="11186" y="4340"/>
                    <a:pt x="11368" y="4492"/>
                  </a:cubicBezTo>
                  <a:cubicBezTo>
                    <a:pt x="11551" y="4644"/>
                    <a:pt x="11703" y="4796"/>
                    <a:pt x="11824" y="4917"/>
                  </a:cubicBezTo>
                  <a:cubicBezTo>
                    <a:pt x="11946" y="5039"/>
                    <a:pt x="12098" y="5160"/>
                    <a:pt x="12250" y="5282"/>
                  </a:cubicBezTo>
                  <a:cubicBezTo>
                    <a:pt x="12128" y="5130"/>
                    <a:pt x="12007" y="4978"/>
                    <a:pt x="11885" y="4856"/>
                  </a:cubicBezTo>
                  <a:cubicBezTo>
                    <a:pt x="11763" y="4704"/>
                    <a:pt x="11611" y="4552"/>
                    <a:pt x="11460" y="4400"/>
                  </a:cubicBezTo>
                  <a:cubicBezTo>
                    <a:pt x="11277" y="4218"/>
                    <a:pt x="11064" y="4036"/>
                    <a:pt x="10821" y="3853"/>
                  </a:cubicBezTo>
                  <a:cubicBezTo>
                    <a:pt x="10274" y="3367"/>
                    <a:pt x="9666" y="2941"/>
                    <a:pt x="9058" y="2546"/>
                  </a:cubicBezTo>
                  <a:cubicBezTo>
                    <a:pt x="8298" y="2060"/>
                    <a:pt x="7508" y="1665"/>
                    <a:pt x="6687" y="1300"/>
                  </a:cubicBezTo>
                  <a:cubicBezTo>
                    <a:pt x="5867" y="966"/>
                    <a:pt x="5016" y="662"/>
                    <a:pt x="4165" y="449"/>
                  </a:cubicBezTo>
                  <a:cubicBezTo>
                    <a:pt x="3465" y="267"/>
                    <a:pt x="2736" y="145"/>
                    <a:pt x="2006" y="84"/>
                  </a:cubicBezTo>
                  <a:cubicBezTo>
                    <a:pt x="1702" y="23"/>
                    <a:pt x="1429" y="23"/>
                    <a:pt x="1186" y="23"/>
                  </a:cubicBezTo>
                  <a:cubicBezTo>
                    <a:pt x="1079" y="8"/>
                    <a:pt x="973" y="1"/>
                    <a:pt x="867" y="1"/>
                  </a:cubicBezTo>
                  <a:cubicBezTo>
                    <a:pt x="760" y="1"/>
                    <a:pt x="654" y="8"/>
                    <a:pt x="547" y="23"/>
                  </a:cubicBezTo>
                  <a:cubicBezTo>
                    <a:pt x="456" y="8"/>
                    <a:pt x="365" y="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a:off x="3074299" y="2318407"/>
              <a:ext cx="59269" cy="14042"/>
            </a:xfrm>
            <a:custGeom>
              <a:rect b="b" l="l" r="r" t="t"/>
              <a:pathLst>
                <a:path extrusionOk="0" h="1246" w="5259">
                  <a:moveTo>
                    <a:pt x="5239" y="1"/>
                  </a:moveTo>
                  <a:cubicBezTo>
                    <a:pt x="5081" y="1"/>
                    <a:pt x="4009" y="393"/>
                    <a:pt x="2645" y="706"/>
                  </a:cubicBezTo>
                  <a:cubicBezTo>
                    <a:pt x="1216" y="1071"/>
                    <a:pt x="0" y="1162"/>
                    <a:pt x="0" y="1223"/>
                  </a:cubicBezTo>
                  <a:cubicBezTo>
                    <a:pt x="137" y="1238"/>
                    <a:pt x="266" y="1245"/>
                    <a:pt x="396" y="1245"/>
                  </a:cubicBezTo>
                  <a:cubicBezTo>
                    <a:pt x="525" y="1245"/>
                    <a:pt x="654" y="1238"/>
                    <a:pt x="791" y="1223"/>
                  </a:cubicBezTo>
                  <a:cubicBezTo>
                    <a:pt x="1429" y="1162"/>
                    <a:pt x="2067" y="1071"/>
                    <a:pt x="2706" y="919"/>
                  </a:cubicBezTo>
                  <a:cubicBezTo>
                    <a:pt x="3314" y="767"/>
                    <a:pt x="3952" y="584"/>
                    <a:pt x="4529" y="341"/>
                  </a:cubicBezTo>
                  <a:cubicBezTo>
                    <a:pt x="4803" y="280"/>
                    <a:pt x="5046" y="159"/>
                    <a:pt x="5259" y="7"/>
                  </a:cubicBezTo>
                  <a:cubicBezTo>
                    <a:pt x="5257" y="3"/>
                    <a:pt x="5250" y="1"/>
                    <a:pt x="523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6"/>
            <p:cNvSpPr/>
            <p:nvPr/>
          </p:nvSpPr>
          <p:spPr>
            <a:xfrm>
              <a:off x="3140071" y="2732636"/>
              <a:ext cx="203829" cy="203987"/>
            </a:xfrm>
            <a:custGeom>
              <a:rect b="b" l="l" r="r" t="t"/>
              <a:pathLst>
                <a:path extrusionOk="0" h="18100" w="18086">
                  <a:moveTo>
                    <a:pt x="2493" y="0"/>
                  </a:moveTo>
                  <a:lnTo>
                    <a:pt x="0" y="8906"/>
                  </a:lnTo>
                  <a:lnTo>
                    <a:pt x="4134" y="11946"/>
                  </a:lnTo>
                  <a:lnTo>
                    <a:pt x="6353" y="15411"/>
                  </a:lnTo>
                  <a:cubicBezTo>
                    <a:pt x="6748" y="16003"/>
                    <a:pt x="7430" y="16359"/>
                    <a:pt x="8134" y="16359"/>
                  </a:cubicBezTo>
                  <a:cubicBezTo>
                    <a:pt x="8188" y="16359"/>
                    <a:pt x="8243" y="16357"/>
                    <a:pt x="8298" y="16353"/>
                  </a:cubicBezTo>
                  <a:cubicBezTo>
                    <a:pt x="8450" y="16718"/>
                    <a:pt x="8876" y="17447"/>
                    <a:pt x="9362" y="17447"/>
                  </a:cubicBezTo>
                  <a:cubicBezTo>
                    <a:pt x="9411" y="17453"/>
                    <a:pt x="9459" y="17456"/>
                    <a:pt x="9507" y="17456"/>
                  </a:cubicBezTo>
                  <a:cubicBezTo>
                    <a:pt x="10110" y="17456"/>
                    <a:pt x="10587" y="16994"/>
                    <a:pt x="10622" y="16403"/>
                  </a:cubicBezTo>
                  <a:lnTo>
                    <a:pt x="10622" y="16403"/>
                  </a:lnTo>
                  <a:lnTo>
                    <a:pt x="10882" y="17326"/>
                  </a:lnTo>
                  <a:cubicBezTo>
                    <a:pt x="10973" y="17751"/>
                    <a:pt x="11338" y="18055"/>
                    <a:pt x="11733" y="18085"/>
                  </a:cubicBezTo>
                  <a:cubicBezTo>
                    <a:pt x="11792" y="18095"/>
                    <a:pt x="11849" y="18099"/>
                    <a:pt x="11905" y="18099"/>
                  </a:cubicBezTo>
                  <a:cubicBezTo>
                    <a:pt x="12582" y="18099"/>
                    <a:pt x="13085" y="17450"/>
                    <a:pt x="12888" y="16748"/>
                  </a:cubicBezTo>
                  <a:lnTo>
                    <a:pt x="12888" y="16718"/>
                  </a:lnTo>
                  <a:lnTo>
                    <a:pt x="11125" y="8876"/>
                  </a:lnTo>
                  <a:lnTo>
                    <a:pt x="11125" y="8876"/>
                  </a:lnTo>
                  <a:cubicBezTo>
                    <a:pt x="11126" y="8876"/>
                    <a:pt x="15077" y="11550"/>
                    <a:pt x="15989" y="11915"/>
                  </a:cubicBezTo>
                  <a:cubicBezTo>
                    <a:pt x="16438" y="12101"/>
                    <a:pt x="16809" y="12200"/>
                    <a:pt x="17148" y="12200"/>
                  </a:cubicBezTo>
                  <a:cubicBezTo>
                    <a:pt x="17475" y="12200"/>
                    <a:pt x="17773" y="12109"/>
                    <a:pt x="18086" y="11915"/>
                  </a:cubicBezTo>
                  <a:lnTo>
                    <a:pt x="12341" y="6626"/>
                  </a:lnTo>
                  <a:cubicBezTo>
                    <a:pt x="11794" y="6110"/>
                    <a:pt x="11733" y="6018"/>
                    <a:pt x="11399" y="5745"/>
                  </a:cubicBezTo>
                  <a:lnTo>
                    <a:pt x="2493"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6"/>
            <p:cNvSpPr/>
            <p:nvPr/>
          </p:nvSpPr>
          <p:spPr>
            <a:xfrm>
              <a:off x="3199678" y="2838822"/>
              <a:ext cx="34610" cy="78462"/>
            </a:xfrm>
            <a:custGeom>
              <a:rect b="b" l="l" r="r" t="t"/>
              <a:pathLst>
                <a:path extrusionOk="0" h="6962" w="3071">
                  <a:moveTo>
                    <a:pt x="0" y="1"/>
                  </a:moveTo>
                  <a:cubicBezTo>
                    <a:pt x="0" y="1"/>
                    <a:pt x="91" y="92"/>
                    <a:pt x="243" y="213"/>
                  </a:cubicBezTo>
                  <a:lnTo>
                    <a:pt x="517" y="457"/>
                  </a:lnTo>
                  <a:cubicBezTo>
                    <a:pt x="639" y="548"/>
                    <a:pt x="730" y="639"/>
                    <a:pt x="851" y="761"/>
                  </a:cubicBezTo>
                  <a:cubicBezTo>
                    <a:pt x="943" y="913"/>
                    <a:pt x="1034" y="1065"/>
                    <a:pt x="1095" y="1247"/>
                  </a:cubicBezTo>
                  <a:cubicBezTo>
                    <a:pt x="1155" y="1460"/>
                    <a:pt x="1216" y="1642"/>
                    <a:pt x="1277" y="1885"/>
                  </a:cubicBezTo>
                  <a:cubicBezTo>
                    <a:pt x="1429" y="2311"/>
                    <a:pt x="1611" y="2797"/>
                    <a:pt x="1763" y="3314"/>
                  </a:cubicBezTo>
                  <a:cubicBezTo>
                    <a:pt x="2098" y="4317"/>
                    <a:pt x="2432" y="5229"/>
                    <a:pt x="2645" y="5897"/>
                  </a:cubicBezTo>
                  <a:cubicBezTo>
                    <a:pt x="2766" y="6262"/>
                    <a:pt x="2918" y="6597"/>
                    <a:pt x="3070" y="6961"/>
                  </a:cubicBezTo>
                  <a:cubicBezTo>
                    <a:pt x="3009" y="6566"/>
                    <a:pt x="2918" y="6201"/>
                    <a:pt x="2797" y="5867"/>
                  </a:cubicBezTo>
                  <a:cubicBezTo>
                    <a:pt x="2584" y="5168"/>
                    <a:pt x="2280" y="4256"/>
                    <a:pt x="1946" y="3253"/>
                  </a:cubicBezTo>
                  <a:lnTo>
                    <a:pt x="1459" y="1824"/>
                  </a:lnTo>
                  <a:cubicBezTo>
                    <a:pt x="1398" y="1612"/>
                    <a:pt x="1307" y="1399"/>
                    <a:pt x="1246" y="1186"/>
                  </a:cubicBezTo>
                  <a:cubicBezTo>
                    <a:pt x="1186" y="1004"/>
                    <a:pt x="1064" y="821"/>
                    <a:pt x="943" y="669"/>
                  </a:cubicBezTo>
                  <a:cubicBezTo>
                    <a:pt x="821" y="548"/>
                    <a:pt x="699" y="457"/>
                    <a:pt x="578" y="365"/>
                  </a:cubicBezTo>
                  <a:lnTo>
                    <a:pt x="274" y="153"/>
                  </a:lnTo>
                  <a:cubicBezTo>
                    <a:pt x="122" y="31"/>
                    <a:pt x="0" y="1"/>
                    <a:pt x="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6"/>
            <p:cNvSpPr/>
            <p:nvPr/>
          </p:nvSpPr>
          <p:spPr>
            <a:xfrm>
              <a:off x="3216808" y="2817589"/>
              <a:ext cx="43164" cy="99345"/>
            </a:xfrm>
            <a:custGeom>
              <a:rect b="b" l="l" r="r" t="t"/>
              <a:pathLst>
                <a:path extrusionOk="0" h="8815" w="3830">
                  <a:moveTo>
                    <a:pt x="0" y="0"/>
                  </a:moveTo>
                  <a:cubicBezTo>
                    <a:pt x="0" y="31"/>
                    <a:pt x="152" y="61"/>
                    <a:pt x="334" y="183"/>
                  </a:cubicBezTo>
                  <a:cubicBezTo>
                    <a:pt x="638" y="365"/>
                    <a:pt x="882" y="608"/>
                    <a:pt x="1064" y="912"/>
                  </a:cubicBezTo>
                  <a:cubicBezTo>
                    <a:pt x="1611" y="1611"/>
                    <a:pt x="2037" y="2766"/>
                    <a:pt x="2432" y="4073"/>
                  </a:cubicBezTo>
                  <a:cubicBezTo>
                    <a:pt x="2857" y="5380"/>
                    <a:pt x="3192" y="6566"/>
                    <a:pt x="3435" y="7417"/>
                  </a:cubicBezTo>
                  <a:lnTo>
                    <a:pt x="3708" y="8450"/>
                  </a:lnTo>
                  <a:cubicBezTo>
                    <a:pt x="3739" y="8572"/>
                    <a:pt x="3769" y="8693"/>
                    <a:pt x="3830" y="8815"/>
                  </a:cubicBezTo>
                  <a:cubicBezTo>
                    <a:pt x="3830" y="8693"/>
                    <a:pt x="3830" y="8541"/>
                    <a:pt x="3800" y="8420"/>
                  </a:cubicBezTo>
                  <a:cubicBezTo>
                    <a:pt x="3739" y="8177"/>
                    <a:pt x="3648" y="7812"/>
                    <a:pt x="3556" y="7386"/>
                  </a:cubicBezTo>
                  <a:cubicBezTo>
                    <a:pt x="3344" y="6505"/>
                    <a:pt x="3040" y="5289"/>
                    <a:pt x="2644" y="4012"/>
                  </a:cubicBezTo>
                  <a:cubicBezTo>
                    <a:pt x="2219" y="2736"/>
                    <a:pt x="1763" y="1550"/>
                    <a:pt x="1185" y="821"/>
                  </a:cubicBezTo>
                  <a:cubicBezTo>
                    <a:pt x="973" y="547"/>
                    <a:pt x="699" y="304"/>
                    <a:pt x="395" y="122"/>
                  </a:cubicBezTo>
                  <a:cubicBezTo>
                    <a:pt x="304" y="61"/>
                    <a:pt x="213" y="31"/>
                    <a:pt x="12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6"/>
            <p:cNvSpPr/>
            <p:nvPr/>
          </p:nvSpPr>
          <p:spPr>
            <a:xfrm>
              <a:off x="3244893" y="2810388"/>
              <a:ext cx="41113" cy="112723"/>
            </a:xfrm>
            <a:custGeom>
              <a:rect b="b" l="l" r="r" t="t"/>
              <a:pathLst>
                <a:path extrusionOk="0" h="10002" w="3648">
                  <a:moveTo>
                    <a:pt x="0" y="1"/>
                  </a:moveTo>
                  <a:cubicBezTo>
                    <a:pt x="152" y="62"/>
                    <a:pt x="274" y="122"/>
                    <a:pt x="396" y="214"/>
                  </a:cubicBezTo>
                  <a:cubicBezTo>
                    <a:pt x="700" y="426"/>
                    <a:pt x="912" y="761"/>
                    <a:pt x="1004" y="1126"/>
                  </a:cubicBezTo>
                  <a:cubicBezTo>
                    <a:pt x="1277" y="2098"/>
                    <a:pt x="1611" y="3375"/>
                    <a:pt x="2037" y="4803"/>
                  </a:cubicBezTo>
                  <a:cubicBezTo>
                    <a:pt x="2463" y="6262"/>
                    <a:pt x="2827" y="7539"/>
                    <a:pt x="3131" y="8481"/>
                  </a:cubicBezTo>
                  <a:cubicBezTo>
                    <a:pt x="3253" y="8937"/>
                    <a:pt x="3374" y="9302"/>
                    <a:pt x="3466" y="9606"/>
                  </a:cubicBezTo>
                  <a:cubicBezTo>
                    <a:pt x="3526" y="9727"/>
                    <a:pt x="3557" y="9879"/>
                    <a:pt x="3648" y="10001"/>
                  </a:cubicBezTo>
                  <a:cubicBezTo>
                    <a:pt x="3618" y="9849"/>
                    <a:pt x="3587" y="9727"/>
                    <a:pt x="3526" y="9575"/>
                  </a:cubicBezTo>
                  <a:cubicBezTo>
                    <a:pt x="3466" y="9272"/>
                    <a:pt x="3374" y="8876"/>
                    <a:pt x="3253" y="8451"/>
                  </a:cubicBezTo>
                  <a:cubicBezTo>
                    <a:pt x="3010" y="7509"/>
                    <a:pt x="2645" y="6171"/>
                    <a:pt x="2219" y="4743"/>
                  </a:cubicBezTo>
                  <a:cubicBezTo>
                    <a:pt x="1794" y="3314"/>
                    <a:pt x="1429" y="2007"/>
                    <a:pt x="1125" y="1065"/>
                  </a:cubicBezTo>
                  <a:cubicBezTo>
                    <a:pt x="1004" y="700"/>
                    <a:pt x="760" y="366"/>
                    <a:pt x="426" y="122"/>
                  </a:cubicBezTo>
                  <a:cubicBezTo>
                    <a:pt x="335" y="62"/>
                    <a:pt x="244" y="31"/>
                    <a:pt x="12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5" name="Google Shape;1115;p46"/>
          <p:cNvSpPr/>
          <p:nvPr/>
        </p:nvSpPr>
        <p:spPr>
          <a:xfrm>
            <a:off x="1777128" y="2302257"/>
            <a:ext cx="745500" cy="745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6" name="Google Shape;1116;p46"/>
          <p:cNvPicPr preferRelativeResize="0"/>
          <p:nvPr/>
        </p:nvPicPr>
        <p:blipFill>
          <a:blip r:embed="rId3">
            <a:alphaModFix/>
          </a:blip>
          <a:stretch>
            <a:fillRect/>
          </a:stretch>
        </p:blipFill>
        <p:spPr>
          <a:xfrm>
            <a:off x="1863525" y="2388200"/>
            <a:ext cx="572700" cy="572700"/>
          </a:xfrm>
          <a:prstGeom prst="rect">
            <a:avLst/>
          </a:prstGeom>
          <a:noFill/>
          <a:ln>
            <a:noFill/>
          </a:ln>
        </p:spPr>
      </p:pic>
      <p:sp>
        <p:nvSpPr>
          <p:cNvPr id="1117" name="Google Shape;1117;p46"/>
          <p:cNvSpPr txBox="1"/>
          <p:nvPr/>
        </p:nvSpPr>
        <p:spPr>
          <a:xfrm>
            <a:off x="5366250" y="799450"/>
            <a:ext cx="2695800" cy="150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u="sng">
                <a:solidFill>
                  <a:schemeClr val="accent2"/>
                </a:solidFill>
                <a:latin typeface="Oswald Regular"/>
                <a:ea typeface="Oswald Regular"/>
                <a:cs typeface="Oswald Regular"/>
                <a:sym typeface="Oswald Regular"/>
              </a:rPr>
              <a:t>Final F1 micro value:</a:t>
            </a:r>
            <a:endParaRPr sz="2000" u="sng">
              <a:solidFill>
                <a:schemeClr val="accent2"/>
              </a:solidFill>
              <a:latin typeface="Oswald Regular"/>
              <a:ea typeface="Oswald Regular"/>
              <a:cs typeface="Oswald Regular"/>
              <a:sym typeface="Oswald Regular"/>
            </a:endParaRPr>
          </a:p>
          <a:p>
            <a:pPr indent="0" lvl="0" marL="0" rtl="0" algn="ctr">
              <a:spcBef>
                <a:spcPts val="0"/>
              </a:spcBef>
              <a:spcAft>
                <a:spcPts val="0"/>
              </a:spcAft>
              <a:buNone/>
            </a:pPr>
            <a:r>
              <a:rPr b="1" lang="en" sz="3600">
                <a:solidFill>
                  <a:schemeClr val="accent1"/>
                </a:solidFill>
                <a:latin typeface="Oswald"/>
                <a:ea typeface="Oswald"/>
                <a:cs typeface="Oswald"/>
                <a:sym typeface="Oswald"/>
              </a:rPr>
              <a:t>   0.734</a:t>
            </a:r>
            <a:endParaRPr b="1" sz="3600">
              <a:solidFill>
                <a:schemeClr val="accent1"/>
              </a:solidFill>
              <a:latin typeface="Oswald"/>
              <a:ea typeface="Oswald"/>
              <a:cs typeface="Oswald"/>
              <a:sym typeface="Oswald"/>
            </a:endParaRPr>
          </a:p>
          <a:p>
            <a:pPr indent="0" lvl="0" marL="0" rtl="0" algn="ctr">
              <a:spcBef>
                <a:spcPts val="0"/>
              </a:spcBef>
              <a:spcAft>
                <a:spcPts val="0"/>
              </a:spcAft>
              <a:buNone/>
            </a:pPr>
            <a:r>
              <a:t/>
            </a:r>
            <a:endParaRPr sz="2000">
              <a:solidFill>
                <a:schemeClr val="accent2"/>
              </a:solidFill>
              <a:latin typeface="Oswald Regular"/>
              <a:ea typeface="Oswald Regular"/>
              <a:cs typeface="Oswald Regular"/>
              <a:sym typeface="Oswald Regular"/>
            </a:endParaRPr>
          </a:p>
        </p:txBody>
      </p:sp>
      <p:cxnSp>
        <p:nvCxnSpPr>
          <p:cNvPr id="1118" name="Google Shape;1118;p46"/>
          <p:cNvCxnSpPr>
            <a:endCxn id="1031" idx="2"/>
          </p:cNvCxnSpPr>
          <p:nvPr/>
        </p:nvCxnSpPr>
        <p:spPr>
          <a:xfrm flipH="1" rot="10800000">
            <a:off x="186406" y="2674557"/>
            <a:ext cx="1463700" cy="6000"/>
          </a:xfrm>
          <a:prstGeom prst="straightConnector1">
            <a:avLst/>
          </a:prstGeom>
          <a:noFill/>
          <a:ln cap="flat" cmpd="sng" w="19050">
            <a:solidFill>
              <a:srgbClr val="435D74"/>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17"/>
                                        </p:tgtEl>
                                        <p:attrNameLst>
                                          <p:attrName>style.visibility</p:attrName>
                                        </p:attrNameLst>
                                      </p:cBhvr>
                                      <p:to>
                                        <p:strVal val="visible"/>
                                      </p:to>
                                    </p:set>
                                    <p:anim calcmode="lin" valueType="num">
                                      <p:cBhvr additive="base">
                                        <p:cTn dur="1000"/>
                                        <p:tgtEl>
                                          <p:spTgt spid="111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47"/>
          <p:cNvSpPr txBox="1"/>
          <p:nvPr>
            <p:ph type="ctrTitle"/>
          </p:nvPr>
        </p:nvSpPr>
        <p:spPr>
          <a:xfrm>
            <a:off x="5939875" y="1617000"/>
            <a:ext cx="2765700" cy="127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Demonstration</a:t>
            </a:r>
            <a:endParaRPr/>
          </a:p>
        </p:txBody>
      </p:sp>
      <p:sp>
        <p:nvSpPr>
          <p:cNvPr id="1124" name="Google Shape;1124;p47"/>
          <p:cNvSpPr txBox="1"/>
          <p:nvPr>
            <p:ph idx="1" type="subTitle"/>
          </p:nvPr>
        </p:nvSpPr>
        <p:spPr>
          <a:xfrm>
            <a:off x="5939875" y="2749100"/>
            <a:ext cx="27657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you use our solution?</a:t>
            </a:r>
            <a:endParaRPr/>
          </a:p>
        </p:txBody>
      </p:sp>
      <p:sp>
        <p:nvSpPr>
          <p:cNvPr id="1125" name="Google Shape;1125;p47"/>
          <p:cNvSpPr txBox="1"/>
          <p:nvPr>
            <p:ph idx="2" type="title"/>
          </p:nvPr>
        </p:nvSpPr>
        <p:spPr>
          <a:xfrm>
            <a:off x="3755650" y="1452100"/>
            <a:ext cx="2652300" cy="18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1126" name="Google Shape;1126;p47"/>
          <p:cNvGrpSpPr/>
          <p:nvPr/>
        </p:nvGrpSpPr>
        <p:grpSpPr>
          <a:xfrm>
            <a:off x="559502" y="1063414"/>
            <a:ext cx="3294457" cy="3149789"/>
            <a:chOff x="1028464" y="1477789"/>
            <a:chExt cx="3294457" cy="3149789"/>
          </a:xfrm>
        </p:grpSpPr>
        <p:sp>
          <p:nvSpPr>
            <p:cNvPr id="1127" name="Google Shape;1127;p47"/>
            <p:cNvSpPr/>
            <p:nvPr/>
          </p:nvSpPr>
          <p:spPr>
            <a:xfrm>
              <a:off x="2525406" y="4050023"/>
              <a:ext cx="376829" cy="474230"/>
            </a:xfrm>
            <a:custGeom>
              <a:rect b="b" l="l" r="r" t="t"/>
              <a:pathLst>
                <a:path extrusionOk="0" h="22494" w="17874">
                  <a:moveTo>
                    <a:pt x="183" y="0"/>
                  </a:moveTo>
                  <a:lnTo>
                    <a:pt x="0" y="22341"/>
                  </a:lnTo>
                  <a:lnTo>
                    <a:pt x="17721" y="22493"/>
                  </a:lnTo>
                  <a:lnTo>
                    <a:pt x="17873" y="152"/>
                  </a:lnTo>
                  <a:lnTo>
                    <a:pt x="18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7"/>
            <p:cNvSpPr/>
            <p:nvPr/>
          </p:nvSpPr>
          <p:spPr>
            <a:xfrm>
              <a:off x="2690735" y="4066678"/>
              <a:ext cx="65377" cy="456289"/>
            </a:xfrm>
            <a:custGeom>
              <a:rect b="b" l="l" r="r" t="t"/>
              <a:pathLst>
                <a:path extrusionOk="0" h="21643" w="3101">
                  <a:moveTo>
                    <a:pt x="608" y="1"/>
                  </a:moveTo>
                  <a:lnTo>
                    <a:pt x="1" y="21642"/>
                  </a:lnTo>
                  <a:lnTo>
                    <a:pt x="2797" y="21642"/>
                  </a:lnTo>
                  <a:lnTo>
                    <a:pt x="31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7"/>
            <p:cNvSpPr/>
            <p:nvPr/>
          </p:nvSpPr>
          <p:spPr>
            <a:xfrm>
              <a:off x="2311377" y="4063473"/>
              <a:ext cx="590858" cy="458207"/>
            </a:xfrm>
            <a:custGeom>
              <a:rect b="b" l="l" r="r" t="t"/>
              <a:pathLst>
                <a:path extrusionOk="0" h="21734" w="28026">
                  <a:moveTo>
                    <a:pt x="152" y="1"/>
                  </a:moveTo>
                  <a:lnTo>
                    <a:pt x="0" y="21642"/>
                  </a:lnTo>
                  <a:lnTo>
                    <a:pt x="10152" y="21734"/>
                  </a:lnTo>
                  <a:lnTo>
                    <a:pt x="10304" y="2554"/>
                  </a:lnTo>
                  <a:lnTo>
                    <a:pt x="28025" y="214"/>
                  </a:lnTo>
                  <a:lnTo>
                    <a:pt x="10304" y="92"/>
                  </a:lnTo>
                  <a:lnTo>
                    <a:pt x="15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7"/>
            <p:cNvSpPr/>
            <p:nvPr/>
          </p:nvSpPr>
          <p:spPr>
            <a:xfrm>
              <a:off x="2359424" y="4064127"/>
              <a:ext cx="71807" cy="456267"/>
            </a:xfrm>
            <a:custGeom>
              <a:rect b="b" l="l" r="r" t="t"/>
              <a:pathLst>
                <a:path extrusionOk="0" h="21642" w="3406">
                  <a:moveTo>
                    <a:pt x="487" y="0"/>
                  </a:moveTo>
                  <a:lnTo>
                    <a:pt x="1" y="21642"/>
                  </a:lnTo>
                  <a:lnTo>
                    <a:pt x="3010" y="21642"/>
                  </a:lnTo>
                  <a:lnTo>
                    <a:pt x="340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7"/>
            <p:cNvSpPr/>
            <p:nvPr/>
          </p:nvSpPr>
          <p:spPr>
            <a:xfrm>
              <a:off x="2422882" y="3778058"/>
              <a:ext cx="180719" cy="163305"/>
            </a:xfrm>
            <a:custGeom>
              <a:rect b="b" l="l" r="r" t="t"/>
              <a:pathLst>
                <a:path extrusionOk="0" h="7746" w="8572">
                  <a:moveTo>
                    <a:pt x="3739" y="1897"/>
                  </a:moveTo>
                  <a:cubicBezTo>
                    <a:pt x="3921" y="1958"/>
                    <a:pt x="4104" y="2049"/>
                    <a:pt x="4256" y="2171"/>
                  </a:cubicBezTo>
                  <a:cubicBezTo>
                    <a:pt x="5107" y="2779"/>
                    <a:pt x="5867" y="3508"/>
                    <a:pt x="6535" y="4359"/>
                  </a:cubicBezTo>
                  <a:cubicBezTo>
                    <a:pt x="7467" y="5543"/>
                    <a:pt x="7919" y="6517"/>
                    <a:pt x="8202" y="6783"/>
                  </a:cubicBezTo>
                  <a:lnTo>
                    <a:pt x="8202" y="6783"/>
                  </a:lnTo>
                  <a:cubicBezTo>
                    <a:pt x="8058" y="6723"/>
                    <a:pt x="7855" y="6666"/>
                    <a:pt x="7599" y="6609"/>
                  </a:cubicBezTo>
                  <a:cubicBezTo>
                    <a:pt x="7022" y="6517"/>
                    <a:pt x="6262" y="6426"/>
                    <a:pt x="5319" y="6305"/>
                  </a:cubicBezTo>
                  <a:cubicBezTo>
                    <a:pt x="4833" y="6244"/>
                    <a:pt x="4316" y="6153"/>
                    <a:pt x="3800" y="6061"/>
                  </a:cubicBezTo>
                  <a:cubicBezTo>
                    <a:pt x="3526" y="6001"/>
                    <a:pt x="3252" y="5940"/>
                    <a:pt x="2979" y="5879"/>
                  </a:cubicBezTo>
                  <a:cubicBezTo>
                    <a:pt x="2705" y="5818"/>
                    <a:pt x="2432" y="5727"/>
                    <a:pt x="2189" y="5636"/>
                  </a:cubicBezTo>
                  <a:cubicBezTo>
                    <a:pt x="2097" y="5606"/>
                    <a:pt x="2006" y="5545"/>
                    <a:pt x="1945" y="5514"/>
                  </a:cubicBezTo>
                  <a:lnTo>
                    <a:pt x="1885" y="5454"/>
                  </a:lnTo>
                  <a:lnTo>
                    <a:pt x="1915" y="5454"/>
                  </a:lnTo>
                  <a:lnTo>
                    <a:pt x="1915" y="5423"/>
                  </a:lnTo>
                  <a:cubicBezTo>
                    <a:pt x="1945" y="5332"/>
                    <a:pt x="1945" y="5241"/>
                    <a:pt x="1976" y="5150"/>
                  </a:cubicBezTo>
                  <a:cubicBezTo>
                    <a:pt x="2128" y="4511"/>
                    <a:pt x="2341" y="3873"/>
                    <a:pt x="2584" y="3265"/>
                  </a:cubicBezTo>
                  <a:cubicBezTo>
                    <a:pt x="2705" y="2991"/>
                    <a:pt x="2857" y="2748"/>
                    <a:pt x="3009" y="2505"/>
                  </a:cubicBezTo>
                  <a:cubicBezTo>
                    <a:pt x="3101" y="2384"/>
                    <a:pt x="3161" y="2292"/>
                    <a:pt x="3252" y="2171"/>
                  </a:cubicBezTo>
                  <a:cubicBezTo>
                    <a:pt x="3344" y="2110"/>
                    <a:pt x="3404" y="2049"/>
                    <a:pt x="3496" y="1988"/>
                  </a:cubicBezTo>
                  <a:cubicBezTo>
                    <a:pt x="3526" y="1958"/>
                    <a:pt x="3587" y="1928"/>
                    <a:pt x="3648" y="1897"/>
                  </a:cubicBezTo>
                  <a:close/>
                  <a:moveTo>
                    <a:pt x="3662" y="1"/>
                  </a:moveTo>
                  <a:cubicBezTo>
                    <a:pt x="3526" y="1"/>
                    <a:pt x="3389" y="16"/>
                    <a:pt x="3252" y="43"/>
                  </a:cubicBezTo>
                  <a:cubicBezTo>
                    <a:pt x="2979" y="104"/>
                    <a:pt x="2705" y="195"/>
                    <a:pt x="2462" y="347"/>
                  </a:cubicBezTo>
                  <a:cubicBezTo>
                    <a:pt x="2249" y="499"/>
                    <a:pt x="2037" y="651"/>
                    <a:pt x="1854" y="833"/>
                  </a:cubicBezTo>
                  <a:cubicBezTo>
                    <a:pt x="1702" y="985"/>
                    <a:pt x="1550" y="1168"/>
                    <a:pt x="1429" y="1350"/>
                  </a:cubicBezTo>
                  <a:cubicBezTo>
                    <a:pt x="1155" y="1715"/>
                    <a:pt x="942" y="2080"/>
                    <a:pt x="790" y="2505"/>
                  </a:cubicBezTo>
                  <a:cubicBezTo>
                    <a:pt x="486" y="3204"/>
                    <a:pt x="243" y="3964"/>
                    <a:pt x="91" y="4724"/>
                  </a:cubicBezTo>
                  <a:cubicBezTo>
                    <a:pt x="31" y="4998"/>
                    <a:pt x="0" y="5241"/>
                    <a:pt x="0" y="5484"/>
                  </a:cubicBezTo>
                  <a:cubicBezTo>
                    <a:pt x="31" y="5849"/>
                    <a:pt x="122" y="6183"/>
                    <a:pt x="304" y="6457"/>
                  </a:cubicBezTo>
                  <a:cubicBezTo>
                    <a:pt x="486" y="6730"/>
                    <a:pt x="699" y="6943"/>
                    <a:pt x="973" y="7095"/>
                  </a:cubicBezTo>
                  <a:cubicBezTo>
                    <a:pt x="1186" y="7216"/>
                    <a:pt x="1398" y="7308"/>
                    <a:pt x="1611" y="7368"/>
                  </a:cubicBezTo>
                  <a:cubicBezTo>
                    <a:pt x="1945" y="7460"/>
                    <a:pt x="2310" y="7551"/>
                    <a:pt x="2645" y="7612"/>
                  </a:cubicBezTo>
                  <a:cubicBezTo>
                    <a:pt x="2979" y="7642"/>
                    <a:pt x="3283" y="7672"/>
                    <a:pt x="3587" y="7703"/>
                  </a:cubicBezTo>
                  <a:cubicBezTo>
                    <a:pt x="3974" y="7724"/>
                    <a:pt x="4376" y="7746"/>
                    <a:pt x="4772" y="7746"/>
                  </a:cubicBezTo>
                  <a:cubicBezTo>
                    <a:pt x="4935" y="7746"/>
                    <a:pt x="5098" y="7742"/>
                    <a:pt x="5259" y="7733"/>
                  </a:cubicBezTo>
                  <a:cubicBezTo>
                    <a:pt x="6049" y="7703"/>
                    <a:pt x="6839" y="7581"/>
                    <a:pt x="7599" y="7399"/>
                  </a:cubicBezTo>
                  <a:cubicBezTo>
                    <a:pt x="8146" y="7277"/>
                    <a:pt x="8450" y="7125"/>
                    <a:pt x="8450" y="7004"/>
                  </a:cubicBezTo>
                  <a:cubicBezTo>
                    <a:pt x="8450" y="6951"/>
                    <a:pt x="8413" y="6901"/>
                    <a:pt x="8341" y="6854"/>
                  </a:cubicBezTo>
                  <a:lnTo>
                    <a:pt x="8341" y="6854"/>
                  </a:lnTo>
                  <a:cubicBezTo>
                    <a:pt x="8347" y="6854"/>
                    <a:pt x="8353" y="6853"/>
                    <a:pt x="8359" y="6852"/>
                  </a:cubicBezTo>
                  <a:cubicBezTo>
                    <a:pt x="8481" y="6821"/>
                    <a:pt x="8572" y="6487"/>
                    <a:pt x="8481" y="5909"/>
                  </a:cubicBezTo>
                  <a:cubicBezTo>
                    <a:pt x="8359" y="5089"/>
                    <a:pt x="8116" y="4299"/>
                    <a:pt x="7721" y="3599"/>
                  </a:cubicBezTo>
                  <a:cubicBezTo>
                    <a:pt x="7113" y="2505"/>
                    <a:pt x="6322" y="1533"/>
                    <a:pt x="5380" y="742"/>
                  </a:cubicBezTo>
                  <a:cubicBezTo>
                    <a:pt x="5046" y="408"/>
                    <a:pt x="4620" y="195"/>
                    <a:pt x="4164" y="74"/>
                  </a:cubicBezTo>
                  <a:cubicBezTo>
                    <a:pt x="3997" y="23"/>
                    <a:pt x="3830" y="1"/>
                    <a:pt x="366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7"/>
            <p:cNvSpPr/>
            <p:nvPr/>
          </p:nvSpPr>
          <p:spPr>
            <a:xfrm>
              <a:off x="2590129" y="3759485"/>
              <a:ext cx="206356" cy="174584"/>
            </a:xfrm>
            <a:custGeom>
              <a:rect b="b" l="l" r="r" t="t"/>
              <a:pathLst>
                <a:path extrusionOk="0" h="8281" w="9788">
                  <a:moveTo>
                    <a:pt x="7843" y="4936"/>
                  </a:moveTo>
                  <a:cubicBezTo>
                    <a:pt x="7843" y="4936"/>
                    <a:pt x="7835" y="4951"/>
                    <a:pt x="7817" y="4973"/>
                  </a:cubicBezTo>
                  <a:lnTo>
                    <a:pt x="7817" y="4973"/>
                  </a:lnTo>
                  <a:cubicBezTo>
                    <a:pt x="7821" y="4955"/>
                    <a:pt x="7829" y="4936"/>
                    <a:pt x="7843" y="4936"/>
                  </a:cubicBezTo>
                  <a:close/>
                  <a:moveTo>
                    <a:pt x="5253" y="1894"/>
                  </a:moveTo>
                  <a:cubicBezTo>
                    <a:pt x="5363" y="1894"/>
                    <a:pt x="5469" y="1920"/>
                    <a:pt x="5563" y="1958"/>
                  </a:cubicBezTo>
                  <a:cubicBezTo>
                    <a:pt x="5684" y="2018"/>
                    <a:pt x="5806" y="2079"/>
                    <a:pt x="5897" y="2140"/>
                  </a:cubicBezTo>
                  <a:cubicBezTo>
                    <a:pt x="6019" y="2231"/>
                    <a:pt x="6140" y="2322"/>
                    <a:pt x="6262" y="2444"/>
                  </a:cubicBezTo>
                  <a:cubicBezTo>
                    <a:pt x="6505" y="2657"/>
                    <a:pt x="6718" y="2900"/>
                    <a:pt x="6900" y="3204"/>
                  </a:cubicBezTo>
                  <a:cubicBezTo>
                    <a:pt x="7083" y="3508"/>
                    <a:pt x="7265" y="3812"/>
                    <a:pt x="7417" y="4146"/>
                  </a:cubicBezTo>
                  <a:lnTo>
                    <a:pt x="7691" y="4693"/>
                  </a:lnTo>
                  <a:cubicBezTo>
                    <a:pt x="7720" y="4781"/>
                    <a:pt x="7777" y="4868"/>
                    <a:pt x="7808" y="4983"/>
                  </a:cubicBezTo>
                  <a:lnTo>
                    <a:pt x="7808" y="4983"/>
                  </a:lnTo>
                  <a:cubicBezTo>
                    <a:pt x="7789" y="5005"/>
                    <a:pt x="7761" y="5031"/>
                    <a:pt x="7721" y="5058"/>
                  </a:cubicBezTo>
                  <a:cubicBezTo>
                    <a:pt x="7478" y="5240"/>
                    <a:pt x="7235" y="5392"/>
                    <a:pt x="6961" y="5483"/>
                  </a:cubicBezTo>
                  <a:cubicBezTo>
                    <a:pt x="5836" y="5970"/>
                    <a:pt x="4681" y="6395"/>
                    <a:pt x="3496" y="6730"/>
                  </a:cubicBezTo>
                  <a:cubicBezTo>
                    <a:pt x="1994" y="7171"/>
                    <a:pt x="877" y="7517"/>
                    <a:pt x="391" y="7778"/>
                  </a:cubicBezTo>
                  <a:lnTo>
                    <a:pt x="391" y="7778"/>
                  </a:lnTo>
                  <a:cubicBezTo>
                    <a:pt x="663" y="7431"/>
                    <a:pt x="1044" y="6294"/>
                    <a:pt x="2007" y="4936"/>
                  </a:cubicBezTo>
                  <a:cubicBezTo>
                    <a:pt x="2706" y="3964"/>
                    <a:pt x="3526" y="3052"/>
                    <a:pt x="4438" y="2292"/>
                  </a:cubicBezTo>
                  <a:cubicBezTo>
                    <a:pt x="4621" y="2140"/>
                    <a:pt x="4833" y="1988"/>
                    <a:pt x="5046" y="1927"/>
                  </a:cubicBezTo>
                  <a:cubicBezTo>
                    <a:pt x="5116" y="1904"/>
                    <a:pt x="5185" y="1894"/>
                    <a:pt x="5253" y="1894"/>
                  </a:cubicBezTo>
                  <a:close/>
                  <a:moveTo>
                    <a:pt x="5316" y="1"/>
                  </a:moveTo>
                  <a:cubicBezTo>
                    <a:pt x="5031" y="1"/>
                    <a:pt x="4746" y="46"/>
                    <a:pt x="4469" y="134"/>
                  </a:cubicBezTo>
                  <a:cubicBezTo>
                    <a:pt x="4013" y="316"/>
                    <a:pt x="3587" y="590"/>
                    <a:pt x="3222" y="924"/>
                  </a:cubicBezTo>
                  <a:cubicBezTo>
                    <a:pt x="2219" y="1866"/>
                    <a:pt x="1399" y="2991"/>
                    <a:pt x="791" y="4237"/>
                  </a:cubicBezTo>
                  <a:cubicBezTo>
                    <a:pt x="396" y="5058"/>
                    <a:pt x="122" y="5939"/>
                    <a:pt x="31" y="6851"/>
                  </a:cubicBezTo>
                  <a:cubicBezTo>
                    <a:pt x="0" y="7520"/>
                    <a:pt x="92" y="7885"/>
                    <a:pt x="213" y="7885"/>
                  </a:cubicBezTo>
                  <a:cubicBezTo>
                    <a:pt x="215" y="7885"/>
                    <a:pt x="217" y="7885"/>
                    <a:pt x="220" y="7886"/>
                  </a:cubicBezTo>
                  <a:lnTo>
                    <a:pt x="220" y="7886"/>
                  </a:lnTo>
                  <a:cubicBezTo>
                    <a:pt x="150" y="7940"/>
                    <a:pt x="117" y="7991"/>
                    <a:pt x="122" y="8037"/>
                  </a:cubicBezTo>
                  <a:cubicBezTo>
                    <a:pt x="157" y="8193"/>
                    <a:pt x="620" y="8280"/>
                    <a:pt x="1426" y="8280"/>
                  </a:cubicBezTo>
                  <a:cubicBezTo>
                    <a:pt x="2028" y="8280"/>
                    <a:pt x="2821" y="8232"/>
                    <a:pt x="3769" y="8128"/>
                  </a:cubicBezTo>
                  <a:cubicBezTo>
                    <a:pt x="5107" y="7946"/>
                    <a:pt x="6384" y="7642"/>
                    <a:pt x="7660" y="7186"/>
                  </a:cubicBezTo>
                  <a:cubicBezTo>
                    <a:pt x="8086" y="7064"/>
                    <a:pt x="8481" y="6851"/>
                    <a:pt x="8846" y="6608"/>
                  </a:cubicBezTo>
                  <a:cubicBezTo>
                    <a:pt x="9119" y="6395"/>
                    <a:pt x="9362" y="6152"/>
                    <a:pt x="9514" y="5879"/>
                  </a:cubicBezTo>
                  <a:cubicBezTo>
                    <a:pt x="9697" y="5514"/>
                    <a:pt x="9788" y="5088"/>
                    <a:pt x="9727" y="4693"/>
                  </a:cubicBezTo>
                  <a:cubicBezTo>
                    <a:pt x="9666" y="4420"/>
                    <a:pt x="9575" y="4146"/>
                    <a:pt x="9453" y="3872"/>
                  </a:cubicBezTo>
                  <a:cubicBezTo>
                    <a:pt x="9362" y="3690"/>
                    <a:pt x="9271" y="3508"/>
                    <a:pt x="9180" y="3325"/>
                  </a:cubicBezTo>
                  <a:cubicBezTo>
                    <a:pt x="8998" y="2900"/>
                    <a:pt x="8785" y="2505"/>
                    <a:pt x="8542" y="2110"/>
                  </a:cubicBezTo>
                  <a:cubicBezTo>
                    <a:pt x="8268" y="1684"/>
                    <a:pt x="7934" y="1319"/>
                    <a:pt x="7569" y="985"/>
                  </a:cubicBezTo>
                  <a:cubicBezTo>
                    <a:pt x="7387" y="803"/>
                    <a:pt x="7174" y="651"/>
                    <a:pt x="6961" y="529"/>
                  </a:cubicBezTo>
                  <a:cubicBezTo>
                    <a:pt x="6748" y="377"/>
                    <a:pt x="6505" y="255"/>
                    <a:pt x="6232" y="164"/>
                  </a:cubicBezTo>
                  <a:cubicBezTo>
                    <a:pt x="5932" y="54"/>
                    <a:pt x="5624" y="1"/>
                    <a:pt x="531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7"/>
            <p:cNvSpPr/>
            <p:nvPr/>
          </p:nvSpPr>
          <p:spPr>
            <a:xfrm>
              <a:off x="2247286" y="3907125"/>
              <a:ext cx="549853" cy="160227"/>
            </a:xfrm>
            <a:custGeom>
              <a:rect b="b" l="l" r="r" t="t"/>
              <a:pathLst>
                <a:path extrusionOk="0" h="7600" w="26081">
                  <a:moveTo>
                    <a:pt x="31" y="0"/>
                  </a:moveTo>
                  <a:lnTo>
                    <a:pt x="1" y="7386"/>
                  </a:lnTo>
                  <a:lnTo>
                    <a:pt x="26019" y="7599"/>
                  </a:lnTo>
                  <a:lnTo>
                    <a:pt x="26080" y="183"/>
                  </a:lnTo>
                  <a:lnTo>
                    <a:pt x="3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7"/>
            <p:cNvSpPr/>
            <p:nvPr/>
          </p:nvSpPr>
          <p:spPr>
            <a:xfrm>
              <a:off x="2448497" y="3908411"/>
              <a:ext cx="497315" cy="159573"/>
            </a:xfrm>
            <a:custGeom>
              <a:rect b="b" l="l" r="r" t="t"/>
              <a:pathLst>
                <a:path extrusionOk="0" h="7569" w="23589">
                  <a:moveTo>
                    <a:pt x="62" y="0"/>
                  </a:moveTo>
                  <a:lnTo>
                    <a:pt x="1" y="7386"/>
                  </a:lnTo>
                  <a:lnTo>
                    <a:pt x="23527" y="7569"/>
                  </a:lnTo>
                  <a:lnTo>
                    <a:pt x="23588" y="182"/>
                  </a:lnTo>
                  <a:lnTo>
                    <a:pt x="6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7"/>
            <p:cNvSpPr/>
            <p:nvPr/>
          </p:nvSpPr>
          <p:spPr>
            <a:xfrm>
              <a:off x="2732394" y="3910962"/>
              <a:ext cx="60886" cy="157022"/>
            </a:xfrm>
            <a:custGeom>
              <a:rect b="b" l="l" r="r" t="t"/>
              <a:pathLst>
                <a:path extrusionOk="0" h="7448" w="2888">
                  <a:moveTo>
                    <a:pt x="183" y="1"/>
                  </a:moveTo>
                  <a:lnTo>
                    <a:pt x="0" y="7387"/>
                  </a:lnTo>
                  <a:lnTo>
                    <a:pt x="2736" y="7448"/>
                  </a:lnTo>
                  <a:lnTo>
                    <a:pt x="2888" y="31"/>
                  </a:lnTo>
                  <a:lnTo>
                    <a:pt x="183"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7"/>
            <p:cNvSpPr/>
            <p:nvPr/>
          </p:nvSpPr>
          <p:spPr>
            <a:xfrm>
              <a:off x="2313295" y="3907758"/>
              <a:ext cx="69235" cy="156390"/>
            </a:xfrm>
            <a:custGeom>
              <a:rect b="b" l="l" r="r" t="t"/>
              <a:pathLst>
                <a:path extrusionOk="0" h="7418" w="3284">
                  <a:moveTo>
                    <a:pt x="183" y="1"/>
                  </a:moveTo>
                  <a:lnTo>
                    <a:pt x="0" y="7387"/>
                  </a:lnTo>
                  <a:lnTo>
                    <a:pt x="3010" y="7417"/>
                  </a:lnTo>
                  <a:lnTo>
                    <a:pt x="3283" y="61"/>
                  </a:lnTo>
                  <a:lnTo>
                    <a:pt x="183"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7"/>
            <p:cNvSpPr/>
            <p:nvPr/>
          </p:nvSpPr>
          <p:spPr>
            <a:xfrm>
              <a:off x="2993838" y="4304425"/>
              <a:ext cx="172413" cy="216623"/>
            </a:xfrm>
            <a:custGeom>
              <a:rect b="b" l="l" r="r" t="t"/>
              <a:pathLst>
                <a:path extrusionOk="0" h="10275" w="8178">
                  <a:moveTo>
                    <a:pt x="92" y="0"/>
                  </a:moveTo>
                  <a:lnTo>
                    <a:pt x="1" y="10213"/>
                  </a:lnTo>
                  <a:lnTo>
                    <a:pt x="8086" y="10274"/>
                  </a:lnTo>
                  <a:lnTo>
                    <a:pt x="8177" y="61"/>
                  </a:lnTo>
                  <a:lnTo>
                    <a:pt x="9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7"/>
            <p:cNvSpPr/>
            <p:nvPr/>
          </p:nvSpPr>
          <p:spPr>
            <a:xfrm>
              <a:off x="3069461" y="4312120"/>
              <a:ext cx="30127" cy="208928"/>
            </a:xfrm>
            <a:custGeom>
              <a:rect b="b" l="l" r="r" t="t"/>
              <a:pathLst>
                <a:path extrusionOk="0" h="9910" w="1429">
                  <a:moveTo>
                    <a:pt x="274" y="0"/>
                  </a:moveTo>
                  <a:lnTo>
                    <a:pt x="0" y="9879"/>
                  </a:lnTo>
                  <a:lnTo>
                    <a:pt x="1277" y="9909"/>
                  </a:lnTo>
                  <a:lnTo>
                    <a:pt x="142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7"/>
            <p:cNvSpPr/>
            <p:nvPr/>
          </p:nvSpPr>
          <p:spPr>
            <a:xfrm>
              <a:off x="2895805" y="4310834"/>
              <a:ext cx="270446" cy="209560"/>
            </a:xfrm>
            <a:custGeom>
              <a:rect b="b" l="l" r="r" t="t"/>
              <a:pathLst>
                <a:path extrusionOk="0" h="9940" w="12828">
                  <a:moveTo>
                    <a:pt x="91" y="0"/>
                  </a:moveTo>
                  <a:lnTo>
                    <a:pt x="0" y="9879"/>
                  </a:lnTo>
                  <a:lnTo>
                    <a:pt x="4651" y="9940"/>
                  </a:lnTo>
                  <a:lnTo>
                    <a:pt x="4712" y="1155"/>
                  </a:lnTo>
                  <a:lnTo>
                    <a:pt x="12827" y="92"/>
                  </a:lnTo>
                  <a:lnTo>
                    <a:pt x="4712" y="31"/>
                  </a:lnTo>
                  <a:lnTo>
                    <a:pt x="9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7"/>
            <p:cNvSpPr/>
            <p:nvPr/>
          </p:nvSpPr>
          <p:spPr>
            <a:xfrm>
              <a:off x="2917583" y="4310834"/>
              <a:ext cx="33353" cy="208928"/>
            </a:xfrm>
            <a:custGeom>
              <a:rect b="b" l="l" r="r" t="t"/>
              <a:pathLst>
                <a:path extrusionOk="0" h="9910" w="1582">
                  <a:moveTo>
                    <a:pt x="244" y="0"/>
                  </a:moveTo>
                  <a:lnTo>
                    <a:pt x="1" y="9909"/>
                  </a:lnTo>
                  <a:lnTo>
                    <a:pt x="1399" y="9909"/>
                  </a:lnTo>
                  <a:lnTo>
                    <a:pt x="158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7"/>
            <p:cNvSpPr/>
            <p:nvPr/>
          </p:nvSpPr>
          <p:spPr>
            <a:xfrm>
              <a:off x="2945791" y="4179490"/>
              <a:ext cx="84857" cy="75834"/>
            </a:xfrm>
            <a:custGeom>
              <a:rect b="b" l="l" r="r" t="t"/>
              <a:pathLst>
                <a:path extrusionOk="0" h="3597" w="4025">
                  <a:moveTo>
                    <a:pt x="1763" y="942"/>
                  </a:moveTo>
                  <a:cubicBezTo>
                    <a:pt x="1824" y="972"/>
                    <a:pt x="1915" y="1002"/>
                    <a:pt x="1976" y="1063"/>
                  </a:cubicBezTo>
                  <a:cubicBezTo>
                    <a:pt x="2371" y="1337"/>
                    <a:pt x="2705" y="1671"/>
                    <a:pt x="3009" y="2036"/>
                  </a:cubicBezTo>
                  <a:cubicBezTo>
                    <a:pt x="3398" y="2538"/>
                    <a:pt x="3631" y="2955"/>
                    <a:pt x="3775" y="3118"/>
                  </a:cubicBezTo>
                  <a:lnTo>
                    <a:pt x="3775" y="3118"/>
                  </a:lnTo>
                  <a:cubicBezTo>
                    <a:pt x="3552" y="3040"/>
                    <a:pt x="3090" y="2963"/>
                    <a:pt x="2492" y="2857"/>
                  </a:cubicBezTo>
                  <a:cubicBezTo>
                    <a:pt x="2006" y="2796"/>
                    <a:pt x="1550" y="2674"/>
                    <a:pt x="1064" y="2553"/>
                  </a:cubicBezTo>
                  <a:cubicBezTo>
                    <a:pt x="1035" y="2523"/>
                    <a:pt x="1006" y="2522"/>
                    <a:pt x="977" y="2495"/>
                  </a:cubicBezTo>
                  <a:lnTo>
                    <a:pt x="977" y="2495"/>
                  </a:lnTo>
                  <a:cubicBezTo>
                    <a:pt x="980" y="2476"/>
                    <a:pt x="988" y="2446"/>
                    <a:pt x="1003" y="2401"/>
                  </a:cubicBezTo>
                  <a:cubicBezTo>
                    <a:pt x="1064" y="2127"/>
                    <a:pt x="1155" y="1823"/>
                    <a:pt x="1277" y="1550"/>
                  </a:cubicBezTo>
                  <a:cubicBezTo>
                    <a:pt x="1337" y="1428"/>
                    <a:pt x="1398" y="1306"/>
                    <a:pt x="1459" y="1215"/>
                  </a:cubicBezTo>
                  <a:cubicBezTo>
                    <a:pt x="1520" y="1124"/>
                    <a:pt x="1581" y="1033"/>
                    <a:pt x="1672" y="972"/>
                  </a:cubicBezTo>
                  <a:cubicBezTo>
                    <a:pt x="1733" y="942"/>
                    <a:pt x="1733" y="942"/>
                    <a:pt x="1763" y="942"/>
                  </a:cubicBezTo>
                  <a:close/>
                  <a:moveTo>
                    <a:pt x="1710" y="0"/>
                  </a:moveTo>
                  <a:cubicBezTo>
                    <a:pt x="1516" y="0"/>
                    <a:pt x="1321" y="47"/>
                    <a:pt x="1155" y="151"/>
                  </a:cubicBezTo>
                  <a:cubicBezTo>
                    <a:pt x="973" y="273"/>
                    <a:pt x="790" y="455"/>
                    <a:pt x="669" y="638"/>
                  </a:cubicBezTo>
                  <a:cubicBezTo>
                    <a:pt x="547" y="790"/>
                    <a:pt x="456" y="972"/>
                    <a:pt x="365" y="1154"/>
                  </a:cubicBezTo>
                  <a:cubicBezTo>
                    <a:pt x="243" y="1489"/>
                    <a:pt x="122" y="1853"/>
                    <a:pt x="61" y="2188"/>
                  </a:cubicBezTo>
                  <a:cubicBezTo>
                    <a:pt x="30" y="2309"/>
                    <a:pt x="0" y="2431"/>
                    <a:pt x="30" y="2553"/>
                  </a:cubicBezTo>
                  <a:cubicBezTo>
                    <a:pt x="30" y="2705"/>
                    <a:pt x="61" y="2887"/>
                    <a:pt x="152" y="3009"/>
                  </a:cubicBezTo>
                  <a:cubicBezTo>
                    <a:pt x="304" y="3221"/>
                    <a:pt x="517" y="3373"/>
                    <a:pt x="790" y="3434"/>
                  </a:cubicBezTo>
                  <a:cubicBezTo>
                    <a:pt x="1214" y="3552"/>
                    <a:pt x="1639" y="3597"/>
                    <a:pt x="2077" y="3597"/>
                  </a:cubicBezTo>
                  <a:cubicBezTo>
                    <a:pt x="2204" y="3597"/>
                    <a:pt x="2332" y="3593"/>
                    <a:pt x="2462" y="3586"/>
                  </a:cubicBezTo>
                  <a:cubicBezTo>
                    <a:pt x="3374" y="3525"/>
                    <a:pt x="3921" y="3373"/>
                    <a:pt x="3921" y="3221"/>
                  </a:cubicBezTo>
                  <a:cubicBezTo>
                    <a:pt x="3921" y="3208"/>
                    <a:pt x="3915" y="3196"/>
                    <a:pt x="3902" y="3184"/>
                  </a:cubicBezTo>
                  <a:lnTo>
                    <a:pt x="3902" y="3184"/>
                  </a:lnTo>
                  <a:cubicBezTo>
                    <a:pt x="3986" y="3106"/>
                    <a:pt x="4025" y="2486"/>
                    <a:pt x="3617" y="1671"/>
                  </a:cubicBezTo>
                  <a:cubicBezTo>
                    <a:pt x="3344" y="1154"/>
                    <a:pt x="2979" y="698"/>
                    <a:pt x="2523" y="334"/>
                  </a:cubicBezTo>
                  <a:cubicBezTo>
                    <a:pt x="2371" y="182"/>
                    <a:pt x="2189" y="91"/>
                    <a:pt x="1976" y="30"/>
                  </a:cubicBezTo>
                  <a:cubicBezTo>
                    <a:pt x="1889" y="11"/>
                    <a:pt x="1799" y="0"/>
                    <a:pt x="171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7"/>
            <p:cNvSpPr/>
            <p:nvPr/>
          </p:nvSpPr>
          <p:spPr>
            <a:xfrm>
              <a:off x="3020929" y="4170340"/>
              <a:ext cx="97886" cy="81547"/>
            </a:xfrm>
            <a:custGeom>
              <a:rect b="b" l="l" r="r" t="t"/>
              <a:pathLst>
                <a:path extrusionOk="0" h="3868" w="4643">
                  <a:moveTo>
                    <a:pt x="3657" y="2324"/>
                  </a:moveTo>
                  <a:lnTo>
                    <a:pt x="3657" y="2324"/>
                  </a:lnTo>
                  <a:cubicBezTo>
                    <a:pt x="3665" y="2340"/>
                    <a:pt x="3670" y="2348"/>
                    <a:pt x="3670" y="2348"/>
                  </a:cubicBezTo>
                  <a:cubicBezTo>
                    <a:pt x="3670" y="2348"/>
                    <a:pt x="3655" y="2333"/>
                    <a:pt x="3657" y="2324"/>
                  </a:cubicBezTo>
                  <a:close/>
                  <a:moveTo>
                    <a:pt x="2561" y="958"/>
                  </a:moveTo>
                  <a:cubicBezTo>
                    <a:pt x="2599" y="958"/>
                    <a:pt x="2637" y="965"/>
                    <a:pt x="2667" y="980"/>
                  </a:cubicBezTo>
                  <a:cubicBezTo>
                    <a:pt x="2758" y="1041"/>
                    <a:pt x="2880" y="1102"/>
                    <a:pt x="2971" y="1193"/>
                  </a:cubicBezTo>
                  <a:cubicBezTo>
                    <a:pt x="3062" y="1284"/>
                    <a:pt x="3153" y="1406"/>
                    <a:pt x="3245" y="1528"/>
                  </a:cubicBezTo>
                  <a:cubicBezTo>
                    <a:pt x="3336" y="1680"/>
                    <a:pt x="3427" y="1801"/>
                    <a:pt x="3488" y="1984"/>
                  </a:cubicBezTo>
                  <a:cubicBezTo>
                    <a:pt x="3533" y="2097"/>
                    <a:pt x="3612" y="2244"/>
                    <a:pt x="3650" y="2311"/>
                  </a:cubicBezTo>
                  <a:lnTo>
                    <a:pt x="3650" y="2311"/>
                  </a:lnTo>
                  <a:cubicBezTo>
                    <a:pt x="3638" y="2319"/>
                    <a:pt x="3624" y="2334"/>
                    <a:pt x="3609" y="2348"/>
                  </a:cubicBezTo>
                  <a:cubicBezTo>
                    <a:pt x="3518" y="2409"/>
                    <a:pt x="3397" y="2500"/>
                    <a:pt x="3275" y="2531"/>
                  </a:cubicBezTo>
                  <a:cubicBezTo>
                    <a:pt x="2758" y="2774"/>
                    <a:pt x="2242" y="2956"/>
                    <a:pt x="1694" y="3108"/>
                  </a:cubicBezTo>
                  <a:cubicBezTo>
                    <a:pt x="1048" y="3317"/>
                    <a:pt x="558" y="3468"/>
                    <a:pt x="325" y="3592"/>
                  </a:cubicBezTo>
                  <a:lnTo>
                    <a:pt x="325" y="3592"/>
                  </a:lnTo>
                  <a:cubicBezTo>
                    <a:pt x="452" y="3418"/>
                    <a:pt x="657" y="2915"/>
                    <a:pt x="1087" y="2318"/>
                  </a:cubicBezTo>
                  <a:cubicBezTo>
                    <a:pt x="1391" y="1862"/>
                    <a:pt x="1755" y="1467"/>
                    <a:pt x="2181" y="1132"/>
                  </a:cubicBezTo>
                  <a:cubicBezTo>
                    <a:pt x="2242" y="1041"/>
                    <a:pt x="2363" y="1011"/>
                    <a:pt x="2454" y="980"/>
                  </a:cubicBezTo>
                  <a:cubicBezTo>
                    <a:pt x="2485" y="965"/>
                    <a:pt x="2523" y="958"/>
                    <a:pt x="2561" y="958"/>
                  </a:cubicBezTo>
                  <a:close/>
                  <a:moveTo>
                    <a:pt x="2576" y="0"/>
                  </a:moveTo>
                  <a:cubicBezTo>
                    <a:pt x="2432" y="0"/>
                    <a:pt x="2287" y="23"/>
                    <a:pt x="2150" y="69"/>
                  </a:cubicBezTo>
                  <a:cubicBezTo>
                    <a:pt x="1938" y="160"/>
                    <a:pt x="1755" y="281"/>
                    <a:pt x="1573" y="433"/>
                  </a:cubicBezTo>
                  <a:cubicBezTo>
                    <a:pt x="1117" y="889"/>
                    <a:pt x="752" y="1406"/>
                    <a:pt x="479" y="1953"/>
                  </a:cubicBezTo>
                  <a:cubicBezTo>
                    <a:pt x="1" y="2939"/>
                    <a:pt x="81" y="3602"/>
                    <a:pt x="228" y="3653"/>
                  </a:cubicBezTo>
                  <a:lnTo>
                    <a:pt x="228" y="3653"/>
                  </a:lnTo>
                  <a:cubicBezTo>
                    <a:pt x="187" y="3686"/>
                    <a:pt x="169" y="3717"/>
                    <a:pt x="175" y="3746"/>
                  </a:cubicBezTo>
                  <a:cubicBezTo>
                    <a:pt x="192" y="3817"/>
                    <a:pt x="414" y="3867"/>
                    <a:pt x="793" y="3867"/>
                  </a:cubicBezTo>
                  <a:cubicBezTo>
                    <a:pt x="1068" y="3867"/>
                    <a:pt x="1425" y="3841"/>
                    <a:pt x="1846" y="3777"/>
                  </a:cubicBezTo>
                  <a:cubicBezTo>
                    <a:pt x="2454" y="3686"/>
                    <a:pt x="3062" y="3564"/>
                    <a:pt x="3640" y="3351"/>
                  </a:cubicBezTo>
                  <a:cubicBezTo>
                    <a:pt x="3853" y="3291"/>
                    <a:pt x="4035" y="3199"/>
                    <a:pt x="4217" y="3078"/>
                  </a:cubicBezTo>
                  <a:cubicBezTo>
                    <a:pt x="4339" y="2987"/>
                    <a:pt x="4430" y="2865"/>
                    <a:pt x="4521" y="2743"/>
                  </a:cubicBezTo>
                  <a:cubicBezTo>
                    <a:pt x="4612" y="2561"/>
                    <a:pt x="4643" y="2348"/>
                    <a:pt x="4612" y="2166"/>
                  </a:cubicBezTo>
                  <a:cubicBezTo>
                    <a:pt x="4582" y="2044"/>
                    <a:pt x="4552" y="1892"/>
                    <a:pt x="4491" y="1801"/>
                  </a:cubicBezTo>
                  <a:lnTo>
                    <a:pt x="4369" y="1528"/>
                  </a:lnTo>
                  <a:cubicBezTo>
                    <a:pt x="4278" y="1345"/>
                    <a:pt x="4187" y="1132"/>
                    <a:pt x="4065" y="980"/>
                  </a:cubicBezTo>
                  <a:cubicBezTo>
                    <a:pt x="3944" y="768"/>
                    <a:pt x="3792" y="616"/>
                    <a:pt x="3609" y="464"/>
                  </a:cubicBezTo>
                  <a:cubicBezTo>
                    <a:pt x="3518" y="373"/>
                    <a:pt x="3427" y="312"/>
                    <a:pt x="3336" y="251"/>
                  </a:cubicBezTo>
                  <a:cubicBezTo>
                    <a:pt x="3214" y="160"/>
                    <a:pt x="3123" y="99"/>
                    <a:pt x="3002" y="69"/>
                  </a:cubicBezTo>
                  <a:cubicBezTo>
                    <a:pt x="2865" y="23"/>
                    <a:pt x="2720" y="0"/>
                    <a:pt x="257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7"/>
            <p:cNvSpPr/>
            <p:nvPr/>
          </p:nvSpPr>
          <p:spPr>
            <a:xfrm>
              <a:off x="2866310" y="4239069"/>
              <a:ext cx="251873" cy="73072"/>
            </a:xfrm>
            <a:custGeom>
              <a:rect b="b" l="l" r="r" t="t"/>
              <a:pathLst>
                <a:path extrusionOk="0" h="3466" w="11947">
                  <a:moveTo>
                    <a:pt x="31" y="0"/>
                  </a:moveTo>
                  <a:lnTo>
                    <a:pt x="1" y="3374"/>
                  </a:lnTo>
                  <a:lnTo>
                    <a:pt x="11916" y="3465"/>
                  </a:lnTo>
                  <a:lnTo>
                    <a:pt x="11946" y="91"/>
                  </a:lnTo>
                  <a:lnTo>
                    <a:pt x="3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7"/>
            <p:cNvSpPr/>
            <p:nvPr/>
          </p:nvSpPr>
          <p:spPr>
            <a:xfrm>
              <a:off x="2958588" y="4239702"/>
              <a:ext cx="227522" cy="73072"/>
            </a:xfrm>
            <a:custGeom>
              <a:rect b="b" l="l" r="r" t="t"/>
              <a:pathLst>
                <a:path extrusionOk="0" h="3466" w="10792">
                  <a:moveTo>
                    <a:pt x="31" y="1"/>
                  </a:moveTo>
                  <a:lnTo>
                    <a:pt x="1" y="3374"/>
                  </a:lnTo>
                  <a:lnTo>
                    <a:pt x="10761" y="3466"/>
                  </a:lnTo>
                  <a:lnTo>
                    <a:pt x="10791" y="92"/>
                  </a:lnTo>
                  <a:lnTo>
                    <a:pt x="3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7"/>
            <p:cNvSpPr/>
            <p:nvPr/>
          </p:nvSpPr>
          <p:spPr>
            <a:xfrm>
              <a:off x="3088035" y="4240988"/>
              <a:ext cx="28229" cy="71786"/>
            </a:xfrm>
            <a:custGeom>
              <a:rect b="b" l="l" r="r" t="t"/>
              <a:pathLst>
                <a:path extrusionOk="0" h="3405" w="1339">
                  <a:moveTo>
                    <a:pt x="92" y="0"/>
                  </a:moveTo>
                  <a:lnTo>
                    <a:pt x="1" y="3374"/>
                  </a:lnTo>
                  <a:lnTo>
                    <a:pt x="1278" y="3405"/>
                  </a:lnTo>
                  <a:lnTo>
                    <a:pt x="1338"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7"/>
            <p:cNvSpPr/>
            <p:nvPr/>
          </p:nvSpPr>
          <p:spPr>
            <a:xfrm>
              <a:off x="2897070" y="4239702"/>
              <a:ext cx="31434" cy="71153"/>
            </a:xfrm>
            <a:custGeom>
              <a:rect b="b" l="l" r="r" t="t"/>
              <a:pathLst>
                <a:path extrusionOk="0" h="3375" w="1491">
                  <a:moveTo>
                    <a:pt x="62" y="1"/>
                  </a:moveTo>
                  <a:lnTo>
                    <a:pt x="1" y="3374"/>
                  </a:lnTo>
                  <a:lnTo>
                    <a:pt x="1369" y="3374"/>
                  </a:lnTo>
                  <a:lnTo>
                    <a:pt x="149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7"/>
            <p:cNvSpPr/>
            <p:nvPr/>
          </p:nvSpPr>
          <p:spPr>
            <a:xfrm>
              <a:off x="1100862" y="1524571"/>
              <a:ext cx="946520" cy="1700746"/>
            </a:xfrm>
            <a:custGeom>
              <a:rect b="b" l="l" r="r" t="t"/>
              <a:pathLst>
                <a:path extrusionOk="0" h="80671" w="44896">
                  <a:moveTo>
                    <a:pt x="1" y="0"/>
                  </a:moveTo>
                  <a:lnTo>
                    <a:pt x="1" y="80670"/>
                  </a:lnTo>
                  <a:lnTo>
                    <a:pt x="44895" y="80670"/>
                  </a:lnTo>
                  <a:lnTo>
                    <a:pt x="4489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7"/>
            <p:cNvSpPr/>
            <p:nvPr/>
          </p:nvSpPr>
          <p:spPr>
            <a:xfrm>
              <a:off x="1138030" y="1573904"/>
              <a:ext cx="861916" cy="1600794"/>
            </a:xfrm>
            <a:custGeom>
              <a:rect b="b" l="l" r="r" t="t"/>
              <a:pathLst>
                <a:path extrusionOk="0" h="75930" w="40883">
                  <a:moveTo>
                    <a:pt x="1" y="1"/>
                  </a:moveTo>
                  <a:lnTo>
                    <a:pt x="1" y="75929"/>
                  </a:lnTo>
                  <a:lnTo>
                    <a:pt x="40883" y="75929"/>
                  </a:lnTo>
                  <a:lnTo>
                    <a:pt x="40883"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7"/>
            <p:cNvSpPr/>
            <p:nvPr/>
          </p:nvSpPr>
          <p:spPr>
            <a:xfrm>
              <a:off x="1138684" y="1573904"/>
              <a:ext cx="861262" cy="1114400"/>
            </a:xfrm>
            <a:custGeom>
              <a:rect b="b" l="l" r="r" t="t"/>
              <a:pathLst>
                <a:path extrusionOk="0" h="52859" w="40852">
                  <a:moveTo>
                    <a:pt x="0" y="1"/>
                  </a:moveTo>
                  <a:lnTo>
                    <a:pt x="0" y="52859"/>
                  </a:lnTo>
                  <a:lnTo>
                    <a:pt x="40852" y="882"/>
                  </a:lnTo>
                  <a:lnTo>
                    <a:pt x="4085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7"/>
            <p:cNvSpPr/>
            <p:nvPr/>
          </p:nvSpPr>
          <p:spPr>
            <a:xfrm>
              <a:off x="1138030" y="2034662"/>
              <a:ext cx="880511" cy="16676"/>
            </a:xfrm>
            <a:custGeom>
              <a:rect b="b" l="l" r="r" t="t"/>
              <a:pathLst>
                <a:path extrusionOk="0" h="791" w="41765">
                  <a:moveTo>
                    <a:pt x="1" y="0"/>
                  </a:moveTo>
                  <a:lnTo>
                    <a:pt x="1" y="791"/>
                  </a:lnTo>
                  <a:lnTo>
                    <a:pt x="41764" y="791"/>
                  </a:lnTo>
                  <a:lnTo>
                    <a:pt x="4176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7"/>
            <p:cNvSpPr/>
            <p:nvPr/>
          </p:nvSpPr>
          <p:spPr>
            <a:xfrm>
              <a:off x="1138030" y="2415307"/>
              <a:ext cx="880511" cy="17330"/>
            </a:xfrm>
            <a:custGeom>
              <a:rect b="b" l="l" r="r" t="t"/>
              <a:pathLst>
                <a:path extrusionOk="0" h="822" w="41765">
                  <a:moveTo>
                    <a:pt x="1" y="0"/>
                  </a:moveTo>
                  <a:lnTo>
                    <a:pt x="1" y="821"/>
                  </a:lnTo>
                  <a:lnTo>
                    <a:pt x="41764" y="821"/>
                  </a:lnTo>
                  <a:lnTo>
                    <a:pt x="4176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7"/>
            <p:cNvSpPr/>
            <p:nvPr/>
          </p:nvSpPr>
          <p:spPr>
            <a:xfrm>
              <a:off x="1138030" y="2796584"/>
              <a:ext cx="880511" cy="17330"/>
            </a:xfrm>
            <a:custGeom>
              <a:rect b="b" l="l" r="r" t="t"/>
              <a:pathLst>
                <a:path extrusionOk="0" h="822" w="41765">
                  <a:moveTo>
                    <a:pt x="1" y="1"/>
                  </a:moveTo>
                  <a:lnTo>
                    <a:pt x="1" y="821"/>
                  </a:lnTo>
                  <a:lnTo>
                    <a:pt x="41764" y="821"/>
                  </a:lnTo>
                  <a:lnTo>
                    <a:pt x="4176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7"/>
            <p:cNvSpPr/>
            <p:nvPr/>
          </p:nvSpPr>
          <p:spPr>
            <a:xfrm>
              <a:off x="1547515" y="2042990"/>
              <a:ext cx="42966" cy="1177205"/>
            </a:xfrm>
            <a:custGeom>
              <a:rect b="b" l="l" r="r" t="t"/>
              <a:pathLst>
                <a:path extrusionOk="0" h="55838" w="2038">
                  <a:moveTo>
                    <a:pt x="1" y="1"/>
                  </a:moveTo>
                  <a:lnTo>
                    <a:pt x="1" y="55837"/>
                  </a:lnTo>
                  <a:lnTo>
                    <a:pt x="2037" y="55837"/>
                  </a:lnTo>
                  <a:lnTo>
                    <a:pt x="203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7"/>
            <p:cNvSpPr/>
            <p:nvPr/>
          </p:nvSpPr>
          <p:spPr>
            <a:xfrm>
              <a:off x="1304013" y="1573904"/>
              <a:ext cx="19881" cy="469107"/>
            </a:xfrm>
            <a:custGeom>
              <a:rect b="b" l="l" r="r" t="t"/>
              <a:pathLst>
                <a:path extrusionOk="0" h="22251" w="943">
                  <a:moveTo>
                    <a:pt x="0" y="1"/>
                  </a:moveTo>
                  <a:lnTo>
                    <a:pt x="0" y="22251"/>
                  </a:lnTo>
                  <a:lnTo>
                    <a:pt x="943" y="22251"/>
                  </a:lnTo>
                  <a:lnTo>
                    <a:pt x="94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7"/>
            <p:cNvSpPr/>
            <p:nvPr/>
          </p:nvSpPr>
          <p:spPr>
            <a:xfrm>
              <a:off x="1474465" y="1573904"/>
              <a:ext cx="19248" cy="469107"/>
            </a:xfrm>
            <a:custGeom>
              <a:rect b="b" l="l" r="r" t="t"/>
              <a:pathLst>
                <a:path extrusionOk="0" h="22251" w="913">
                  <a:moveTo>
                    <a:pt x="1" y="1"/>
                  </a:moveTo>
                  <a:lnTo>
                    <a:pt x="1" y="22251"/>
                  </a:lnTo>
                  <a:lnTo>
                    <a:pt x="912" y="22251"/>
                  </a:lnTo>
                  <a:lnTo>
                    <a:pt x="91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7"/>
            <p:cNvSpPr/>
            <p:nvPr/>
          </p:nvSpPr>
          <p:spPr>
            <a:xfrm>
              <a:off x="1644284" y="1573904"/>
              <a:ext cx="19881" cy="469107"/>
            </a:xfrm>
            <a:custGeom>
              <a:rect b="b" l="l" r="r" t="t"/>
              <a:pathLst>
                <a:path extrusionOk="0" h="22251" w="943">
                  <a:moveTo>
                    <a:pt x="0" y="1"/>
                  </a:moveTo>
                  <a:lnTo>
                    <a:pt x="0" y="22251"/>
                  </a:lnTo>
                  <a:lnTo>
                    <a:pt x="943" y="22251"/>
                  </a:lnTo>
                  <a:lnTo>
                    <a:pt x="94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7"/>
            <p:cNvSpPr/>
            <p:nvPr/>
          </p:nvSpPr>
          <p:spPr>
            <a:xfrm>
              <a:off x="1814104" y="1573904"/>
              <a:ext cx="19881" cy="469107"/>
            </a:xfrm>
            <a:custGeom>
              <a:rect b="b" l="l" r="r" t="t"/>
              <a:pathLst>
                <a:path extrusionOk="0" h="22251" w="943">
                  <a:moveTo>
                    <a:pt x="0" y="1"/>
                  </a:moveTo>
                  <a:lnTo>
                    <a:pt x="0" y="22251"/>
                  </a:lnTo>
                  <a:lnTo>
                    <a:pt x="942" y="22251"/>
                  </a:lnTo>
                  <a:lnTo>
                    <a:pt x="94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7"/>
            <p:cNvSpPr/>
            <p:nvPr/>
          </p:nvSpPr>
          <p:spPr>
            <a:xfrm>
              <a:off x="1060489" y="1495730"/>
              <a:ext cx="40394" cy="1740487"/>
            </a:xfrm>
            <a:custGeom>
              <a:rect b="b" l="l" r="r" t="t"/>
              <a:pathLst>
                <a:path extrusionOk="0" h="82556" w="1916">
                  <a:moveTo>
                    <a:pt x="1" y="1"/>
                  </a:moveTo>
                  <a:lnTo>
                    <a:pt x="1" y="82555"/>
                  </a:lnTo>
                  <a:lnTo>
                    <a:pt x="1916" y="82555"/>
                  </a:lnTo>
                  <a:lnTo>
                    <a:pt x="191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7"/>
            <p:cNvSpPr/>
            <p:nvPr/>
          </p:nvSpPr>
          <p:spPr>
            <a:xfrm>
              <a:off x="2047360" y="1495730"/>
              <a:ext cx="39741" cy="1744956"/>
            </a:xfrm>
            <a:custGeom>
              <a:rect b="b" l="l" r="r" t="t"/>
              <a:pathLst>
                <a:path extrusionOk="0" h="82768" w="1885">
                  <a:moveTo>
                    <a:pt x="0" y="1"/>
                  </a:moveTo>
                  <a:lnTo>
                    <a:pt x="0" y="82038"/>
                  </a:lnTo>
                  <a:lnTo>
                    <a:pt x="1885" y="82768"/>
                  </a:lnTo>
                  <a:lnTo>
                    <a:pt x="188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7"/>
            <p:cNvSpPr/>
            <p:nvPr/>
          </p:nvSpPr>
          <p:spPr>
            <a:xfrm>
              <a:off x="1060489" y="1477789"/>
              <a:ext cx="1027266" cy="46803"/>
            </a:xfrm>
            <a:custGeom>
              <a:rect b="b" l="l" r="r" t="t"/>
              <a:pathLst>
                <a:path extrusionOk="0" h="2220" w="48726">
                  <a:moveTo>
                    <a:pt x="1" y="1"/>
                  </a:moveTo>
                  <a:lnTo>
                    <a:pt x="1" y="2219"/>
                  </a:lnTo>
                  <a:lnTo>
                    <a:pt x="48725" y="2219"/>
                  </a:lnTo>
                  <a:lnTo>
                    <a:pt x="4872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7"/>
            <p:cNvSpPr/>
            <p:nvPr/>
          </p:nvSpPr>
          <p:spPr>
            <a:xfrm>
              <a:off x="1032301" y="3246442"/>
              <a:ext cx="1082354" cy="42945"/>
            </a:xfrm>
            <a:custGeom>
              <a:rect b="b" l="l" r="r" t="t"/>
              <a:pathLst>
                <a:path extrusionOk="0" h="2037" w="51339">
                  <a:moveTo>
                    <a:pt x="0" y="0"/>
                  </a:moveTo>
                  <a:lnTo>
                    <a:pt x="0" y="2037"/>
                  </a:lnTo>
                  <a:lnTo>
                    <a:pt x="51339" y="2037"/>
                  </a:lnTo>
                  <a:lnTo>
                    <a:pt x="5133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7"/>
            <p:cNvSpPr/>
            <p:nvPr/>
          </p:nvSpPr>
          <p:spPr>
            <a:xfrm>
              <a:off x="1032301" y="3225296"/>
              <a:ext cx="1082354" cy="21167"/>
            </a:xfrm>
            <a:custGeom>
              <a:rect b="b" l="l" r="r" t="t"/>
              <a:pathLst>
                <a:path extrusionOk="0" h="1004" w="51339">
                  <a:moveTo>
                    <a:pt x="3253" y="0"/>
                  </a:moveTo>
                  <a:lnTo>
                    <a:pt x="0" y="1003"/>
                  </a:lnTo>
                  <a:lnTo>
                    <a:pt x="51339" y="1003"/>
                  </a:lnTo>
                  <a:lnTo>
                    <a:pt x="4814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7"/>
            <p:cNvSpPr/>
            <p:nvPr/>
          </p:nvSpPr>
          <p:spPr>
            <a:xfrm>
              <a:off x="1106638" y="4005665"/>
              <a:ext cx="115363" cy="223074"/>
            </a:xfrm>
            <a:custGeom>
              <a:rect b="b" l="l" r="r" t="t"/>
              <a:pathLst>
                <a:path extrusionOk="0" h="10581" w="5472">
                  <a:moveTo>
                    <a:pt x="2354" y="1"/>
                  </a:moveTo>
                  <a:cubicBezTo>
                    <a:pt x="1891" y="1"/>
                    <a:pt x="1440" y="190"/>
                    <a:pt x="1125" y="554"/>
                  </a:cubicBezTo>
                  <a:cubicBezTo>
                    <a:pt x="760" y="980"/>
                    <a:pt x="487" y="1527"/>
                    <a:pt x="396" y="2104"/>
                  </a:cubicBezTo>
                  <a:cubicBezTo>
                    <a:pt x="0" y="3989"/>
                    <a:pt x="547" y="5934"/>
                    <a:pt x="1095" y="7788"/>
                  </a:cubicBezTo>
                  <a:cubicBezTo>
                    <a:pt x="1307" y="8579"/>
                    <a:pt x="1581" y="9430"/>
                    <a:pt x="2189" y="10038"/>
                  </a:cubicBezTo>
                  <a:cubicBezTo>
                    <a:pt x="2517" y="10349"/>
                    <a:pt x="3039" y="10581"/>
                    <a:pt x="3560" y="10581"/>
                  </a:cubicBezTo>
                  <a:cubicBezTo>
                    <a:pt x="4005" y="10581"/>
                    <a:pt x="4450" y="10411"/>
                    <a:pt x="4772" y="9977"/>
                  </a:cubicBezTo>
                  <a:cubicBezTo>
                    <a:pt x="5228" y="9156"/>
                    <a:pt x="5472" y="8214"/>
                    <a:pt x="5411" y="7272"/>
                  </a:cubicBezTo>
                  <a:cubicBezTo>
                    <a:pt x="5380" y="5266"/>
                    <a:pt x="4924" y="3290"/>
                    <a:pt x="4073" y="1466"/>
                  </a:cubicBezTo>
                  <a:cubicBezTo>
                    <a:pt x="3769" y="858"/>
                    <a:pt x="3344" y="190"/>
                    <a:pt x="2706" y="38"/>
                  </a:cubicBezTo>
                  <a:cubicBezTo>
                    <a:pt x="2589" y="13"/>
                    <a:pt x="2471" y="1"/>
                    <a:pt x="2354" y="1"/>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7"/>
            <p:cNvSpPr/>
            <p:nvPr/>
          </p:nvSpPr>
          <p:spPr>
            <a:xfrm>
              <a:off x="1106638" y="4005665"/>
              <a:ext cx="115363" cy="223074"/>
            </a:xfrm>
            <a:custGeom>
              <a:rect b="b" l="l" r="r" t="t"/>
              <a:pathLst>
                <a:path extrusionOk="0" h="10581" w="5472">
                  <a:moveTo>
                    <a:pt x="2354" y="1"/>
                  </a:moveTo>
                  <a:cubicBezTo>
                    <a:pt x="1891" y="1"/>
                    <a:pt x="1440" y="190"/>
                    <a:pt x="1125" y="554"/>
                  </a:cubicBezTo>
                  <a:cubicBezTo>
                    <a:pt x="760" y="980"/>
                    <a:pt x="487" y="1527"/>
                    <a:pt x="396" y="2104"/>
                  </a:cubicBezTo>
                  <a:cubicBezTo>
                    <a:pt x="0" y="3989"/>
                    <a:pt x="547" y="5934"/>
                    <a:pt x="1095" y="7788"/>
                  </a:cubicBezTo>
                  <a:cubicBezTo>
                    <a:pt x="1307" y="8579"/>
                    <a:pt x="1581" y="9430"/>
                    <a:pt x="2189" y="10038"/>
                  </a:cubicBezTo>
                  <a:cubicBezTo>
                    <a:pt x="2517" y="10349"/>
                    <a:pt x="3039" y="10581"/>
                    <a:pt x="3560" y="10581"/>
                  </a:cubicBezTo>
                  <a:cubicBezTo>
                    <a:pt x="4005" y="10581"/>
                    <a:pt x="4450" y="10411"/>
                    <a:pt x="4772" y="9977"/>
                  </a:cubicBezTo>
                  <a:cubicBezTo>
                    <a:pt x="5228" y="9156"/>
                    <a:pt x="5472" y="8214"/>
                    <a:pt x="5411" y="7272"/>
                  </a:cubicBezTo>
                  <a:cubicBezTo>
                    <a:pt x="5380" y="5266"/>
                    <a:pt x="4924" y="3290"/>
                    <a:pt x="4073" y="1466"/>
                  </a:cubicBezTo>
                  <a:cubicBezTo>
                    <a:pt x="3769" y="858"/>
                    <a:pt x="3344" y="190"/>
                    <a:pt x="2706" y="38"/>
                  </a:cubicBezTo>
                  <a:cubicBezTo>
                    <a:pt x="2589" y="13"/>
                    <a:pt x="2471" y="1"/>
                    <a:pt x="23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7"/>
            <p:cNvSpPr/>
            <p:nvPr/>
          </p:nvSpPr>
          <p:spPr>
            <a:xfrm>
              <a:off x="1028464" y="4306554"/>
              <a:ext cx="155736" cy="94028"/>
            </a:xfrm>
            <a:custGeom>
              <a:rect b="b" l="l" r="r" t="t"/>
              <a:pathLst>
                <a:path extrusionOk="0" h="4460" w="7387">
                  <a:moveTo>
                    <a:pt x="3474" y="0"/>
                  </a:moveTo>
                  <a:cubicBezTo>
                    <a:pt x="3095" y="0"/>
                    <a:pt x="2715" y="37"/>
                    <a:pt x="2341" y="112"/>
                  </a:cubicBezTo>
                  <a:cubicBezTo>
                    <a:pt x="1672" y="173"/>
                    <a:pt x="1034" y="477"/>
                    <a:pt x="547" y="933"/>
                  </a:cubicBezTo>
                  <a:cubicBezTo>
                    <a:pt x="91" y="1419"/>
                    <a:pt x="0" y="2270"/>
                    <a:pt x="547" y="2696"/>
                  </a:cubicBezTo>
                  <a:cubicBezTo>
                    <a:pt x="840" y="2909"/>
                    <a:pt x="1180" y="3005"/>
                    <a:pt x="1526" y="3005"/>
                  </a:cubicBezTo>
                  <a:cubicBezTo>
                    <a:pt x="1575" y="3005"/>
                    <a:pt x="1623" y="3004"/>
                    <a:pt x="1672" y="3000"/>
                  </a:cubicBezTo>
                  <a:cubicBezTo>
                    <a:pt x="2048" y="3000"/>
                    <a:pt x="2439" y="2973"/>
                    <a:pt x="2819" y="2973"/>
                  </a:cubicBezTo>
                  <a:cubicBezTo>
                    <a:pt x="3423" y="2973"/>
                    <a:pt x="4003" y="3041"/>
                    <a:pt x="4468" y="3395"/>
                  </a:cubicBezTo>
                  <a:cubicBezTo>
                    <a:pt x="4894" y="3729"/>
                    <a:pt x="5198" y="4276"/>
                    <a:pt x="5714" y="4428"/>
                  </a:cubicBezTo>
                  <a:cubicBezTo>
                    <a:pt x="5808" y="4449"/>
                    <a:pt x="5902" y="4459"/>
                    <a:pt x="5995" y="4459"/>
                  </a:cubicBezTo>
                  <a:cubicBezTo>
                    <a:pt x="6441" y="4459"/>
                    <a:pt x="6856" y="4223"/>
                    <a:pt x="7082" y="3821"/>
                  </a:cubicBezTo>
                  <a:cubicBezTo>
                    <a:pt x="7325" y="3334"/>
                    <a:pt x="7386" y="2787"/>
                    <a:pt x="7234" y="2270"/>
                  </a:cubicBezTo>
                  <a:cubicBezTo>
                    <a:pt x="7082" y="1541"/>
                    <a:pt x="6626" y="903"/>
                    <a:pt x="5958" y="568"/>
                  </a:cubicBezTo>
                  <a:cubicBezTo>
                    <a:pt x="5179" y="189"/>
                    <a:pt x="4328" y="0"/>
                    <a:pt x="3474"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7"/>
            <p:cNvSpPr/>
            <p:nvPr/>
          </p:nvSpPr>
          <p:spPr>
            <a:xfrm>
              <a:off x="1227357" y="4070536"/>
              <a:ext cx="186243" cy="184767"/>
            </a:xfrm>
            <a:custGeom>
              <a:rect b="b" l="l" r="r" t="t"/>
              <a:pathLst>
                <a:path extrusionOk="0" h="8764" w="8834">
                  <a:moveTo>
                    <a:pt x="828" y="8211"/>
                  </a:moveTo>
                  <a:lnTo>
                    <a:pt x="828" y="8211"/>
                  </a:lnTo>
                  <a:cubicBezTo>
                    <a:pt x="842" y="8230"/>
                    <a:pt x="856" y="8249"/>
                    <a:pt x="870" y="8268"/>
                  </a:cubicBezTo>
                  <a:lnTo>
                    <a:pt x="828" y="8211"/>
                  </a:lnTo>
                  <a:close/>
                  <a:moveTo>
                    <a:pt x="7193" y="0"/>
                  </a:moveTo>
                  <a:cubicBezTo>
                    <a:pt x="6645" y="0"/>
                    <a:pt x="6129" y="91"/>
                    <a:pt x="5673" y="274"/>
                  </a:cubicBezTo>
                  <a:cubicBezTo>
                    <a:pt x="4396" y="699"/>
                    <a:pt x="3241" y="1398"/>
                    <a:pt x="2238" y="2280"/>
                  </a:cubicBezTo>
                  <a:cubicBezTo>
                    <a:pt x="1357" y="3009"/>
                    <a:pt x="718" y="3982"/>
                    <a:pt x="354" y="5046"/>
                  </a:cubicBezTo>
                  <a:cubicBezTo>
                    <a:pt x="0" y="6106"/>
                    <a:pt x="160" y="7279"/>
                    <a:pt x="806" y="8181"/>
                  </a:cubicBezTo>
                  <a:lnTo>
                    <a:pt x="806" y="8181"/>
                  </a:lnTo>
                  <a:cubicBezTo>
                    <a:pt x="797" y="8169"/>
                    <a:pt x="788" y="8158"/>
                    <a:pt x="779" y="8146"/>
                  </a:cubicBezTo>
                  <a:lnTo>
                    <a:pt x="779" y="8146"/>
                  </a:lnTo>
                  <a:lnTo>
                    <a:pt x="828" y="8211"/>
                  </a:lnTo>
                  <a:lnTo>
                    <a:pt x="828" y="8211"/>
                  </a:lnTo>
                  <a:cubicBezTo>
                    <a:pt x="820" y="8201"/>
                    <a:pt x="813" y="8191"/>
                    <a:pt x="806" y="8181"/>
                  </a:cubicBezTo>
                  <a:lnTo>
                    <a:pt x="806" y="8181"/>
                  </a:lnTo>
                  <a:cubicBezTo>
                    <a:pt x="1128" y="8586"/>
                    <a:pt x="1609" y="8763"/>
                    <a:pt x="2155" y="8763"/>
                  </a:cubicBezTo>
                  <a:cubicBezTo>
                    <a:pt x="2545" y="8763"/>
                    <a:pt x="2969" y="8673"/>
                    <a:pt x="3393" y="8511"/>
                  </a:cubicBezTo>
                  <a:cubicBezTo>
                    <a:pt x="4427" y="8116"/>
                    <a:pt x="5186" y="7265"/>
                    <a:pt x="5855" y="6414"/>
                  </a:cubicBezTo>
                  <a:cubicBezTo>
                    <a:pt x="6706" y="5319"/>
                    <a:pt x="7466" y="4164"/>
                    <a:pt x="8104" y="2979"/>
                  </a:cubicBezTo>
                  <a:cubicBezTo>
                    <a:pt x="8469" y="2310"/>
                    <a:pt x="8834" y="1489"/>
                    <a:pt x="8469" y="790"/>
                  </a:cubicBezTo>
                  <a:cubicBezTo>
                    <a:pt x="8196" y="334"/>
                    <a:pt x="7709" y="31"/>
                    <a:pt x="7193"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7"/>
            <p:cNvSpPr/>
            <p:nvPr/>
          </p:nvSpPr>
          <p:spPr>
            <a:xfrm>
              <a:off x="1101515" y="4335184"/>
              <a:ext cx="107036" cy="186496"/>
            </a:xfrm>
            <a:custGeom>
              <a:rect b="b" l="l" r="r" t="t"/>
              <a:pathLst>
                <a:path extrusionOk="0" h="8846" w="5077">
                  <a:moveTo>
                    <a:pt x="0" y="0"/>
                  </a:moveTo>
                  <a:cubicBezTo>
                    <a:pt x="152" y="31"/>
                    <a:pt x="304" y="61"/>
                    <a:pt x="456" y="61"/>
                  </a:cubicBezTo>
                  <a:cubicBezTo>
                    <a:pt x="851" y="122"/>
                    <a:pt x="1216" y="244"/>
                    <a:pt x="1581" y="426"/>
                  </a:cubicBezTo>
                  <a:cubicBezTo>
                    <a:pt x="2098" y="700"/>
                    <a:pt x="2553" y="1064"/>
                    <a:pt x="2918" y="1520"/>
                  </a:cubicBezTo>
                  <a:cubicBezTo>
                    <a:pt x="3344" y="2098"/>
                    <a:pt x="3708" y="2736"/>
                    <a:pt x="3982" y="3405"/>
                  </a:cubicBezTo>
                  <a:cubicBezTo>
                    <a:pt x="4225" y="4073"/>
                    <a:pt x="4438" y="4742"/>
                    <a:pt x="4620" y="5472"/>
                  </a:cubicBezTo>
                  <a:cubicBezTo>
                    <a:pt x="4712" y="6049"/>
                    <a:pt x="4803" y="6627"/>
                    <a:pt x="4864" y="7204"/>
                  </a:cubicBezTo>
                  <a:cubicBezTo>
                    <a:pt x="4924" y="7691"/>
                    <a:pt x="4955" y="8086"/>
                    <a:pt x="4985" y="8390"/>
                  </a:cubicBezTo>
                  <a:cubicBezTo>
                    <a:pt x="4985" y="8542"/>
                    <a:pt x="5015" y="8694"/>
                    <a:pt x="5046" y="8846"/>
                  </a:cubicBezTo>
                  <a:cubicBezTo>
                    <a:pt x="5076" y="8694"/>
                    <a:pt x="5046" y="8542"/>
                    <a:pt x="5046" y="8390"/>
                  </a:cubicBezTo>
                  <a:cubicBezTo>
                    <a:pt x="5046" y="8116"/>
                    <a:pt x="5015" y="7691"/>
                    <a:pt x="4985" y="7204"/>
                  </a:cubicBezTo>
                  <a:cubicBezTo>
                    <a:pt x="4955" y="6596"/>
                    <a:pt x="4864" y="6019"/>
                    <a:pt x="4742" y="5411"/>
                  </a:cubicBezTo>
                  <a:cubicBezTo>
                    <a:pt x="4590" y="4712"/>
                    <a:pt x="4408" y="4013"/>
                    <a:pt x="4134" y="3314"/>
                  </a:cubicBezTo>
                  <a:cubicBezTo>
                    <a:pt x="3860" y="2645"/>
                    <a:pt x="3496" y="2007"/>
                    <a:pt x="3040" y="1429"/>
                  </a:cubicBezTo>
                  <a:cubicBezTo>
                    <a:pt x="2645" y="943"/>
                    <a:pt x="2158" y="578"/>
                    <a:pt x="1611" y="304"/>
                  </a:cubicBezTo>
                  <a:cubicBezTo>
                    <a:pt x="1246" y="152"/>
                    <a:pt x="851" y="31"/>
                    <a:pt x="4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7"/>
            <p:cNvSpPr/>
            <p:nvPr/>
          </p:nvSpPr>
          <p:spPr>
            <a:xfrm>
              <a:off x="1159176" y="4086559"/>
              <a:ext cx="49375" cy="415262"/>
            </a:xfrm>
            <a:custGeom>
              <a:rect b="b" l="l" r="r" t="t"/>
              <a:pathLst>
                <a:path extrusionOk="0" h="19697" w="2342">
                  <a:moveTo>
                    <a:pt x="1" y="0"/>
                  </a:moveTo>
                  <a:cubicBezTo>
                    <a:pt x="1" y="61"/>
                    <a:pt x="31" y="122"/>
                    <a:pt x="31" y="182"/>
                  </a:cubicBezTo>
                  <a:cubicBezTo>
                    <a:pt x="92" y="334"/>
                    <a:pt x="122" y="517"/>
                    <a:pt x="183" y="760"/>
                  </a:cubicBezTo>
                  <a:cubicBezTo>
                    <a:pt x="244" y="1003"/>
                    <a:pt x="305" y="1307"/>
                    <a:pt x="396" y="1641"/>
                  </a:cubicBezTo>
                  <a:cubicBezTo>
                    <a:pt x="457" y="2006"/>
                    <a:pt x="548" y="2401"/>
                    <a:pt x="639" y="2827"/>
                  </a:cubicBezTo>
                  <a:cubicBezTo>
                    <a:pt x="1004" y="4590"/>
                    <a:pt x="1399" y="7052"/>
                    <a:pt x="1703" y="9787"/>
                  </a:cubicBezTo>
                  <a:cubicBezTo>
                    <a:pt x="2007" y="12493"/>
                    <a:pt x="2159" y="14985"/>
                    <a:pt x="2220" y="16778"/>
                  </a:cubicBezTo>
                  <a:cubicBezTo>
                    <a:pt x="2220" y="17690"/>
                    <a:pt x="2220" y="18420"/>
                    <a:pt x="2220" y="18906"/>
                  </a:cubicBezTo>
                  <a:lnTo>
                    <a:pt x="2220" y="19484"/>
                  </a:lnTo>
                  <a:cubicBezTo>
                    <a:pt x="2220" y="19544"/>
                    <a:pt x="2220" y="19636"/>
                    <a:pt x="2220" y="19696"/>
                  </a:cubicBezTo>
                  <a:cubicBezTo>
                    <a:pt x="2250" y="19636"/>
                    <a:pt x="2250" y="19575"/>
                    <a:pt x="2250" y="19484"/>
                  </a:cubicBezTo>
                  <a:cubicBezTo>
                    <a:pt x="2280" y="19332"/>
                    <a:pt x="2280" y="19149"/>
                    <a:pt x="2311" y="18906"/>
                  </a:cubicBezTo>
                  <a:cubicBezTo>
                    <a:pt x="2341" y="18420"/>
                    <a:pt x="2341" y="17690"/>
                    <a:pt x="2341" y="16778"/>
                  </a:cubicBezTo>
                  <a:cubicBezTo>
                    <a:pt x="2311" y="14985"/>
                    <a:pt x="2189" y="12493"/>
                    <a:pt x="1885" y="9757"/>
                  </a:cubicBezTo>
                  <a:cubicBezTo>
                    <a:pt x="1642" y="7417"/>
                    <a:pt x="1277" y="5106"/>
                    <a:pt x="761" y="2796"/>
                  </a:cubicBezTo>
                  <a:cubicBezTo>
                    <a:pt x="670" y="2371"/>
                    <a:pt x="578" y="1976"/>
                    <a:pt x="487" y="1641"/>
                  </a:cubicBezTo>
                  <a:cubicBezTo>
                    <a:pt x="396" y="1277"/>
                    <a:pt x="305" y="973"/>
                    <a:pt x="244" y="729"/>
                  </a:cubicBezTo>
                  <a:cubicBezTo>
                    <a:pt x="183" y="517"/>
                    <a:pt x="122" y="334"/>
                    <a:pt x="92" y="182"/>
                  </a:cubicBezTo>
                  <a:cubicBezTo>
                    <a:pt x="62" y="122"/>
                    <a:pt x="31" y="6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7"/>
            <p:cNvSpPr/>
            <p:nvPr/>
          </p:nvSpPr>
          <p:spPr>
            <a:xfrm>
              <a:off x="1205325" y="4117950"/>
              <a:ext cx="135877" cy="283264"/>
            </a:xfrm>
            <a:custGeom>
              <a:rect b="b" l="l" r="r" t="t"/>
              <a:pathLst>
                <a:path extrusionOk="0" h="13436" w="6445">
                  <a:moveTo>
                    <a:pt x="6444" y="0"/>
                  </a:moveTo>
                  <a:cubicBezTo>
                    <a:pt x="6262" y="92"/>
                    <a:pt x="6079" y="213"/>
                    <a:pt x="5927" y="335"/>
                  </a:cubicBezTo>
                  <a:lnTo>
                    <a:pt x="5654" y="517"/>
                  </a:lnTo>
                  <a:cubicBezTo>
                    <a:pt x="5563" y="578"/>
                    <a:pt x="5472" y="669"/>
                    <a:pt x="5380" y="760"/>
                  </a:cubicBezTo>
                  <a:cubicBezTo>
                    <a:pt x="5107" y="943"/>
                    <a:pt x="4894" y="1155"/>
                    <a:pt x="4681" y="1399"/>
                  </a:cubicBezTo>
                  <a:cubicBezTo>
                    <a:pt x="3435" y="2736"/>
                    <a:pt x="2432" y="4286"/>
                    <a:pt x="1733" y="5958"/>
                  </a:cubicBezTo>
                  <a:cubicBezTo>
                    <a:pt x="1034" y="7630"/>
                    <a:pt x="517" y="9393"/>
                    <a:pt x="213" y="11186"/>
                  </a:cubicBezTo>
                  <a:cubicBezTo>
                    <a:pt x="122" y="11855"/>
                    <a:pt x="61" y="12432"/>
                    <a:pt x="31" y="12827"/>
                  </a:cubicBezTo>
                  <a:cubicBezTo>
                    <a:pt x="0" y="13010"/>
                    <a:pt x="0" y="13222"/>
                    <a:pt x="31" y="13435"/>
                  </a:cubicBezTo>
                  <a:cubicBezTo>
                    <a:pt x="61" y="13222"/>
                    <a:pt x="91" y="13040"/>
                    <a:pt x="91" y="12827"/>
                  </a:cubicBezTo>
                  <a:cubicBezTo>
                    <a:pt x="122" y="12463"/>
                    <a:pt x="213" y="11885"/>
                    <a:pt x="335" y="11216"/>
                  </a:cubicBezTo>
                  <a:cubicBezTo>
                    <a:pt x="456" y="10517"/>
                    <a:pt x="639" y="9727"/>
                    <a:pt x="912" y="8845"/>
                  </a:cubicBezTo>
                  <a:cubicBezTo>
                    <a:pt x="1186" y="7903"/>
                    <a:pt x="1520" y="6961"/>
                    <a:pt x="1915" y="6049"/>
                  </a:cubicBezTo>
                  <a:cubicBezTo>
                    <a:pt x="2584" y="4377"/>
                    <a:pt x="3557" y="2827"/>
                    <a:pt x="4772" y="1490"/>
                  </a:cubicBezTo>
                  <a:cubicBezTo>
                    <a:pt x="5289" y="943"/>
                    <a:pt x="5836" y="456"/>
                    <a:pt x="64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7"/>
            <p:cNvSpPr/>
            <p:nvPr/>
          </p:nvSpPr>
          <p:spPr>
            <a:xfrm>
              <a:off x="3419979" y="2683813"/>
              <a:ext cx="404383" cy="226152"/>
            </a:xfrm>
            <a:custGeom>
              <a:rect b="b" l="l" r="r" t="t"/>
              <a:pathLst>
                <a:path extrusionOk="0" h="10727" w="19181">
                  <a:moveTo>
                    <a:pt x="3770" y="0"/>
                  </a:moveTo>
                  <a:lnTo>
                    <a:pt x="1" y="3313"/>
                  </a:lnTo>
                  <a:cubicBezTo>
                    <a:pt x="1" y="3313"/>
                    <a:pt x="10385" y="10727"/>
                    <a:pt x="14469" y="10727"/>
                  </a:cubicBezTo>
                  <a:cubicBezTo>
                    <a:pt x="14854" y="10727"/>
                    <a:pt x="15183" y="10661"/>
                    <a:pt x="15442" y="10517"/>
                  </a:cubicBezTo>
                  <a:cubicBezTo>
                    <a:pt x="18451" y="8845"/>
                    <a:pt x="19181" y="3100"/>
                    <a:pt x="19181" y="3100"/>
                  </a:cubicBezTo>
                  <a:lnTo>
                    <a:pt x="13588" y="1216"/>
                  </a:lnTo>
                  <a:cubicBezTo>
                    <a:pt x="13588" y="1216"/>
                    <a:pt x="12852" y="4593"/>
                    <a:pt x="11975" y="4593"/>
                  </a:cubicBezTo>
                  <a:cubicBezTo>
                    <a:pt x="11925" y="4593"/>
                    <a:pt x="11875" y="4582"/>
                    <a:pt x="11825" y="4559"/>
                  </a:cubicBezTo>
                  <a:cubicBezTo>
                    <a:pt x="10883" y="4134"/>
                    <a:pt x="3770" y="0"/>
                    <a:pt x="3770" y="0"/>
                  </a:cubicBezTo>
                  <a:close/>
                </a:path>
              </a:pathLst>
            </a:custGeom>
            <a:solidFill>
              <a:srgbClr val="FF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7"/>
            <p:cNvSpPr/>
            <p:nvPr/>
          </p:nvSpPr>
          <p:spPr>
            <a:xfrm>
              <a:off x="3296941" y="2598303"/>
              <a:ext cx="202518" cy="155378"/>
            </a:xfrm>
            <a:custGeom>
              <a:rect b="b" l="l" r="r" t="t"/>
              <a:pathLst>
                <a:path extrusionOk="0" h="7370" w="9606">
                  <a:moveTo>
                    <a:pt x="7026" y="1"/>
                  </a:moveTo>
                  <a:cubicBezTo>
                    <a:pt x="6939" y="1"/>
                    <a:pt x="6851" y="33"/>
                    <a:pt x="6779" y="105"/>
                  </a:cubicBezTo>
                  <a:cubicBezTo>
                    <a:pt x="6536" y="348"/>
                    <a:pt x="6414" y="1351"/>
                    <a:pt x="6779" y="2476"/>
                  </a:cubicBezTo>
                  <a:cubicBezTo>
                    <a:pt x="6914" y="2869"/>
                    <a:pt x="6819" y="3008"/>
                    <a:pt x="6614" y="3008"/>
                  </a:cubicBezTo>
                  <a:cubicBezTo>
                    <a:pt x="6215" y="3008"/>
                    <a:pt x="5397" y="2483"/>
                    <a:pt x="5016" y="2263"/>
                  </a:cubicBezTo>
                  <a:cubicBezTo>
                    <a:pt x="4434" y="1914"/>
                    <a:pt x="2712" y="980"/>
                    <a:pt x="2351" y="980"/>
                  </a:cubicBezTo>
                  <a:cubicBezTo>
                    <a:pt x="2335" y="980"/>
                    <a:pt x="2321" y="982"/>
                    <a:pt x="2311" y="986"/>
                  </a:cubicBezTo>
                  <a:cubicBezTo>
                    <a:pt x="1946" y="1108"/>
                    <a:pt x="2007" y="1533"/>
                    <a:pt x="2615" y="1868"/>
                  </a:cubicBezTo>
                  <a:cubicBezTo>
                    <a:pt x="3223" y="2232"/>
                    <a:pt x="4895" y="3357"/>
                    <a:pt x="4712" y="3661"/>
                  </a:cubicBezTo>
                  <a:cubicBezTo>
                    <a:pt x="4696" y="3684"/>
                    <a:pt x="4664" y="3695"/>
                    <a:pt x="4619" y="3695"/>
                  </a:cubicBezTo>
                  <a:cubicBezTo>
                    <a:pt x="4070" y="3695"/>
                    <a:pt x="1551" y="2111"/>
                    <a:pt x="1551" y="2111"/>
                  </a:cubicBezTo>
                  <a:cubicBezTo>
                    <a:pt x="1551" y="2111"/>
                    <a:pt x="1248" y="1841"/>
                    <a:pt x="993" y="1841"/>
                  </a:cubicBezTo>
                  <a:cubicBezTo>
                    <a:pt x="905" y="1841"/>
                    <a:pt x="823" y="1873"/>
                    <a:pt x="761" y="1959"/>
                  </a:cubicBezTo>
                  <a:cubicBezTo>
                    <a:pt x="305" y="2567"/>
                    <a:pt x="3588" y="4299"/>
                    <a:pt x="3892" y="4451"/>
                  </a:cubicBezTo>
                  <a:cubicBezTo>
                    <a:pt x="4066" y="4551"/>
                    <a:pt x="3975" y="4794"/>
                    <a:pt x="3802" y="4794"/>
                  </a:cubicBezTo>
                  <a:cubicBezTo>
                    <a:pt x="3764" y="4794"/>
                    <a:pt x="3722" y="4782"/>
                    <a:pt x="3679" y="4755"/>
                  </a:cubicBezTo>
                  <a:cubicBezTo>
                    <a:pt x="3472" y="4652"/>
                    <a:pt x="1532" y="3342"/>
                    <a:pt x="674" y="3342"/>
                  </a:cubicBezTo>
                  <a:cubicBezTo>
                    <a:pt x="522" y="3342"/>
                    <a:pt x="404" y="3383"/>
                    <a:pt x="335" y="3479"/>
                  </a:cubicBezTo>
                  <a:cubicBezTo>
                    <a:pt x="1" y="3935"/>
                    <a:pt x="3010" y="4907"/>
                    <a:pt x="3375" y="5606"/>
                  </a:cubicBezTo>
                  <a:cubicBezTo>
                    <a:pt x="3433" y="5722"/>
                    <a:pt x="3404" y="5769"/>
                    <a:pt x="3315" y="5769"/>
                  </a:cubicBezTo>
                  <a:cubicBezTo>
                    <a:pt x="2955" y="5769"/>
                    <a:pt x="1609" y="5008"/>
                    <a:pt x="1041" y="5008"/>
                  </a:cubicBezTo>
                  <a:cubicBezTo>
                    <a:pt x="940" y="5008"/>
                    <a:pt x="863" y="5032"/>
                    <a:pt x="822" y="5090"/>
                  </a:cubicBezTo>
                  <a:cubicBezTo>
                    <a:pt x="700" y="5272"/>
                    <a:pt x="639" y="5393"/>
                    <a:pt x="2250" y="6153"/>
                  </a:cubicBezTo>
                  <a:cubicBezTo>
                    <a:pt x="3436" y="6609"/>
                    <a:pt x="4621" y="7035"/>
                    <a:pt x="5837" y="7369"/>
                  </a:cubicBezTo>
                  <a:lnTo>
                    <a:pt x="9606" y="4056"/>
                  </a:lnTo>
                  <a:cubicBezTo>
                    <a:pt x="9028" y="3783"/>
                    <a:pt x="8542" y="3387"/>
                    <a:pt x="8177" y="2871"/>
                  </a:cubicBezTo>
                  <a:cubicBezTo>
                    <a:pt x="8117" y="2779"/>
                    <a:pt x="8025" y="2658"/>
                    <a:pt x="7934" y="2536"/>
                  </a:cubicBezTo>
                  <a:cubicBezTo>
                    <a:pt x="7782" y="2263"/>
                    <a:pt x="7630" y="1959"/>
                    <a:pt x="7569" y="1624"/>
                  </a:cubicBezTo>
                  <a:cubicBezTo>
                    <a:pt x="7448" y="1260"/>
                    <a:pt x="7417" y="834"/>
                    <a:pt x="7417" y="439"/>
                  </a:cubicBezTo>
                  <a:cubicBezTo>
                    <a:pt x="7439" y="182"/>
                    <a:pt x="7234" y="1"/>
                    <a:pt x="7026" y="1"/>
                  </a:cubicBezTo>
                  <a:close/>
                </a:path>
              </a:pathLst>
            </a:custGeom>
            <a:solidFill>
              <a:srgbClr val="FF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7"/>
            <p:cNvSpPr/>
            <p:nvPr/>
          </p:nvSpPr>
          <p:spPr>
            <a:xfrm>
              <a:off x="3885227" y="4415277"/>
              <a:ext cx="255710" cy="115574"/>
            </a:xfrm>
            <a:custGeom>
              <a:rect b="b" l="l" r="r" t="t"/>
              <a:pathLst>
                <a:path extrusionOk="0" h="5482" w="12129">
                  <a:moveTo>
                    <a:pt x="12006" y="1"/>
                  </a:moveTo>
                  <a:lnTo>
                    <a:pt x="5471" y="123"/>
                  </a:lnTo>
                  <a:lnTo>
                    <a:pt x="5532" y="3618"/>
                  </a:lnTo>
                  <a:cubicBezTo>
                    <a:pt x="5532" y="3618"/>
                    <a:pt x="0" y="4986"/>
                    <a:pt x="1338" y="5351"/>
                  </a:cubicBezTo>
                  <a:cubicBezTo>
                    <a:pt x="1681" y="5445"/>
                    <a:pt x="2516" y="5481"/>
                    <a:pt x="3578" y="5481"/>
                  </a:cubicBezTo>
                  <a:cubicBezTo>
                    <a:pt x="6278" y="5481"/>
                    <a:pt x="10446" y="5247"/>
                    <a:pt x="11733" y="5138"/>
                  </a:cubicBezTo>
                  <a:lnTo>
                    <a:pt x="12128" y="5107"/>
                  </a:lnTo>
                  <a:lnTo>
                    <a:pt x="12006"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7"/>
            <p:cNvSpPr/>
            <p:nvPr/>
          </p:nvSpPr>
          <p:spPr>
            <a:xfrm>
              <a:off x="3903801" y="4507555"/>
              <a:ext cx="237136" cy="22896"/>
            </a:xfrm>
            <a:custGeom>
              <a:rect b="b" l="l" r="r" t="t"/>
              <a:pathLst>
                <a:path extrusionOk="0" h="1086" w="11248">
                  <a:moveTo>
                    <a:pt x="1946" y="1"/>
                  </a:moveTo>
                  <a:cubicBezTo>
                    <a:pt x="1946" y="1"/>
                    <a:pt x="1" y="609"/>
                    <a:pt x="244" y="913"/>
                  </a:cubicBezTo>
                  <a:cubicBezTo>
                    <a:pt x="339" y="1031"/>
                    <a:pt x="1532" y="1085"/>
                    <a:pt x="3147" y="1085"/>
                  </a:cubicBezTo>
                  <a:cubicBezTo>
                    <a:pt x="5678" y="1085"/>
                    <a:pt x="9244" y="953"/>
                    <a:pt x="11247" y="730"/>
                  </a:cubicBezTo>
                  <a:lnTo>
                    <a:pt x="11247" y="578"/>
                  </a:lnTo>
                  <a:lnTo>
                    <a:pt x="2554" y="822"/>
                  </a:lnTo>
                  <a:cubicBezTo>
                    <a:pt x="2554" y="822"/>
                    <a:pt x="2311"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7"/>
            <p:cNvSpPr/>
            <p:nvPr/>
          </p:nvSpPr>
          <p:spPr>
            <a:xfrm>
              <a:off x="3918538" y="4519741"/>
              <a:ext cx="222399" cy="5629"/>
            </a:xfrm>
            <a:custGeom>
              <a:rect b="b" l="l" r="r" t="t"/>
              <a:pathLst>
                <a:path extrusionOk="0" h="267" w="10549">
                  <a:moveTo>
                    <a:pt x="10214" y="0"/>
                  </a:moveTo>
                  <a:lnTo>
                    <a:pt x="9028" y="61"/>
                  </a:lnTo>
                  <a:cubicBezTo>
                    <a:pt x="8025" y="92"/>
                    <a:pt x="6657" y="152"/>
                    <a:pt x="5107" y="183"/>
                  </a:cubicBezTo>
                  <a:cubicBezTo>
                    <a:pt x="3587" y="213"/>
                    <a:pt x="2189" y="213"/>
                    <a:pt x="1186" y="213"/>
                  </a:cubicBezTo>
                  <a:lnTo>
                    <a:pt x="1" y="213"/>
                  </a:lnTo>
                  <a:lnTo>
                    <a:pt x="1186" y="244"/>
                  </a:lnTo>
                  <a:cubicBezTo>
                    <a:pt x="1688" y="259"/>
                    <a:pt x="2288" y="266"/>
                    <a:pt x="2953" y="266"/>
                  </a:cubicBezTo>
                  <a:cubicBezTo>
                    <a:pt x="3618" y="266"/>
                    <a:pt x="4347" y="259"/>
                    <a:pt x="5107" y="244"/>
                  </a:cubicBezTo>
                  <a:cubicBezTo>
                    <a:pt x="6657" y="213"/>
                    <a:pt x="8025" y="152"/>
                    <a:pt x="9028" y="92"/>
                  </a:cubicBezTo>
                  <a:lnTo>
                    <a:pt x="10244" y="31"/>
                  </a:lnTo>
                  <a:lnTo>
                    <a:pt x="1054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7"/>
            <p:cNvSpPr/>
            <p:nvPr/>
          </p:nvSpPr>
          <p:spPr>
            <a:xfrm>
              <a:off x="3943542" y="4505636"/>
              <a:ext cx="14104" cy="21820"/>
            </a:xfrm>
            <a:custGeom>
              <a:rect b="b" l="l" r="r" t="t"/>
              <a:pathLst>
                <a:path extrusionOk="0" h="1035" w="669">
                  <a:moveTo>
                    <a:pt x="0" y="1"/>
                  </a:moveTo>
                  <a:lnTo>
                    <a:pt x="0" y="1"/>
                  </a:lnTo>
                  <a:cubicBezTo>
                    <a:pt x="152" y="153"/>
                    <a:pt x="304" y="305"/>
                    <a:pt x="426" y="457"/>
                  </a:cubicBezTo>
                  <a:cubicBezTo>
                    <a:pt x="517" y="639"/>
                    <a:pt x="608" y="821"/>
                    <a:pt x="669" y="1034"/>
                  </a:cubicBezTo>
                  <a:cubicBezTo>
                    <a:pt x="669" y="578"/>
                    <a:pt x="426" y="183"/>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7"/>
            <p:cNvSpPr/>
            <p:nvPr/>
          </p:nvSpPr>
          <p:spPr>
            <a:xfrm>
              <a:off x="3989670" y="4494104"/>
              <a:ext cx="8349" cy="11553"/>
            </a:xfrm>
            <a:custGeom>
              <a:rect b="b" l="l" r="r" t="t"/>
              <a:pathLst>
                <a:path extrusionOk="0" h="548" w="396">
                  <a:moveTo>
                    <a:pt x="31" y="1"/>
                  </a:moveTo>
                  <a:cubicBezTo>
                    <a:pt x="1" y="31"/>
                    <a:pt x="61" y="153"/>
                    <a:pt x="183" y="305"/>
                  </a:cubicBezTo>
                  <a:cubicBezTo>
                    <a:pt x="274" y="457"/>
                    <a:pt x="396" y="548"/>
                    <a:pt x="396" y="548"/>
                  </a:cubicBezTo>
                  <a:cubicBezTo>
                    <a:pt x="396" y="548"/>
                    <a:pt x="335" y="396"/>
                    <a:pt x="244" y="274"/>
                  </a:cubicBezTo>
                  <a:cubicBezTo>
                    <a:pt x="153" y="122"/>
                    <a:pt x="61"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7"/>
            <p:cNvSpPr/>
            <p:nvPr/>
          </p:nvSpPr>
          <p:spPr>
            <a:xfrm>
              <a:off x="3999284" y="4492017"/>
              <a:ext cx="9635" cy="7885"/>
            </a:xfrm>
            <a:custGeom>
              <a:rect b="b" l="l" r="r" t="t"/>
              <a:pathLst>
                <a:path extrusionOk="0" h="374" w="457">
                  <a:moveTo>
                    <a:pt x="41" y="1"/>
                  </a:moveTo>
                  <a:cubicBezTo>
                    <a:pt x="35" y="1"/>
                    <a:pt x="31" y="3"/>
                    <a:pt x="31" y="8"/>
                  </a:cubicBezTo>
                  <a:cubicBezTo>
                    <a:pt x="1" y="8"/>
                    <a:pt x="92" y="100"/>
                    <a:pt x="213" y="221"/>
                  </a:cubicBezTo>
                  <a:cubicBezTo>
                    <a:pt x="335" y="312"/>
                    <a:pt x="457" y="373"/>
                    <a:pt x="457" y="373"/>
                  </a:cubicBezTo>
                  <a:cubicBezTo>
                    <a:pt x="457" y="343"/>
                    <a:pt x="365" y="252"/>
                    <a:pt x="274" y="160"/>
                  </a:cubicBezTo>
                  <a:cubicBezTo>
                    <a:pt x="173" y="60"/>
                    <a:pt x="73" y="1"/>
                    <a:pt x="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7"/>
            <p:cNvSpPr/>
            <p:nvPr/>
          </p:nvSpPr>
          <p:spPr>
            <a:xfrm>
              <a:off x="4001202" y="4482720"/>
              <a:ext cx="14758" cy="7526"/>
            </a:xfrm>
            <a:custGeom>
              <a:rect b="b" l="l" r="r" t="t"/>
              <a:pathLst>
                <a:path extrusionOk="0" h="357" w="700">
                  <a:moveTo>
                    <a:pt x="174" y="0"/>
                  </a:moveTo>
                  <a:cubicBezTo>
                    <a:pt x="88" y="0"/>
                    <a:pt x="1" y="62"/>
                    <a:pt x="1" y="176"/>
                  </a:cubicBezTo>
                  <a:cubicBezTo>
                    <a:pt x="1" y="294"/>
                    <a:pt x="95" y="356"/>
                    <a:pt x="184" y="356"/>
                  </a:cubicBezTo>
                  <a:cubicBezTo>
                    <a:pt x="255" y="356"/>
                    <a:pt x="322" y="317"/>
                    <a:pt x="335" y="237"/>
                  </a:cubicBezTo>
                  <a:cubicBezTo>
                    <a:pt x="457" y="237"/>
                    <a:pt x="578" y="206"/>
                    <a:pt x="700" y="176"/>
                  </a:cubicBezTo>
                  <a:cubicBezTo>
                    <a:pt x="614" y="154"/>
                    <a:pt x="528" y="133"/>
                    <a:pt x="442" y="133"/>
                  </a:cubicBezTo>
                  <a:cubicBezTo>
                    <a:pt x="406" y="133"/>
                    <a:pt x="371" y="137"/>
                    <a:pt x="335" y="145"/>
                  </a:cubicBezTo>
                  <a:cubicBezTo>
                    <a:pt x="321" y="47"/>
                    <a:pt x="248" y="0"/>
                    <a:pt x="1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7"/>
            <p:cNvSpPr/>
            <p:nvPr/>
          </p:nvSpPr>
          <p:spPr>
            <a:xfrm>
              <a:off x="4001856" y="4477449"/>
              <a:ext cx="16044" cy="2361"/>
            </a:xfrm>
            <a:custGeom>
              <a:rect b="b" l="l" r="r" t="t"/>
              <a:pathLst>
                <a:path extrusionOk="0" h="112" w="761">
                  <a:moveTo>
                    <a:pt x="760" y="0"/>
                  </a:moveTo>
                  <a:cubicBezTo>
                    <a:pt x="638" y="0"/>
                    <a:pt x="517" y="0"/>
                    <a:pt x="395" y="31"/>
                  </a:cubicBezTo>
                  <a:cubicBezTo>
                    <a:pt x="243" y="31"/>
                    <a:pt x="122" y="31"/>
                    <a:pt x="0" y="61"/>
                  </a:cubicBezTo>
                  <a:cubicBezTo>
                    <a:pt x="71" y="97"/>
                    <a:pt x="143" y="111"/>
                    <a:pt x="220" y="111"/>
                  </a:cubicBezTo>
                  <a:cubicBezTo>
                    <a:pt x="275" y="111"/>
                    <a:pt x="332" y="104"/>
                    <a:pt x="395" y="91"/>
                  </a:cubicBezTo>
                  <a:cubicBezTo>
                    <a:pt x="517" y="91"/>
                    <a:pt x="638" y="61"/>
                    <a:pt x="7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7"/>
            <p:cNvSpPr/>
            <p:nvPr/>
          </p:nvSpPr>
          <p:spPr>
            <a:xfrm>
              <a:off x="3965952" y="4481666"/>
              <a:ext cx="26943" cy="14378"/>
            </a:xfrm>
            <a:custGeom>
              <a:rect b="b" l="l" r="r" t="t"/>
              <a:pathLst>
                <a:path extrusionOk="0" h="682" w="1278">
                  <a:moveTo>
                    <a:pt x="425" y="71"/>
                  </a:moveTo>
                  <a:cubicBezTo>
                    <a:pt x="488" y="71"/>
                    <a:pt x="551" y="81"/>
                    <a:pt x="609" y="104"/>
                  </a:cubicBezTo>
                  <a:cubicBezTo>
                    <a:pt x="761" y="135"/>
                    <a:pt x="882" y="226"/>
                    <a:pt x="1004" y="317"/>
                  </a:cubicBezTo>
                  <a:cubicBezTo>
                    <a:pt x="1048" y="405"/>
                    <a:pt x="1108" y="493"/>
                    <a:pt x="1149" y="582"/>
                  </a:cubicBezTo>
                  <a:lnTo>
                    <a:pt x="1149" y="582"/>
                  </a:lnTo>
                  <a:cubicBezTo>
                    <a:pt x="1074" y="574"/>
                    <a:pt x="965" y="558"/>
                    <a:pt x="822" y="530"/>
                  </a:cubicBezTo>
                  <a:cubicBezTo>
                    <a:pt x="670" y="499"/>
                    <a:pt x="518" y="469"/>
                    <a:pt x="396" y="408"/>
                  </a:cubicBezTo>
                  <a:cubicBezTo>
                    <a:pt x="305" y="378"/>
                    <a:pt x="214" y="347"/>
                    <a:pt x="153" y="317"/>
                  </a:cubicBezTo>
                  <a:cubicBezTo>
                    <a:pt x="62" y="287"/>
                    <a:pt x="31" y="195"/>
                    <a:pt x="123" y="135"/>
                  </a:cubicBezTo>
                  <a:cubicBezTo>
                    <a:pt x="217" y="97"/>
                    <a:pt x="322" y="71"/>
                    <a:pt x="425" y="71"/>
                  </a:cubicBezTo>
                  <a:close/>
                  <a:moveTo>
                    <a:pt x="430" y="1"/>
                  </a:moveTo>
                  <a:cubicBezTo>
                    <a:pt x="316" y="1"/>
                    <a:pt x="201" y="24"/>
                    <a:pt x="92" y="74"/>
                  </a:cubicBezTo>
                  <a:cubicBezTo>
                    <a:pt x="31" y="135"/>
                    <a:pt x="1" y="195"/>
                    <a:pt x="31" y="256"/>
                  </a:cubicBezTo>
                  <a:cubicBezTo>
                    <a:pt x="31" y="317"/>
                    <a:pt x="92" y="347"/>
                    <a:pt x="123" y="378"/>
                  </a:cubicBezTo>
                  <a:cubicBezTo>
                    <a:pt x="214" y="439"/>
                    <a:pt x="305" y="469"/>
                    <a:pt x="396" y="499"/>
                  </a:cubicBezTo>
                  <a:cubicBezTo>
                    <a:pt x="548" y="530"/>
                    <a:pt x="700" y="560"/>
                    <a:pt x="852" y="591"/>
                  </a:cubicBezTo>
                  <a:lnTo>
                    <a:pt x="1154" y="591"/>
                  </a:lnTo>
                  <a:cubicBezTo>
                    <a:pt x="1167" y="621"/>
                    <a:pt x="1179" y="651"/>
                    <a:pt x="1186" y="682"/>
                  </a:cubicBezTo>
                  <a:cubicBezTo>
                    <a:pt x="1186" y="657"/>
                    <a:pt x="1186" y="632"/>
                    <a:pt x="1186" y="591"/>
                  </a:cubicBezTo>
                  <a:lnTo>
                    <a:pt x="1278" y="591"/>
                  </a:lnTo>
                  <a:cubicBezTo>
                    <a:pt x="1278" y="591"/>
                    <a:pt x="1247" y="591"/>
                    <a:pt x="1186" y="585"/>
                  </a:cubicBezTo>
                  <a:lnTo>
                    <a:pt x="1186" y="585"/>
                  </a:lnTo>
                  <a:cubicBezTo>
                    <a:pt x="1186" y="577"/>
                    <a:pt x="1186" y="569"/>
                    <a:pt x="1186" y="560"/>
                  </a:cubicBezTo>
                  <a:cubicBezTo>
                    <a:pt x="1156" y="469"/>
                    <a:pt x="1126" y="378"/>
                    <a:pt x="1034" y="287"/>
                  </a:cubicBezTo>
                  <a:cubicBezTo>
                    <a:pt x="891" y="102"/>
                    <a:pt x="665" y="1"/>
                    <a:pt x="4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7"/>
            <p:cNvSpPr/>
            <p:nvPr/>
          </p:nvSpPr>
          <p:spPr>
            <a:xfrm>
              <a:off x="3989038" y="4476796"/>
              <a:ext cx="12839" cy="17330"/>
            </a:xfrm>
            <a:custGeom>
              <a:rect b="b" l="l" r="r" t="t"/>
              <a:pathLst>
                <a:path extrusionOk="0" h="822" w="609">
                  <a:moveTo>
                    <a:pt x="487" y="1"/>
                  </a:moveTo>
                  <a:cubicBezTo>
                    <a:pt x="335" y="1"/>
                    <a:pt x="183" y="92"/>
                    <a:pt x="122" y="214"/>
                  </a:cubicBezTo>
                  <a:cubicBezTo>
                    <a:pt x="61" y="305"/>
                    <a:pt x="31" y="426"/>
                    <a:pt x="31" y="548"/>
                  </a:cubicBezTo>
                  <a:cubicBezTo>
                    <a:pt x="0" y="639"/>
                    <a:pt x="31" y="730"/>
                    <a:pt x="61" y="822"/>
                  </a:cubicBezTo>
                  <a:cubicBezTo>
                    <a:pt x="61" y="730"/>
                    <a:pt x="61" y="639"/>
                    <a:pt x="91" y="548"/>
                  </a:cubicBezTo>
                  <a:cubicBezTo>
                    <a:pt x="91" y="457"/>
                    <a:pt x="152" y="335"/>
                    <a:pt x="213" y="274"/>
                  </a:cubicBezTo>
                  <a:cubicBezTo>
                    <a:pt x="267" y="193"/>
                    <a:pt x="346" y="87"/>
                    <a:pt x="449" y="87"/>
                  </a:cubicBezTo>
                  <a:cubicBezTo>
                    <a:pt x="461" y="87"/>
                    <a:pt x="474" y="89"/>
                    <a:pt x="487" y="92"/>
                  </a:cubicBezTo>
                  <a:cubicBezTo>
                    <a:pt x="578" y="92"/>
                    <a:pt x="517" y="274"/>
                    <a:pt x="487" y="366"/>
                  </a:cubicBezTo>
                  <a:cubicBezTo>
                    <a:pt x="426" y="457"/>
                    <a:pt x="365" y="518"/>
                    <a:pt x="304" y="609"/>
                  </a:cubicBezTo>
                  <a:cubicBezTo>
                    <a:pt x="183" y="730"/>
                    <a:pt x="122" y="822"/>
                    <a:pt x="122" y="822"/>
                  </a:cubicBezTo>
                  <a:cubicBezTo>
                    <a:pt x="213" y="791"/>
                    <a:pt x="274" y="730"/>
                    <a:pt x="335" y="639"/>
                  </a:cubicBezTo>
                  <a:cubicBezTo>
                    <a:pt x="426" y="578"/>
                    <a:pt x="487" y="487"/>
                    <a:pt x="547" y="396"/>
                  </a:cubicBezTo>
                  <a:cubicBezTo>
                    <a:pt x="578" y="335"/>
                    <a:pt x="608" y="274"/>
                    <a:pt x="608" y="183"/>
                  </a:cubicBezTo>
                  <a:cubicBezTo>
                    <a:pt x="608" y="92"/>
                    <a:pt x="547" y="31"/>
                    <a:pt x="4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7"/>
            <p:cNvSpPr/>
            <p:nvPr/>
          </p:nvSpPr>
          <p:spPr>
            <a:xfrm>
              <a:off x="4091562" y="4481286"/>
              <a:ext cx="48089" cy="41027"/>
            </a:xfrm>
            <a:custGeom>
              <a:rect b="b" l="l" r="r" t="t"/>
              <a:pathLst>
                <a:path extrusionOk="0" h="1946" w="2281">
                  <a:moveTo>
                    <a:pt x="1794" y="1"/>
                  </a:moveTo>
                  <a:cubicBezTo>
                    <a:pt x="973" y="92"/>
                    <a:pt x="305" y="639"/>
                    <a:pt x="61" y="1429"/>
                  </a:cubicBezTo>
                  <a:cubicBezTo>
                    <a:pt x="31" y="1551"/>
                    <a:pt x="1" y="1672"/>
                    <a:pt x="1" y="1794"/>
                  </a:cubicBezTo>
                  <a:cubicBezTo>
                    <a:pt x="1" y="1855"/>
                    <a:pt x="1" y="1885"/>
                    <a:pt x="1" y="1946"/>
                  </a:cubicBezTo>
                  <a:cubicBezTo>
                    <a:pt x="31" y="1946"/>
                    <a:pt x="31" y="1733"/>
                    <a:pt x="122" y="1460"/>
                  </a:cubicBezTo>
                  <a:cubicBezTo>
                    <a:pt x="365" y="700"/>
                    <a:pt x="1034" y="153"/>
                    <a:pt x="1794" y="61"/>
                  </a:cubicBezTo>
                  <a:cubicBezTo>
                    <a:pt x="2098" y="31"/>
                    <a:pt x="2280" y="31"/>
                    <a:pt x="2280" y="31"/>
                  </a:cubicBezTo>
                  <a:cubicBezTo>
                    <a:pt x="2280" y="31"/>
                    <a:pt x="2250" y="31"/>
                    <a:pt x="21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7"/>
            <p:cNvSpPr/>
            <p:nvPr/>
          </p:nvSpPr>
          <p:spPr>
            <a:xfrm>
              <a:off x="4123607" y="4424891"/>
              <a:ext cx="3226" cy="56417"/>
            </a:xfrm>
            <a:custGeom>
              <a:rect b="b" l="l" r="r" t="t"/>
              <a:pathLst>
                <a:path extrusionOk="0" h="2676" w="153">
                  <a:moveTo>
                    <a:pt x="31" y="1"/>
                  </a:moveTo>
                  <a:cubicBezTo>
                    <a:pt x="0" y="457"/>
                    <a:pt x="0" y="882"/>
                    <a:pt x="31" y="1338"/>
                  </a:cubicBezTo>
                  <a:cubicBezTo>
                    <a:pt x="31" y="1794"/>
                    <a:pt x="61" y="2250"/>
                    <a:pt x="122" y="2676"/>
                  </a:cubicBezTo>
                  <a:cubicBezTo>
                    <a:pt x="152" y="2250"/>
                    <a:pt x="152" y="1794"/>
                    <a:pt x="122" y="1338"/>
                  </a:cubicBezTo>
                  <a:cubicBezTo>
                    <a:pt x="122" y="882"/>
                    <a:pt x="92" y="457"/>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7"/>
            <p:cNvSpPr/>
            <p:nvPr/>
          </p:nvSpPr>
          <p:spPr>
            <a:xfrm>
              <a:off x="4033248" y="4509853"/>
              <a:ext cx="40394" cy="2467"/>
            </a:xfrm>
            <a:custGeom>
              <a:rect b="b" l="l" r="r" t="t"/>
              <a:pathLst>
                <a:path extrusionOk="0" h="117" w="1916">
                  <a:moveTo>
                    <a:pt x="1814" y="1"/>
                  </a:moveTo>
                  <a:cubicBezTo>
                    <a:pt x="1658" y="1"/>
                    <a:pt x="1339" y="22"/>
                    <a:pt x="973" y="44"/>
                  </a:cubicBezTo>
                  <a:lnTo>
                    <a:pt x="1" y="44"/>
                  </a:lnTo>
                  <a:cubicBezTo>
                    <a:pt x="245" y="88"/>
                    <a:pt x="474" y="117"/>
                    <a:pt x="710" y="117"/>
                  </a:cubicBezTo>
                  <a:cubicBezTo>
                    <a:pt x="796" y="117"/>
                    <a:pt x="884" y="113"/>
                    <a:pt x="973" y="105"/>
                  </a:cubicBezTo>
                  <a:cubicBezTo>
                    <a:pt x="1277" y="105"/>
                    <a:pt x="1612" y="74"/>
                    <a:pt x="1915" y="13"/>
                  </a:cubicBezTo>
                  <a:cubicBezTo>
                    <a:pt x="1915" y="5"/>
                    <a:pt x="1879" y="1"/>
                    <a:pt x="18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7"/>
            <p:cNvSpPr/>
            <p:nvPr/>
          </p:nvSpPr>
          <p:spPr>
            <a:xfrm>
              <a:off x="4096685" y="4508841"/>
              <a:ext cx="3879" cy="8349"/>
            </a:xfrm>
            <a:custGeom>
              <a:rect b="b" l="l" r="r" t="t"/>
              <a:pathLst>
                <a:path extrusionOk="0" h="396" w="184">
                  <a:moveTo>
                    <a:pt x="183" y="1"/>
                  </a:moveTo>
                  <a:cubicBezTo>
                    <a:pt x="183" y="1"/>
                    <a:pt x="62" y="62"/>
                    <a:pt x="31" y="183"/>
                  </a:cubicBezTo>
                  <a:cubicBezTo>
                    <a:pt x="1" y="274"/>
                    <a:pt x="1" y="396"/>
                    <a:pt x="31" y="396"/>
                  </a:cubicBezTo>
                  <a:cubicBezTo>
                    <a:pt x="62" y="396"/>
                    <a:pt x="92" y="305"/>
                    <a:pt x="122" y="213"/>
                  </a:cubicBezTo>
                  <a:cubicBezTo>
                    <a:pt x="153" y="92"/>
                    <a:pt x="183" y="1"/>
                    <a:pt x="1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7"/>
            <p:cNvSpPr/>
            <p:nvPr/>
          </p:nvSpPr>
          <p:spPr>
            <a:xfrm>
              <a:off x="4105666" y="4496023"/>
              <a:ext cx="5144" cy="5798"/>
            </a:xfrm>
            <a:custGeom>
              <a:rect b="b" l="l" r="r" t="t"/>
              <a:pathLst>
                <a:path extrusionOk="0" h="275" w="244">
                  <a:moveTo>
                    <a:pt x="243" y="1"/>
                  </a:moveTo>
                  <a:cubicBezTo>
                    <a:pt x="213" y="1"/>
                    <a:pt x="152" y="31"/>
                    <a:pt x="91" y="122"/>
                  </a:cubicBezTo>
                  <a:cubicBezTo>
                    <a:pt x="31" y="183"/>
                    <a:pt x="0" y="244"/>
                    <a:pt x="0" y="274"/>
                  </a:cubicBezTo>
                  <a:cubicBezTo>
                    <a:pt x="31" y="274"/>
                    <a:pt x="91" y="244"/>
                    <a:pt x="152" y="153"/>
                  </a:cubicBezTo>
                  <a:cubicBezTo>
                    <a:pt x="213" y="92"/>
                    <a:pt x="243" y="1"/>
                    <a:pt x="2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7"/>
            <p:cNvSpPr/>
            <p:nvPr/>
          </p:nvSpPr>
          <p:spPr>
            <a:xfrm>
              <a:off x="4117198" y="4489361"/>
              <a:ext cx="8349" cy="3668"/>
            </a:xfrm>
            <a:custGeom>
              <a:rect b="b" l="l" r="r" t="t"/>
              <a:pathLst>
                <a:path extrusionOk="0" h="174" w="396">
                  <a:moveTo>
                    <a:pt x="280" y="0"/>
                  </a:moveTo>
                  <a:cubicBezTo>
                    <a:pt x="251" y="0"/>
                    <a:pt x="218" y="4"/>
                    <a:pt x="183" y="13"/>
                  </a:cubicBezTo>
                  <a:cubicBezTo>
                    <a:pt x="31" y="74"/>
                    <a:pt x="0" y="165"/>
                    <a:pt x="0" y="165"/>
                  </a:cubicBezTo>
                  <a:cubicBezTo>
                    <a:pt x="6" y="171"/>
                    <a:pt x="13" y="173"/>
                    <a:pt x="21" y="173"/>
                  </a:cubicBezTo>
                  <a:cubicBezTo>
                    <a:pt x="55" y="173"/>
                    <a:pt x="109" y="129"/>
                    <a:pt x="183" y="104"/>
                  </a:cubicBezTo>
                  <a:cubicBezTo>
                    <a:pt x="304" y="74"/>
                    <a:pt x="396" y="74"/>
                    <a:pt x="396" y="43"/>
                  </a:cubicBezTo>
                  <a:cubicBezTo>
                    <a:pt x="396" y="22"/>
                    <a:pt x="350" y="0"/>
                    <a:pt x="2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7"/>
            <p:cNvSpPr/>
            <p:nvPr/>
          </p:nvSpPr>
          <p:spPr>
            <a:xfrm>
              <a:off x="4131302" y="4486768"/>
              <a:ext cx="4491" cy="2720"/>
            </a:xfrm>
            <a:custGeom>
              <a:rect b="b" l="l" r="r" t="t"/>
              <a:pathLst>
                <a:path extrusionOk="0" h="129" w="213">
                  <a:moveTo>
                    <a:pt x="143" y="1"/>
                  </a:moveTo>
                  <a:cubicBezTo>
                    <a:pt x="128" y="1"/>
                    <a:pt x="112" y="4"/>
                    <a:pt x="91" y="14"/>
                  </a:cubicBezTo>
                  <a:cubicBezTo>
                    <a:pt x="30" y="45"/>
                    <a:pt x="0" y="75"/>
                    <a:pt x="0" y="105"/>
                  </a:cubicBezTo>
                  <a:cubicBezTo>
                    <a:pt x="15" y="121"/>
                    <a:pt x="30" y="128"/>
                    <a:pt x="49" y="128"/>
                  </a:cubicBezTo>
                  <a:cubicBezTo>
                    <a:pt x="68" y="128"/>
                    <a:pt x="91" y="121"/>
                    <a:pt x="122" y="105"/>
                  </a:cubicBezTo>
                  <a:cubicBezTo>
                    <a:pt x="182" y="75"/>
                    <a:pt x="213" y="45"/>
                    <a:pt x="213" y="14"/>
                  </a:cubicBezTo>
                  <a:cubicBezTo>
                    <a:pt x="193" y="14"/>
                    <a:pt x="172" y="1"/>
                    <a:pt x="1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7"/>
            <p:cNvSpPr/>
            <p:nvPr/>
          </p:nvSpPr>
          <p:spPr>
            <a:xfrm>
              <a:off x="4001202" y="4462059"/>
              <a:ext cx="139081" cy="16697"/>
            </a:xfrm>
            <a:custGeom>
              <a:rect b="b" l="l" r="r" t="t"/>
              <a:pathLst>
                <a:path extrusionOk="0" h="792" w="6597">
                  <a:moveTo>
                    <a:pt x="1" y="1"/>
                  </a:moveTo>
                  <a:lnTo>
                    <a:pt x="31" y="791"/>
                  </a:lnTo>
                  <a:lnTo>
                    <a:pt x="6566" y="761"/>
                  </a:lnTo>
                  <a:lnTo>
                    <a:pt x="6597" y="366"/>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7"/>
            <p:cNvSpPr/>
            <p:nvPr/>
          </p:nvSpPr>
          <p:spPr>
            <a:xfrm>
              <a:off x="3538547" y="4394131"/>
              <a:ext cx="267874" cy="127549"/>
            </a:xfrm>
            <a:custGeom>
              <a:rect b="b" l="l" r="r" t="t"/>
              <a:pathLst>
                <a:path extrusionOk="0" h="6050" w="12706">
                  <a:moveTo>
                    <a:pt x="6231" y="1"/>
                  </a:moveTo>
                  <a:lnTo>
                    <a:pt x="5684" y="3466"/>
                  </a:lnTo>
                  <a:cubicBezTo>
                    <a:pt x="5684" y="3466"/>
                    <a:pt x="0" y="3861"/>
                    <a:pt x="1246" y="4469"/>
                  </a:cubicBezTo>
                  <a:cubicBezTo>
                    <a:pt x="2371" y="5016"/>
                    <a:pt x="9727" y="5837"/>
                    <a:pt x="11520" y="5989"/>
                  </a:cubicBezTo>
                  <a:lnTo>
                    <a:pt x="11946" y="6050"/>
                  </a:lnTo>
                  <a:lnTo>
                    <a:pt x="12705" y="974"/>
                  </a:lnTo>
                  <a:lnTo>
                    <a:pt x="6231"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7"/>
            <p:cNvSpPr/>
            <p:nvPr/>
          </p:nvSpPr>
          <p:spPr>
            <a:xfrm>
              <a:off x="3557120" y="4472959"/>
              <a:ext cx="233910" cy="48722"/>
            </a:xfrm>
            <a:custGeom>
              <a:rect b="b" l="l" r="r" t="t"/>
              <a:pathLst>
                <a:path extrusionOk="0" h="2311" w="11095">
                  <a:moveTo>
                    <a:pt x="2007" y="1"/>
                  </a:moveTo>
                  <a:cubicBezTo>
                    <a:pt x="2007" y="1"/>
                    <a:pt x="1" y="274"/>
                    <a:pt x="183" y="639"/>
                  </a:cubicBezTo>
                  <a:cubicBezTo>
                    <a:pt x="396" y="973"/>
                    <a:pt x="7782" y="2098"/>
                    <a:pt x="11095" y="2311"/>
                  </a:cubicBezTo>
                  <a:lnTo>
                    <a:pt x="11095" y="2159"/>
                  </a:lnTo>
                  <a:lnTo>
                    <a:pt x="2463" y="912"/>
                  </a:lnTo>
                  <a:cubicBezTo>
                    <a:pt x="2463" y="912"/>
                    <a:pt x="2402" y="92"/>
                    <a:pt x="20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7"/>
            <p:cNvSpPr/>
            <p:nvPr/>
          </p:nvSpPr>
          <p:spPr>
            <a:xfrm>
              <a:off x="3561611" y="4483858"/>
              <a:ext cx="231359" cy="34617"/>
            </a:xfrm>
            <a:custGeom>
              <a:rect b="b" l="l" r="r" t="t"/>
              <a:pathLst>
                <a:path extrusionOk="0" h="1642" w="10974">
                  <a:moveTo>
                    <a:pt x="0" y="0"/>
                  </a:moveTo>
                  <a:lnTo>
                    <a:pt x="122" y="31"/>
                  </a:lnTo>
                  <a:lnTo>
                    <a:pt x="426" y="91"/>
                  </a:lnTo>
                  <a:lnTo>
                    <a:pt x="1611" y="304"/>
                  </a:lnTo>
                  <a:cubicBezTo>
                    <a:pt x="2584" y="517"/>
                    <a:pt x="3952" y="730"/>
                    <a:pt x="5472" y="973"/>
                  </a:cubicBezTo>
                  <a:cubicBezTo>
                    <a:pt x="6991" y="1186"/>
                    <a:pt x="8390" y="1368"/>
                    <a:pt x="9393" y="1490"/>
                  </a:cubicBezTo>
                  <a:lnTo>
                    <a:pt x="10578" y="1611"/>
                  </a:lnTo>
                  <a:lnTo>
                    <a:pt x="10882" y="1642"/>
                  </a:lnTo>
                  <a:lnTo>
                    <a:pt x="10973" y="1642"/>
                  </a:lnTo>
                  <a:cubicBezTo>
                    <a:pt x="10943" y="1642"/>
                    <a:pt x="10912" y="1611"/>
                    <a:pt x="10882" y="1611"/>
                  </a:cubicBezTo>
                  <a:lnTo>
                    <a:pt x="10578" y="1581"/>
                  </a:lnTo>
                  <a:lnTo>
                    <a:pt x="9393" y="1429"/>
                  </a:lnTo>
                  <a:cubicBezTo>
                    <a:pt x="8390" y="1277"/>
                    <a:pt x="6991" y="1125"/>
                    <a:pt x="5502" y="882"/>
                  </a:cubicBezTo>
                  <a:cubicBezTo>
                    <a:pt x="3982" y="639"/>
                    <a:pt x="2614" y="426"/>
                    <a:pt x="1611" y="243"/>
                  </a:cubicBezTo>
                  <a:lnTo>
                    <a:pt x="426" y="31"/>
                  </a:lnTo>
                  <a:lnTo>
                    <a:pt x="12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7"/>
            <p:cNvSpPr/>
            <p:nvPr/>
          </p:nvSpPr>
          <p:spPr>
            <a:xfrm>
              <a:off x="3598779" y="4471040"/>
              <a:ext cx="10900" cy="23718"/>
            </a:xfrm>
            <a:custGeom>
              <a:rect b="b" l="l" r="r" t="t"/>
              <a:pathLst>
                <a:path extrusionOk="0" h="1125" w="517">
                  <a:moveTo>
                    <a:pt x="0" y="0"/>
                  </a:moveTo>
                  <a:lnTo>
                    <a:pt x="0" y="0"/>
                  </a:lnTo>
                  <a:cubicBezTo>
                    <a:pt x="122" y="152"/>
                    <a:pt x="243" y="335"/>
                    <a:pt x="335" y="517"/>
                  </a:cubicBezTo>
                  <a:cubicBezTo>
                    <a:pt x="395" y="730"/>
                    <a:pt x="456" y="912"/>
                    <a:pt x="487" y="1125"/>
                  </a:cubicBezTo>
                  <a:cubicBezTo>
                    <a:pt x="517" y="912"/>
                    <a:pt x="517" y="699"/>
                    <a:pt x="395" y="487"/>
                  </a:cubicBezTo>
                  <a:cubicBezTo>
                    <a:pt x="335" y="274"/>
                    <a:pt x="183"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7"/>
            <p:cNvSpPr/>
            <p:nvPr/>
          </p:nvSpPr>
          <p:spPr>
            <a:xfrm>
              <a:off x="3646826" y="4467836"/>
              <a:ext cx="5165" cy="12186"/>
            </a:xfrm>
            <a:custGeom>
              <a:rect b="b" l="l" r="r" t="t"/>
              <a:pathLst>
                <a:path extrusionOk="0" h="578" w="245">
                  <a:moveTo>
                    <a:pt x="1" y="0"/>
                  </a:moveTo>
                  <a:cubicBezTo>
                    <a:pt x="1" y="92"/>
                    <a:pt x="31" y="213"/>
                    <a:pt x="92" y="304"/>
                  </a:cubicBezTo>
                  <a:cubicBezTo>
                    <a:pt x="153" y="487"/>
                    <a:pt x="244" y="578"/>
                    <a:pt x="244" y="578"/>
                  </a:cubicBezTo>
                  <a:cubicBezTo>
                    <a:pt x="244" y="487"/>
                    <a:pt x="214" y="365"/>
                    <a:pt x="153" y="274"/>
                  </a:cubicBezTo>
                  <a:cubicBezTo>
                    <a:pt x="92" y="122"/>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7"/>
            <p:cNvSpPr/>
            <p:nvPr/>
          </p:nvSpPr>
          <p:spPr>
            <a:xfrm>
              <a:off x="3656440" y="4467077"/>
              <a:ext cx="7716" cy="9108"/>
            </a:xfrm>
            <a:custGeom>
              <a:rect b="b" l="l" r="r" t="t"/>
              <a:pathLst>
                <a:path extrusionOk="0" h="432" w="366">
                  <a:moveTo>
                    <a:pt x="36" y="0"/>
                  </a:moveTo>
                  <a:cubicBezTo>
                    <a:pt x="33" y="0"/>
                    <a:pt x="31" y="2"/>
                    <a:pt x="31" y="6"/>
                  </a:cubicBezTo>
                  <a:cubicBezTo>
                    <a:pt x="1" y="6"/>
                    <a:pt x="62" y="128"/>
                    <a:pt x="153" y="249"/>
                  </a:cubicBezTo>
                  <a:cubicBezTo>
                    <a:pt x="274" y="371"/>
                    <a:pt x="366" y="432"/>
                    <a:pt x="366" y="432"/>
                  </a:cubicBezTo>
                  <a:cubicBezTo>
                    <a:pt x="366" y="401"/>
                    <a:pt x="305" y="310"/>
                    <a:pt x="214" y="188"/>
                  </a:cubicBezTo>
                  <a:cubicBezTo>
                    <a:pt x="134" y="83"/>
                    <a:pt x="55" y="0"/>
                    <a:pt x="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7"/>
            <p:cNvSpPr/>
            <p:nvPr/>
          </p:nvSpPr>
          <p:spPr>
            <a:xfrm>
              <a:off x="3658380" y="4462228"/>
              <a:ext cx="14758" cy="2256"/>
            </a:xfrm>
            <a:custGeom>
              <a:rect b="b" l="l" r="r" t="t"/>
              <a:pathLst>
                <a:path extrusionOk="0" h="107" w="700">
                  <a:moveTo>
                    <a:pt x="182" y="0"/>
                  </a:moveTo>
                  <a:cubicBezTo>
                    <a:pt x="122" y="0"/>
                    <a:pt x="61" y="8"/>
                    <a:pt x="0" y="23"/>
                  </a:cubicBezTo>
                  <a:cubicBezTo>
                    <a:pt x="122" y="54"/>
                    <a:pt x="243" y="84"/>
                    <a:pt x="334" y="84"/>
                  </a:cubicBezTo>
                  <a:cubicBezTo>
                    <a:pt x="395" y="99"/>
                    <a:pt x="456" y="107"/>
                    <a:pt x="517" y="107"/>
                  </a:cubicBezTo>
                  <a:cubicBezTo>
                    <a:pt x="578" y="107"/>
                    <a:pt x="638" y="99"/>
                    <a:pt x="699" y="84"/>
                  </a:cubicBezTo>
                  <a:cubicBezTo>
                    <a:pt x="578" y="54"/>
                    <a:pt x="486" y="23"/>
                    <a:pt x="365" y="23"/>
                  </a:cubicBezTo>
                  <a:cubicBezTo>
                    <a:pt x="304" y="8"/>
                    <a:pt x="243" y="0"/>
                    <a:pt x="1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7"/>
            <p:cNvSpPr/>
            <p:nvPr/>
          </p:nvSpPr>
          <p:spPr>
            <a:xfrm>
              <a:off x="3660931" y="4454385"/>
              <a:ext cx="16044" cy="2572"/>
            </a:xfrm>
            <a:custGeom>
              <a:rect b="b" l="l" r="r" t="t"/>
              <a:pathLst>
                <a:path extrusionOk="0" h="122" w="761">
                  <a:moveTo>
                    <a:pt x="1" y="0"/>
                  </a:moveTo>
                  <a:cubicBezTo>
                    <a:pt x="92" y="61"/>
                    <a:pt x="244" y="122"/>
                    <a:pt x="365" y="122"/>
                  </a:cubicBezTo>
                  <a:cubicBezTo>
                    <a:pt x="487" y="122"/>
                    <a:pt x="639" y="91"/>
                    <a:pt x="761" y="61"/>
                  </a:cubicBezTo>
                  <a:cubicBezTo>
                    <a:pt x="609" y="30"/>
                    <a:pt x="487" y="30"/>
                    <a:pt x="365" y="30"/>
                  </a:cubicBezTo>
                  <a:cubicBezTo>
                    <a:pt x="244" y="0"/>
                    <a:pt x="122"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7"/>
            <p:cNvSpPr/>
            <p:nvPr/>
          </p:nvSpPr>
          <p:spPr>
            <a:xfrm>
              <a:off x="3624416" y="4452867"/>
              <a:ext cx="25004" cy="17541"/>
            </a:xfrm>
            <a:custGeom>
              <a:rect b="b" l="l" r="r" t="t"/>
              <a:pathLst>
                <a:path extrusionOk="0" h="832" w="1186">
                  <a:moveTo>
                    <a:pt x="328" y="84"/>
                  </a:moveTo>
                  <a:cubicBezTo>
                    <a:pt x="433" y="84"/>
                    <a:pt x="542" y="105"/>
                    <a:pt x="638" y="163"/>
                  </a:cubicBezTo>
                  <a:cubicBezTo>
                    <a:pt x="790" y="224"/>
                    <a:pt x="882" y="315"/>
                    <a:pt x="973" y="437"/>
                  </a:cubicBezTo>
                  <a:cubicBezTo>
                    <a:pt x="1011" y="513"/>
                    <a:pt x="1049" y="588"/>
                    <a:pt x="1072" y="672"/>
                  </a:cubicBezTo>
                  <a:lnTo>
                    <a:pt x="1072" y="672"/>
                  </a:lnTo>
                  <a:cubicBezTo>
                    <a:pt x="1000" y="656"/>
                    <a:pt x="895" y="634"/>
                    <a:pt x="760" y="589"/>
                  </a:cubicBezTo>
                  <a:cubicBezTo>
                    <a:pt x="638" y="558"/>
                    <a:pt x="486" y="498"/>
                    <a:pt x="365" y="437"/>
                  </a:cubicBezTo>
                  <a:cubicBezTo>
                    <a:pt x="274" y="376"/>
                    <a:pt x="213" y="346"/>
                    <a:pt x="152" y="285"/>
                  </a:cubicBezTo>
                  <a:cubicBezTo>
                    <a:pt x="91" y="224"/>
                    <a:pt x="61" y="163"/>
                    <a:pt x="152" y="102"/>
                  </a:cubicBezTo>
                  <a:cubicBezTo>
                    <a:pt x="208" y="91"/>
                    <a:pt x="267" y="84"/>
                    <a:pt x="328" y="84"/>
                  </a:cubicBezTo>
                  <a:close/>
                  <a:moveTo>
                    <a:pt x="346" y="0"/>
                  </a:moveTo>
                  <a:cubicBezTo>
                    <a:pt x="262" y="0"/>
                    <a:pt x="176" y="14"/>
                    <a:pt x="91" y="42"/>
                  </a:cubicBezTo>
                  <a:cubicBezTo>
                    <a:pt x="30" y="72"/>
                    <a:pt x="0" y="133"/>
                    <a:pt x="0" y="194"/>
                  </a:cubicBezTo>
                  <a:cubicBezTo>
                    <a:pt x="30" y="224"/>
                    <a:pt x="61" y="285"/>
                    <a:pt x="91" y="315"/>
                  </a:cubicBezTo>
                  <a:cubicBezTo>
                    <a:pt x="182" y="376"/>
                    <a:pt x="243" y="437"/>
                    <a:pt x="334" y="467"/>
                  </a:cubicBezTo>
                  <a:cubicBezTo>
                    <a:pt x="456" y="528"/>
                    <a:pt x="608" y="589"/>
                    <a:pt x="760" y="650"/>
                  </a:cubicBezTo>
                  <a:cubicBezTo>
                    <a:pt x="853" y="673"/>
                    <a:pt x="965" y="696"/>
                    <a:pt x="1080" y="706"/>
                  </a:cubicBezTo>
                  <a:lnTo>
                    <a:pt x="1080" y="706"/>
                  </a:lnTo>
                  <a:cubicBezTo>
                    <a:pt x="1089" y="746"/>
                    <a:pt x="1094" y="788"/>
                    <a:pt x="1094" y="832"/>
                  </a:cubicBezTo>
                  <a:cubicBezTo>
                    <a:pt x="1125" y="771"/>
                    <a:pt x="1125" y="741"/>
                    <a:pt x="1094" y="710"/>
                  </a:cubicBezTo>
                  <a:cubicBezTo>
                    <a:pt x="1094" y="709"/>
                    <a:pt x="1094" y="708"/>
                    <a:pt x="1094" y="707"/>
                  </a:cubicBezTo>
                  <a:lnTo>
                    <a:pt x="1094" y="707"/>
                  </a:lnTo>
                  <a:cubicBezTo>
                    <a:pt x="1125" y="709"/>
                    <a:pt x="1155" y="710"/>
                    <a:pt x="1186" y="710"/>
                  </a:cubicBezTo>
                  <a:cubicBezTo>
                    <a:pt x="1186" y="697"/>
                    <a:pt x="1154" y="689"/>
                    <a:pt x="1093" y="676"/>
                  </a:cubicBezTo>
                  <a:lnTo>
                    <a:pt x="1093" y="676"/>
                  </a:lnTo>
                  <a:cubicBezTo>
                    <a:pt x="1088" y="571"/>
                    <a:pt x="1058" y="489"/>
                    <a:pt x="1003" y="406"/>
                  </a:cubicBezTo>
                  <a:cubicBezTo>
                    <a:pt x="886" y="149"/>
                    <a:pt x="626" y="0"/>
                    <a:pt x="3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7"/>
            <p:cNvSpPr/>
            <p:nvPr/>
          </p:nvSpPr>
          <p:spPr>
            <a:xfrm>
              <a:off x="3646194" y="4451813"/>
              <a:ext cx="14758" cy="16044"/>
            </a:xfrm>
            <a:custGeom>
              <a:rect b="b" l="l" r="r" t="t"/>
              <a:pathLst>
                <a:path extrusionOk="0" h="761" w="700">
                  <a:moveTo>
                    <a:pt x="578" y="0"/>
                  </a:moveTo>
                  <a:cubicBezTo>
                    <a:pt x="426" y="0"/>
                    <a:pt x="274" y="61"/>
                    <a:pt x="183" y="183"/>
                  </a:cubicBezTo>
                  <a:cubicBezTo>
                    <a:pt x="122" y="244"/>
                    <a:pt x="61" y="365"/>
                    <a:pt x="31" y="456"/>
                  </a:cubicBezTo>
                  <a:cubicBezTo>
                    <a:pt x="1" y="548"/>
                    <a:pt x="1" y="669"/>
                    <a:pt x="31" y="760"/>
                  </a:cubicBezTo>
                  <a:cubicBezTo>
                    <a:pt x="31" y="669"/>
                    <a:pt x="61" y="578"/>
                    <a:pt x="92" y="487"/>
                  </a:cubicBezTo>
                  <a:cubicBezTo>
                    <a:pt x="122" y="365"/>
                    <a:pt x="183" y="304"/>
                    <a:pt x="244" y="213"/>
                  </a:cubicBezTo>
                  <a:cubicBezTo>
                    <a:pt x="322" y="161"/>
                    <a:pt x="424" y="86"/>
                    <a:pt x="509" y="86"/>
                  </a:cubicBezTo>
                  <a:cubicBezTo>
                    <a:pt x="522" y="86"/>
                    <a:pt x="535" y="88"/>
                    <a:pt x="548" y="92"/>
                  </a:cubicBezTo>
                  <a:cubicBezTo>
                    <a:pt x="639" y="122"/>
                    <a:pt x="578" y="274"/>
                    <a:pt x="517" y="365"/>
                  </a:cubicBezTo>
                  <a:cubicBezTo>
                    <a:pt x="456" y="426"/>
                    <a:pt x="396" y="517"/>
                    <a:pt x="304" y="578"/>
                  </a:cubicBezTo>
                  <a:cubicBezTo>
                    <a:pt x="183" y="700"/>
                    <a:pt x="92" y="760"/>
                    <a:pt x="92" y="760"/>
                  </a:cubicBezTo>
                  <a:cubicBezTo>
                    <a:pt x="183" y="730"/>
                    <a:pt x="274" y="700"/>
                    <a:pt x="335" y="608"/>
                  </a:cubicBezTo>
                  <a:cubicBezTo>
                    <a:pt x="426" y="548"/>
                    <a:pt x="517" y="487"/>
                    <a:pt x="578" y="396"/>
                  </a:cubicBezTo>
                  <a:cubicBezTo>
                    <a:pt x="608" y="335"/>
                    <a:pt x="639" y="304"/>
                    <a:pt x="669" y="213"/>
                  </a:cubicBezTo>
                  <a:cubicBezTo>
                    <a:pt x="700" y="152"/>
                    <a:pt x="669" y="31"/>
                    <a:pt x="5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7"/>
            <p:cNvSpPr/>
            <p:nvPr/>
          </p:nvSpPr>
          <p:spPr>
            <a:xfrm>
              <a:off x="3741677" y="4477976"/>
              <a:ext cx="54498" cy="34090"/>
            </a:xfrm>
            <a:custGeom>
              <a:rect b="b" l="l" r="r" t="t"/>
              <a:pathLst>
                <a:path extrusionOk="0" h="1617" w="2585">
                  <a:moveTo>
                    <a:pt x="1952" y="0"/>
                  </a:moveTo>
                  <a:cubicBezTo>
                    <a:pt x="1185" y="0"/>
                    <a:pt x="467" y="446"/>
                    <a:pt x="152" y="1161"/>
                  </a:cubicBezTo>
                  <a:cubicBezTo>
                    <a:pt x="92" y="1252"/>
                    <a:pt x="61" y="1374"/>
                    <a:pt x="31" y="1495"/>
                  </a:cubicBezTo>
                  <a:cubicBezTo>
                    <a:pt x="0" y="1525"/>
                    <a:pt x="0" y="1586"/>
                    <a:pt x="0" y="1617"/>
                  </a:cubicBezTo>
                  <a:cubicBezTo>
                    <a:pt x="31" y="1617"/>
                    <a:pt x="61" y="1434"/>
                    <a:pt x="213" y="1191"/>
                  </a:cubicBezTo>
                  <a:cubicBezTo>
                    <a:pt x="566" y="515"/>
                    <a:pt x="1259" y="95"/>
                    <a:pt x="2018" y="95"/>
                  </a:cubicBezTo>
                  <a:cubicBezTo>
                    <a:pt x="2045" y="95"/>
                    <a:pt x="2071" y="96"/>
                    <a:pt x="2098" y="97"/>
                  </a:cubicBezTo>
                  <a:cubicBezTo>
                    <a:pt x="2402" y="97"/>
                    <a:pt x="2584" y="127"/>
                    <a:pt x="2584" y="127"/>
                  </a:cubicBezTo>
                  <a:cubicBezTo>
                    <a:pt x="2554" y="97"/>
                    <a:pt x="2493" y="97"/>
                    <a:pt x="2463" y="66"/>
                  </a:cubicBezTo>
                  <a:cubicBezTo>
                    <a:pt x="2341" y="36"/>
                    <a:pt x="2219" y="36"/>
                    <a:pt x="2098" y="6"/>
                  </a:cubicBezTo>
                  <a:cubicBezTo>
                    <a:pt x="2049" y="2"/>
                    <a:pt x="2000" y="0"/>
                    <a:pt x="19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7"/>
            <p:cNvSpPr/>
            <p:nvPr/>
          </p:nvSpPr>
          <p:spPr>
            <a:xfrm>
              <a:off x="3782682" y="4421686"/>
              <a:ext cx="7716" cy="56417"/>
            </a:xfrm>
            <a:custGeom>
              <a:rect b="b" l="l" r="r" t="t"/>
              <a:pathLst>
                <a:path extrusionOk="0" h="2676" w="366">
                  <a:moveTo>
                    <a:pt x="366" y="1"/>
                  </a:moveTo>
                  <a:cubicBezTo>
                    <a:pt x="274" y="426"/>
                    <a:pt x="183" y="882"/>
                    <a:pt x="153" y="1338"/>
                  </a:cubicBezTo>
                  <a:cubicBezTo>
                    <a:pt x="62" y="1764"/>
                    <a:pt x="31" y="2220"/>
                    <a:pt x="1" y="2676"/>
                  </a:cubicBezTo>
                  <a:cubicBezTo>
                    <a:pt x="92" y="2220"/>
                    <a:pt x="183" y="1794"/>
                    <a:pt x="214" y="1338"/>
                  </a:cubicBezTo>
                  <a:cubicBezTo>
                    <a:pt x="305" y="913"/>
                    <a:pt x="335" y="457"/>
                    <a:pt x="3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7"/>
            <p:cNvSpPr/>
            <p:nvPr/>
          </p:nvSpPr>
          <p:spPr>
            <a:xfrm>
              <a:off x="3686567" y="4491406"/>
              <a:ext cx="39741" cy="5924"/>
            </a:xfrm>
            <a:custGeom>
              <a:rect b="b" l="l" r="r" t="t"/>
              <a:pathLst>
                <a:path extrusionOk="0" h="281" w="1885">
                  <a:moveTo>
                    <a:pt x="23" y="1"/>
                  </a:moveTo>
                  <a:cubicBezTo>
                    <a:pt x="8" y="1"/>
                    <a:pt x="0" y="3"/>
                    <a:pt x="0" y="7"/>
                  </a:cubicBezTo>
                  <a:cubicBezTo>
                    <a:pt x="274" y="98"/>
                    <a:pt x="608" y="189"/>
                    <a:pt x="912" y="220"/>
                  </a:cubicBezTo>
                  <a:cubicBezTo>
                    <a:pt x="1247" y="281"/>
                    <a:pt x="1551" y="281"/>
                    <a:pt x="1885" y="281"/>
                  </a:cubicBezTo>
                  <a:cubicBezTo>
                    <a:pt x="1885" y="250"/>
                    <a:pt x="1459" y="220"/>
                    <a:pt x="943" y="129"/>
                  </a:cubicBezTo>
                  <a:cubicBezTo>
                    <a:pt x="497" y="76"/>
                    <a:pt x="118" y="1"/>
                    <a:pt x="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7"/>
            <p:cNvSpPr/>
            <p:nvPr/>
          </p:nvSpPr>
          <p:spPr>
            <a:xfrm>
              <a:off x="3748086" y="4500998"/>
              <a:ext cx="5144" cy="7231"/>
            </a:xfrm>
            <a:custGeom>
              <a:rect b="b" l="l" r="r" t="t"/>
              <a:pathLst>
                <a:path extrusionOk="0" h="343" w="244">
                  <a:moveTo>
                    <a:pt x="222" y="0"/>
                  </a:moveTo>
                  <a:cubicBezTo>
                    <a:pt x="182" y="0"/>
                    <a:pt x="111" y="54"/>
                    <a:pt x="61" y="130"/>
                  </a:cubicBezTo>
                  <a:cubicBezTo>
                    <a:pt x="0" y="251"/>
                    <a:pt x="0" y="342"/>
                    <a:pt x="0" y="342"/>
                  </a:cubicBezTo>
                  <a:cubicBezTo>
                    <a:pt x="31" y="342"/>
                    <a:pt x="61" y="251"/>
                    <a:pt x="122" y="160"/>
                  </a:cubicBezTo>
                  <a:cubicBezTo>
                    <a:pt x="183" y="99"/>
                    <a:pt x="244" y="8"/>
                    <a:pt x="244" y="8"/>
                  </a:cubicBezTo>
                  <a:cubicBezTo>
                    <a:pt x="238" y="3"/>
                    <a:pt x="231" y="0"/>
                    <a:pt x="2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7"/>
            <p:cNvSpPr/>
            <p:nvPr/>
          </p:nvSpPr>
          <p:spPr>
            <a:xfrm>
              <a:off x="3758985" y="4490014"/>
              <a:ext cx="6430" cy="4364"/>
            </a:xfrm>
            <a:custGeom>
              <a:rect b="b" l="l" r="r" t="t"/>
              <a:pathLst>
                <a:path extrusionOk="0" h="207" w="305">
                  <a:moveTo>
                    <a:pt x="273" y="0"/>
                  </a:moveTo>
                  <a:cubicBezTo>
                    <a:pt x="239" y="0"/>
                    <a:pt x="189" y="29"/>
                    <a:pt x="122" y="73"/>
                  </a:cubicBezTo>
                  <a:cubicBezTo>
                    <a:pt x="61" y="134"/>
                    <a:pt x="0" y="195"/>
                    <a:pt x="0" y="195"/>
                  </a:cubicBezTo>
                  <a:cubicBezTo>
                    <a:pt x="8" y="203"/>
                    <a:pt x="19" y="207"/>
                    <a:pt x="31" y="207"/>
                  </a:cubicBezTo>
                  <a:cubicBezTo>
                    <a:pt x="65" y="207"/>
                    <a:pt x="116" y="178"/>
                    <a:pt x="183" y="134"/>
                  </a:cubicBezTo>
                  <a:cubicBezTo>
                    <a:pt x="243" y="73"/>
                    <a:pt x="304" y="12"/>
                    <a:pt x="304" y="12"/>
                  </a:cubicBezTo>
                  <a:cubicBezTo>
                    <a:pt x="296" y="4"/>
                    <a:pt x="286" y="0"/>
                    <a:pt x="2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7"/>
            <p:cNvSpPr/>
            <p:nvPr/>
          </p:nvSpPr>
          <p:spPr>
            <a:xfrm>
              <a:off x="3771804" y="4485144"/>
              <a:ext cx="8981" cy="2846"/>
            </a:xfrm>
            <a:custGeom>
              <a:rect b="b" l="l" r="r" t="t"/>
              <a:pathLst>
                <a:path extrusionOk="0" h="135" w="426">
                  <a:moveTo>
                    <a:pt x="213" y="0"/>
                  </a:moveTo>
                  <a:cubicBezTo>
                    <a:pt x="61" y="30"/>
                    <a:pt x="0" y="122"/>
                    <a:pt x="30" y="122"/>
                  </a:cubicBezTo>
                  <a:cubicBezTo>
                    <a:pt x="30" y="131"/>
                    <a:pt x="38" y="134"/>
                    <a:pt x="52" y="134"/>
                  </a:cubicBezTo>
                  <a:cubicBezTo>
                    <a:pt x="84" y="134"/>
                    <a:pt x="148" y="113"/>
                    <a:pt x="213" y="91"/>
                  </a:cubicBezTo>
                  <a:cubicBezTo>
                    <a:pt x="258" y="76"/>
                    <a:pt x="304" y="76"/>
                    <a:pt x="338" y="76"/>
                  </a:cubicBezTo>
                  <a:cubicBezTo>
                    <a:pt x="372" y="76"/>
                    <a:pt x="395" y="76"/>
                    <a:pt x="395" y="61"/>
                  </a:cubicBezTo>
                  <a:cubicBezTo>
                    <a:pt x="426" y="30"/>
                    <a:pt x="334" y="0"/>
                    <a:pt x="2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7"/>
            <p:cNvSpPr/>
            <p:nvPr/>
          </p:nvSpPr>
          <p:spPr>
            <a:xfrm>
              <a:off x="3786540" y="4485144"/>
              <a:ext cx="4491" cy="1581"/>
            </a:xfrm>
            <a:custGeom>
              <a:rect b="b" l="l" r="r" t="t"/>
              <a:pathLst>
                <a:path extrusionOk="0" h="75" w="213">
                  <a:moveTo>
                    <a:pt x="91" y="0"/>
                  </a:moveTo>
                  <a:cubicBezTo>
                    <a:pt x="61" y="30"/>
                    <a:pt x="0" y="61"/>
                    <a:pt x="0" y="61"/>
                  </a:cubicBezTo>
                  <a:cubicBezTo>
                    <a:pt x="0" y="61"/>
                    <a:pt x="27" y="74"/>
                    <a:pt x="63" y="74"/>
                  </a:cubicBezTo>
                  <a:cubicBezTo>
                    <a:pt x="81" y="74"/>
                    <a:pt x="102" y="71"/>
                    <a:pt x="122" y="61"/>
                  </a:cubicBezTo>
                  <a:cubicBezTo>
                    <a:pt x="183" y="61"/>
                    <a:pt x="213" y="30"/>
                    <a:pt x="2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7"/>
            <p:cNvSpPr/>
            <p:nvPr/>
          </p:nvSpPr>
          <p:spPr>
            <a:xfrm>
              <a:off x="3660298" y="4437709"/>
              <a:ext cx="138428" cy="39762"/>
            </a:xfrm>
            <a:custGeom>
              <a:rect b="b" l="l" r="r" t="t"/>
              <a:pathLst>
                <a:path extrusionOk="0" h="1886" w="6566">
                  <a:moveTo>
                    <a:pt x="122" y="1"/>
                  </a:moveTo>
                  <a:lnTo>
                    <a:pt x="0" y="791"/>
                  </a:lnTo>
                  <a:lnTo>
                    <a:pt x="6475" y="1885"/>
                  </a:lnTo>
                  <a:lnTo>
                    <a:pt x="6566" y="1460"/>
                  </a:lnTo>
                  <a:lnTo>
                    <a:pt x="12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7"/>
            <p:cNvSpPr/>
            <p:nvPr/>
          </p:nvSpPr>
          <p:spPr>
            <a:xfrm>
              <a:off x="3623130" y="3041373"/>
              <a:ext cx="562650" cy="1427770"/>
            </a:xfrm>
            <a:custGeom>
              <a:rect b="b" l="l" r="r" t="t"/>
              <a:pathLst>
                <a:path extrusionOk="0" h="67723" w="26688">
                  <a:moveTo>
                    <a:pt x="26688" y="1"/>
                  </a:moveTo>
                  <a:lnTo>
                    <a:pt x="6870" y="609"/>
                  </a:lnTo>
                  <a:lnTo>
                    <a:pt x="0" y="65959"/>
                  </a:lnTo>
                  <a:lnTo>
                    <a:pt x="9818" y="67722"/>
                  </a:lnTo>
                  <a:lnTo>
                    <a:pt x="15624" y="8299"/>
                  </a:lnTo>
                  <a:lnTo>
                    <a:pt x="16475" y="67509"/>
                  </a:lnTo>
                  <a:lnTo>
                    <a:pt x="26293" y="67722"/>
                  </a:lnTo>
                  <a:lnTo>
                    <a:pt x="266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7"/>
            <p:cNvSpPr/>
            <p:nvPr/>
          </p:nvSpPr>
          <p:spPr>
            <a:xfrm>
              <a:off x="3930070" y="3054191"/>
              <a:ext cx="23739" cy="159595"/>
            </a:xfrm>
            <a:custGeom>
              <a:rect b="b" l="l" r="r" t="t"/>
              <a:pathLst>
                <a:path extrusionOk="0" h="7570" w="1126">
                  <a:moveTo>
                    <a:pt x="183" y="1"/>
                  </a:moveTo>
                  <a:cubicBezTo>
                    <a:pt x="122" y="396"/>
                    <a:pt x="92" y="791"/>
                    <a:pt x="92" y="1156"/>
                  </a:cubicBezTo>
                  <a:cubicBezTo>
                    <a:pt x="62" y="1885"/>
                    <a:pt x="31" y="2888"/>
                    <a:pt x="31" y="3983"/>
                  </a:cubicBezTo>
                  <a:lnTo>
                    <a:pt x="31" y="5533"/>
                  </a:lnTo>
                  <a:cubicBezTo>
                    <a:pt x="1" y="5989"/>
                    <a:pt x="62" y="6414"/>
                    <a:pt x="244" y="6809"/>
                  </a:cubicBezTo>
                  <a:cubicBezTo>
                    <a:pt x="366" y="7083"/>
                    <a:pt x="548" y="7326"/>
                    <a:pt x="822" y="7478"/>
                  </a:cubicBezTo>
                  <a:cubicBezTo>
                    <a:pt x="913" y="7539"/>
                    <a:pt x="1004" y="7569"/>
                    <a:pt x="1125" y="7569"/>
                  </a:cubicBezTo>
                  <a:cubicBezTo>
                    <a:pt x="1125" y="7569"/>
                    <a:pt x="1034" y="7508"/>
                    <a:pt x="852" y="7417"/>
                  </a:cubicBezTo>
                  <a:cubicBezTo>
                    <a:pt x="639" y="7235"/>
                    <a:pt x="457" y="7022"/>
                    <a:pt x="366" y="6749"/>
                  </a:cubicBezTo>
                  <a:cubicBezTo>
                    <a:pt x="244" y="6353"/>
                    <a:pt x="183" y="5958"/>
                    <a:pt x="214" y="5533"/>
                  </a:cubicBezTo>
                  <a:cubicBezTo>
                    <a:pt x="214" y="5046"/>
                    <a:pt x="214" y="4530"/>
                    <a:pt x="244" y="3983"/>
                  </a:cubicBezTo>
                  <a:lnTo>
                    <a:pt x="244" y="1186"/>
                  </a:lnTo>
                  <a:cubicBezTo>
                    <a:pt x="244" y="791"/>
                    <a:pt x="244" y="396"/>
                    <a:pt x="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7"/>
            <p:cNvSpPr/>
            <p:nvPr/>
          </p:nvSpPr>
          <p:spPr>
            <a:xfrm>
              <a:off x="3949297" y="3068590"/>
              <a:ext cx="23739" cy="21504"/>
            </a:xfrm>
            <a:custGeom>
              <a:rect b="b" l="l" r="r" t="t"/>
              <a:pathLst>
                <a:path extrusionOk="0" h="1020" w="1126">
                  <a:moveTo>
                    <a:pt x="697" y="97"/>
                  </a:moveTo>
                  <a:cubicBezTo>
                    <a:pt x="698" y="97"/>
                    <a:pt x="700" y="97"/>
                    <a:pt x="701" y="97"/>
                  </a:cubicBezTo>
                  <a:lnTo>
                    <a:pt x="701" y="97"/>
                  </a:lnTo>
                  <a:cubicBezTo>
                    <a:pt x="682" y="111"/>
                    <a:pt x="669" y="125"/>
                    <a:pt x="669" y="138"/>
                  </a:cubicBezTo>
                  <a:lnTo>
                    <a:pt x="866" y="138"/>
                  </a:lnTo>
                  <a:cubicBezTo>
                    <a:pt x="911" y="193"/>
                    <a:pt x="973" y="287"/>
                    <a:pt x="973" y="442"/>
                  </a:cubicBezTo>
                  <a:cubicBezTo>
                    <a:pt x="973" y="564"/>
                    <a:pt x="913" y="686"/>
                    <a:pt x="821" y="746"/>
                  </a:cubicBezTo>
                  <a:cubicBezTo>
                    <a:pt x="765" y="789"/>
                    <a:pt x="695" y="811"/>
                    <a:pt x="628" y="811"/>
                  </a:cubicBezTo>
                  <a:cubicBezTo>
                    <a:pt x="550" y="811"/>
                    <a:pt x="475" y="781"/>
                    <a:pt x="426" y="716"/>
                  </a:cubicBezTo>
                  <a:cubicBezTo>
                    <a:pt x="244" y="625"/>
                    <a:pt x="213" y="351"/>
                    <a:pt x="396" y="230"/>
                  </a:cubicBezTo>
                  <a:cubicBezTo>
                    <a:pt x="466" y="137"/>
                    <a:pt x="588" y="97"/>
                    <a:pt x="697" y="97"/>
                  </a:cubicBezTo>
                  <a:close/>
                  <a:moveTo>
                    <a:pt x="584" y="0"/>
                  </a:moveTo>
                  <a:cubicBezTo>
                    <a:pt x="474" y="0"/>
                    <a:pt x="360" y="40"/>
                    <a:pt x="274" y="108"/>
                  </a:cubicBezTo>
                  <a:cubicBezTo>
                    <a:pt x="1" y="290"/>
                    <a:pt x="1" y="716"/>
                    <a:pt x="274" y="929"/>
                  </a:cubicBezTo>
                  <a:cubicBezTo>
                    <a:pt x="365" y="989"/>
                    <a:pt x="479" y="1020"/>
                    <a:pt x="593" y="1020"/>
                  </a:cubicBezTo>
                  <a:cubicBezTo>
                    <a:pt x="707" y="1020"/>
                    <a:pt x="821" y="989"/>
                    <a:pt x="913" y="929"/>
                  </a:cubicBezTo>
                  <a:cubicBezTo>
                    <a:pt x="1065" y="807"/>
                    <a:pt x="1125" y="625"/>
                    <a:pt x="1095" y="442"/>
                  </a:cubicBezTo>
                  <a:cubicBezTo>
                    <a:pt x="1065" y="321"/>
                    <a:pt x="1004" y="199"/>
                    <a:pt x="913" y="138"/>
                  </a:cubicBezTo>
                  <a:cubicBezTo>
                    <a:pt x="882" y="78"/>
                    <a:pt x="821" y="78"/>
                    <a:pt x="821" y="78"/>
                  </a:cubicBezTo>
                  <a:lnTo>
                    <a:pt x="821" y="78"/>
                  </a:lnTo>
                  <a:cubicBezTo>
                    <a:pt x="821" y="78"/>
                    <a:pt x="821" y="78"/>
                    <a:pt x="821" y="78"/>
                  </a:cubicBezTo>
                  <a:cubicBezTo>
                    <a:pt x="812" y="70"/>
                    <a:pt x="801" y="63"/>
                    <a:pt x="791" y="56"/>
                  </a:cubicBezTo>
                  <a:lnTo>
                    <a:pt x="791" y="56"/>
                  </a:lnTo>
                  <a:lnTo>
                    <a:pt x="791" y="47"/>
                  </a:lnTo>
                  <a:cubicBezTo>
                    <a:pt x="788" y="49"/>
                    <a:pt x="786" y="50"/>
                    <a:pt x="783" y="51"/>
                  </a:cubicBezTo>
                  <a:lnTo>
                    <a:pt x="783" y="51"/>
                  </a:lnTo>
                  <a:cubicBezTo>
                    <a:pt x="724" y="16"/>
                    <a:pt x="655" y="0"/>
                    <a:pt x="58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7"/>
            <p:cNvSpPr/>
            <p:nvPr/>
          </p:nvSpPr>
          <p:spPr>
            <a:xfrm>
              <a:off x="3851938" y="1962054"/>
              <a:ext cx="297326" cy="197712"/>
            </a:xfrm>
            <a:custGeom>
              <a:rect b="b" l="l" r="r" t="t"/>
              <a:pathLst>
                <a:path extrusionOk="0" h="9378" w="14103">
                  <a:moveTo>
                    <a:pt x="3772" y="0"/>
                  </a:moveTo>
                  <a:cubicBezTo>
                    <a:pt x="1668" y="0"/>
                    <a:pt x="0" y="2283"/>
                    <a:pt x="1093" y="4417"/>
                  </a:cubicBezTo>
                  <a:cubicBezTo>
                    <a:pt x="1275" y="4843"/>
                    <a:pt x="1610" y="5177"/>
                    <a:pt x="2035" y="5359"/>
                  </a:cubicBezTo>
                  <a:lnTo>
                    <a:pt x="11579" y="8581"/>
                  </a:lnTo>
                  <a:cubicBezTo>
                    <a:pt x="11456" y="9000"/>
                    <a:pt x="11771" y="9378"/>
                    <a:pt x="12154" y="9378"/>
                  </a:cubicBezTo>
                  <a:cubicBezTo>
                    <a:pt x="12244" y="9378"/>
                    <a:pt x="12338" y="9357"/>
                    <a:pt x="12430" y="9311"/>
                  </a:cubicBezTo>
                  <a:cubicBezTo>
                    <a:pt x="12826" y="9098"/>
                    <a:pt x="12886" y="8551"/>
                    <a:pt x="12826" y="8095"/>
                  </a:cubicBezTo>
                  <a:cubicBezTo>
                    <a:pt x="12734" y="7639"/>
                    <a:pt x="12582" y="7183"/>
                    <a:pt x="12765" y="6757"/>
                  </a:cubicBezTo>
                  <a:cubicBezTo>
                    <a:pt x="12947" y="6484"/>
                    <a:pt x="13190" y="6210"/>
                    <a:pt x="13464" y="5998"/>
                  </a:cubicBezTo>
                  <a:cubicBezTo>
                    <a:pt x="13889" y="5572"/>
                    <a:pt x="14102" y="4964"/>
                    <a:pt x="14011" y="4356"/>
                  </a:cubicBezTo>
                  <a:cubicBezTo>
                    <a:pt x="13889" y="3748"/>
                    <a:pt x="13464" y="3232"/>
                    <a:pt x="12856" y="3049"/>
                  </a:cubicBezTo>
                  <a:cubicBezTo>
                    <a:pt x="12278" y="2897"/>
                    <a:pt x="11549" y="3049"/>
                    <a:pt x="11093" y="2654"/>
                  </a:cubicBezTo>
                  <a:cubicBezTo>
                    <a:pt x="10789" y="2350"/>
                    <a:pt x="10759" y="1833"/>
                    <a:pt x="10515" y="1469"/>
                  </a:cubicBezTo>
                  <a:cubicBezTo>
                    <a:pt x="10204" y="1014"/>
                    <a:pt x="9648" y="861"/>
                    <a:pt x="9084" y="861"/>
                  </a:cubicBezTo>
                  <a:cubicBezTo>
                    <a:pt x="8932" y="861"/>
                    <a:pt x="8779" y="872"/>
                    <a:pt x="8631" y="891"/>
                  </a:cubicBezTo>
                  <a:cubicBezTo>
                    <a:pt x="8107" y="960"/>
                    <a:pt x="7599" y="1096"/>
                    <a:pt x="7096" y="1096"/>
                  </a:cubicBezTo>
                  <a:cubicBezTo>
                    <a:pt x="6929" y="1096"/>
                    <a:pt x="6762" y="1081"/>
                    <a:pt x="6594" y="1043"/>
                  </a:cubicBezTo>
                  <a:cubicBezTo>
                    <a:pt x="6017" y="891"/>
                    <a:pt x="5561" y="496"/>
                    <a:pt x="5044" y="283"/>
                  </a:cubicBezTo>
                  <a:cubicBezTo>
                    <a:pt x="4615" y="89"/>
                    <a:pt x="4185" y="0"/>
                    <a:pt x="3772"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7"/>
            <p:cNvSpPr/>
            <p:nvPr/>
          </p:nvSpPr>
          <p:spPr>
            <a:xfrm>
              <a:off x="3851938" y="1962054"/>
              <a:ext cx="297326" cy="197712"/>
            </a:xfrm>
            <a:custGeom>
              <a:rect b="b" l="l" r="r" t="t"/>
              <a:pathLst>
                <a:path extrusionOk="0" h="9378" w="14103">
                  <a:moveTo>
                    <a:pt x="3772" y="0"/>
                  </a:moveTo>
                  <a:cubicBezTo>
                    <a:pt x="1668" y="0"/>
                    <a:pt x="0" y="2283"/>
                    <a:pt x="1093" y="4417"/>
                  </a:cubicBezTo>
                  <a:cubicBezTo>
                    <a:pt x="1275" y="4843"/>
                    <a:pt x="1610" y="5177"/>
                    <a:pt x="2035" y="5359"/>
                  </a:cubicBezTo>
                  <a:lnTo>
                    <a:pt x="11579" y="8581"/>
                  </a:lnTo>
                  <a:cubicBezTo>
                    <a:pt x="11456" y="9000"/>
                    <a:pt x="11771" y="9378"/>
                    <a:pt x="12154" y="9378"/>
                  </a:cubicBezTo>
                  <a:cubicBezTo>
                    <a:pt x="12244" y="9378"/>
                    <a:pt x="12338" y="9357"/>
                    <a:pt x="12430" y="9311"/>
                  </a:cubicBezTo>
                  <a:cubicBezTo>
                    <a:pt x="12826" y="9098"/>
                    <a:pt x="12886" y="8551"/>
                    <a:pt x="12826" y="8095"/>
                  </a:cubicBezTo>
                  <a:cubicBezTo>
                    <a:pt x="12734" y="7639"/>
                    <a:pt x="12582" y="7183"/>
                    <a:pt x="12765" y="6757"/>
                  </a:cubicBezTo>
                  <a:cubicBezTo>
                    <a:pt x="12947" y="6484"/>
                    <a:pt x="13190" y="6210"/>
                    <a:pt x="13464" y="5998"/>
                  </a:cubicBezTo>
                  <a:cubicBezTo>
                    <a:pt x="13889" y="5572"/>
                    <a:pt x="14102" y="4964"/>
                    <a:pt x="14011" y="4356"/>
                  </a:cubicBezTo>
                  <a:cubicBezTo>
                    <a:pt x="13889" y="3748"/>
                    <a:pt x="13464" y="3232"/>
                    <a:pt x="12856" y="3049"/>
                  </a:cubicBezTo>
                  <a:cubicBezTo>
                    <a:pt x="12278" y="2897"/>
                    <a:pt x="11549" y="3049"/>
                    <a:pt x="11093" y="2654"/>
                  </a:cubicBezTo>
                  <a:cubicBezTo>
                    <a:pt x="10789" y="2350"/>
                    <a:pt x="10759" y="1833"/>
                    <a:pt x="10515" y="1469"/>
                  </a:cubicBezTo>
                  <a:cubicBezTo>
                    <a:pt x="10204" y="1014"/>
                    <a:pt x="9648" y="861"/>
                    <a:pt x="9084" y="861"/>
                  </a:cubicBezTo>
                  <a:cubicBezTo>
                    <a:pt x="8932" y="861"/>
                    <a:pt x="8779" y="872"/>
                    <a:pt x="8631" y="891"/>
                  </a:cubicBezTo>
                  <a:cubicBezTo>
                    <a:pt x="8107" y="960"/>
                    <a:pt x="7599" y="1096"/>
                    <a:pt x="7096" y="1096"/>
                  </a:cubicBezTo>
                  <a:cubicBezTo>
                    <a:pt x="6929" y="1096"/>
                    <a:pt x="6762" y="1081"/>
                    <a:pt x="6594" y="1043"/>
                  </a:cubicBezTo>
                  <a:cubicBezTo>
                    <a:pt x="6017" y="891"/>
                    <a:pt x="5561" y="496"/>
                    <a:pt x="5044" y="283"/>
                  </a:cubicBezTo>
                  <a:cubicBezTo>
                    <a:pt x="4615" y="89"/>
                    <a:pt x="4185" y="0"/>
                    <a:pt x="37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7"/>
            <p:cNvSpPr/>
            <p:nvPr/>
          </p:nvSpPr>
          <p:spPr>
            <a:xfrm>
              <a:off x="3887778" y="2037382"/>
              <a:ext cx="211500" cy="413196"/>
            </a:xfrm>
            <a:custGeom>
              <a:rect b="b" l="l" r="r" t="t"/>
              <a:pathLst>
                <a:path extrusionOk="0" h="19599" w="10032">
                  <a:moveTo>
                    <a:pt x="4310" y="0"/>
                  </a:moveTo>
                  <a:cubicBezTo>
                    <a:pt x="2884" y="0"/>
                    <a:pt x="1452" y="321"/>
                    <a:pt x="122" y="966"/>
                  </a:cubicBezTo>
                  <a:cubicBezTo>
                    <a:pt x="122" y="966"/>
                    <a:pt x="1" y="7227"/>
                    <a:pt x="183" y="9932"/>
                  </a:cubicBezTo>
                  <a:cubicBezTo>
                    <a:pt x="365" y="12638"/>
                    <a:pt x="3101" y="12911"/>
                    <a:pt x="3101" y="12911"/>
                  </a:cubicBezTo>
                  <a:lnTo>
                    <a:pt x="3040" y="16133"/>
                  </a:lnTo>
                  <a:cubicBezTo>
                    <a:pt x="3010" y="18048"/>
                    <a:pt x="4560" y="19598"/>
                    <a:pt x="6475" y="19598"/>
                  </a:cubicBezTo>
                  <a:cubicBezTo>
                    <a:pt x="8299" y="19568"/>
                    <a:pt x="9819" y="18078"/>
                    <a:pt x="9849" y="16255"/>
                  </a:cubicBezTo>
                  <a:lnTo>
                    <a:pt x="10031" y="1938"/>
                  </a:lnTo>
                  <a:lnTo>
                    <a:pt x="9636" y="1634"/>
                  </a:lnTo>
                  <a:cubicBezTo>
                    <a:pt x="8034" y="549"/>
                    <a:pt x="6177" y="0"/>
                    <a:pt x="4310" y="0"/>
                  </a:cubicBezTo>
                  <a:close/>
                </a:path>
              </a:pathLst>
            </a:custGeom>
            <a:solidFill>
              <a:srgbClr val="FF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7"/>
            <p:cNvSpPr/>
            <p:nvPr/>
          </p:nvSpPr>
          <p:spPr>
            <a:xfrm>
              <a:off x="3894841" y="2144249"/>
              <a:ext cx="21167" cy="17161"/>
            </a:xfrm>
            <a:custGeom>
              <a:rect b="b" l="l" r="r" t="t"/>
              <a:pathLst>
                <a:path extrusionOk="0" h="814" w="1004">
                  <a:moveTo>
                    <a:pt x="456" y="0"/>
                  </a:moveTo>
                  <a:cubicBezTo>
                    <a:pt x="0" y="61"/>
                    <a:pt x="0" y="730"/>
                    <a:pt x="456" y="790"/>
                  </a:cubicBezTo>
                  <a:cubicBezTo>
                    <a:pt x="471" y="805"/>
                    <a:pt x="486" y="813"/>
                    <a:pt x="498" y="813"/>
                  </a:cubicBezTo>
                  <a:cubicBezTo>
                    <a:pt x="509" y="813"/>
                    <a:pt x="517" y="805"/>
                    <a:pt x="517" y="790"/>
                  </a:cubicBezTo>
                  <a:cubicBezTo>
                    <a:pt x="1003" y="730"/>
                    <a:pt x="1003" y="61"/>
                    <a:pt x="5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7"/>
            <p:cNvSpPr/>
            <p:nvPr/>
          </p:nvSpPr>
          <p:spPr>
            <a:xfrm>
              <a:off x="3894187" y="2136174"/>
              <a:ext cx="30148" cy="9424"/>
            </a:xfrm>
            <a:custGeom>
              <a:rect b="b" l="l" r="r" t="t"/>
              <a:pathLst>
                <a:path extrusionOk="0" h="447" w="1430">
                  <a:moveTo>
                    <a:pt x="761" y="0"/>
                  </a:moveTo>
                  <a:cubicBezTo>
                    <a:pt x="543" y="0"/>
                    <a:pt x="324" y="77"/>
                    <a:pt x="153" y="231"/>
                  </a:cubicBezTo>
                  <a:cubicBezTo>
                    <a:pt x="31" y="322"/>
                    <a:pt x="1" y="413"/>
                    <a:pt x="31" y="444"/>
                  </a:cubicBezTo>
                  <a:cubicBezTo>
                    <a:pt x="33" y="446"/>
                    <a:pt x="36" y="447"/>
                    <a:pt x="40" y="447"/>
                  </a:cubicBezTo>
                  <a:cubicBezTo>
                    <a:pt x="98" y="447"/>
                    <a:pt x="359" y="259"/>
                    <a:pt x="700" y="231"/>
                  </a:cubicBezTo>
                  <a:cubicBezTo>
                    <a:pt x="728" y="229"/>
                    <a:pt x="756" y="228"/>
                    <a:pt x="783" y="228"/>
                  </a:cubicBezTo>
                  <a:cubicBezTo>
                    <a:pt x="1079" y="228"/>
                    <a:pt x="1302" y="356"/>
                    <a:pt x="1381" y="356"/>
                  </a:cubicBezTo>
                  <a:cubicBezTo>
                    <a:pt x="1388" y="356"/>
                    <a:pt x="1394" y="355"/>
                    <a:pt x="1399" y="353"/>
                  </a:cubicBezTo>
                  <a:cubicBezTo>
                    <a:pt x="1429" y="292"/>
                    <a:pt x="1368" y="231"/>
                    <a:pt x="1247" y="140"/>
                  </a:cubicBezTo>
                  <a:cubicBezTo>
                    <a:pt x="1101" y="47"/>
                    <a:pt x="931" y="0"/>
                    <a:pt x="7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7"/>
            <p:cNvSpPr/>
            <p:nvPr/>
          </p:nvSpPr>
          <p:spPr>
            <a:xfrm>
              <a:off x="3977990" y="2143237"/>
              <a:ext cx="24730" cy="16803"/>
            </a:xfrm>
            <a:custGeom>
              <a:rect b="b" l="l" r="r" t="t"/>
              <a:pathLst>
                <a:path extrusionOk="0" h="797" w="1173">
                  <a:moveTo>
                    <a:pt x="598" y="1"/>
                  </a:moveTo>
                  <a:cubicBezTo>
                    <a:pt x="525" y="1"/>
                    <a:pt x="448" y="24"/>
                    <a:pt x="372" y="78"/>
                  </a:cubicBezTo>
                  <a:cubicBezTo>
                    <a:pt x="0" y="326"/>
                    <a:pt x="235" y="797"/>
                    <a:pt x="565" y="797"/>
                  </a:cubicBezTo>
                  <a:cubicBezTo>
                    <a:pt x="640" y="797"/>
                    <a:pt x="719" y="773"/>
                    <a:pt x="798" y="717"/>
                  </a:cubicBezTo>
                  <a:cubicBezTo>
                    <a:pt x="1172" y="492"/>
                    <a:pt x="932" y="1"/>
                    <a:pt x="59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7"/>
            <p:cNvSpPr/>
            <p:nvPr/>
          </p:nvSpPr>
          <p:spPr>
            <a:xfrm>
              <a:off x="3980056" y="2136174"/>
              <a:ext cx="30148" cy="9424"/>
            </a:xfrm>
            <a:custGeom>
              <a:rect b="b" l="l" r="r" t="t"/>
              <a:pathLst>
                <a:path extrusionOk="0" h="447" w="1430">
                  <a:moveTo>
                    <a:pt x="749" y="0"/>
                  </a:moveTo>
                  <a:cubicBezTo>
                    <a:pt x="533" y="0"/>
                    <a:pt x="324" y="77"/>
                    <a:pt x="153" y="231"/>
                  </a:cubicBezTo>
                  <a:cubicBezTo>
                    <a:pt x="31" y="322"/>
                    <a:pt x="1" y="413"/>
                    <a:pt x="31" y="444"/>
                  </a:cubicBezTo>
                  <a:cubicBezTo>
                    <a:pt x="33" y="446"/>
                    <a:pt x="36" y="447"/>
                    <a:pt x="40" y="447"/>
                  </a:cubicBezTo>
                  <a:cubicBezTo>
                    <a:pt x="98" y="447"/>
                    <a:pt x="359" y="259"/>
                    <a:pt x="700" y="231"/>
                  </a:cubicBezTo>
                  <a:cubicBezTo>
                    <a:pt x="728" y="229"/>
                    <a:pt x="756" y="228"/>
                    <a:pt x="783" y="228"/>
                  </a:cubicBezTo>
                  <a:cubicBezTo>
                    <a:pt x="1079" y="228"/>
                    <a:pt x="1302" y="356"/>
                    <a:pt x="1381" y="356"/>
                  </a:cubicBezTo>
                  <a:cubicBezTo>
                    <a:pt x="1388" y="356"/>
                    <a:pt x="1394" y="355"/>
                    <a:pt x="1399" y="353"/>
                  </a:cubicBezTo>
                  <a:cubicBezTo>
                    <a:pt x="1429" y="292"/>
                    <a:pt x="1369" y="231"/>
                    <a:pt x="1247" y="140"/>
                  </a:cubicBezTo>
                  <a:cubicBezTo>
                    <a:pt x="1087" y="47"/>
                    <a:pt x="916" y="0"/>
                    <a:pt x="7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7"/>
            <p:cNvSpPr/>
            <p:nvPr/>
          </p:nvSpPr>
          <p:spPr>
            <a:xfrm>
              <a:off x="3931356" y="2143595"/>
              <a:ext cx="21820" cy="69488"/>
            </a:xfrm>
            <a:custGeom>
              <a:rect b="b" l="l" r="r" t="t"/>
              <a:pathLst>
                <a:path extrusionOk="0" h="3296" w="1035">
                  <a:moveTo>
                    <a:pt x="1034" y="1"/>
                  </a:moveTo>
                  <a:cubicBezTo>
                    <a:pt x="730" y="609"/>
                    <a:pt x="487" y="1277"/>
                    <a:pt x="305" y="1946"/>
                  </a:cubicBezTo>
                  <a:cubicBezTo>
                    <a:pt x="244" y="2219"/>
                    <a:pt x="153" y="2493"/>
                    <a:pt x="61" y="2736"/>
                  </a:cubicBezTo>
                  <a:cubicBezTo>
                    <a:pt x="31" y="2858"/>
                    <a:pt x="1" y="3010"/>
                    <a:pt x="31" y="3131"/>
                  </a:cubicBezTo>
                  <a:cubicBezTo>
                    <a:pt x="92" y="3223"/>
                    <a:pt x="153" y="3283"/>
                    <a:pt x="213" y="3283"/>
                  </a:cubicBezTo>
                  <a:lnTo>
                    <a:pt x="396" y="3283"/>
                  </a:lnTo>
                  <a:cubicBezTo>
                    <a:pt x="453" y="3291"/>
                    <a:pt x="508" y="3295"/>
                    <a:pt x="561" y="3295"/>
                  </a:cubicBezTo>
                  <a:cubicBezTo>
                    <a:pt x="708" y="3295"/>
                    <a:pt x="848" y="3267"/>
                    <a:pt x="1004" y="3223"/>
                  </a:cubicBezTo>
                  <a:cubicBezTo>
                    <a:pt x="821" y="3162"/>
                    <a:pt x="609" y="3131"/>
                    <a:pt x="396" y="3131"/>
                  </a:cubicBezTo>
                  <a:cubicBezTo>
                    <a:pt x="305" y="3131"/>
                    <a:pt x="213" y="3131"/>
                    <a:pt x="213" y="3071"/>
                  </a:cubicBezTo>
                  <a:cubicBezTo>
                    <a:pt x="213" y="2979"/>
                    <a:pt x="213" y="2858"/>
                    <a:pt x="274" y="2797"/>
                  </a:cubicBezTo>
                  <a:lnTo>
                    <a:pt x="517" y="2037"/>
                  </a:lnTo>
                  <a:cubicBezTo>
                    <a:pt x="761" y="1368"/>
                    <a:pt x="943" y="700"/>
                    <a:pt x="10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7"/>
            <p:cNvSpPr/>
            <p:nvPr/>
          </p:nvSpPr>
          <p:spPr>
            <a:xfrm>
              <a:off x="3953155" y="2283288"/>
              <a:ext cx="73072" cy="39867"/>
            </a:xfrm>
            <a:custGeom>
              <a:rect b="b" l="l" r="r" t="t"/>
              <a:pathLst>
                <a:path extrusionOk="0" h="1891" w="3466">
                  <a:moveTo>
                    <a:pt x="3465" y="1"/>
                  </a:moveTo>
                  <a:lnTo>
                    <a:pt x="3465" y="1"/>
                  </a:lnTo>
                  <a:cubicBezTo>
                    <a:pt x="2462" y="730"/>
                    <a:pt x="1246" y="1156"/>
                    <a:pt x="0" y="1186"/>
                  </a:cubicBezTo>
                  <a:lnTo>
                    <a:pt x="30" y="1885"/>
                  </a:lnTo>
                  <a:cubicBezTo>
                    <a:pt x="110" y="1889"/>
                    <a:pt x="188" y="1891"/>
                    <a:pt x="264" y="1891"/>
                  </a:cubicBezTo>
                  <a:cubicBezTo>
                    <a:pt x="2778" y="1891"/>
                    <a:pt x="3465" y="1"/>
                    <a:pt x="3465" y="1"/>
                  </a:cubicBezTo>
                  <a:close/>
                </a:path>
              </a:pathLst>
            </a:custGeom>
            <a:solidFill>
              <a:srgbClr val="E8A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7"/>
            <p:cNvSpPr/>
            <p:nvPr/>
          </p:nvSpPr>
          <p:spPr>
            <a:xfrm>
              <a:off x="3888432" y="2022476"/>
              <a:ext cx="235196" cy="133979"/>
            </a:xfrm>
            <a:custGeom>
              <a:rect b="b" l="l" r="r" t="t"/>
              <a:pathLst>
                <a:path extrusionOk="0" h="6355" w="11156">
                  <a:moveTo>
                    <a:pt x="4955" y="1"/>
                  </a:moveTo>
                  <a:lnTo>
                    <a:pt x="2158" y="335"/>
                  </a:lnTo>
                  <a:lnTo>
                    <a:pt x="0" y="882"/>
                  </a:lnTo>
                  <a:lnTo>
                    <a:pt x="91" y="2372"/>
                  </a:lnTo>
                  <a:cubicBezTo>
                    <a:pt x="91" y="2372"/>
                    <a:pt x="709" y="2681"/>
                    <a:pt x="1686" y="2681"/>
                  </a:cubicBezTo>
                  <a:cubicBezTo>
                    <a:pt x="2300" y="2681"/>
                    <a:pt x="3057" y="2558"/>
                    <a:pt x="3891" y="2159"/>
                  </a:cubicBezTo>
                  <a:cubicBezTo>
                    <a:pt x="4965" y="1656"/>
                    <a:pt x="6159" y="1360"/>
                    <a:pt x="6841" y="1360"/>
                  </a:cubicBezTo>
                  <a:cubicBezTo>
                    <a:pt x="7066" y="1360"/>
                    <a:pt x="7235" y="1392"/>
                    <a:pt x="7325" y="1460"/>
                  </a:cubicBezTo>
                  <a:cubicBezTo>
                    <a:pt x="7660" y="1764"/>
                    <a:pt x="7721" y="3223"/>
                    <a:pt x="9119" y="3648"/>
                  </a:cubicBezTo>
                  <a:cubicBezTo>
                    <a:pt x="9119" y="3648"/>
                    <a:pt x="8970" y="6355"/>
                    <a:pt x="10026" y="6355"/>
                  </a:cubicBezTo>
                  <a:cubicBezTo>
                    <a:pt x="10037" y="6355"/>
                    <a:pt x="10049" y="6354"/>
                    <a:pt x="10061" y="6354"/>
                  </a:cubicBezTo>
                  <a:cubicBezTo>
                    <a:pt x="11155" y="6293"/>
                    <a:pt x="10547" y="1977"/>
                    <a:pt x="10547" y="1977"/>
                  </a:cubicBezTo>
                  <a:lnTo>
                    <a:pt x="7903" y="609"/>
                  </a:lnTo>
                  <a:lnTo>
                    <a:pt x="4955"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7"/>
            <p:cNvSpPr/>
            <p:nvPr/>
          </p:nvSpPr>
          <p:spPr>
            <a:xfrm>
              <a:off x="3888432" y="2022476"/>
              <a:ext cx="235196" cy="133979"/>
            </a:xfrm>
            <a:custGeom>
              <a:rect b="b" l="l" r="r" t="t"/>
              <a:pathLst>
                <a:path extrusionOk="0" h="6355" w="11156">
                  <a:moveTo>
                    <a:pt x="4955" y="1"/>
                  </a:moveTo>
                  <a:lnTo>
                    <a:pt x="2158" y="335"/>
                  </a:lnTo>
                  <a:lnTo>
                    <a:pt x="0" y="882"/>
                  </a:lnTo>
                  <a:lnTo>
                    <a:pt x="91" y="2372"/>
                  </a:lnTo>
                  <a:cubicBezTo>
                    <a:pt x="91" y="2372"/>
                    <a:pt x="709" y="2681"/>
                    <a:pt x="1686" y="2681"/>
                  </a:cubicBezTo>
                  <a:cubicBezTo>
                    <a:pt x="2300" y="2681"/>
                    <a:pt x="3057" y="2558"/>
                    <a:pt x="3891" y="2159"/>
                  </a:cubicBezTo>
                  <a:cubicBezTo>
                    <a:pt x="4965" y="1656"/>
                    <a:pt x="6159" y="1360"/>
                    <a:pt x="6841" y="1360"/>
                  </a:cubicBezTo>
                  <a:cubicBezTo>
                    <a:pt x="7066" y="1360"/>
                    <a:pt x="7235" y="1392"/>
                    <a:pt x="7325" y="1460"/>
                  </a:cubicBezTo>
                  <a:cubicBezTo>
                    <a:pt x="7660" y="1764"/>
                    <a:pt x="7721" y="3223"/>
                    <a:pt x="9119" y="3648"/>
                  </a:cubicBezTo>
                  <a:cubicBezTo>
                    <a:pt x="9119" y="3648"/>
                    <a:pt x="8970" y="6355"/>
                    <a:pt x="10026" y="6355"/>
                  </a:cubicBezTo>
                  <a:cubicBezTo>
                    <a:pt x="10037" y="6355"/>
                    <a:pt x="10049" y="6354"/>
                    <a:pt x="10061" y="6354"/>
                  </a:cubicBezTo>
                  <a:cubicBezTo>
                    <a:pt x="11155" y="6293"/>
                    <a:pt x="10547" y="1977"/>
                    <a:pt x="10547" y="1977"/>
                  </a:cubicBezTo>
                  <a:lnTo>
                    <a:pt x="7903" y="609"/>
                  </a:lnTo>
                  <a:lnTo>
                    <a:pt x="495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7"/>
            <p:cNvSpPr/>
            <p:nvPr/>
          </p:nvSpPr>
          <p:spPr>
            <a:xfrm>
              <a:off x="4096685" y="2135352"/>
              <a:ext cx="40204" cy="59558"/>
            </a:xfrm>
            <a:custGeom>
              <a:rect b="b" l="l" r="r" t="t"/>
              <a:pathLst>
                <a:path extrusionOk="0" h="2825" w="1907">
                  <a:moveTo>
                    <a:pt x="723" y="1"/>
                  </a:moveTo>
                  <a:cubicBezTo>
                    <a:pt x="351" y="1"/>
                    <a:pt x="26" y="118"/>
                    <a:pt x="1" y="118"/>
                  </a:cubicBezTo>
                  <a:cubicBezTo>
                    <a:pt x="1" y="118"/>
                    <a:pt x="31" y="2702"/>
                    <a:pt x="31" y="2762"/>
                  </a:cubicBezTo>
                  <a:cubicBezTo>
                    <a:pt x="31" y="2781"/>
                    <a:pt x="205" y="2825"/>
                    <a:pt x="446" y="2825"/>
                  </a:cubicBezTo>
                  <a:cubicBezTo>
                    <a:pt x="999" y="2825"/>
                    <a:pt x="1906" y="2595"/>
                    <a:pt x="1885" y="1303"/>
                  </a:cubicBezTo>
                  <a:cubicBezTo>
                    <a:pt x="1850" y="226"/>
                    <a:pt x="1240" y="1"/>
                    <a:pt x="723" y="1"/>
                  </a:cubicBezTo>
                  <a:close/>
                </a:path>
              </a:pathLst>
            </a:custGeom>
            <a:solidFill>
              <a:srgbClr val="FF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7"/>
            <p:cNvSpPr/>
            <p:nvPr/>
          </p:nvSpPr>
          <p:spPr>
            <a:xfrm>
              <a:off x="4108871" y="2147812"/>
              <a:ext cx="17962" cy="34027"/>
            </a:xfrm>
            <a:custGeom>
              <a:rect b="b" l="l" r="r" t="t"/>
              <a:pathLst>
                <a:path extrusionOk="0" h="1614" w="852">
                  <a:moveTo>
                    <a:pt x="282" y="1"/>
                  </a:moveTo>
                  <a:cubicBezTo>
                    <a:pt x="241" y="1"/>
                    <a:pt x="204" y="22"/>
                    <a:pt x="183" y="44"/>
                  </a:cubicBezTo>
                  <a:cubicBezTo>
                    <a:pt x="122" y="74"/>
                    <a:pt x="91" y="135"/>
                    <a:pt x="91" y="165"/>
                  </a:cubicBezTo>
                  <a:cubicBezTo>
                    <a:pt x="91" y="257"/>
                    <a:pt x="91" y="287"/>
                    <a:pt x="122" y="287"/>
                  </a:cubicBezTo>
                  <a:cubicBezTo>
                    <a:pt x="152" y="287"/>
                    <a:pt x="122" y="226"/>
                    <a:pt x="152" y="196"/>
                  </a:cubicBezTo>
                  <a:cubicBezTo>
                    <a:pt x="175" y="127"/>
                    <a:pt x="215" y="93"/>
                    <a:pt x="272" y="93"/>
                  </a:cubicBezTo>
                  <a:cubicBezTo>
                    <a:pt x="291" y="93"/>
                    <a:pt x="312" y="97"/>
                    <a:pt x="335" y="105"/>
                  </a:cubicBezTo>
                  <a:cubicBezTo>
                    <a:pt x="456" y="135"/>
                    <a:pt x="547" y="226"/>
                    <a:pt x="578" y="348"/>
                  </a:cubicBezTo>
                  <a:cubicBezTo>
                    <a:pt x="639" y="469"/>
                    <a:pt x="669" y="621"/>
                    <a:pt x="669" y="804"/>
                  </a:cubicBezTo>
                  <a:cubicBezTo>
                    <a:pt x="699" y="1077"/>
                    <a:pt x="578" y="1351"/>
                    <a:pt x="335" y="1533"/>
                  </a:cubicBezTo>
                  <a:cubicBezTo>
                    <a:pt x="289" y="1548"/>
                    <a:pt x="243" y="1556"/>
                    <a:pt x="202" y="1556"/>
                  </a:cubicBezTo>
                  <a:cubicBezTo>
                    <a:pt x="160" y="1556"/>
                    <a:pt x="122" y="1548"/>
                    <a:pt x="91" y="1533"/>
                  </a:cubicBezTo>
                  <a:cubicBezTo>
                    <a:pt x="31" y="1503"/>
                    <a:pt x="0" y="1472"/>
                    <a:pt x="0" y="1472"/>
                  </a:cubicBezTo>
                  <a:lnTo>
                    <a:pt x="0" y="1472"/>
                  </a:lnTo>
                  <a:cubicBezTo>
                    <a:pt x="0" y="1472"/>
                    <a:pt x="0" y="1503"/>
                    <a:pt x="61" y="1564"/>
                  </a:cubicBezTo>
                  <a:cubicBezTo>
                    <a:pt x="114" y="1599"/>
                    <a:pt x="168" y="1614"/>
                    <a:pt x="227" y="1614"/>
                  </a:cubicBezTo>
                  <a:cubicBezTo>
                    <a:pt x="269" y="1614"/>
                    <a:pt x="315" y="1607"/>
                    <a:pt x="365" y="1594"/>
                  </a:cubicBezTo>
                  <a:cubicBezTo>
                    <a:pt x="669" y="1442"/>
                    <a:pt x="851" y="1138"/>
                    <a:pt x="821" y="804"/>
                  </a:cubicBezTo>
                  <a:cubicBezTo>
                    <a:pt x="821" y="621"/>
                    <a:pt x="760" y="439"/>
                    <a:pt x="699" y="287"/>
                  </a:cubicBezTo>
                  <a:cubicBezTo>
                    <a:pt x="639" y="135"/>
                    <a:pt x="487" y="13"/>
                    <a:pt x="335" y="13"/>
                  </a:cubicBezTo>
                  <a:cubicBezTo>
                    <a:pt x="317" y="4"/>
                    <a:pt x="299" y="1"/>
                    <a:pt x="282" y="1"/>
                  </a:cubicBezTo>
                  <a:close/>
                </a:path>
              </a:pathLst>
            </a:custGeom>
            <a:solidFill>
              <a:srgbClr val="E8A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7"/>
            <p:cNvSpPr/>
            <p:nvPr/>
          </p:nvSpPr>
          <p:spPr>
            <a:xfrm>
              <a:off x="4092194" y="2014275"/>
              <a:ext cx="24371" cy="10162"/>
            </a:xfrm>
            <a:custGeom>
              <a:rect b="b" l="l" r="r" t="t"/>
              <a:pathLst>
                <a:path extrusionOk="0" h="482" w="1156">
                  <a:moveTo>
                    <a:pt x="877" y="0"/>
                  </a:moveTo>
                  <a:cubicBezTo>
                    <a:pt x="745" y="0"/>
                    <a:pt x="611" y="33"/>
                    <a:pt x="487" y="86"/>
                  </a:cubicBezTo>
                  <a:cubicBezTo>
                    <a:pt x="275" y="147"/>
                    <a:pt x="92" y="268"/>
                    <a:pt x="1" y="481"/>
                  </a:cubicBezTo>
                  <a:cubicBezTo>
                    <a:pt x="153" y="359"/>
                    <a:pt x="335" y="238"/>
                    <a:pt x="548" y="147"/>
                  </a:cubicBezTo>
                  <a:cubicBezTo>
                    <a:pt x="730" y="116"/>
                    <a:pt x="943" y="56"/>
                    <a:pt x="1156" y="56"/>
                  </a:cubicBezTo>
                  <a:cubicBezTo>
                    <a:pt x="1067" y="17"/>
                    <a:pt x="972" y="0"/>
                    <a:pt x="877"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7"/>
            <p:cNvSpPr/>
            <p:nvPr/>
          </p:nvSpPr>
          <p:spPr>
            <a:xfrm>
              <a:off x="4086439" y="1991717"/>
              <a:ext cx="8349" cy="35271"/>
            </a:xfrm>
            <a:custGeom>
              <a:rect b="b" l="l" r="r" t="t"/>
              <a:pathLst>
                <a:path extrusionOk="0" h="1673" w="396">
                  <a:moveTo>
                    <a:pt x="304" y="1"/>
                  </a:moveTo>
                  <a:cubicBezTo>
                    <a:pt x="274" y="1"/>
                    <a:pt x="335" y="396"/>
                    <a:pt x="244" y="852"/>
                  </a:cubicBezTo>
                  <a:cubicBezTo>
                    <a:pt x="213" y="1156"/>
                    <a:pt x="122" y="1399"/>
                    <a:pt x="0" y="1673"/>
                  </a:cubicBezTo>
                  <a:cubicBezTo>
                    <a:pt x="61" y="1612"/>
                    <a:pt x="122" y="1551"/>
                    <a:pt x="152" y="1460"/>
                  </a:cubicBezTo>
                  <a:cubicBezTo>
                    <a:pt x="244" y="1277"/>
                    <a:pt x="304" y="1095"/>
                    <a:pt x="335" y="882"/>
                  </a:cubicBezTo>
                  <a:cubicBezTo>
                    <a:pt x="396" y="578"/>
                    <a:pt x="396" y="305"/>
                    <a:pt x="304" y="1"/>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7"/>
            <p:cNvSpPr/>
            <p:nvPr/>
          </p:nvSpPr>
          <p:spPr>
            <a:xfrm>
              <a:off x="4092194" y="2014275"/>
              <a:ext cx="24371" cy="10162"/>
            </a:xfrm>
            <a:custGeom>
              <a:rect b="b" l="l" r="r" t="t"/>
              <a:pathLst>
                <a:path extrusionOk="0" h="482" w="1156">
                  <a:moveTo>
                    <a:pt x="877" y="0"/>
                  </a:moveTo>
                  <a:cubicBezTo>
                    <a:pt x="745" y="0"/>
                    <a:pt x="611" y="33"/>
                    <a:pt x="487" y="86"/>
                  </a:cubicBezTo>
                  <a:cubicBezTo>
                    <a:pt x="275" y="147"/>
                    <a:pt x="92" y="268"/>
                    <a:pt x="1" y="481"/>
                  </a:cubicBezTo>
                  <a:cubicBezTo>
                    <a:pt x="153" y="359"/>
                    <a:pt x="335" y="238"/>
                    <a:pt x="548" y="147"/>
                  </a:cubicBezTo>
                  <a:cubicBezTo>
                    <a:pt x="730" y="116"/>
                    <a:pt x="943" y="56"/>
                    <a:pt x="1156" y="56"/>
                  </a:cubicBezTo>
                  <a:cubicBezTo>
                    <a:pt x="1067" y="17"/>
                    <a:pt x="972" y="0"/>
                    <a:pt x="8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7"/>
            <p:cNvSpPr/>
            <p:nvPr/>
          </p:nvSpPr>
          <p:spPr>
            <a:xfrm>
              <a:off x="4086439" y="1991717"/>
              <a:ext cx="8349" cy="35271"/>
            </a:xfrm>
            <a:custGeom>
              <a:rect b="b" l="l" r="r" t="t"/>
              <a:pathLst>
                <a:path extrusionOk="0" h="1673" w="396">
                  <a:moveTo>
                    <a:pt x="304" y="1"/>
                  </a:moveTo>
                  <a:cubicBezTo>
                    <a:pt x="274" y="1"/>
                    <a:pt x="335" y="396"/>
                    <a:pt x="244" y="852"/>
                  </a:cubicBezTo>
                  <a:cubicBezTo>
                    <a:pt x="213" y="1156"/>
                    <a:pt x="122" y="1399"/>
                    <a:pt x="0" y="1673"/>
                  </a:cubicBezTo>
                  <a:cubicBezTo>
                    <a:pt x="61" y="1612"/>
                    <a:pt x="122" y="1551"/>
                    <a:pt x="152" y="1460"/>
                  </a:cubicBezTo>
                  <a:cubicBezTo>
                    <a:pt x="244" y="1277"/>
                    <a:pt x="304" y="1095"/>
                    <a:pt x="335" y="882"/>
                  </a:cubicBezTo>
                  <a:cubicBezTo>
                    <a:pt x="396" y="578"/>
                    <a:pt x="396" y="305"/>
                    <a:pt x="3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7"/>
            <p:cNvSpPr/>
            <p:nvPr/>
          </p:nvSpPr>
          <p:spPr>
            <a:xfrm>
              <a:off x="3771804" y="2332642"/>
              <a:ext cx="545341" cy="720937"/>
            </a:xfrm>
            <a:custGeom>
              <a:rect b="b" l="l" r="r" t="t"/>
              <a:pathLst>
                <a:path extrusionOk="0" h="34196" w="25867">
                  <a:moveTo>
                    <a:pt x="8116" y="0"/>
                  </a:moveTo>
                  <a:lnTo>
                    <a:pt x="8116" y="2584"/>
                  </a:lnTo>
                  <a:cubicBezTo>
                    <a:pt x="6748" y="2645"/>
                    <a:pt x="3070" y="3830"/>
                    <a:pt x="2797" y="3982"/>
                  </a:cubicBezTo>
                  <a:cubicBezTo>
                    <a:pt x="1641" y="4408"/>
                    <a:pt x="760" y="5320"/>
                    <a:pt x="365" y="6444"/>
                  </a:cubicBezTo>
                  <a:cubicBezTo>
                    <a:pt x="0" y="7447"/>
                    <a:pt x="1550" y="13982"/>
                    <a:pt x="1550" y="13982"/>
                  </a:cubicBezTo>
                  <a:lnTo>
                    <a:pt x="1976" y="23466"/>
                  </a:lnTo>
                  <a:lnTo>
                    <a:pt x="730" y="34195"/>
                  </a:lnTo>
                  <a:lnTo>
                    <a:pt x="19727" y="33709"/>
                  </a:lnTo>
                  <a:lnTo>
                    <a:pt x="19271" y="24013"/>
                  </a:lnTo>
                  <a:lnTo>
                    <a:pt x="19210" y="15563"/>
                  </a:lnTo>
                  <a:lnTo>
                    <a:pt x="19271" y="19605"/>
                  </a:lnTo>
                  <a:lnTo>
                    <a:pt x="23253" y="19757"/>
                  </a:lnTo>
                  <a:cubicBezTo>
                    <a:pt x="23253" y="19757"/>
                    <a:pt x="25867" y="5745"/>
                    <a:pt x="19788" y="3374"/>
                  </a:cubicBezTo>
                  <a:cubicBezTo>
                    <a:pt x="18572" y="2979"/>
                    <a:pt x="17295" y="2736"/>
                    <a:pt x="16049" y="2675"/>
                  </a:cubicBezTo>
                  <a:lnTo>
                    <a:pt x="16110" y="304"/>
                  </a:lnTo>
                  <a:lnTo>
                    <a:pt x="16110" y="304"/>
                  </a:lnTo>
                  <a:cubicBezTo>
                    <a:pt x="16110" y="304"/>
                    <a:pt x="12523" y="639"/>
                    <a:pt x="11581" y="2949"/>
                  </a:cubicBezTo>
                  <a:cubicBezTo>
                    <a:pt x="11581" y="2949"/>
                    <a:pt x="10395" y="213"/>
                    <a:pt x="8116"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7"/>
            <p:cNvSpPr/>
            <p:nvPr/>
          </p:nvSpPr>
          <p:spPr>
            <a:xfrm>
              <a:off x="3969810" y="2495884"/>
              <a:ext cx="19248" cy="17878"/>
            </a:xfrm>
            <a:custGeom>
              <a:rect b="b" l="l" r="r" t="t"/>
              <a:pathLst>
                <a:path extrusionOk="0" h="848" w="913">
                  <a:moveTo>
                    <a:pt x="388" y="1"/>
                  </a:moveTo>
                  <a:cubicBezTo>
                    <a:pt x="327" y="1"/>
                    <a:pt x="244" y="23"/>
                    <a:pt x="152" y="99"/>
                  </a:cubicBezTo>
                  <a:cubicBezTo>
                    <a:pt x="31" y="191"/>
                    <a:pt x="0" y="343"/>
                    <a:pt x="0" y="464"/>
                  </a:cubicBezTo>
                  <a:cubicBezTo>
                    <a:pt x="31" y="646"/>
                    <a:pt x="183" y="798"/>
                    <a:pt x="365" y="829"/>
                  </a:cubicBezTo>
                  <a:cubicBezTo>
                    <a:pt x="398" y="842"/>
                    <a:pt x="433" y="848"/>
                    <a:pt x="469" y="848"/>
                  </a:cubicBezTo>
                  <a:cubicBezTo>
                    <a:pt x="602" y="848"/>
                    <a:pt x="749" y="766"/>
                    <a:pt x="821" y="646"/>
                  </a:cubicBezTo>
                  <a:cubicBezTo>
                    <a:pt x="882" y="525"/>
                    <a:pt x="912" y="373"/>
                    <a:pt x="851" y="251"/>
                  </a:cubicBezTo>
                  <a:cubicBezTo>
                    <a:pt x="760" y="39"/>
                    <a:pt x="578" y="39"/>
                    <a:pt x="578" y="39"/>
                  </a:cubicBezTo>
                  <a:lnTo>
                    <a:pt x="578" y="39"/>
                  </a:lnTo>
                  <a:cubicBezTo>
                    <a:pt x="578" y="69"/>
                    <a:pt x="669" y="130"/>
                    <a:pt x="730" y="312"/>
                  </a:cubicBezTo>
                  <a:cubicBezTo>
                    <a:pt x="730" y="403"/>
                    <a:pt x="730" y="495"/>
                    <a:pt x="669" y="555"/>
                  </a:cubicBezTo>
                  <a:cubicBezTo>
                    <a:pt x="623" y="624"/>
                    <a:pt x="544" y="658"/>
                    <a:pt x="468" y="658"/>
                  </a:cubicBezTo>
                  <a:cubicBezTo>
                    <a:pt x="443" y="658"/>
                    <a:pt x="418" y="654"/>
                    <a:pt x="396" y="646"/>
                  </a:cubicBezTo>
                  <a:cubicBezTo>
                    <a:pt x="304" y="616"/>
                    <a:pt x="213" y="555"/>
                    <a:pt x="183" y="434"/>
                  </a:cubicBezTo>
                  <a:cubicBezTo>
                    <a:pt x="183" y="343"/>
                    <a:pt x="183" y="251"/>
                    <a:pt x="244" y="191"/>
                  </a:cubicBezTo>
                  <a:cubicBezTo>
                    <a:pt x="365" y="69"/>
                    <a:pt x="487" y="69"/>
                    <a:pt x="487" y="39"/>
                  </a:cubicBezTo>
                  <a:cubicBezTo>
                    <a:pt x="487" y="23"/>
                    <a:pt x="449" y="1"/>
                    <a:pt x="38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7"/>
            <p:cNvSpPr/>
            <p:nvPr/>
          </p:nvSpPr>
          <p:spPr>
            <a:xfrm>
              <a:off x="3951448" y="2644790"/>
              <a:ext cx="22221" cy="17562"/>
            </a:xfrm>
            <a:custGeom>
              <a:rect b="b" l="l" r="r" t="t"/>
              <a:pathLst>
                <a:path extrusionOk="0" h="833" w="1054">
                  <a:moveTo>
                    <a:pt x="512" y="0"/>
                  </a:moveTo>
                  <a:cubicBezTo>
                    <a:pt x="453" y="0"/>
                    <a:pt x="377" y="19"/>
                    <a:pt x="294" y="88"/>
                  </a:cubicBezTo>
                  <a:cubicBezTo>
                    <a:pt x="1" y="427"/>
                    <a:pt x="310" y="832"/>
                    <a:pt x="638" y="832"/>
                  </a:cubicBezTo>
                  <a:cubicBezTo>
                    <a:pt x="752" y="832"/>
                    <a:pt x="869" y="783"/>
                    <a:pt x="963" y="666"/>
                  </a:cubicBezTo>
                  <a:cubicBezTo>
                    <a:pt x="1023" y="544"/>
                    <a:pt x="1054" y="392"/>
                    <a:pt x="993" y="271"/>
                  </a:cubicBezTo>
                  <a:cubicBezTo>
                    <a:pt x="926" y="91"/>
                    <a:pt x="808" y="44"/>
                    <a:pt x="752" y="44"/>
                  </a:cubicBezTo>
                  <a:cubicBezTo>
                    <a:pt x="732" y="44"/>
                    <a:pt x="719" y="50"/>
                    <a:pt x="719" y="58"/>
                  </a:cubicBezTo>
                  <a:cubicBezTo>
                    <a:pt x="719" y="88"/>
                    <a:pt x="811" y="149"/>
                    <a:pt x="841" y="301"/>
                  </a:cubicBezTo>
                  <a:cubicBezTo>
                    <a:pt x="871" y="392"/>
                    <a:pt x="871" y="483"/>
                    <a:pt x="811" y="574"/>
                  </a:cubicBezTo>
                  <a:cubicBezTo>
                    <a:pt x="766" y="619"/>
                    <a:pt x="689" y="647"/>
                    <a:pt x="615" y="647"/>
                  </a:cubicBezTo>
                  <a:cubicBezTo>
                    <a:pt x="588" y="647"/>
                    <a:pt x="561" y="643"/>
                    <a:pt x="537" y="635"/>
                  </a:cubicBezTo>
                  <a:cubicBezTo>
                    <a:pt x="415" y="635"/>
                    <a:pt x="355" y="544"/>
                    <a:pt x="324" y="453"/>
                  </a:cubicBezTo>
                  <a:cubicBezTo>
                    <a:pt x="324" y="362"/>
                    <a:pt x="324" y="271"/>
                    <a:pt x="385" y="210"/>
                  </a:cubicBezTo>
                  <a:cubicBezTo>
                    <a:pt x="507" y="58"/>
                    <a:pt x="628" y="58"/>
                    <a:pt x="628" y="27"/>
                  </a:cubicBezTo>
                  <a:cubicBezTo>
                    <a:pt x="628" y="27"/>
                    <a:pt x="583" y="0"/>
                    <a:pt x="5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7"/>
            <p:cNvSpPr/>
            <p:nvPr/>
          </p:nvSpPr>
          <p:spPr>
            <a:xfrm>
              <a:off x="3941834" y="2790259"/>
              <a:ext cx="22221" cy="17541"/>
            </a:xfrm>
            <a:custGeom>
              <a:rect b="b" l="l" r="r" t="t"/>
              <a:pathLst>
                <a:path extrusionOk="0" h="832" w="1054">
                  <a:moveTo>
                    <a:pt x="512" y="0"/>
                  </a:moveTo>
                  <a:cubicBezTo>
                    <a:pt x="453" y="0"/>
                    <a:pt x="377" y="19"/>
                    <a:pt x="294" y="88"/>
                  </a:cubicBezTo>
                  <a:cubicBezTo>
                    <a:pt x="1" y="426"/>
                    <a:pt x="310" y="832"/>
                    <a:pt x="638" y="832"/>
                  </a:cubicBezTo>
                  <a:cubicBezTo>
                    <a:pt x="752" y="832"/>
                    <a:pt x="869" y="783"/>
                    <a:pt x="963" y="665"/>
                  </a:cubicBezTo>
                  <a:cubicBezTo>
                    <a:pt x="1054" y="544"/>
                    <a:pt x="1054" y="392"/>
                    <a:pt x="993" y="270"/>
                  </a:cubicBezTo>
                  <a:cubicBezTo>
                    <a:pt x="926" y="91"/>
                    <a:pt x="809" y="44"/>
                    <a:pt x="752" y="44"/>
                  </a:cubicBezTo>
                  <a:cubicBezTo>
                    <a:pt x="732" y="44"/>
                    <a:pt x="719" y="50"/>
                    <a:pt x="719" y="58"/>
                  </a:cubicBezTo>
                  <a:cubicBezTo>
                    <a:pt x="719" y="88"/>
                    <a:pt x="811" y="149"/>
                    <a:pt x="871" y="301"/>
                  </a:cubicBezTo>
                  <a:cubicBezTo>
                    <a:pt x="871" y="392"/>
                    <a:pt x="871" y="483"/>
                    <a:pt x="811" y="574"/>
                  </a:cubicBezTo>
                  <a:cubicBezTo>
                    <a:pt x="766" y="619"/>
                    <a:pt x="689" y="647"/>
                    <a:pt x="615" y="647"/>
                  </a:cubicBezTo>
                  <a:cubicBezTo>
                    <a:pt x="588" y="647"/>
                    <a:pt x="562" y="643"/>
                    <a:pt x="537" y="635"/>
                  </a:cubicBezTo>
                  <a:cubicBezTo>
                    <a:pt x="446" y="635"/>
                    <a:pt x="355" y="544"/>
                    <a:pt x="324" y="453"/>
                  </a:cubicBezTo>
                  <a:cubicBezTo>
                    <a:pt x="324" y="361"/>
                    <a:pt x="355" y="270"/>
                    <a:pt x="385" y="210"/>
                  </a:cubicBezTo>
                  <a:cubicBezTo>
                    <a:pt x="507" y="58"/>
                    <a:pt x="628" y="58"/>
                    <a:pt x="628" y="27"/>
                  </a:cubicBezTo>
                  <a:cubicBezTo>
                    <a:pt x="628" y="27"/>
                    <a:pt x="583" y="0"/>
                    <a:pt x="5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7"/>
            <p:cNvSpPr/>
            <p:nvPr/>
          </p:nvSpPr>
          <p:spPr>
            <a:xfrm>
              <a:off x="3935214" y="2948525"/>
              <a:ext cx="19227" cy="18152"/>
            </a:xfrm>
            <a:custGeom>
              <a:rect b="b" l="l" r="r" t="t"/>
              <a:pathLst>
                <a:path extrusionOk="0" h="861" w="912">
                  <a:moveTo>
                    <a:pt x="370" y="1"/>
                  </a:moveTo>
                  <a:cubicBezTo>
                    <a:pt x="311" y="1"/>
                    <a:pt x="235" y="20"/>
                    <a:pt x="152" y="89"/>
                  </a:cubicBezTo>
                  <a:cubicBezTo>
                    <a:pt x="61" y="180"/>
                    <a:pt x="0" y="332"/>
                    <a:pt x="0" y="484"/>
                  </a:cubicBezTo>
                  <a:cubicBezTo>
                    <a:pt x="55" y="722"/>
                    <a:pt x="253" y="860"/>
                    <a:pt x="455" y="860"/>
                  </a:cubicBezTo>
                  <a:cubicBezTo>
                    <a:pt x="588" y="860"/>
                    <a:pt x="724" y="799"/>
                    <a:pt x="821" y="666"/>
                  </a:cubicBezTo>
                  <a:cubicBezTo>
                    <a:pt x="912" y="545"/>
                    <a:pt x="912" y="393"/>
                    <a:pt x="851" y="271"/>
                  </a:cubicBezTo>
                  <a:cubicBezTo>
                    <a:pt x="779" y="102"/>
                    <a:pt x="649" y="48"/>
                    <a:pt x="599" y="48"/>
                  </a:cubicBezTo>
                  <a:cubicBezTo>
                    <a:pt x="585" y="48"/>
                    <a:pt x="578" y="52"/>
                    <a:pt x="578" y="58"/>
                  </a:cubicBezTo>
                  <a:cubicBezTo>
                    <a:pt x="578" y="89"/>
                    <a:pt x="699" y="149"/>
                    <a:pt x="729" y="301"/>
                  </a:cubicBezTo>
                  <a:cubicBezTo>
                    <a:pt x="760" y="393"/>
                    <a:pt x="729" y="484"/>
                    <a:pt x="669" y="575"/>
                  </a:cubicBezTo>
                  <a:cubicBezTo>
                    <a:pt x="619" y="625"/>
                    <a:pt x="549" y="674"/>
                    <a:pt x="459" y="674"/>
                  </a:cubicBezTo>
                  <a:cubicBezTo>
                    <a:pt x="439" y="674"/>
                    <a:pt x="417" y="672"/>
                    <a:pt x="395" y="666"/>
                  </a:cubicBezTo>
                  <a:cubicBezTo>
                    <a:pt x="304" y="636"/>
                    <a:pt x="213" y="545"/>
                    <a:pt x="182" y="453"/>
                  </a:cubicBezTo>
                  <a:cubicBezTo>
                    <a:pt x="182" y="362"/>
                    <a:pt x="213" y="271"/>
                    <a:pt x="274" y="210"/>
                  </a:cubicBezTo>
                  <a:cubicBezTo>
                    <a:pt x="365" y="58"/>
                    <a:pt x="486" y="58"/>
                    <a:pt x="486" y="28"/>
                  </a:cubicBezTo>
                  <a:cubicBezTo>
                    <a:pt x="486" y="28"/>
                    <a:pt x="441" y="1"/>
                    <a:pt x="3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7"/>
            <p:cNvSpPr/>
            <p:nvPr/>
          </p:nvSpPr>
          <p:spPr>
            <a:xfrm>
              <a:off x="3969810" y="2394161"/>
              <a:ext cx="46150" cy="633782"/>
            </a:xfrm>
            <a:custGeom>
              <a:rect b="b" l="l" r="r" t="t"/>
              <a:pathLst>
                <a:path extrusionOk="0" h="30062" w="2189">
                  <a:moveTo>
                    <a:pt x="2189" y="0"/>
                  </a:moveTo>
                  <a:cubicBezTo>
                    <a:pt x="2158" y="91"/>
                    <a:pt x="2128" y="183"/>
                    <a:pt x="2128" y="304"/>
                  </a:cubicBezTo>
                  <a:cubicBezTo>
                    <a:pt x="2098" y="517"/>
                    <a:pt x="2067" y="791"/>
                    <a:pt x="2037" y="1155"/>
                  </a:cubicBezTo>
                  <a:cubicBezTo>
                    <a:pt x="1946" y="1946"/>
                    <a:pt x="1824" y="3040"/>
                    <a:pt x="1672" y="4377"/>
                  </a:cubicBezTo>
                  <a:cubicBezTo>
                    <a:pt x="1399" y="7082"/>
                    <a:pt x="1064" y="10821"/>
                    <a:pt x="730" y="14985"/>
                  </a:cubicBezTo>
                  <a:cubicBezTo>
                    <a:pt x="426" y="19149"/>
                    <a:pt x="213" y="22919"/>
                    <a:pt x="122" y="25624"/>
                  </a:cubicBezTo>
                  <a:cubicBezTo>
                    <a:pt x="61" y="26992"/>
                    <a:pt x="31" y="28086"/>
                    <a:pt x="0" y="28876"/>
                  </a:cubicBezTo>
                  <a:lnTo>
                    <a:pt x="0" y="29727"/>
                  </a:lnTo>
                  <a:cubicBezTo>
                    <a:pt x="0" y="29849"/>
                    <a:pt x="0" y="29970"/>
                    <a:pt x="31" y="30062"/>
                  </a:cubicBezTo>
                  <a:cubicBezTo>
                    <a:pt x="31" y="29970"/>
                    <a:pt x="61" y="29849"/>
                    <a:pt x="61" y="29758"/>
                  </a:cubicBezTo>
                  <a:cubicBezTo>
                    <a:pt x="61" y="29545"/>
                    <a:pt x="61" y="29241"/>
                    <a:pt x="92" y="28876"/>
                  </a:cubicBezTo>
                  <a:cubicBezTo>
                    <a:pt x="122" y="28086"/>
                    <a:pt x="183" y="26992"/>
                    <a:pt x="244" y="25654"/>
                  </a:cubicBezTo>
                  <a:cubicBezTo>
                    <a:pt x="396" y="22919"/>
                    <a:pt x="639" y="19180"/>
                    <a:pt x="943" y="15016"/>
                  </a:cubicBezTo>
                  <a:cubicBezTo>
                    <a:pt x="1247" y="10852"/>
                    <a:pt x="1611" y="7113"/>
                    <a:pt x="1824" y="4408"/>
                  </a:cubicBezTo>
                  <a:cubicBezTo>
                    <a:pt x="1946" y="3040"/>
                    <a:pt x="2037" y="1946"/>
                    <a:pt x="2128" y="1186"/>
                  </a:cubicBezTo>
                  <a:cubicBezTo>
                    <a:pt x="2158" y="791"/>
                    <a:pt x="2158" y="517"/>
                    <a:pt x="2189" y="304"/>
                  </a:cubicBezTo>
                  <a:cubicBezTo>
                    <a:pt x="2189" y="183"/>
                    <a:pt x="2189" y="91"/>
                    <a:pt x="21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7"/>
            <p:cNvSpPr/>
            <p:nvPr/>
          </p:nvSpPr>
          <p:spPr>
            <a:xfrm>
              <a:off x="3980056" y="2093524"/>
              <a:ext cx="43599" cy="13451"/>
            </a:xfrm>
            <a:custGeom>
              <a:rect b="b" l="l" r="r" t="t"/>
              <a:pathLst>
                <a:path extrusionOk="0" h="638" w="2068">
                  <a:moveTo>
                    <a:pt x="1056" y="1"/>
                  </a:moveTo>
                  <a:cubicBezTo>
                    <a:pt x="775" y="1"/>
                    <a:pt x="493" y="77"/>
                    <a:pt x="244" y="218"/>
                  </a:cubicBezTo>
                  <a:cubicBezTo>
                    <a:pt x="61" y="339"/>
                    <a:pt x="1" y="491"/>
                    <a:pt x="31" y="552"/>
                  </a:cubicBezTo>
                  <a:cubicBezTo>
                    <a:pt x="70" y="617"/>
                    <a:pt x="169" y="637"/>
                    <a:pt x="308" y="637"/>
                  </a:cubicBezTo>
                  <a:cubicBezTo>
                    <a:pt x="496" y="637"/>
                    <a:pt x="755" y="600"/>
                    <a:pt x="1034" y="582"/>
                  </a:cubicBezTo>
                  <a:cubicBezTo>
                    <a:pt x="1293" y="582"/>
                    <a:pt x="1528" y="597"/>
                    <a:pt x="1707" y="597"/>
                  </a:cubicBezTo>
                  <a:cubicBezTo>
                    <a:pt x="1885" y="597"/>
                    <a:pt x="2007" y="582"/>
                    <a:pt x="2037" y="521"/>
                  </a:cubicBezTo>
                  <a:cubicBezTo>
                    <a:pt x="2068" y="430"/>
                    <a:pt x="2007" y="309"/>
                    <a:pt x="1824" y="218"/>
                  </a:cubicBezTo>
                  <a:cubicBezTo>
                    <a:pt x="1588" y="70"/>
                    <a:pt x="1322" y="1"/>
                    <a:pt x="10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7"/>
            <p:cNvSpPr/>
            <p:nvPr/>
          </p:nvSpPr>
          <p:spPr>
            <a:xfrm>
              <a:off x="3894187" y="2094262"/>
              <a:ext cx="38476" cy="12839"/>
            </a:xfrm>
            <a:custGeom>
              <a:rect b="b" l="l" r="r" t="t"/>
              <a:pathLst>
                <a:path extrusionOk="0" h="609" w="1825">
                  <a:moveTo>
                    <a:pt x="913" y="0"/>
                  </a:moveTo>
                  <a:cubicBezTo>
                    <a:pt x="365" y="0"/>
                    <a:pt x="1" y="335"/>
                    <a:pt x="61" y="486"/>
                  </a:cubicBezTo>
                  <a:cubicBezTo>
                    <a:pt x="153" y="608"/>
                    <a:pt x="517" y="608"/>
                    <a:pt x="913" y="608"/>
                  </a:cubicBezTo>
                  <a:cubicBezTo>
                    <a:pt x="1338" y="578"/>
                    <a:pt x="1703" y="608"/>
                    <a:pt x="1764" y="456"/>
                  </a:cubicBezTo>
                  <a:cubicBezTo>
                    <a:pt x="1824" y="304"/>
                    <a:pt x="1460" y="0"/>
                    <a:pt x="9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7"/>
            <p:cNvSpPr/>
            <p:nvPr/>
          </p:nvSpPr>
          <p:spPr>
            <a:xfrm>
              <a:off x="3983303" y="2210174"/>
              <a:ext cx="21778" cy="5355"/>
            </a:xfrm>
            <a:custGeom>
              <a:rect b="b" l="l" r="r" t="t"/>
              <a:pathLst>
                <a:path extrusionOk="0" h="254" w="1033">
                  <a:moveTo>
                    <a:pt x="456" y="1"/>
                  </a:moveTo>
                  <a:cubicBezTo>
                    <a:pt x="184" y="1"/>
                    <a:pt x="1" y="190"/>
                    <a:pt x="29" y="247"/>
                  </a:cubicBezTo>
                  <a:cubicBezTo>
                    <a:pt x="38" y="251"/>
                    <a:pt x="49" y="253"/>
                    <a:pt x="62" y="253"/>
                  </a:cubicBezTo>
                  <a:cubicBezTo>
                    <a:pt x="143" y="253"/>
                    <a:pt x="307" y="186"/>
                    <a:pt x="515" y="186"/>
                  </a:cubicBezTo>
                  <a:cubicBezTo>
                    <a:pt x="750" y="186"/>
                    <a:pt x="917" y="253"/>
                    <a:pt x="980" y="253"/>
                  </a:cubicBezTo>
                  <a:cubicBezTo>
                    <a:pt x="990" y="253"/>
                    <a:pt x="997" y="251"/>
                    <a:pt x="1002" y="247"/>
                  </a:cubicBezTo>
                  <a:cubicBezTo>
                    <a:pt x="1032" y="217"/>
                    <a:pt x="850" y="4"/>
                    <a:pt x="515" y="4"/>
                  </a:cubicBezTo>
                  <a:cubicBezTo>
                    <a:pt x="495" y="2"/>
                    <a:pt x="476" y="1"/>
                    <a:pt x="4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7"/>
            <p:cNvSpPr/>
            <p:nvPr/>
          </p:nvSpPr>
          <p:spPr>
            <a:xfrm>
              <a:off x="3962769" y="2211502"/>
              <a:ext cx="32699" cy="23106"/>
            </a:xfrm>
            <a:custGeom>
              <a:rect b="b" l="l" r="r" t="t"/>
              <a:pathLst>
                <a:path extrusionOk="0" h="1096" w="1551">
                  <a:moveTo>
                    <a:pt x="1514" y="0"/>
                  </a:moveTo>
                  <a:cubicBezTo>
                    <a:pt x="1451" y="0"/>
                    <a:pt x="1323" y="436"/>
                    <a:pt x="881" y="701"/>
                  </a:cubicBezTo>
                  <a:cubicBezTo>
                    <a:pt x="608" y="853"/>
                    <a:pt x="334" y="974"/>
                    <a:pt x="30" y="1035"/>
                  </a:cubicBezTo>
                  <a:cubicBezTo>
                    <a:pt x="0" y="1065"/>
                    <a:pt x="122" y="1096"/>
                    <a:pt x="304" y="1096"/>
                  </a:cubicBezTo>
                  <a:cubicBezTo>
                    <a:pt x="578" y="1096"/>
                    <a:pt x="790" y="1005"/>
                    <a:pt x="1003" y="853"/>
                  </a:cubicBezTo>
                  <a:cubicBezTo>
                    <a:pt x="1216" y="731"/>
                    <a:pt x="1368" y="518"/>
                    <a:pt x="1489" y="306"/>
                  </a:cubicBezTo>
                  <a:cubicBezTo>
                    <a:pt x="1550" y="123"/>
                    <a:pt x="1550" y="2"/>
                    <a:pt x="1520" y="2"/>
                  </a:cubicBezTo>
                  <a:cubicBezTo>
                    <a:pt x="1518" y="1"/>
                    <a:pt x="1516" y="0"/>
                    <a:pt x="15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7"/>
            <p:cNvSpPr/>
            <p:nvPr/>
          </p:nvSpPr>
          <p:spPr>
            <a:xfrm>
              <a:off x="3706427" y="2421062"/>
              <a:ext cx="161513" cy="328761"/>
            </a:xfrm>
            <a:custGeom>
              <a:rect b="b" l="l" r="r" t="t"/>
              <a:pathLst>
                <a:path extrusionOk="0" h="15594" w="7661">
                  <a:moveTo>
                    <a:pt x="5411" y="1"/>
                  </a:moveTo>
                  <a:cubicBezTo>
                    <a:pt x="5411" y="1"/>
                    <a:pt x="3557" y="609"/>
                    <a:pt x="2128" y="5047"/>
                  </a:cubicBezTo>
                  <a:cubicBezTo>
                    <a:pt x="1217" y="7873"/>
                    <a:pt x="517" y="10761"/>
                    <a:pt x="1" y="13679"/>
                  </a:cubicBezTo>
                  <a:lnTo>
                    <a:pt x="5594" y="15594"/>
                  </a:lnTo>
                  <a:lnTo>
                    <a:pt x="7660" y="2858"/>
                  </a:lnTo>
                  <a:lnTo>
                    <a:pt x="5411"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7"/>
            <p:cNvSpPr/>
            <p:nvPr/>
          </p:nvSpPr>
          <p:spPr>
            <a:xfrm>
              <a:off x="3675035" y="2542835"/>
              <a:ext cx="587000" cy="633487"/>
            </a:xfrm>
            <a:custGeom>
              <a:rect b="b" l="l" r="r" t="t"/>
              <a:pathLst>
                <a:path extrusionOk="0" h="30048" w="27843">
                  <a:moveTo>
                    <a:pt x="21855" y="0"/>
                  </a:moveTo>
                  <a:cubicBezTo>
                    <a:pt x="21855" y="0"/>
                    <a:pt x="18906" y="13830"/>
                    <a:pt x="17478" y="15167"/>
                  </a:cubicBezTo>
                  <a:cubicBezTo>
                    <a:pt x="16292" y="16262"/>
                    <a:pt x="9241" y="20669"/>
                    <a:pt x="6900" y="22128"/>
                  </a:cubicBezTo>
                  <a:cubicBezTo>
                    <a:pt x="6383" y="22432"/>
                    <a:pt x="5745" y="22614"/>
                    <a:pt x="5137" y="22614"/>
                  </a:cubicBezTo>
                  <a:lnTo>
                    <a:pt x="4712" y="22614"/>
                  </a:lnTo>
                  <a:cubicBezTo>
                    <a:pt x="4377" y="22614"/>
                    <a:pt x="4073" y="22523"/>
                    <a:pt x="3769" y="22432"/>
                  </a:cubicBezTo>
                  <a:cubicBezTo>
                    <a:pt x="3374" y="22280"/>
                    <a:pt x="3010" y="22098"/>
                    <a:pt x="2706" y="21885"/>
                  </a:cubicBezTo>
                  <a:cubicBezTo>
                    <a:pt x="2618" y="21807"/>
                    <a:pt x="2519" y="21773"/>
                    <a:pt x="2425" y="21773"/>
                  </a:cubicBezTo>
                  <a:cubicBezTo>
                    <a:pt x="2224" y="21773"/>
                    <a:pt x="2047" y="21930"/>
                    <a:pt x="2067" y="22158"/>
                  </a:cubicBezTo>
                  <a:cubicBezTo>
                    <a:pt x="2128" y="22493"/>
                    <a:pt x="2888" y="23192"/>
                    <a:pt x="4043" y="23526"/>
                  </a:cubicBezTo>
                  <a:cubicBezTo>
                    <a:pt x="5168" y="23861"/>
                    <a:pt x="3435" y="24590"/>
                    <a:pt x="2827" y="24864"/>
                  </a:cubicBezTo>
                  <a:cubicBezTo>
                    <a:pt x="2189" y="25137"/>
                    <a:pt x="304" y="26079"/>
                    <a:pt x="244" y="26353"/>
                  </a:cubicBezTo>
                  <a:cubicBezTo>
                    <a:pt x="184" y="26590"/>
                    <a:pt x="317" y="26750"/>
                    <a:pt x="592" y="26750"/>
                  </a:cubicBezTo>
                  <a:cubicBezTo>
                    <a:pt x="741" y="26750"/>
                    <a:pt x="931" y="26703"/>
                    <a:pt x="1155" y="26596"/>
                  </a:cubicBezTo>
                  <a:cubicBezTo>
                    <a:pt x="1657" y="26370"/>
                    <a:pt x="3048" y="25814"/>
                    <a:pt x="3588" y="25814"/>
                  </a:cubicBezTo>
                  <a:cubicBezTo>
                    <a:pt x="3702" y="25814"/>
                    <a:pt x="3779" y="25839"/>
                    <a:pt x="3800" y="25897"/>
                  </a:cubicBezTo>
                  <a:cubicBezTo>
                    <a:pt x="3952" y="26231"/>
                    <a:pt x="730" y="27599"/>
                    <a:pt x="730" y="27599"/>
                  </a:cubicBezTo>
                  <a:cubicBezTo>
                    <a:pt x="730" y="27599"/>
                    <a:pt x="0" y="27812"/>
                    <a:pt x="152" y="28177"/>
                  </a:cubicBezTo>
                  <a:cubicBezTo>
                    <a:pt x="195" y="28304"/>
                    <a:pt x="330" y="28358"/>
                    <a:pt x="526" y="28358"/>
                  </a:cubicBezTo>
                  <a:cubicBezTo>
                    <a:pt x="1452" y="28358"/>
                    <a:pt x="3731" y="27172"/>
                    <a:pt x="3982" y="27022"/>
                  </a:cubicBezTo>
                  <a:cubicBezTo>
                    <a:pt x="4016" y="27005"/>
                    <a:pt x="4048" y="26997"/>
                    <a:pt x="4078" y="26997"/>
                  </a:cubicBezTo>
                  <a:cubicBezTo>
                    <a:pt x="4260" y="26997"/>
                    <a:pt x="4343" y="27282"/>
                    <a:pt x="4134" y="27386"/>
                  </a:cubicBezTo>
                  <a:cubicBezTo>
                    <a:pt x="3891" y="27508"/>
                    <a:pt x="912" y="28663"/>
                    <a:pt x="1155" y="29393"/>
                  </a:cubicBezTo>
                  <a:cubicBezTo>
                    <a:pt x="1178" y="29461"/>
                    <a:pt x="1238" y="29491"/>
                    <a:pt x="1328" y="29491"/>
                  </a:cubicBezTo>
                  <a:cubicBezTo>
                    <a:pt x="1933" y="29491"/>
                    <a:pt x="3875" y="28113"/>
                    <a:pt x="4567" y="28113"/>
                  </a:cubicBezTo>
                  <a:cubicBezTo>
                    <a:pt x="4585" y="28113"/>
                    <a:pt x="4603" y="28114"/>
                    <a:pt x="4620" y="28116"/>
                  </a:cubicBezTo>
                  <a:cubicBezTo>
                    <a:pt x="5380" y="28207"/>
                    <a:pt x="2554" y="29393"/>
                    <a:pt x="2766" y="29909"/>
                  </a:cubicBezTo>
                  <a:cubicBezTo>
                    <a:pt x="2790" y="29981"/>
                    <a:pt x="2819" y="30048"/>
                    <a:pt x="2936" y="30048"/>
                  </a:cubicBezTo>
                  <a:cubicBezTo>
                    <a:pt x="3118" y="30048"/>
                    <a:pt x="3514" y="29886"/>
                    <a:pt x="4438" y="29332"/>
                  </a:cubicBezTo>
                  <a:cubicBezTo>
                    <a:pt x="5502" y="28633"/>
                    <a:pt x="6505" y="27903"/>
                    <a:pt x="7478" y="27113"/>
                  </a:cubicBezTo>
                  <a:cubicBezTo>
                    <a:pt x="7508" y="27083"/>
                    <a:pt x="21277" y="21703"/>
                    <a:pt x="22919" y="18268"/>
                  </a:cubicBezTo>
                  <a:cubicBezTo>
                    <a:pt x="25472" y="12857"/>
                    <a:pt x="27843" y="638"/>
                    <a:pt x="27843" y="638"/>
                  </a:cubicBezTo>
                  <a:lnTo>
                    <a:pt x="21855" y="0"/>
                  </a:lnTo>
                  <a:close/>
                </a:path>
              </a:pathLst>
            </a:custGeom>
            <a:solidFill>
              <a:srgbClr val="FF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7"/>
            <p:cNvSpPr/>
            <p:nvPr/>
          </p:nvSpPr>
          <p:spPr>
            <a:xfrm>
              <a:off x="4070416" y="2403121"/>
              <a:ext cx="252505" cy="346069"/>
            </a:xfrm>
            <a:custGeom>
              <a:rect b="b" l="l" r="r" t="t"/>
              <a:pathLst>
                <a:path extrusionOk="0" h="16415" w="11977">
                  <a:moveTo>
                    <a:pt x="5624" y="1"/>
                  </a:moveTo>
                  <a:cubicBezTo>
                    <a:pt x="5624" y="1"/>
                    <a:pt x="2888" y="1065"/>
                    <a:pt x="2219" y="4803"/>
                  </a:cubicBezTo>
                  <a:cubicBezTo>
                    <a:pt x="1551" y="8542"/>
                    <a:pt x="0" y="15229"/>
                    <a:pt x="0" y="15229"/>
                  </a:cubicBezTo>
                  <a:lnTo>
                    <a:pt x="9089" y="16414"/>
                  </a:lnTo>
                  <a:cubicBezTo>
                    <a:pt x="9089" y="16414"/>
                    <a:pt x="11976" y="700"/>
                    <a:pt x="5624" y="1"/>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7"/>
            <p:cNvSpPr/>
            <p:nvPr/>
          </p:nvSpPr>
          <p:spPr>
            <a:xfrm>
              <a:off x="4078111" y="2505013"/>
              <a:ext cx="183924" cy="244662"/>
            </a:xfrm>
            <a:custGeom>
              <a:rect b="b" l="l" r="r" t="t"/>
              <a:pathLst>
                <a:path extrusionOk="0" h="11605" w="8724">
                  <a:moveTo>
                    <a:pt x="1854" y="1"/>
                  </a:moveTo>
                  <a:cubicBezTo>
                    <a:pt x="1824" y="62"/>
                    <a:pt x="1824" y="122"/>
                    <a:pt x="1794" y="183"/>
                  </a:cubicBezTo>
                  <a:cubicBezTo>
                    <a:pt x="1763" y="335"/>
                    <a:pt x="1733" y="517"/>
                    <a:pt x="1702" y="730"/>
                  </a:cubicBezTo>
                  <a:cubicBezTo>
                    <a:pt x="1581" y="1277"/>
                    <a:pt x="1459" y="1946"/>
                    <a:pt x="1307" y="2797"/>
                  </a:cubicBezTo>
                  <a:cubicBezTo>
                    <a:pt x="1003" y="4499"/>
                    <a:pt x="608" y="6870"/>
                    <a:pt x="183" y="9515"/>
                  </a:cubicBezTo>
                  <a:cubicBezTo>
                    <a:pt x="122" y="9849"/>
                    <a:pt x="61" y="10183"/>
                    <a:pt x="0" y="10487"/>
                  </a:cubicBezTo>
                  <a:lnTo>
                    <a:pt x="0" y="10578"/>
                  </a:lnTo>
                  <a:lnTo>
                    <a:pt x="122" y="10578"/>
                  </a:lnTo>
                  <a:lnTo>
                    <a:pt x="6231" y="11338"/>
                  </a:lnTo>
                  <a:lnTo>
                    <a:pt x="8055" y="11551"/>
                  </a:lnTo>
                  <a:lnTo>
                    <a:pt x="8541" y="11581"/>
                  </a:lnTo>
                  <a:cubicBezTo>
                    <a:pt x="8572" y="11597"/>
                    <a:pt x="8602" y="11604"/>
                    <a:pt x="8633" y="11604"/>
                  </a:cubicBezTo>
                  <a:cubicBezTo>
                    <a:pt x="8663" y="11604"/>
                    <a:pt x="8693" y="11597"/>
                    <a:pt x="8724" y="11581"/>
                  </a:cubicBezTo>
                  <a:cubicBezTo>
                    <a:pt x="8663" y="11581"/>
                    <a:pt x="8602" y="11551"/>
                    <a:pt x="8541" y="11551"/>
                  </a:cubicBezTo>
                  <a:lnTo>
                    <a:pt x="8055" y="11460"/>
                  </a:lnTo>
                  <a:lnTo>
                    <a:pt x="6231" y="11186"/>
                  </a:lnTo>
                  <a:lnTo>
                    <a:pt x="240" y="10381"/>
                  </a:lnTo>
                  <a:lnTo>
                    <a:pt x="240" y="10381"/>
                  </a:lnTo>
                  <a:cubicBezTo>
                    <a:pt x="292" y="10115"/>
                    <a:pt x="344" y="9830"/>
                    <a:pt x="395" y="9545"/>
                  </a:cubicBezTo>
                  <a:cubicBezTo>
                    <a:pt x="821" y="6931"/>
                    <a:pt x="1216" y="4530"/>
                    <a:pt x="1459" y="2797"/>
                  </a:cubicBezTo>
                  <a:cubicBezTo>
                    <a:pt x="1611" y="1976"/>
                    <a:pt x="1702" y="1277"/>
                    <a:pt x="1794" y="761"/>
                  </a:cubicBezTo>
                  <a:cubicBezTo>
                    <a:pt x="1794" y="548"/>
                    <a:pt x="1824" y="365"/>
                    <a:pt x="1854" y="213"/>
                  </a:cubicBezTo>
                  <a:cubicBezTo>
                    <a:pt x="1854" y="122"/>
                    <a:pt x="1854" y="62"/>
                    <a:pt x="18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7"/>
            <p:cNvSpPr/>
            <p:nvPr/>
          </p:nvSpPr>
          <p:spPr>
            <a:xfrm>
              <a:off x="3812177" y="2533854"/>
              <a:ext cx="4491" cy="307615"/>
            </a:xfrm>
            <a:custGeom>
              <a:rect b="b" l="l" r="r" t="t"/>
              <a:pathLst>
                <a:path extrusionOk="0" h="14591" w="213">
                  <a:moveTo>
                    <a:pt x="91" y="1"/>
                  </a:moveTo>
                  <a:cubicBezTo>
                    <a:pt x="30" y="1"/>
                    <a:pt x="0" y="3283"/>
                    <a:pt x="0" y="7295"/>
                  </a:cubicBezTo>
                  <a:cubicBezTo>
                    <a:pt x="0" y="11338"/>
                    <a:pt x="30" y="14590"/>
                    <a:pt x="91" y="14590"/>
                  </a:cubicBezTo>
                  <a:cubicBezTo>
                    <a:pt x="152" y="14590"/>
                    <a:pt x="213" y="11338"/>
                    <a:pt x="213" y="7295"/>
                  </a:cubicBezTo>
                  <a:cubicBezTo>
                    <a:pt x="213" y="3253"/>
                    <a:pt x="152" y="1"/>
                    <a:pt x="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7"/>
            <p:cNvSpPr/>
            <p:nvPr/>
          </p:nvSpPr>
          <p:spPr>
            <a:xfrm>
              <a:off x="3422551" y="2673546"/>
              <a:ext cx="32066" cy="45517"/>
            </a:xfrm>
            <a:custGeom>
              <a:rect b="b" l="l" r="r" t="t"/>
              <a:pathLst>
                <a:path extrusionOk="0" h="2159" w="1521">
                  <a:moveTo>
                    <a:pt x="487" y="1"/>
                  </a:moveTo>
                  <a:cubicBezTo>
                    <a:pt x="456" y="1"/>
                    <a:pt x="426" y="183"/>
                    <a:pt x="517" y="457"/>
                  </a:cubicBezTo>
                  <a:cubicBezTo>
                    <a:pt x="589" y="770"/>
                    <a:pt x="757" y="1025"/>
                    <a:pt x="975" y="1239"/>
                  </a:cubicBezTo>
                  <a:lnTo>
                    <a:pt x="975" y="1239"/>
                  </a:lnTo>
                  <a:cubicBezTo>
                    <a:pt x="665" y="1296"/>
                    <a:pt x="376" y="1461"/>
                    <a:pt x="183" y="1703"/>
                  </a:cubicBezTo>
                  <a:cubicBezTo>
                    <a:pt x="0" y="1946"/>
                    <a:pt x="0" y="2159"/>
                    <a:pt x="0" y="2159"/>
                  </a:cubicBezTo>
                  <a:cubicBezTo>
                    <a:pt x="61" y="2159"/>
                    <a:pt x="122" y="2007"/>
                    <a:pt x="274" y="1794"/>
                  </a:cubicBezTo>
                  <a:cubicBezTo>
                    <a:pt x="517" y="1551"/>
                    <a:pt x="852" y="1399"/>
                    <a:pt x="1216" y="1399"/>
                  </a:cubicBezTo>
                  <a:lnTo>
                    <a:pt x="1520" y="1399"/>
                  </a:lnTo>
                  <a:lnTo>
                    <a:pt x="1277" y="1217"/>
                  </a:lnTo>
                  <a:cubicBezTo>
                    <a:pt x="1003" y="1034"/>
                    <a:pt x="760" y="730"/>
                    <a:pt x="639" y="426"/>
                  </a:cubicBezTo>
                  <a:cubicBezTo>
                    <a:pt x="548" y="153"/>
                    <a:pt x="517" y="1"/>
                    <a:pt x="487" y="1"/>
                  </a:cubicBezTo>
                  <a:close/>
                </a:path>
              </a:pathLst>
            </a:custGeom>
            <a:solidFill>
              <a:srgbClr val="E8A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7"/>
            <p:cNvSpPr/>
            <p:nvPr/>
          </p:nvSpPr>
          <p:spPr>
            <a:xfrm>
              <a:off x="3754495" y="2504633"/>
              <a:ext cx="519072" cy="51020"/>
            </a:xfrm>
            <a:custGeom>
              <a:rect b="b" l="l" r="r" t="t"/>
              <a:pathLst>
                <a:path extrusionOk="0" h="2420" w="24621">
                  <a:moveTo>
                    <a:pt x="2121" y="1"/>
                  </a:moveTo>
                  <a:cubicBezTo>
                    <a:pt x="1716" y="1"/>
                    <a:pt x="1311" y="47"/>
                    <a:pt x="912" y="140"/>
                  </a:cubicBezTo>
                  <a:cubicBezTo>
                    <a:pt x="669" y="201"/>
                    <a:pt x="456" y="292"/>
                    <a:pt x="213" y="414"/>
                  </a:cubicBezTo>
                  <a:cubicBezTo>
                    <a:pt x="152" y="444"/>
                    <a:pt x="61" y="505"/>
                    <a:pt x="0" y="566"/>
                  </a:cubicBezTo>
                  <a:cubicBezTo>
                    <a:pt x="304" y="414"/>
                    <a:pt x="608" y="292"/>
                    <a:pt x="943" y="201"/>
                  </a:cubicBezTo>
                  <a:cubicBezTo>
                    <a:pt x="1281" y="131"/>
                    <a:pt x="1629" y="97"/>
                    <a:pt x="1977" y="97"/>
                  </a:cubicBezTo>
                  <a:cubicBezTo>
                    <a:pt x="2535" y="97"/>
                    <a:pt x="3093" y="185"/>
                    <a:pt x="3618" y="353"/>
                  </a:cubicBezTo>
                  <a:cubicBezTo>
                    <a:pt x="4742" y="657"/>
                    <a:pt x="5958" y="1356"/>
                    <a:pt x="7387" y="1903"/>
                  </a:cubicBezTo>
                  <a:cubicBezTo>
                    <a:pt x="8146" y="2207"/>
                    <a:pt x="8967" y="2390"/>
                    <a:pt x="9788" y="2420"/>
                  </a:cubicBezTo>
                  <a:cubicBezTo>
                    <a:pt x="10639" y="2390"/>
                    <a:pt x="11520" y="2238"/>
                    <a:pt x="12341" y="1964"/>
                  </a:cubicBezTo>
                  <a:cubicBezTo>
                    <a:pt x="14043" y="1447"/>
                    <a:pt x="15593" y="687"/>
                    <a:pt x="17083" y="414"/>
                  </a:cubicBezTo>
                  <a:cubicBezTo>
                    <a:pt x="17490" y="325"/>
                    <a:pt x="17908" y="278"/>
                    <a:pt x="18324" y="278"/>
                  </a:cubicBezTo>
                  <a:cubicBezTo>
                    <a:pt x="18622" y="278"/>
                    <a:pt x="18919" y="302"/>
                    <a:pt x="19210" y="353"/>
                  </a:cubicBezTo>
                  <a:cubicBezTo>
                    <a:pt x="19849" y="444"/>
                    <a:pt x="20426" y="657"/>
                    <a:pt x="21004" y="931"/>
                  </a:cubicBezTo>
                  <a:cubicBezTo>
                    <a:pt x="22037" y="1417"/>
                    <a:pt x="22949" y="1782"/>
                    <a:pt x="23618" y="1812"/>
                  </a:cubicBezTo>
                  <a:cubicBezTo>
                    <a:pt x="23683" y="1820"/>
                    <a:pt x="23750" y="1824"/>
                    <a:pt x="23819" y="1824"/>
                  </a:cubicBezTo>
                  <a:cubicBezTo>
                    <a:pt x="24005" y="1824"/>
                    <a:pt x="24200" y="1796"/>
                    <a:pt x="24378" y="1751"/>
                  </a:cubicBezTo>
                  <a:cubicBezTo>
                    <a:pt x="24439" y="1721"/>
                    <a:pt x="24499" y="1690"/>
                    <a:pt x="24560" y="1690"/>
                  </a:cubicBezTo>
                  <a:lnTo>
                    <a:pt x="24621" y="1660"/>
                  </a:lnTo>
                  <a:lnTo>
                    <a:pt x="24621" y="1660"/>
                  </a:lnTo>
                  <a:cubicBezTo>
                    <a:pt x="24370" y="1728"/>
                    <a:pt x="24119" y="1763"/>
                    <a:pt x="23869" y="1763"/>
                  </a:cubicBezTo>
                  <a:cubicBezTo>
                    <a:pt x="23785" y="1763"/>
                    <a:pt x="23701" y="1759"/>
                    <a:pt x="23618" y="1751"/>
                  </a:cubicBezTo>
                  <a:cubicBezTo>
                    <a:pt x="22980" y="1690"/>
                    <a:pt x="22128" y="1326"/>
                    <a:pt x="21065" y="809"/>
                  </a:cubicBezTo>
                  <a:cubicBezTo>
                    <a:pt x="20487" y="535"/>
                    <a:pt x="19879" y="323"/>
                    <a:pt x="19241" y="201"/>
                  </a:cubicBezTo>
                  <a:cubicBezTo>
                    <a:pt x="18936" y="150"/>
                    <a:pt x="18632" y="126"/>
                    <a:pt x="18327" y="126"/>
                  </a:cubicBezTo>
                  <a:cubicBezTo>
                    <a:pt x="17902" y="126"/>
                    <a:pt x="17477" y="173"/>
                    <a:pt x="17052" y="262"/>
                  </a:cubicBezTo>
                  <a:cubicBezTo>
                    <a:pt x="15533" y="535"/>
                    <a:pt x="13982" y="1295"/>
                    <a:pt x="12311" y="1812"/>
                  </a:cubicBezTo>
                  <a:cubicBezTo>
                    <a:pt x="11490" y="2055"/>
                    <a:pt x="10639" y="2207"/>
                    <a:pt x="9788" y="2207"/>
                  </a:cubicBezTo>
                  <a:cubicBezTo>
                    <a:pt x="8998" y="2207"/>
                    <a:pt x="8207" y="2025"/>
                    <a:pt x="7478" y="1751"/>
                  </a:cubicBezTo>
                  <a:cubicBezTo>
                    <a:pt x="6049" y="1204"/>
                    <a:pt x="4803" y="505"/>
                    <a:pt x="3678" y="231"/>
                  </a:cubicBezTo>
                  <a:cubicBezTo>
                    <a:pt x="3165" y="78"/>
                    <a:pt x="2643" y="1"/>
                    <a:pt x="212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7"/>
            <p:cNvSpPr/>
            <p:nvPr/>
          </p:nvSpPr>
          <p:spPr>
            <a:xfrm>
              <a:off x="3707713" y="2681410"/>
              <a:ext cx="105117" cy="24920"/>
            </a:xfrm>
            <a:custGeom>
              <a:rect b="b" l="l" r="r" t="t"/>
              <a:pathLst>
                <a:path extrusionOk="0" h="1182" w="4986">
                  <a:moveTo>
                    <a:pt x="2840" y="1"/>
                  </a:moveTo>
                  <a:cubicBezTo>
                    <a:pt x="2683" y="1"/>
                    <a:pt x="2526" y="8"/>
                    <a:pt x="2371" y="23"/>
                  </a:cubicBezTo>
                  <a:cubicBezTo>
                    <a:pt x="1733" y="114"/>
                    <a:pt x="1125" y="327"/>
                    <a:pt x="578" y="661"/>
                  </a:cubicBezTo>
                  <a:cubicBezTo>
                    <a:pt x="365" y="783"/>
                    <a:pt x="153" y="965"/>
                    <a:pt x="1" y="1178"/>
                  </a:cubicBezTo>
                  <a:cubicBezTo>
                    <a:pt x="1" y="1180"/>
                    <a:pt x="2" y="1181"/>
                    <a:pt x="4" y="1181"/>
                  </a:cubicBezTo>
                  <a:cubicBezTo>
                    <a:pt x="37" y="1181"/>
                    <a:pt x="275" y="1008"/>
                    <a:pt x="669" y="783"/>
                  </a:cubicBezTo>
                  <a:cubicBezTo>
                    <a:pt x="1379" y="408"/>
                    <a:pt x="2165" y="213"/>
                    <a:pt x="2954" y="213"/>
                  </a:cubicBezTo>
                  <a:cubicBezTo>
                    <a:pt x="3381" y="213"/>
                    <a:pt x="3809" y="270"/>
                    <a:pt x="4226" y="388"/>
                  </a:cubicBezTo>
                  <a:cubicBezTo>
                    <a:pt x="4633" y="496"/>
                    <a:pt x="4920" y="605"/>
                    <a:pt x="4975" y="605"/>
                  </a:cubicBezTo>
                  <a:cubicBezTo>
                    <a:pt x="4982" y="605"/>
                    <a:pt x="4985" y="604"/>
                    <a:pt x="4985" y="600"/>
                  </a:cubicBezTo>
                  <a:cubicBezTo>
                    <a:pt x="4773" y="448"/>
                    <a:pt x="4529" y="296"/>
                    <a:pt x="4286" y="236"/>
                  </a:cubicBezTo>
                  <a:cubicBezTo>
                    <a:pt x="3826" y="75"/>
                    <a:pt x="3331" y="1"/>
                    <a:pt x="284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7"/>
            <p:cNvSpPr/>
            <p:nvPr/>
          </p:nvSpPr>
          <p:spPr>
            <a:xfrm>
              <a:off x="3816646" y="2734432"/>
              <a:ext cx="260833" cy="33943"/>
            </a:xfrm>
            <a:custGeom>
              <a:rect b="b" l="l" r="r" t="t"/>
              <a:pathLst>
                <a:path extrusionOk="0" h="1610" w="12372">
                  <a:moveTo>
                    <a:pt x="1" y="0"/>
                  </a:moveTo>
                  <a:cubicBezTo>
                    <a:pt x="92" y="122"/>
                    <a:pt x="244" y="244"/>
                    <a:pt x="366" y="335"/>
                  </a:cubicBezTo>
                  <a:cubicBezTo>
                    <a:pt x="761" y="608"/>
                    <a:pt x="1156" y="821"/>
                    <a:pt x="1612" y="1034"/>
                  </a:cubicBezTo>
                  <a:cubicBezTo>
                    <a:pt x="2250" y="1307"/>
                    <a:pt x="2919" y="1490"/>
                    <a:pt x="3618" y="1581"/>
                  </a:cubicBezTo>
                  <a:cubicBezTo>
                    <a:pt x="3876" y="1599"/>
                    <a:pt x="4133" y="1609"/>
                    <a:pt x="4391" y="1609"/>
                  </a:cubicBezTo>
                  <a:cubicBezTo>
                    <a:pt x="4984" y="1609"/>
                    <a:pt x="5578" y="1556"/>
                    <a:pt x="6171" y="1429"/>
                  </a:cubicBezTo>
                  <a:cubicBezTo>
                    <a:pt x="7053" y="1277"/>
                    <a:pt x="7843" y="943"/>
                    <a:pt x="8603" y="760"/>
                  </a:cubicBezTo>
                  <a:cubicBezTo>
                    <a:pt x="9135" y="591"/>
                    <a:pt x="9667" y="499"/>
                    <a:pt x="10215" y="499"/>
                  </a:cubicBezTo>
                  <a:cubicBezTo>
                    <a:pt x="10355" y="499"/>
                    <a:pt x="10497" y="505"/>
                    <a:pt x="10639" y="517"/>
                  </a:cubicBezTo>
                  <a:cubicBezTo>
                    <a:pt x="11095" y="547"/>
                    <a:pt x="11521" y="669"/>
                    <a:pt x="11916" y="882"/>
                  </a:cubicBezTo>
                  <a:cubicBezTo>
                    <a:pt x="12220" y="1064"/>
                    <a:pt x="12341" y="1186"/>
                    <a:pt x="12341" y="1186"/>
                  </a:cubicBezTo>
                  <a:cubicBezTo>
                    <a:pt x="12372" y="1155"/>
                    <a:pt x="12341" y="1125"/>
                    <a:pt x="12281" y="1095"/>
                  </a:cubicBezTo>
                  <a:cubicBezTo>
                    <a:pt x="12189" y="973"/>
                    <a:pt x="12098" y="912"/>
                    <a:pt x="11977" y="851"/>
                  </a:cubicBezTo>
                  <a:cubicBezTo>
                    <a:pt x="11582" y="578"/>
                    <a:pt x="11126" y="426"/>
                    <a:pt x="10670" y="365"/>
                  </a:cubicBezTo>
                  <a:cubicBezTo>
                    <a:pt x="10493" y="350"/>
                    <a:pt x="10317" y="343"/>
                    <a:pt x="10144" y="343"/>
                  </a:cubicBezTo>
                  <a:cubicBezTo>
                    <a:pt x="9603" y="343"/>
                    <a:pt x="9079" y="417"/>
                    <a:pt x="8572" y="578"/>
                  </a:cubicBezTo>
                  <a:cubicBezTo>
                    <a:pt x="7812" y="760"/>
                    <a:pt x="7022" y="1095"/>
                    <a:pt x="6141" y="1247"/>
                  </a:cubicBezTo>
                  <a:cubicBezTo>
                    <a:pt x="5569" y="1374"/>
                    <a:pt x="4982" y="1427"/>
                    <a:pt x="4400" y="1427"/>
                  </a:cubicBezTo>
                  <a:cubicBezTo>
                    <a:pt x="4148" y="1427"/>
                    <a:pt x="3897" y="1417"/>
                    <a:pt x="3648" y="1399"/>
                  </a:cubicBezTo>
                  <a:cubicBezTo>
                    <a:pt x="2949" y="1307"/>
                    <a:pt x="2311" y="1155"/>
                    <a:pt x="1673" y="882"/>
                  </a:cubicBezTo>
                  <a:cubicBezTo>
                    <a:pt x="1095" y="639"/>
                    <a:pt x="518" y="335"/>
                    <a:pt x="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7"/>
            <p:cNvSpPr/>
            <p:nvPr/>
          </p:nvSpPr>
          <p:spPr>
            <a:xfrm>
              <a:off x="3799358" y="2896725"/>
              <a:ext cx="187782" cy="68413"/>
            </a:xfrm>
            <a:custGeom>
              <a:rect b="b" l="l" r="r" t="t"/>
              <a:pathLst>
                <a:path extrusionOk="0" h="3245" w="8907">
                  <a:moveTo>
                    <a:pt x="8006" y="0"/>
                  </a:moveTo>
                  <a:cubicBezTo>
                    <a:pt x="7835" y="0"/>
                    <a:pt x="7660" y="8"/>
                    <a:pt x="7477" y="23"/>
                  </a:cubicBezTo>
                  <a:cubicBezTo>
                    <a:pt x="6322" y="84"/>
                    <a:pt x="5198" y="296"/>
                    <a:pt x="4104" y="692"/>
                  </a:cubicBezTo>
                  <a:cubicBezTo>
                    <a:pt x="3009" y="1056"/>
                    <a:pt x="2006" y="1603"/>
                    <a:pt x="1064" y="2302"/>
                  </a:cubicBezTo>
                  <a:cubicBezTo>
                    <a:pt x="790" y="2485"/>
                    <a:pt x="517" y="2728"/>
                    <a:pt x="274" y="2941"/>
                  </a:cubicBezTo>
                  <a:cubicBezTo>
                    <a:pt x="152" y="3032"/>
                    <a:pt x="61" y="3123"/>
                    <a:pt x="0" y="3245"/>
                  </a:cubicBezTo>
                  <a:cubicBezTo>
                    <a:pt x="0" y="3245"/>
                    <a:pt x="426" y="2910"/>
                    <a:pt x="1125" y="2424"/>
                  </a:cubicBezTo>
                  <a:cubicBezTo>
                    <a:pt x="2067" y="1786"/>
                    <a:pt x="3100" y="1269"/>
                    <a:pt x="4164" y="904"/>
                  </a:cubicBezTo>
                  <a:cubicBezTo>
                    <a:pt x="5259" y="509"/>
                    <a:pt x="6353" y="266"/>
                    <a:pt x="7508" y="175"/>
                  </a:cubicBezTo>
                  <a:cubicBezTo>
                    <a:pt x="8359" y="84"/>
                    <a:pt x="8906" y="144"/>
                    <a:pt x="8906" y="84"/>
                  </a:cubicBezTo>
                  <a:cubicBezTo>
                    <a:pt x="8784" y="53"/>
                    <a:pt x="8663" y="23"/>
                    <a:pt x="8511" y="23"/>
                  </a:cubicBezTo>
                  <a:cubicBezTo>
                    <a:pt x="8344" y="8"/>
                    <a:pt x="8177" y="0"/>
                    <a:pt x="800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7"/>
            <p:cNvSpPr/>
            <p:nvPr/>
          </p:nvSpPr>
          <p:spPr>
            <a:xfrm>
              <a:off x="4110789" y="2975384"/>
              <a:ext cx="74990" cy="23317"/>
            </a:xfrm>
            <a:custGeom>
              <a:rect b="b" l="l" r="r" t="t"/>
              <a:pathLst>
                <a:path extrusionOk="0" h="1106" w="3557">
                  <a:moveTo>
                    <a:pt x="0" y="0"/>
                  </a:moveTo>
                  <a:cubicBezTo>
                    <a:pt x="456" y="486"/>
                    <a:pt x="1034" y="821"/>
                    <a:pt x="1642" y="942"/>
                  </a:cubicBezTo>
                  <a:cubicBezTo>
                    <a:pt x="1973" y="1053"/>
                    <a:pt x="2305" y="1106"/>
                    <a:pt x="2636" y="1106"/>
                  </a:cubicBezTo>
                  <a:cubicBezTo>
                    <a:pt x="2943" y="1106"/>
                    <a:pt x="3250" y="1060"/>
                    <a:pt x="3557" y="973"/>
                  </a:cubicBezTo>
                  <a:cubicBezTo>
                    <a:pt x="2918" y="973"/>
                    <a:pt x="2310" y="912"/>
                    <a:pt x="1703" y="760"/>
                  </a:cubicBezTo>
                  <a:cubicBezTo>
                    <a:pt x="1125" y="578"/>
                    <a:pt x="548" y="304"/>
                    <a:pt x="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7"/>
            <p:cNvSpPr/>
            <p:nvPr/>
          </p:nvSpPr>
          <p:spPr>
            <a:xfrm>
              <a:off x="4089643" y="2672239"/>
              <a:ext cx="180719" cy="30928"/>
            </a:xfrm>
            <a:custGeom>
              <a:rect b="b" l="l" r="r" t="t"/>
              <a:pathLst>
                <a:path extrusionOk="0" h="1467" w="8572">
                  <a:moveTo>
                    <a:pt x="7628" y="1"/>
                  </a:moveTo>
                  <a:cubicBezTo>
                    <a:pt x="7515" y="1"/>
                    <a:pt x="7403" y="11"/>
                    <a:pt x="7295" y="32"/>
                  </a:cubicBezTo>
                  <a:cubicBezTo>
                    <a:pt x="6809" y="93"/>
                    <a:pt x="6353" y="245"/>
                    <a:pt x="5897" y="458"/>
                  </a:cubicBezTo>
                  <a:cubicBezTo>
                    <a:pt x="5380" y="731"/>
                    <a:pt x="4864" y="944"/>
                    <a:pt x="4286" y="1096"/>
                  </a:cubicBezTo>
                  <a:cubicBezTo>
                    <a:pt x="3850" y="1215"/>
                    <a:pt x="3402" y="1271"/>
                    <a:pt x="2953" y="1271"/>
                  </a:cubicBezTo>
                  <a:cubicBezTo>
                    <a:pt x="2369" y="1271"/>
                    <a:pt x="1783" y="1177"/>
                    <a:pt x="1216" y="1005"/>
                  </a:cubicBezTo>
                  <a:cubicBezTo>
                    <a:pt x="495" y="774"/>
                    <a:pt x="75" y="516"/>
                    <a:pt x="8" y="516"/>
                  </a:cubicBezTo>
                  <a:cubicBezTo>
                    <a:pt x="5" y="516"/>
                    <a:pt x="2" y="517"/>
                    <a:pt x="0" y="519"/>
                  </a:cubicBezTo>
                  <a:cubicBezTo>
                    <a:pt x="0" y="519"/>
                    <a:pt x="92" y="579"/>
                    <a:pt x="304" y="731"/>
                  </a:cubicBezTo>
                  <a:cubicBezTo>
                    <a:pt x="578" y="883"/>
                    <a:pt x="851" y="1035"/>
                    <a:pt x="1155" y="1157"/>
                  </a:cubicBezTo>
                  <a:cubicBezTo>
                    <a:pt x="1750" y="1367"/>
                    <a:pt x="2365" y="1466"/>
                    <a:pt x="2983" y="1466"/>
                  </a:cubicBezTo>
                  <a:cubicBezTo>
                    <a:pt x="3438" y="1466"/>
                    <a:pt x="3895" y="1412"/>
                    <a:pt x="4347" y="1309"/>
                  </a:cubicBezTo>
                  <a:cubicBezTo>
                    <a:pt x="4924" y="1127"/>
                    <a:pt x="5472" y="914"/>
                    <a:pt x="5988" y="640"/>
                  </a:cubicBezTo>
                  <a:cubicBezTo>
                    <a:pt x="6383" y="397"/>
                    <a:pt x="6839" y="245"/>
                    <a:pt x="7295" y="154"/>
                  </a:cubicBezTo>
                  <a:cubicBezTo>
                    <a:pt x="7437" y="134"/>
                    <a:pt x="7582" y="124"/>
                    <a:pt x="7728" y="124"/>
                  </a:cubicBezTo>
                  <a:cubicBezTo>
                    <a:pt x="8018" y="124"/>
                    <a:pt x="8309" y="164"/>
                    <a:pt x="8572" y="245"/>
                  </a:cubicBezTo>
                  <a:cubicBezTo>
                    <a:pt x="8481" y="154"/>
                    <a:pt x="8390" y="93"/>
                    <a:pt x="8268" y="93"/>
                  </a:cubicBezTo>
                  <a:cubicBezTo>
                    <a:pt x="8052" y="34"/>
                    <a:pt x="7836" y="1"/>
                    <a:pt x="762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7"/>
            <p:cNvSpPr/>
            <p:nvPr/>
          </p:nvSpPr>
          <p:spPr>
            <a:xfrm>
              <a:off x="3921110" y="2392875"/>
              <a:ext cx="233910" cy="31750"/>
            </a:xfrm>
            <a:custGeom>
              <a:rect b="b" l="l" r="r" t="t"/>
              <a:pathLst>
                <a:path extrusionOk="0" h="1506" w="11095">
                  <a:moveTo>
                    <a:pt x="0" y="0"/>
                  </a:moveTo>
                  <a:cubicBezTo>
                    <a:pt x="0" y="31"/>
                    <a:pt x="31" y="61"/>
                    <a:pt x="61" y="122"/>
                  </a:cubicBezTo>
                  <a:cubicBezTo>
                    <a:pt x="122" y="213"/>
                    <a:pt x="213" y="304"/>
                    <a:pt x="274" y="396"/>
                  </a:cubicBezTo>
                  <a:cubicBezTo>
                    <a:pt x="608" y="669"/>
                    <a:pt x="1003" y="882"/>
                    <a:pt x="1398" y="973"/>
                  </a:cubicBezTo>
                  <a:cubicBezTo>
                    <a:pt x="1824" y="1054"/>
                    <a:pt x="2236" y="1095"/>
                    <a:pt x="2653" y="1095"/>
                  </a:cubicBezTo>
                  <a:cubicBezTo>
                    <a:pt x="2861" y="1095"/>
                    <a:pt x="3070" y="1085"/>
                    <a:pt x="3283" y="1064"/>
                  </a:cubicBezTo>
                  <a:cubicBezTo>
                    <a:pt x="3575" y="1016"/>
                    <a:pt x="3871" y="991"/>
                    <a:pt x="4169" y="991"/>
                  </a:cubicBezTo>
                  <a:cubicBezTo>
                    <a:pt x="4616" y="991"/>
                    <a:pt x="5064" y="1046"/>
                    <a:pt x="5502" y="1156"/>
                  </a:cubicBezTo>
                  <a:cubicBezTo>
                    <a:pt x="5867" y="1247"/>
                    <a:pt x="6262" y="1368"/>
                    <a:pt x="6627" y="1459"/>
                  </a:cubicBezTo>
                  <a:cubicBezTo>
                    <a:pt x="6824" y="1490"/>
                    <a:pt x="7014" y="1505"/>
                    <a:pt x="7200" y="1505"/>
                  </a:cubicBezTo>
                  <a:cubicBezTo>
                    <a:pt x="7386" y="1505"/>
                    <a:pt x="7569" y="1490"/>
                    <a:pt x="7751" y="1459"/>
                  </a:cubicBezTo>
                  <a:cubicBezTo>
                    <a:pt x="8390" y="1338"/>
                    <a:pt x="8967" y="1156"/>
                    <a:pt x="9545" y="882"/>
                  </a:cubicBezTo>
                  <a:lnTo>
                    <a:pt x="10669" y="365"/>
                  </a:lnTo>
                  <a:cubicBezTo>
                    <a:pt x="10821" y="335"/>
                    <a:pt x="10973" y="244"/>
                    <a:pt x="11095" y="183"/>
                  </a:cubicBezTo>
                  <a:lnTo>
                    <a:pt x="11095" y="183"/>
                  </a:lnTo>
                  <a:cubicBezTo>
                    <a:pt x="10943" y="213"/>
                    <a:pt x="10791" y="244"/>
                    <a:pt x="10669" y="304"/>
                  </a:cubicBezTo>
                  <a:lnTo>
                    <a:pt x="9484" y="760"/>
                  </a:lnTo>
                  <a:cubicBezTo>
                    <a:pt x="8937" y="1004"/>
                    <a:pt x="8329" y="1186"/>
                    <a:pt x="7751" y="1277"/>
                  </a:cubicBezTo>
                  <a:cubicBezTo>
                    <a:pt x="7587" y="1304"/>
                    <a:pt x="7423" y="1319"/>
                    <a:pt x="7262" y="1319"/>
                  </a:cubicBezTo>
                  <a:cubicBezTo>
                    <a:pt x="7065" y="1319"/>
                    <a:pt x="6871" y="1297"/>
                    <a:pt x="6687" y="1247"/>
                  </a:cubicBezTo>
                  <a:cubicBezTo>
                    <a:pt x="6292" y="1186"/>
                    <a:pt x="5927" y="1064"/>
                    <a:pt x="5532" y="943"/>
                  </a:cubicBezTo>
                  <a:cubicBezTo>
                    <a:pt x="5107" y="854"/>
                    <a:pt x="4662" y="807"/>
                    <a:pt x="4213" y="807"/>
                  </a:cubicBezTo>
                  <a:cubicBezTo>
                    <a:pt x="3892" y="807"/>
                    <a:pt x="3570" y="831"/>
                    <a:pt x="3253" y="882"/>
                  </a:cubicBezTo>
                  <a:cubicBezTo>
                    <a:pt x="3001" y="907"/>
                    <a:pt x="2749" y="922"/>
                    <a:pt x="2497" y="922"/>
                  </a:cubicBezTo>
                  <a:cubicBezTo>
                    <a:pt x="2141" y="922"/>
                    <a:pt x="1785" y="892"/>
                    <a:pt x="1429" y="821"/>
                  </a:cubicBezTo>
                  <a:cubicBezTo>
                    <a:pt x="1034" y="760"/>
                    <a:pt x="669" y="578"/>
                    <a:pt x="335" y="335"/>
                  </a:cubicBezTo>
                  <a:cubicBezTo>
                    <a:pt x="122" y="152"/>
                    <a:pt x="31" y="0"/>
                    <a:pt x="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7"/>
            <p:cNvSpPr/>
            <p:nvPr/>
          </p:nvSpPr>
          <p:spPr>
            <a:xfrm>
              <a:off x="4030043" y="2372762"/>
              <a:ext cx="80767" cy="37443"/>
            </a:xfrm>
            <a:custGeom>
              <a:rect b="b" l="l" r="r" t="t"/>
              <a:pathLst>
                <a:path extrusionOk="0" h="1776" w="3831">
                  <a:moveTo>
                    <a:pt x="324" y="1"/>
                  </a:moveTo>
                  <a:cubicBezTo>
                    <a:pt x="276" y="1"/>
                    <a:pt x="229" y="5"/>
                    <a:pt x="183" y="12"/>
                  </a:cubicBezTo>
                  <a:cubicBezTo>
                    <a:pt x="61" y="73"/>
                    <a:pt x="1" y="134"/>
                    <a:pt x="1" y="134"/>
                  </a:cubicBezTo>
                  <a:cubicBezTo>
                    <a:pt x="82" y="114"/>
                    <a:pt x="163" y="103"/>
                    <a:pt x="241" y="103"/>
                  </a:cubicBezTo>
                  <a:cubicBezTo>
                    <a:pt x="399" y="103"/>
                    <a:pt x="548" y="144"/>
                    <a:pt x="669" y="225"/>
                  </a:cubicBezTo>
                  <a:cubicBezTo>
                    <a:pt x="882" y="347"/>
                    <a:pt x="1064" y="529"/>
                    <a:pt x="1156" y="772"/>
                  </a:cubicBezTo>
                  <a:cubicBezTo>
                    <a:pt x="1216" y="894"/>
                    <a:pt x="1277" y="1046"/>
                    <a:pt x="1308" y="1198"/>
                  </a:cubicBezTo>
                  <a:cubicBezTo>
                    <a:pt x="1338" y="1258"/>
                    <a:pt x="1338" y="1350"/>
                    <a:pt x="1368" y="1410"/>
                  </a:cubicBezTo>
                  <a:cubicBezTo>
                    <a:pt x="1399" y="1532"/>
                    <a:pt x="1429" y="1623"/>
                    <a:pt x="1490" y="1684"/>
                  </a:cubicBezTo>
                  <a:cubicBezTo>
                    <a:pt x="1551" y="1745"/>
                    <a:pt x="1612" y="1775"/>
                    <a:pt x="1672" y="1775"/>
                  </a:cubicBezTo>
                  <a:cubicBezTo>
                    <a:pt x="1733" y="1775"/>
                    <a:pt x="1794" y="1775"/>
                    <a:pt x="1824" y="1745"/>
                  </a:cubicBezTo>
                  <a:cubicBezTo>
                    <a:pt x="1915" y="1714"/>
                    <a:pt x="1976" y="1684"/>
                    <a:pt x="2067" y="1654"/>
                  </a:cubicBezTo>
                  <a:lnTo>
                    <a:pt x="2493" y="1441"/>
                  </a:lnTo>
                  <a:lnTo>
                    <a:pt x="3192" y="1076"/>
                  </a:lnTo>
                  <a:cubicBezTo>
                    <a:pt x="3405" y="985"/>
                    <a:pt x="3618" y="863"/>
                    <a:pt x="3830" y="711"/>
                  </a:cubicBezTo>
                  <a:lnTo>
                    <a:pt x="3830" y="711"/>
                  </a:lnTo>
                  <a:cubicBezTo>
                    <a:pt x="3587" y="742"/>
                    <a:pt x="3344" y="833"/>
                    <a:pt x="3131" y="954"/>
                  </a:cubicBezTo>
                  <a:lnTo>
                    <a:pt x="2402" y="1258"/>
                  </a:lnTo>
                  <a:lnTo>
                    <a:pt x="1976" y="1471"/>
                  </a:lnTo>
                  <a:lnTo>
                    <a:pt x="1764" y="1562"/>
                  </a:lnTo>
                  <a:cubicBezTo>
                    <a:pt x="1733" y="1578"/>
                    <a:pt x="1710" y="1585"/>
                    <a:pt x="1691" y="1585"/>
                  </a:cubicBezTo>
                  <a:cubicBezTo>
                    <a:pt x="1672" y="1585"/>
                    <a:pt x="1657" y="1578"/>
                    <a:pt x="1642" y="1562"/>
                  </a:cubicBezTo>
                  <a:cubicBezTo>
                    <a:pt x="1581" y="1441"/>
                    <a:pt x="1520" y="1289"/>
                    <a:pt x="1490" y="1137"/>
                  </a:cubicBezTo>
                  <a:cubicBezTo>
                    <a:pt x="1460" y="985"/>
                    <a:pt x="1399" y="833"/>
                    <a:pt x="1308" y="681"/>
                  </a:cubicBezTo>
                  <a:cubicBezTo>
                    <a:pt x="1216" y="438"/>
                    <a:pt x="1004" y="225"/>
                    <a:pt x="760" y="103"/>
                  </a:cubicBezTo>
                  <a:cubicBezTo>
                    <a:pt x="624" y="35"/>
                    <a:pt x="470"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7"/>
            <p:cNvSpPr/>
            <p:nvPr/>
          </p:nvSpPr>
          <p:spPr>
            <a:xfrm>
              <a:off x="3942256" y="2369642"/>
              <a:ext cx="59621" cy="43114"/>
            </a:xfrm>
            <a:custGeom>
              <a:rect b="b" l="l" r="r" t="t"/>
              <a:pathLst>
                <a:path extrusionOk="0" h="2045" w="2828">
                  <a:moveTo>
                    <a:pt x="2722" y="1"/>
                  </a:moveTo>
                  <a:cubicBezTo>
                    <a:pt x="2538" y="1"/>
                    <a:pt x="2347" y="68"/>
                    <a:pt x="2219" y="221"/>
                  </a:cubicBezTo>
                  <a:cubicBezTo>
                    <a:pt x="2037" y="373"/>
                    <a:pt x="1885" y="586"/>
                    <a:pt x="1763" y="799"/>
                  </a:cubicBezTo>
                  <a:cubicBezTo>
                    <a:pt x="1642" y="1072"/>
                    <a:pt x="1581" y="1376"/>
                    <a:pt x="1520" y="1650"/>
                  </a:cubicBezTo>
                  <a:lnTo>
                    <a:pt x="1513" y="1698"/>
                  </a:lnTo>
                  <a:lnTo>
                    <a:pt x="1513" y="1698"/>
                  </a:lnTo>
                  <a:cubicBezTo>
                    <a:pt x="1035" y="1316"/>
                    <a:pt x="530" y="984"/>
                    <a:pt x="0" y="677"/>
                  </a:cubicBezTo>
                  <a:lnTo>
                    <a:pt x="0" y="677"/>
                  </a:lnTo>
                  <a:cubicBezTo>
                    <a:pt x="456" y="1133"/>
                    <a:pt x="973" y="1589"/>
                    <a:pt x="1551" y="1954"/>
                  </a:cubicBezTo>
                  <a:lnTo>
                    <a:pt x="1672" y="2045"/>
                  </a:lnTo>
                  <a:lnTo>
                    <a:pt x="1703" y="1893"/>
                  </a:lnTo>
                  <a:lnTo>
                    <a:pt x="1733" y="1680"/>
                  </a:lnTo>
                  <a:cubicBezTo>
                    <a:pt x="1763" y="1194"/>
                    <a:pt x="1976" y="707"/>
                    <a:pt x="2310" y="343"/>
                  </a:cubicBezTo>
                  <a:cubicBezTo>
                    <a:pt x="2462" y="191"/>
                    <a:pt x="2645" y="69"/>
                    <a:pt x="2827" y="8"/>
                  </a:cubicBezTo>
                  <a:cubicBezTo>
                    <a:pt x="2793" y="3"/>
                    <a:pt x="2757" y="1"/>
                    <a:pt x="27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7"/>
            <p:cNvSpPr/>
            <p:nvPr/>
          </p:nvSpPr>
          <p:spPr>
            <a:xfrm>
              <a:off x="4021715" y="2374702"/>
              <a:ext cx="89095" cy="58694"/>
            </a:xfrm>
            <a:custGeom>
              <a:rect b="b" l="l" r="r" t="t"/>
              <a:pathLst>
                <a:path extrusionOk="0" h="2784" w="4226">
                  <a:moveTo>
                    <a:pt x="808" y="0"/>
                  </a:moveTo>
                  <a:cubicBezTo>
                    <a:pt x="737" y="0"/>
                    <a:pt x="669" y="6"/>
                    <a:pt x="608" y="11"/>
                  </a:cubicBezTo>
                  <a:cubicBezTo>
                    <a:pt x="365" y="72"/>
                    <a:pt x="122" y="224"/>
                    <a:pt x="0" y="467"/>
                  </a:cubicBezTo>
                  <a:cubicBezTo>
                    <a:pt x="90" y="422"/>
                    <a:pt x="173" y="402"/>
                    <a:pt x="250" y="402"/>
                  </a:cubicBezTo>
                  <a:cubicBezTo>
                    <a:pt x="1003" y="402"/>
                    <a:pt x="1156" y="2388"/>
                    <a:pt x="1459" y="2747"/>
                  </a:cubicBezTo>
                  <a:cubicBezTo>
                    <a:pt x="1482" y="2772"/>
                    <a:pt x="1515" y="2783"/>
                    <a:pt x="1556" y="2783"/>
                  </a:cubicBezTo>
                  <a:cubicBezTo>
                    <a:pt x="2114" y="2783"/>
                    <a:pt x="4225" y="620"/>
                    <a:pt x="4225" y="619"/>
                  </a:cubicBezTo>
                  <a:lnTo>
                    <a:pt x="4225" y="619"/>
                  </a:lnTo>
                  <a:cubicBezTo>
                    <a:pt x="4225" y="619"/>
                    <a:pt x="2523" y="1470"/>
                    <a:pt x="2219" y="1592"/>
                  </a:cubicBezTo>
                  <a:cubicBezTo>
                    <a:pt x="2178" y="1607"/>
                    <a:pt x="2141" y="1614"/>
                    <a:pt x="2109" y="1614"/>
                  </a:cubicBezTo>
                  <a:cubicBezTo>
                    <a:pt x="1885" y="1614"/>
                    <a:pt x="1885" y="1288"/>
                    <a:pt x="1885" y="1288"/>
                  </a:cubicBezTo>
                  <a:cubicBezTo>
                    <a:pt x="1632" y="148"/>
                    <a:pt x="1167" y="0"/>
                    <a:pt x="8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7"/>
            <p:cNvSpPr/>
            <p:nvPr/>
          </p:nvSpPr>
          <p:spPr>
            <a:xfrm>
              <a:off x="3946746" y="2369811"/>
              <a:ext cx="62172" cy="63458"/>
            </a:xfrm>
            <a:custGeom>
              <a:rect b="b" l="l" r="r" t="t"/>
              <a:pathLst>
                <a:path extrusionOk="0" h="3010" w="2949">
                  <a:moveTo>
                    <a:pt x="2645" y="0"/>
                  </a:moveTo>
                  <a:cubicBezTo>
                    <a:pt x="1581" y="213"/>
                    <a:pt x="1398" y="1854"/>
                    <a:pt x="1398" y="1854"/>
                  </a:cubicBezTo>
                  <a:lnTo>
                    <a:pt x="0" y="882"/>
                  </a:lnTo>
                  <a:lnTo>
                    <a:pt x="2128" y="3009"/>
                  </a:lnTo>
                  <a:cubicBezTo>
                    <a:pt x="2158" y="2341"/>
                    <a:pt x="2189" y="1672"/>
                    <a:pt x="2310" y="1034"/>
                  </a:cubicBezTo>
                  <a:cubicBezTo>
                    <a:pt x="2371" y="730"/>
                    <a:pt x="2614" y="517"/>
                    <a:pt x="2949" y="517"/>
                  </a:cubicBezTo>
                  <a:lnTo>
                    <a:pt x="264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7"/>
            <p:cNvSpPr/>
            <p:nvPr/>
          </p:nvSpPr>
          <p:spPr>
            <a:xfrm>
              <a:off x="2076201" y="2023130"/>
              <a:ext cx="228787" cy="366561"/>
            </a:xfrm>
            <a:custGeom>
              <a:rect b="b" l="l" r="r" t="t"/>
              <a:pathLst>
                <a:path extrusionOk="0" h="17387" w="10852">
                  <a:moveTo>
                    <a:pt x="6551" y="0"/>
                  </a:moveTo>
                  <a:cubicBezTo>
                    <a:pt x="4320" y="0"/>
                    <a:pt x="2123" y="798"/>
                    <a:pt x="365" y="2310"/>
                  </a:cubicBezTo>
                  <a:lnTo>
                    <a:pt x="0" y="2645"/>
                  </a:lnTo>
                  <a:lnTo>
                    <a:pt x="1885" y="17387"/>
                  </a:lnTo>
                  <a:lnTo>
                    <a:pt x="8389" y="16475"/>
                  </a:lnTo>
                  <a:cubicBezTo>
                    <a:pt x="8389" y="15715"/>
                    <a:pt x="8146" y="12766"/>
                    <a:pt x="8146" y="12766"/>
                  </a:cubicBezTo>
                  <a:cubicBezTo>
                    <a:pt x="8146" y="12766"/>
                    <a:pt x="10851" y="12189"/>
                    <a:pt x="10730" y="9484"/>
                  </a:cubicBezTo>
                  <a:cubicBezTo>
                    <a:pt x="10608" y="6778"/>
                    <a:pt x="9787" y="578"/>
                    <a:pt x="9787" y="578"/>
                  </a:cubicBezTo>
                  <a:cubicBezTo>
                    <a:pt x="8732" y="189"/>
                    <a:pt x="7637" y="0"/>
                    <a:pt x="6551"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7"/>
            <p:cNvSpPr/>
            <p:nvPr/>
          </p:nvSpPr>
          <p:spPr>
            <a:xfrm>
              <a:off x="2269718" y="2119856"/>
              <a:ext cx="20998" cy="16191"/>
            </a:xfrm>
            <a:custGeom>
              <a:rect b="b" l="l" r="r" t="t"/>
              <a:pathLst>
                <a:path extrusionOk="0" h="768" w="996">
                  <a:moveTo>
                    <a:pt x="493" y="0"/>
                  </a:moveTo>
                  <a:cubicBezTo>
                    <a:pt x="481" y="0"/>
                    <a:pt x="469" y="1"/>
                    <a:pt x="457" y="2"/>
                  </a:cubicBezTo>
                  <a:cubicBezTo>
                    <a:pt x="122" y="32"/>
                    <a:pt x="1" y="458"/>
                    <a:pt x="244" y="671"/>
                  </a:cubicBezTo>
                  <a:cubicBezTo>
                    <a:pt x="323" y="736"/>
                    <a:pt x="413" y="768"/>
                    <a:pt x="500" y="768"/>
                  </a:cubicBezTo>
                  <a:cubicBezTo>
                    <a:pt x="614" y="768"/>
                    <a:pt x="722" y="713"/>
                    <a:pt x="791" y="610"/>
                  </a:cubicBezTo>
                  <a:cubicBezTo>
                    <a:pt x="996" y="376"/>
                    <a:pt x="806" y="0"/>
                    <a:pt x="4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7"/>
            <p:cNvSpPr/>
            <p:nvPr/>
          </p:nvSpPr>
          <p:spPr>
            <a:xfrm>
              <a:off x="2258185" y="2112815"/>
              <a:ext cx="30148" cy="9087"/>
            </a:xfrm>
            <a:custGeom>
              <a:rect b="b" l="l" r="r" t="t"/>
              <a:pathLst>
                <a:path extrusionOk="0" h="431" w="1430">
                  <a:moveTo>
                    <a:pt x="755" y="1"/>
                  </a:moveTo>
                  <a:cubicBezTo>
                    <a:pt x="549" y="1"/>
                    <a:pt x="344" y="69"/>
                    <a:pt x="183" y="214"/>
                  </a:cubicBezTo>
                  <a:cubicBezTo>
                    <a:pt x="31" y="306"/>
                    <a:pt x="0" y="366"/>
                    <a:pt x="31" y="427"/>
                  </a:cubicBezTo>
                  <a:cubicBezTo>
                    <a:pt x="35" y="429"/>
                    <a:pt x="40" y="430"/>
                    <a:pt x="46" y="430"/>
                  </a:cubicBezTo>
                  <a:cubicBezTo>
                    <a:pt x="129" y="430"/>
                    <a:pt x="390" y="245"/>
                    <a:pt x="730" y="245"/>
                  </a:cubicBezTo>
                  <a:cubicBezTo>
                    <a:pt x="758" y="242"/>
                    <a:pt x="786" y="241"/>
                    <a:pt x="813" y="241"/>
                  </a:cubicBezTo>
                  <a:cubicBezTo>
                    <a:pt x="1109" y="241"/>
                    <a:pt x="1333" y="370"/>
                    <a:pt x="1411" y="370"/>
                  </a:cubicBezTo>
                  <a:cubicBezTo>
                    <a:pt x="1418" y="370"/>
                    <a:pt x="1424" y="369"/>
                    <a:pt x="1429" y="366"/>
                  </a:cubicBezTo>
                  <a:cubicBezTo>
                    <a:pt x="1429" y="336"/>
                    <a:pt x="1399" y="245"/>
                    <a:pt x="1277" y="154"/>
                  </a:cubicBezTo>
                  <a:cubicBezTo>
                    <a:pt x="1120" y="54"/>
                    <a:pt x="937" y="1"/>
                    <a:pt x="7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7"/>
            <p:cNvSpPr/>
            <p:nvPr/>
          </p:nvSpPr>
          <p:spPr>
            <a:xfrm>
              <a:off x="2183574" y="2131199"/>
              <a:ext cx="20155" cy="15938"/>
            </a:xfrm>
            <a:custGeom>
              <a:rect b="b" l="l" r="r" t="t"/>
              <a:pathLst>
                <a:path extrusionOk="0" h="756" w="956">
                  <a:moveTo>
                    <a:pt x="487" y="0"/>
                  </a:moveTo>
                  <a:cubicBezTo>
                    <a:pt x="337" y="0"/>
                    <a:pt x="199" y="75"/>
                    <a:pt x="135" y="224"/>
                  </a:cubicBezTo>
                  <a:cubicBezTo>
                    <a:pt x="1" y="466"/>
                    <a:pt x="200" y="756"/>
                    <a:pt x="479" y="756"/>
                  </a:cubicBezTo>
                  <a:cubicBezTo>
                    <a:pt x="515" y="756"/>
                    <a:pt x="553" y="751"/>
                    <a:pt x="591" y="741"/>
                  </a:cubicBezTo>
                  <a:cubicBezTo>
                    <a:pt x="895" y="649"/>
                    <a:pt x="956" y="224"/>
                    <a:pt x="682" y="41"/>
                  </a:cubicBezTo>
                  <a:cubicBezTo>
                    <a:pt x="618" y="14"/>
                    <a:pt x="552" y="0"/>
                    <a:pt x="4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7"/>
            <p:cNvSpPr/>
            <p:nvPr/>
          </p:nvSpPr>
          <p:spPr>
            <a:xfrm>
              <a:off x="2172949" y="2124853"/>
              <a:ext cx="30148" cy="8749"/>
            </a:xfrm>
            <a:custGeom>
              <a:rect b="b" l="l" r="r" t="t"/>
              <a:pathLst>
                <a:path extrusionOk="0" h="415" w="1430">
                  <a:moveTo>
                    <a:pt x="824" y="0"/>
                  </a:moveTo>
                  <a:cubicBezTo>
                    <a:pt x="793" y="0"/>
                    <a:pt x="762" y="3"/>
                    <a:pt x="730" y="8"/>
                  </a:cubicBezTo>
                  <a:cubicBezTo>
                    <a:pt x="518" y="8"/>
                    <a:pt x="335" y="69"/>
                    <a:pt x="183" y="191"/>
                  </a:cubicBezTo>
                  <a:cubicBezTo>
                    <a:pt x="62" y="312"/>
                    <a:pt x="1" y="342"/>
                    <a:pt x="62" y="403"/>
                  </a:cubicBezTo>
                  <a:cubicBezTo>
                    <a:pt x="65" y="411"/>
                    <a:pt x="73" y="414"/>
                    <a:pt x="84" y="414"/>
                  </a:cubicBezTo>
                  <a:cubicBezTo>
                    <a:pt x="161" y="414"/>
                    <a:pt x="411" y="248"/>
                    <a:pt x="730" y="221"/>
                  </a:cubicBezTo>
                  <a:cubicBezTo>
                    <a:pt x="755" y="219"/>
                    <a:pt x="779" y="218"/>
                    <a:pt x="803" y="218"/>
                  </a:cubicBezTo>
                  <a:cubicBezTo>
                    <a:pt x="1087" y="218"/>
                    <a:pt x="1306" y="353"/>
                    <a:pt x="1396" y="353"/>
                  </a:cubicBezTo>
                  <a:cubicBezTo>
                    <a:pt x="1411" y="353"/>
                    <a:pt x="1422" y="350"/>
                    <a:pt x="1429" y="342"/>
                  </a:cubicBezTo>
                  <a:cubicBezTo>
                    <a:pt x="1429" y="312"/>
                    <a:pt x="1399" y="251"/>
                    <a:pt x="1277" y="160"/>
                  </a:cubicBezTo>
                  <a:cubicBezTo>
                    <a:pt x="1126" y="59"/>
                    <a:pt x="975" y="0"/>
                    <a:pt x="8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7"/>
            <p:cNvSpPr/>
            <p:nvPr/>
          </p:nvSpPr>
          <p:spPr>
            <a:xfrm>
              <a:off x="2229998" y="2126287"/>
              <a:ext cx="28208" cy="69087"/>
            </a:xfrm>
            <a:custGeom>
              <a:rect b="b" l="l" r="r" t="t"/>
              <a:pathLst>
                <a:path extrusionOk="0" h="3277" w="1338">
                  <a:moveTo>
                    <a:pt x="0" y="1"/>
                  </a:moveTo>
                  <a:lnTo>
                    <a:pt x="0" y="1"/>
                  </a:lnTo>
                  <a:cubicBezTo>
                    <a:pt x="182" y="670"/>
                    <a:pt x="426" y="1338"/>
                    <a:pt x="760" y="1977"/>
                  </a:cubicBezTo>
                  <a:lnTo>
                    <a:pt x="1094" y="2737"/>
                  </a:lnTo>
                  <a:cubicBezTo>
                    <a:pt x="1125" y="2797"/>
                    <a:pt x="1155" y="2889"/>
                    <a:pt x="1185" y="3010"/>
                  </a:cubicBezTo>
                  <a:cubicBezTo>
                    <a:pt x="1155" y="3040"/>
                    <a:pt x="1094" y="3071"/>
                    <a:pt x="1003" y="3101"/>
                  </a:cubicBezTo>
                  <a:cubicBezTo>
                    <a:pt x="790" y="3101"/>
                    <a:pt x="578" y="3162"/>
                    <a:pt x="395" y="3253"/>
                  </a:cubicBezTo>
                  <a:cubicBezTo>
                    <a:pt x="502" y="3268"/>
                    <a:pt x="600" y="3276"/>
                    <a:pt x="699" y="3276"/>
                  </a:cubicBezTo>
                  <a:cubicBezTo>
                    <a:pt x="798" y="3276"/>
                    <a:pt x="897" y="3268"/>
                    <a:pt x="1003" y="3253"/>
                  </a:cubicBezTo>
                  <a:cubicBezTo>
                    <a:pt x="1064" y="3223"/>
                    <a:pt x="1125" y="3223"/>
                    <a:pt x="1185" y="3223"/>
                  </a:cubicBezTo>
                  <a:cubicBezTo>
                    <a:pt x="1246" y="3192"/>
                    <a:pt x="1307" y="3132"/>
                    <a:pt x="1337" y="3040"/>
                  </a:cubicBezTo>
                  <a:cubicBezTo>
                    <a:pt x="1337" y="2889"/>
                    <a:pt x="1337" y="2767"/>
                    <a:pt x="1246" y="2645"/>
                  </a:cubicBezTo>
                  <a:lnTo>
                    <a:pt x="942" y="1885"/>
                  </a:lnTo>
                  <a:cubicBezTo>
                    <a:pt x="669" y="1217"/>
                    <a:pt x="365" y="609"/>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7"/>
            <p:cNvSpPr/>
            <p:nvPr/>
          </p:nvSpPr>
          <p:spPr>
            <a:xfrm>
              <a:off x="2209485" y="2205114"/>
              <a:ext cx="42945" cy="20281"/>
            </a:xfrm>
            <a:custGeom>
              <a:rect b="b" l="l" r="r" t="t"/>
              <a:pathLst>
                <a:path extrusionOk="0" h="962" w="2037">
                  <a:moveTo>
                    <a:pt x="183" y="1"/>
                  </a:moveTo>
                  <a:cubicBezTo>
                    <a:pt x="183" y="1"/>
                    <a:pt x="0" y="669"/>
                    <a:pt x="851" y="912"/>
                  </a:cubicBezTo>
                  <a:cubicBezTo>
                    <a:pt x="952" y="946"/>
                    <a:pt x="1054" y="962"/>
                    <a:pt x="1155" y="962"/>
                  </a:cubicBezTo>
                  <a:cubicBezTo>
                    <a:pt x="1510" y="962"/>
                    <a:pt x="1847" y="765"/>
                    <a:pt x="2037" y="457"/>
                  </a:cubicBezTo>
                  <a:cubicBezTo>
                    <a:pt x="1399" y="396"/>
                    <a:pt x="760" y="244"/>
                    <a:pt x="1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7"/>
            <p:cNvSpPr/>
            <p:nvPr/>
          </p:nvSpPr>
          <p:spPr>
            <a:xfrm>
              <a:off x="2172316" y="2274328"/>
              <a:ext cx="76909" cy="33184"/>
            </a:xfrm>
            <a:custGeom>
              <a:rect b="b" l="l" r="r" t="t"/>
              <a:pathLst>
                <a:path extrusionOk="0" h="1574" w="3648">
                  <a:moveTo>
                    <a:pt x="0" y="0"/>
                  </a:moveTo>
                  <a:lnTo>
                    <a:pt x="0" y="0"/>
                  </a:lnTo>
                  <a:cubicBezTo>
                    <a:pt x="0" y="0"/>
                    <a:pt x="800" y="1574"/>
                    <a:pt x="2941" y="1574"/>
                  </a:cubicBezTo>
                  <a:cubicBezTo>
                    <a:pt x="3162" y="1574"/>
                    <a:pt x="3398" y="1557"/>
                    <a:pt x="3648" y="1520"/>
                  </a:cubicBezTo>
                  <a:lnTo>
                    <a:pt x="3618" y="821"/>
                  </a:lnTo>
                  <a:cubicBezTo>
                    <a:pt x="3458" y="832"/>
                    <a:pt x="3299" y="838"/>
                    <a:pt x="3140" y="838"/>
                  </a:cubicBezTo>
                  <a:cubicBezTo>
                    <a:pt x="2032" y="838"/>
                    <a:pt x="958" y="559"/>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7"/>
            <p:cNvSpPr/>
            <p:nvPr/>
          </p:nvSpPr>
          <p:spPr>
            <a:xfrm>
              <a:off x="2060853" y="2010944"/>
              <a:ext cx="223622" cy="145511"/>
            </a:xfrm>
            <a:custGeom>
              <a:rect b="b" l="l" r="r" t="t"/>
              <a:pathLst>
                <a:path extrusionOk="0" h="6902" w="10607">
                  <a:moveTo>
                    <a:pt x="5500" y="1"/>
                  </a:moveTo>
                  <a:lnTo>
                    <a:pt x="2643" y="943"/>
                  </a:lnTo>
                  <a:lnTo>
                    <a:pt x="151" y="2615"/>
                  </a:lnTo>
                  <a:cubicBezTo>
                    <a:pt x="151" y="2615"/>
                    <a:pt x="1" y="6901"/>
                    <a:pt x="1100" y="6901"/>
                  </a:cubicBezTo>
                  <a:cubicBezTo>
                    <a:pt x="1108" y="6901"/>
                    <a:pt x="1115" y="6901"/>
                    <a:pt x="1123" y="6901"/>
                  </a:cubicBezTo>
                  <a:cubicBezTo>
                    <a:pt x="2217" y="6870"/>
                    <a:pt x="1792" y="4135"/>
                    <a:pt x="1792" y="4135"/>
                  </a:cubicBezTo>
                  <a:cubicBezTo>
                    <a:pt x="3099" y="3527"/>
                    <a:pt x="2977" y="2068"/>
                    <a:pt x="3312" y="1733"/>
                  </a:cubicBezTo>
                  <a:cubicBezTo>
                    <a:pt x="3437" y="1608"/>
                    <a:pt x="3752" y="1546"/>
                    <a:pt x="4176" y="1546"/>
                  </a:cubicBezTo>
                  <a:cubicBezTo>
                    <a:pt x="4878" y="1546"/>
                    <a:pt x="5878" y="1715"/>
                    <a:pt x="6807" y="2037"/>
                  </a:cubicBezTo>
                  <a:cubicBezTo>
                    <a:pt x="7451" y="2261"/>
                    <a:pt x="8035" y="2341"/>
                    <a:pt x="8541" y="2341"/>
                  </a:cubicBezTo>
                  <a:cubicBezTo>
                    <a:pt x="9825" y="2341"/>
                    <a:pt x="10607" y="1824"/>
                    <a:pt x="10607" y="1824"/>
                  </a:cubicBezTo>
                  <a:lnTo>
                    <a:pt x="10515" y="335"/>
                  </a:lnTo>
                  <a:lnTo>
                    <a:pt x="8327" y="31"/>
                  </a:lnTo>
                  <a:lnTo>
                    <a:pt x="550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7"/>
            <p:cNvSpPr/>
            <p:nvPr/>
          </p:nvSpPr>
          <p:spPr>
            <a:xfrm>
              <a:off x="2047740" y="2136280"/>
              <a:ext cx="44484" cy="59389"/>
            </a:xfrm>
            <a:custGeom>
              <a:rect b="b" l="l" r="r" t="t"/>
              <a:pathLst>
                <a:path extrusionOk="0" h="2817" w="2110">
                  <a:moveTo>
                    <a:pt x="1377" y="1"/>
                  </a:moveTo>
                  <a:cubicBezTo>
                    <a:pt x="829" y="1"/>
                    <a:pt x="0" y="198"/>
                    <a:pt x="104" y="1442"/>
                  </a:cubicBezTo>
                  <a:cubicBezTo>
                    <a:pt x="217" y="2589"/>
                    <a:pt x="957" y="2817"/>
                    <a:pt x="1506" y="2817"/>
                  </a:cubicBezTo>
                  <a:cubicBezTo>
                    <a:pt x="1845" y="2817"/>
                    <a:pt x="2110" y="2730"/>
                    <a:pt x="2110" y="2718"/>
                  </a:cubicBezTo>
                  <a:cubicBezTo>
                    <a:pt x="2110" y="2658"/>
                    <a:pt x="1836" y="44"/>
                    <a:pt x="1836" y="44"/>
                  </a:cubicBezTo>
                  <a:cubicBezTo>
                    <a:pt x="1827" y="44"/>
                    <a:pt x="1632" y="1"/>
                    <a:pt x="1377"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7"/>
            <p:cNvSpPr/>
            <p:nvPr/>
          </p:nvSpPr>
          <p:spPr>
            <a:xfrm>
              <a:off x="2059525" y="2149372"/>
              <a:ext cx="19248" cy="34238"/>
            </a:xfrm>
            <a:custGeom>
              <a:rect b="b" l="l" r="r" t="t"/>
              <a:pathLst>
                <a:path extrusionOk="0" h="1624" w="913">
                  <a:moveTo>
                    <a:pt x="396" y="0"/>
                  </a:moveTo>
                  <a:cubicBezTo>
                    <a:pt x="244" y="61"/>
                    <a:pt x="122" y="183"/>
                    <a:pt x="92" y="335"/>
                  </a:cubicBezTo>
                  <a:cubicBezTo>
                    <a:pt x="1" y="487"/>
                    <a:pt x="1" y="669"/>
                    <a:pt x="1" y="851"/>
                  </a:cubicBezTo>
                  <a:cubicBezTo>
                    <a:pt x="31" y="1186"/>
                    <a:pt x="244" y="1490"/>
                    <a:pt x="548" y="1611"/>
                  </a:cubicBezTo>
                  <a:cubicBezTo>
                    <a:pt x="580" y="1619"/>
                    <a:pt x="611" y="1623"/>
                    <a:pt x="640" y="1623"/>
                  </a:cubicBezTo>
                  <a:cubicBezTo>
                    <a:pt x="718" y="1623"/>
                    <a:pt x="785" y="1595"/>
                    <a:pt x="852" y="1550"/>
                  </a:cubicBezTo>
                  <a:cubicBezTo>
                    <a:pt x="913" y="1490"/>
                    <a:pt x="913" y="1429"/>
                    <a:pt x="913" y="1429"/>
                  </a:cubicBezTo>
                  <a:lnTo>
                    <a:pt x="913" y="1429"/>
                  </a:lnTo>
                  <a:cubicBezTo>
                    <a:pt x="913" y="1429"/>
                    <a:pt x="882" y="1459"/>
                    <a:pt x="821" y="1490"/>
                  </a:cubicBezTo>
                  <a:cubicBezTo>
                    <a:pt x="778" y="1511"/>
                    <a:pt x="720" y="1533"/>
                    <a:pt x="658" y="1533"/>
                  </a:cubicBezTo>
                  <a:cubicBezTo>
                    <a:pt x="632" y="1533"/>
                    <a:pt x="605" y="1529"/>
                    <a:pt x="578" y="1520"/>
                  </a:cubicBezTo>
                  <a:cubicBezTo>
                    <a:pt x="335" y="1398"/>
                    <a:pt x="153" y="1125"/>
                    <a:pt x="153" y="851"/>
                  </a:cubicBezTo>
                  <a:cubicBezTo>
                    <a:pt x="122" y="669"/>
                    <a:pt x="153" y="517"/>
                    <a:pt x="214" y="365"/>
                  </a:cubicBezTo>
                  <a:cubicBezTo>
                    <a:pt x="214" y="243"/>
                    <a:pt x="305" y="152"/>
                    <a:pt x="426" y="91"/>
                  </a:cubicBezTo>
                  <a:cubicBezTo>
                    <a:pt x="442" y="84"/>
                    <a:pt x="459" y="80"/>
                    <a:pt x="476" y="80"/>
                  </a:cubicBezTo>
                  <a:cubicBezTo>
                    <a:pt x="529" y="80"/>
                    <a:pt x="586" y="114"/>
                    <a:pt x="609" y="183"/>
                  </a:cubicBezTo>
                  <a:cubicBezTo>
                    <a:pt x="639" y="213"/>
                    <a:pt x="639" y="243"/>
                    <a:pt x="669" y="274"/>
                  </a:cubicBezTo>
                  <a:cubicBezTo>
                    <a:pt x="669" y="274"/>
                    <a:pt x="700" y="213"/>
                    <a:pt x="669" y="152"/>
                  </a:cubicBezTo>
                  <a:cubicBezTo>
                    <a:pt x="639" y="91"/>
                    <a:pt x="609" y="61"/>
                    <a:pt x="578" y="31"/>
                  </a:cubicBezTo>
                  <a:cubicBezTo>
                    <a:pt x="518" y="0"/>
                    <a:pt x="457" y="0"/>
                    <a:pt x="396"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7"/>
            <p:cNvSpPr/>
            <p:nvPr/>
          </p:nvSpPr>
          <p:spPr>
            <a:xfrm>
              <a:off x="2247286" y="2099175"/>
              <a:ext cx="37759" cy="11300"/>
            </a:xfrm>
            <a:custGeom>
              <a:rect b="b" l="l" r="r" t="t"/>
              <a:pathLst>
                <a:path extrusionOk="0" h="536" w="1791">
                  <a:moveTo>
                    <a:pt x="1053" y="1"/>
                  </a:moveTo>
                  <a:cubicBezTo>
                    <a:pt x="998" y="1"/>
                    <a:pt x="941" y="4"/>
                    <a:pt x="882" y="10"/>
                  </a:cubicBezTo>
                  <a:cubicBezTo>
                    <a:pt x="335" y="71"/>
                    <a:pt x="1" y="405"/>
                    <a:pt x="92" y="497"/>
                  </a:cubicBezTo>
                  <a:cubicBezTo>
                    <a:pt x="110" y="524"/>
                    <a:pt x="154" y="535"/>
                    <a:pt x="218" y="535"/>
                  </a:cubicBezTo>
                  <a:cubicBezTo>
                    <a:pt x="364" y="535"/>
                    <a:pt x="616" y="478"/>
                    <a:pt x="913" y="436"/>
                  </a:cubicBezTo>
                  <a:cubicBezTo>
                    <a:pt x="1338" y="405"/>
                    <a:pt x="1703" y="436"/>
                    <a:pt x="1764" y="314"/>
                  </a:cubicBezTo>
                  <a:cubicBezTo>
                    <a:pt x="1791" y="206"/>
                    <a:pt x="1504" y="1"/>
                    <a:pt x="10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7"/>
            <p:cNvSpPr/>
            <p:nvPr/>
          </p:nvSpPr>
          <p:spPr>
            <a:xfrm>
              <a:off x="2160131" y="2104298"/>
              <a:ext cx="37126" cy="11595"/>
            </a:xfrm>
            <a:custGeom>
              <a:rect b="b" l="l" r="r" t="t"/>
              <a:pathLst>
                <a:path extrusionOk="0" h="550" w="1761">
                  <a:moveTo>
                    <a:pt x="1023" y="1"/>
                  </a:moveTo>
                  <a:cubicBezTo>
                    <a:pt x="968" y="1"/>
                    <a:pt x="911" y="4"/>
                    <a:pt x="852" y="10"/>
                  </a:cubicBezTo>
                  <a:cubicBezTo>
                    <a:pt x="305" y="102"/>
                    <a:pt x="1" y="406"/>
                    <a:pt x="62" y="497"/>
                  </a:cubicBezTo>
                  <a:cubicBezTo>
                    <a:pt x="81" y="536"/>
                    <a:pt x="132" y="550"/>
                    <a:pt x="205" y="550"/>
                  </a:cubicBezTo>
                  <a:cubicBezTo>
                    <a:pt x="360" y="550"/>
                    <a:pt x="614" y="487"/>
                    <a:pt x="882" y="466"/>
                  </a:cubicBezTo>
                  <a:cubicBezTo>
                    <a:pt x="1308" y="406"/>
                    <a:pt x="1673" y="466"/>
                    <a:pt x="1733" y="314"/>
                  </a:cubicBezTo>
                  <a:cubicBezTo>
                    <a:pt x="1761" y="206"/>
                    <a:pt x="1473" y="1"/>
                    <a:pt x="10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7"/>
            <p:cNvSpPr/>
            <p:nvPr/>
          </p:nvSpPr>
          <p:spPr>
            <a:xfrm>
              <a:off x="2035913" y="1952609"/>
              <a:ext cx="270994" cy="144879"/>
            </a:xfrm>
            <a:custGeom>
              <a:rect b="b" l="l" r="r" t="t"/>
              <a:pathLst>
                <a:path extrusionOk="0" h="6872" w="12854">
                  <a:moveTo>
                    <a:pt x="8887" y="1"/>
                  </a:moveTo>
                  <a:cubicBezTo>
                    <a:pt x="8319" y="1"/>
                    <a:pt x="7757" y="110"/>
                    <a:pt x="7230" y="336"/>
                  </a:cubicBezTo>
                  <a:cubicBezTo>
                    <a:pt x="6592" y="731"/>
                    <a:pt x="5984" y="1187"/>
                    <a:pt x="5467" y="1734"/>
                  </a:cubicBezTo>
                  <a:cubicBezTo>
                    <a:pt x="4920" y="2221"/>
                    <a:pt x="4252" y="2646"/>
                    <a:pt x="3492" y="2646"/>
                  </a:cubicBezTo>
                  <a:cubicBezTo>
                    <a:pt x="3005" y="2555"/>
                    <a:pt x="2549" y="2464"/>
                    <a:pt x="2093" y="2342"/>
                  </a:cubicBezTo>
                  <a:cubicBezTo>
                    <a:pt x="1951" y="2298"/>
                    <a:pt x="1809" y="2277"/>
                    <a:pt x="1670" y="2277"/>
                  </a:cubicBezTo>
                  <a:cubicBezTo>
                    <a:pt x="1333" y="2277"/>
                    <a:pt x="1014" y="2401"/>
                    <a:pt x="756" y="2616"/>
                  </a:cubicBezTo>
                  <a:cubicBezTo>
                    <a:pt x="498" y="2925"/>
                    <a:pt x="590" y="3496"/>
                    <a:pt x="920" y="3663"/>
                  </a:cubicBezTo>
                  <a:lnTo>
                    <a:pt x="920" y="3663"/>
                  </a:lnTo>
                  <a:cubicBezTo>
                    <a:pt x="444" y="3690"/>
                    <a:pt x="330" y="4784"/>
                    <a:pt x="872" y="4784"/>
                  </a:cubicBezTo>
                  <a:cubicBezTo>
                    <a:pt x="882" y="4784"/>
                    <a:pt x="891" y="4784"/>
                    <a:pt x="901" y="4783"/>
                  </a:cubicBezTo>
                  <a:lnTo>
                    <a:pt x="901" y="4783"/>
                  </a:lnTo>
                  <a:cubicBezTo>
                    <a:pt x="361" y="4878"/>
                    <a:pt x="1" y="5404"/>
                    <a:pt x="118" y="5929"/>
                  </a:cubicBezTo>
                  <a:cubicBezTo>
                    <a:pt x="270" y="6476"/>
                    <a:pt x="756" y="6841"/>
                    <a:pt x="1334" y="6871"/>
                  </a:cubicBezTo>
                  <a:cubicBezTo>
                    <a:pt x="1881" y="6841"/>
                    <a:pt x="2428" y="6628"/>
                    <a:pt x="2823" y="6233"/>
                  </a:cubicBezTo>
                  <a:cubicBezTo>
                    <a:pt x="3218" y="5838"/>
                    <a:pt x="3552" y="5412"/>
                    <a:pt x="3826" y="4926"/>
                  </a:cubicBezTo>
                  <a:lnTo>
                    <a:pt x="3826" y="4409"/>
                  </a:lnTo>
                  <a:cubicBezTo>
                    <a:pt x="3826" y="4409"/>
                    <a:pt x="4988" y="4137"/>
                    <a:pt x="6240" y="4137"/>
                  </a:cubicBezTo>
                  <a:cubicBezTo>
                    <a:pt x="6951" y="4137"/>
                    <a:pt x="7691" y="4225"/>
                    <a:pt x="8264" y="4500"/>
                  </a:cubicBezTo>
                  <a:cubicBezTo>
                    <a:pt x="8902" y="4771"/>
                    <a:pt x="9590" y="4906"/>
                    <a:pt x="10279" y="4906"/>
                  </a:cubicBezTo>
                  <a:cubicBezTo>
                    <a:pt x="10674" y="4906"/>
                    <a:pt x="11068" y="4862"/>
                    <a:pt x="11455" y="4774"/>
                  </a:cubicBezTo>
                  <a:cubicBezTo>
                    <a:pt x="12215" y="4561"/>
                    <a:pt x="12762" y="3923"/>
                    <a:pt x="12823" y="3132"/>
                  </a:cubicBezTo>
                  <a:cubicBezTo>
                    <a:pt x="12854" y="2373"/>
                    <a:pt x="12550" y="1613"/>
                    <a:pt x="11972" y="1096"/>
                  </a:cubicBezTo>
                  <a:cubicBezTo>
                    <a:pt x="11395" y="610"/>
                    <a:pt x="10665" y="275"/>
                    <a:pt x="9936" y="123"/>
                  </a:cubicBezTo>
                  <a:cubicBezTo>
                    <a:pt x="9588" y="42"/>
                    <a:pt x="9237" y="1"/>
                    <a:pt x="88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7"/>
            <p:cNvSpPr/>
            <p:nvPr/>
          </p:nvSpPr>
          <p:spPr>
            <a:xfrm>
              <a:off x="1955715" y="2348665"/>
              <a:ext cx="601758" cy="719651"/>
            </a:xfrm>
            <a:custGeom>
              <a:rect b="b" l="l" r="r" t="t"/>
              <a:pathLst>
                <a:path extrusionOk="0" h="34135" w="28543">
                  <a:moveTo>
                    <a:pt x="14226" y="0"/>
                  </a:moveTo>
                  <a:cubicBezTo>
                    <a:pt x="12917" y="484"/>
                    <a:pt x="11534" y="736"/>
                    <a:pt x="10146" y="736"/>
                  </a:cubicBezTo>
                  <a:cubicBezTo>
                    <a:pt x="9180" y="736"/>
                    <a:pt x="8213" y="614"/>
                    <a:pt x="7265" y="365"/>
                  </a:cubicBezTo>
                  <a:cubicBezTo>
                    <a:pt x="6293" y="456"/>
                    <a:pt x="5320" y="699"/>
                    <a:pt x="4408" y="1094"/>
                  </a:cubicBezTo>
                  <a:cubicBezTo>
                    <a:pt x="2645" y="1854"/>
                    <a:pt x="1" y="4316"/>
                    <a:pt x="1" y="4316"/>
                  </a:cubicBezTo>
                  <a:lnTo>
                    <a:pt x="3040" y="15927"/>
                  </a:lnTo>
                  <a:lnTo>
                    <a:pt x="3162" y="34134"/>
                  </a:lnTo>
                  <a:lnTo>
                    <a:pt x="23679" y="31976"/>
                  </a:lnTo>
                  <a:cubicBezTo>
                    <a:pt x="23588" y="29727"/>
                    <a:pt x="21734" y="13861"/>
                    <a:pt x="21734" y="13861"/>
                  </a:cubicBezTo>
                  <a:lnTo>
                    <a:pt x="21734" y="13861"/>
                  </a:lnTo>
                  <a:lnTo>
                    <a:pt x="22980" y="15927"/>
                  </a:lnTo>
                  <a:lnTo>
                    <a:pt x="28542" y="10365"/>
                  </a:lnTo>
                  <a:lnTo>
                    <a:pt x="23041" y="3739"/>
                  </a:lnTo>
                  <a:cubicBezTo>
                    <a:pt x="21278" y="1611"/>
                    <a:pt x="18755" y="304"/>
                    <a:pt x="16019" y="91"/>
                  </a:cubicBezTo>
                  <a:cubicBezTo>
                    <a:pt x="15229" y="31"/>
                    <a:pt x="14621" y="31"/>
                    <a:pt x="1422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7"/>
            <p:cNvSpPr/>
            <p:nvPr/>
          </p:nvSpPr>
          <p:spPr>
            <a:xfrm>
              <a:off x="2000578" y="2547958"/>
              <a:ext cx="160227" cy="263384"/>
            </a:xfrm>
            <a:custGeom>
              <a:rect b="b" l="l" r="r" t="t"/>
              <a:pathLst>
                <a:path extrusionOk="0" h="12493" w="7600">
                  <a:moveTo>
                    <a:pt x="3192" y="0"/>
                  </a:moveTo>
                  <a:lnTo>
                    <a:pt x="3192" y="0"/>
                  </a:lnTo>
                  <a:cubicBezTo>
                    <a:pt x="3283" y="213"/>
                    <a:pt x="3374" y="395"/>
                    <a:pt x="3496" y="547"/>
                  </a:cubicBezTo>
                  <a:cubicBezTo>
                    <a:pt x="3709" y="942"/>
                    <a:pt x="4013" y="1429"/>
                    <a:pt x="4347" y="2037"/>
                  </a:cubicBezTo>
                  <a:cubicBezTo>
                    <a:pt x="5276" y="3684"/>
                    <a:pt x="6263" y="5303"/>
                    <a:pt x="7339" y="6833"/>
                  </a:cubicBezTo>
                  <a:lnTo>
                    <a:pt x="7339" y="6833"/>
                  </a:lnTo>
                  <a:lnTo>
                    <a:pt x="6900" y="7143"/>
                  </a:lnTo>
                  <a:cubicBezTo>
                    <a:pt x="4955" y="8633"/>
                    <a:pt x="3222" y="9940"/>
                    <a:pt x="1976" y="10912"/>
                  </a:cubicBezTo>
                  <a:lnTo>
                    <a:pt x="517" y="12037"/>
                  </a:lnTo>
                  <a:lnTo>
                    <a:pt x="122" y="12371"/>
                  </a:lnTo>
                  <a:cubicBezTo>
                    <a:pt x="31" y="12432"/>
                    <a:pt x="0" y="12493"/>
                    <a:pt x="0" y="12493"/>
                  </a:cubicBezTo>
                  <a:cubicBezTo>
                    <a:pt x="31" y="12462"/>
                    <a:pt x="92" y="12432"/>
                    <a:pt x="122" y="12402"/>
                  </a:cubicBezTo>
                  <a:lnTo>
                    <a:pt x="547" y="12098"/>
                  </a:lnTo>
                  <a:lnTo>
                    <a:pt x="2067" y="11003"/>
                  </a:lnTo>
                  <a:cubicBezTo>
                    <a:pt x="3344" y="10061"/>
                    <a:pt x="5076" y="8754"/>
                    <a:pt x="6991" y="7295"/>
                  </a:cubicBezTo>
                  <a:lnTo>
                    <a:pt x="7539" y="6930"/>
                  </a:lnTo>
                  <a:lnTo>
                    <a:pt x="7599" y="6870"/>
                  </a:lnTo>
                  <a:lnTo>
                    <a:pt x="7569" y="6778"/>
                  </a:lnTo>
                  <a:cubicBezTo>
                    <a:pt x="6231" y="4955"/>
                    <a:pt x="5228" y="3192"/>
                    <a:pt x="4469" y="1976"/>
                  </a:cubicBezTo>
                  <a:cubicBezTo>
                    <a:pt x="4104" y="1338"/>
                    <a:pt x="3769" y="851"/>
                    <a:pt x="3557" y="517"/>
                  </a:cubicBezTo>
                  <a:cubicBezTo>
                    <a:pt x="3435" y="365"/>
                    <a:pt x="3344" y="213"/>
                    <a:pt x="3283" y="152"/>
                  </a:cubicBezTo>
                  <a:cubicBezTo>
                    <a:pt x="3253" y="91"/>
                    <a:pt x="3222" y="61"/>
                    <a:pt x="31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7"/>
            <p:cNvSpPr/>
            <p:nvPr/>
          </p:nvSpPr>
          <p:spPr>
            <a:xfrm>
              <a:off x="1944183" y="2443494"/>
              <a:ext cx="119854" cy="93585"/>
            </a:xfrm>
            <a:custGeom>
              <a:rect b="b" l="l" r="r" t="t"/>
              <a:pathLst>
                <a:path extrusionOk="0" h="4439" w="5685">
                  <a:moveTo>
                    <a:pt x="1095" y="1"/>
                  </a:moveTo>
                  <a:cubicBezTo>
                    <a:pt x="821" y="1"/>
                    <a:pt x="548" y="62"/>
                    <a:pt x="274" y="153"/>
                  </a:cubicBezTo>
                  <a:cubicBezTo>
                    <a:pt x="153" y="183"/>
                    <a:pt x="61" y="244"/>
                    <a:pt x="1" y="305"/>
                  </a:cubicBezTo>
                  <a:cubicBezTo>
                    <a:pt x="335" y="183"/>
                    <a:pt x="730" y="153"/>
                    <a:pt x="1095" y="153"/>
                  </a:cubicBezTo>
                  <a:cubicBezTo>
                    <a:pt x="2007" y="214"/>
                    <a:pt x="2888" y="578"/>
                    <a:pt x="3557" y="1217"/>
                  </a:cubicBezTo>
                  <a:cubicBezTo>
                    <a:pt x="4195" y="1855"/>
                    <a:pt x="4742" y="2615"/>
                    <a:pt x="5137" y="3435"/>
                  </a:cubicBezTo>
                  <a:cubicBezTo>
                    <a:pt x="5289" y="3770"/>
                    <a:pt x="5472" y="4104"/>
                    <a:pt x="5685" y="4439"/>
                  </a:cubicBezTo>
                  <a:cubicBezTo>
                    <a:pt x="5593" y="4074"/>
                    <a:pt x="5441" y="3709"/>
                    <a:pt x="5259" y="3375"/>
                  </a:cubicBezTo>
                  <a:cubicBezTo>
                    <a:pt x="4894" y="2493"/>
                    <a:pt x="4347" y="1733"/>
                    <a:pt x="3678" y="1065"/>
                  </a:cubicBezTo>
                  <a:cubicBezTo>
                    <a:pt x="2979" y="396"/>
                    <a:pt x="2067" y="31"/>
                    <a:pt x="10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7"/>
            <p:cNvSpPr/>
            <p:nvPr/>
          </p:nvSpPr>
          <p:spPr>
            <a:xfrm>
              <a:off x="2099898" y="2356992"/>
              <a:ext cx="147409" cy="16550"/>
            </a:xfrm>
            <a:custGeom>
              <a:rect b="b" l="l" r="r" t="t"/>
              <a:pathLst>
                <a:path extrusionOk="0" h="785" w="6992">
                  <a:moveTo>
                    <a:pt x="6992" y="0"/>
                  </a:moveTo>
                  <a:cubicBezTo>
                    <a:pt x="6657" y="61"/>
                    <a:pt x="6323" y="152"/>
                    <a:pt x="5989" y="244"/>
                  </a:cubicBezTo>
                  <a:cubicBezTo>
                    <a:pt x="5168" y="456"/>
                    <a:pt x="4347" y="547"/>
                    <a:pt x="3527" y="578"/>
                  </a:cubicBezTo>
                  <a:cubicBezTo>
                    <a:pt x="3385" y="583"/>
                    <a:pt x="3244" y="585"/>
                    <a:pt x="3103" y="585"/>
                  </a:cubicBezTo>
                  <a:cubicBezTo>
                    <a:pt x="2402" y="585"/>
                    <a:pt x="1718" y="522"/>
                    <a:pt x="1034" y="395"/>
                  </a:cubicBezTo>
                  <a:cubicBezTo>
                    <a:pt x="700" y="304"/>
                    <a:pt x="335" y="244"/>
                    <a:pt x="1" y="213"/>
                  </a:cubicBezTo>
                  <a:lnTo>
                    <a:pt x="1" y="213"/>
                  </a:lnTo>
                  <a:cubicBezTo>
                    <a:pt x="305" y="365"/>
                    <a:pt x="669" y="456"/>
                    <a:pt x="1004" y="547"/>
                  </a:cubicBezTo>
                  <a:cubicBezTo>
                    <a:pt x="1718" y="706"/>
                    <a:pt x="2450" y="784"/>
                    <a:pt x="3184" y="784"/>
                  </a:cubicBezTo>
                  <a:cubicBezTo>
                    <a:pt x="4136" y="784"/>
                    <a:pt x="5092" y="653"/>
                    <a:pt x="6019" y="395"/>
                  </a:cubicBezTo>
                  <a:cubicBezTo>
                    <a:pt x="6353" y="304"/>
                    <a:pt x="6688" y="183"/>
                    <a:pt x="69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7"/>
            <p:cNvSpPr/>
            <p:nvPr/>
          </p:nvSpPr>
          <p:spPr>
            <a:xfrm>
              <a:off x="1748094" y="4462059"/>
              <a:ext cx="155104" cy="165519"/>
            </a:xfrm>
            <a:custGeom>
              <a:rect b="b" l="l" r="r" t="t"/>
              <a:pathLst>
                <a:path extrusionOk="0" h="7851" w="7357">
                  <a:moveTo>
                    <a:pt x="7356" y="1"/>
                  </a:moveTo>
                  <a:lnTo>
                    <a:pt x="3131" y="305"/>
                  </a:lnTo>
                  <a:lnTo>
                    <a:pt x="2797" y="2037"/>
                  </a:lnTo>
                  <a:cubicBezTo>
                    <a:pt x="1095" y="6202"/>
                    <a:pt x="0" y="7660"/>
                    <a:pt x="882" y="7843"/>
                  </a:cubicBezTo>
                  <a:cubicBezTo>
                    <a:pt x="912" y="7848"/>
                    <a:pt x="943" y="7851"/>
                    <a:pt x="975" y="7851"/>
                  </a:cubicBezTo>
                  <a:cubicBezTo>
                    <a:pt x="2441" y="7851"/>
                    <a:pt x="6718" y="2584"/>
                    <a:pt x="6718" y="2584"/>
                  </a:cubicBezTo>
                  <a:lnTo>
                    <a:pt x="735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7"/>
            <p:cNvSpPr/>
            <p:nvPr/>
          </p:nvSpPr>
          <p:spPr>
            <a:xfrm>
              <a:off x="1762831" y="4503085"/>
              <a:ext cx="128182" cy="113445"/>
            </a:xfrm>
            <a:custGeom>
              <a:rect b="b" l="l" r="r" t="t"/>
              <a:pathLst>
                <a:path extrusionOk="0" h="5381" w="6080">
                  <a:moveTo>
                    <a:pt x="6080" y="0"/>
                  </a:moveTo>
                  <a:cubicBezTo>
                    <a:pt x="6049" y="0"/>
                    <a:pt x="6019" y="31"/>
                    <a:pt x="6019" y="61"/>
                  </a:cubicBezTo>
                  <a:lnTo>
                    <a:pt x="6080" y="0"/>
                  </a:lnTo>
                  <a:close/>
                  <a:moveTo>
                    <a:pt x="6019" y="61"/>
                  </a:moveTo>
                  <a:lnTo>
                    <a:pt x="5867" y="243"/>
                  </a:lnTo>
                  <a:lnTo>
                    <a:pt x="5289" y="942"/>
                  </a:lnTo>
                  <a:cubicBezTo>
                    <a:pt x="4803" y="1520"/>
                    <a:pt x="4104" y="2310"/>
                    <a:pt x="3283" y="3161"/>
                  </a:cubicBezTo>
                  <a:cubicBezTo>
                    <a:pt x="2584" y="3860"/>
                    <a:pt x="1855" y="4529"/>
                    <a:pt x="1095" y="5167"/>
                  </a:cubicBezTo>
                  <a:cubicBezTo>
                    <a:pt x="931" y="5277"/>
                    <a:pt x="756" y="5332"/>
                    <a:pt x="583" y="5332"/>
                  </a:cubicBezTo>
                  <a:cubicBezTo>
                    <a:pt x="467" y="5332"/>
                    <a:pt x="353" y="5307"/>
                    <a:pt x="244" y="5259"/>
                  </a:cubicBezTo>
                  <a:cubicBezTo>
                    <a:pt x="122" y="5228"/>
                    <a:pt x="61" y="5137"/>
                    <a:pt x="1" y="5046"/>
                  </a:cubicBezTo>
                  <a:lnTo>
                    <a:pt x="1" y="5046"/>
                  </a:lnTo>
                  <a:cubicBezTo>
                    <a:pt x="1" y="5076"/>
                    <a:pt x="31" y="5107"/>
                    <a:pt x="31" y="5137"/>
                  </a:cubicBezTo>
                  <a:cubicBezTo>
                    <a:pt x="92" y="5198"/>
                    <a:pt x="153" y="5259"/>
                    <a:pt x="244" y="5289"/>
                  </a:cubicBezTo>
                  <a:cubicBezTo>
                    <a:pt x="335" y="5350"/>
                    <a:pt x="487" y="5380"/>
                    <a:pt x="608" y="5380"/>
                  </a:cubicBezTo>
                  <a:cubicBezTo>
                    <a:pt x="791" y="5350"/>
                    <a:pt x="973" y="5289"/>
                    <a:pt x="1125" y="5198"/>
                  </a:cubicBezTo>
                  <a:cubicBezTo>
                    <a:pt x="1915" y="4590"/>
                    <a:pt x="2645" y="3921"/>
                    <a:pt x="3344" y="3222"/>
                  </a:cubicBezTo>
                  <a:cubicBezTo>
                    <a:pt x="4043" y="2493"/>
                    <a:pt x="4712" y="1763"/>
                    <a:pt x="5350" y="973"/>
                  </a:cubicBezTo>
                  <a:cubicBezTo>
                    <a:pt x="5593" y="699"/>
                    <a:pt x="5776" y="426"/>
                    <a:pt x="5897" y="274"/>
                  </a:cubicBezTo>
                  <a:lnTo>
                    <a:pt x="6019" y="6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7"/>
            <p:cNvSpPr/>
            <p:nvPr/>
          </p:nvSpPr>
          <p:spPr>
            <a:xfrm>
              <a:off x="1776282" y="4571013"/>
              <a:ext cx="40394" cy="26290"/>
            </a:xfrm>
            <a:custGeom>
              <a:rect b="b" l="l" r="r" t="t"/>
              <a:pathLst>
                <a:path extrusionOk="0" h="1247" w="1916">
                  <a:moveTo>
                    <a:pt x="366" y="0"/>
                  </a:moveTo>
                  <a:cubicBezTo>
                    <a:pt x="244" y="0"/>
                    <a:pt x="122" y="0"/>
                    <a:pt x="1" y="61"/>
                  </a:cubicBezTo>
                  <a:lnTo>
                    <a:pt x="366" y="61"/>
                  </a:lnTo>
                  <a:cubicBezTo>
                    <a:pt x="639" y="122"/>
                    <a:pt x="913" y="213"/>
                    <a:pt x="1156" y="365"/>
                  </a:cubicBezTo>
                  <a:cubicBezTo>
                    <a:pt x="1399" y="486"/>
                    <a:pt x="1612" y="699"/>
                    <a:pt x="1764" y="942"/>
                  </a:cubicBezTo>
                  <a:cubicBezTo>
                    <a:pt x="1855" y="1125"/>
                    <a:pt x="1885" y="1246"/>
                    <a:pt x="1916" y="1246"/>
                  </a:cubicBezTo>
                  <a:cubicBezTo>
                    <a:pt x="1916" y="1125"/>
                    <a:pt x="1885" y="1003"/>
                    <a:pt x="1825" y="912"/>
                  </a:cubicBezTo>
                  <a:cubicBezTo>
                    <a:pt x="1673" y="638"/>
                    <a:pt x="1460" y="426"/>
                    <a:pt x="1217" y="304"/>
                  </a:cubicBezTo>
                  <a:cubicBezTo>
                    <a:pt x="943" y="122"/>
                    <a:pt x="670" y="3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7"/>
            <p:cNvSpPr/>
            <p:nvPr/>
          </p:nvSpPr>
          <p:spPr>
            <a:xfrm>
              <a:off x="1858946" y="4489614"/>
              <a:ext cx="37190" cy="55131"/>
            </a:xfrm>
            <a:custGeom>
              <a:rect b="b" l="l" r="r" t="t"/>
              <a:pathLst>
                <a:path extrusionOk="0" h="2615" w="1764">
                  <a:moveTo>
                    <a:pt x="1612" y="1"/>
                  </a:moveTo>
                  <a:cubicBezTo>
                    <a:pt x="1490" y="31"/>
                    <a:pt x="1369" y="62"/>
                    <a:pt x="1247" y="122"/>
                  </a:cubicBezTo>
                  <a:cubicBezTo>
                    <a:pt x="457" y="457"/>
                    <a:pt x="1" y="1277"/>
                    <a:pt x="123" y="2129"/>
                  </a:cubicBezTo>
                  <a:cubicBezTo>
                    <a:pt x="153" y="2250"/>
                    <a:pt x="183" y="2372"/>
                    <a:pt x="214" y="2493"/>
                  </a:cubicBezTo>
                  <a:cubicBezTo>
                    <a:pt x="244" y="2524"/>
                    <a:pt x="244" y="2584"/>
                    <a:pt x="274" y="2615"/>
                  </a:cubicBezTo>
                  <a:cubicBezTo>
                    <a:pt x="274" y="2615"/>
                    <a:pt x="244" y="2432"/>
                    <a:pt x="214" y="2129"/>
                  </a:cubicBezTo>
                  <a:cubicBezTo>
                    <a:pt x="153" y="1733"/>
                    <a:pt x="244" y="1338"/>
                    <a:pt x="426" y="1004"/>
                  </a:cubicBezTo>
                  <a:cubicBezTo>
                    <a:pt x="609" y="639"/>
                    <a:pt x="913" y="366"/>
                    <a:pt x="1278" y="183"/>
                  </a:cubicBezTo>
                  <a:cubicBezTo>
                    <a:pt x="1430" y="92"/>
                    <a:pt x="1581" y="62"/>
                    <a:pt x="17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7"/>
            <p:cNvSpPr/>
            <p:nvPr/>
          </p:nvSpPr>
          <p:spPr>
            <a:xfrm>
              <a:off x="1888441" y="4470387"/>
              <a:ext cx="8981" cy="35271"/>
            </a:xfrm>
            <a:custGeom>
              <a:rect b="b" l="l" r="r" t="t"/>
              <a:pathLst>
                <a:path extrusionOk="0" h="1673" w="426">
                  <a:moveTo>
                    <a:pt x="426" y="1"/>
                  </a:moveTo>
                  <a:cubicBezTo>
                    <a:pt x="274" y="275"/>
                    <a:pt x="213" y="548"/>
                    <a:pt x="182" y="822"/>
                  </a:cubicBezTo>
                  <a:cubicBezTo>
                    <a:pt x="91" y="1278"/>
                    <a:pt x="0" y="1642"/>
                    <a:pt x="31" y="1673"/>
                  </a:cubicBezTo>
                  <a:cubicBezTo>
                    <a:pt x="152" y="1399"/>
                    <a:pt x="213" y="1126"/>
                    <a:pt x="243" y="852"/>
                  </a:cubicBezTo>
                  <a:cubicBezTo>
                    <a:pt x="334" y="396"/>
                    <a:pt x="426" y="31"/>
                    <a:pt x="4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7"/>
            <p:cNvSpPr/>
            <p:nvPr/>
          </p:nvSpPr>
          <p:spPr>
            <a:xfrm>
              <a:off x="1805123" y="4511097"/>
              <a:ext cx="23085" cy="6219"/>
            </a:xfrm>
            <a:custGeom>
              <a:rect b="b" l="l" r="r" t="t"/>
              <a:pathLst>
                <a:path extrusionOk="0" h="295" w="1095">
                  <a:moveTo>
                    <a:pt x="289" y="0"/>
                  </a:moveTo>
                  <a:cubicBezTo>
                    <a:pt x="191" y="0"/>
                    <a:pt x="92" y="15"/>
                    <a:pt x="1" y="46"/>
                  </a:cubicBezTo>
                  <a:cubicBezTo>
                    <a:pt x="1" y="76"/>
                    <a:pt x="244" y="46"/>
                    <a:pt x="548" y="137"/>
                  </a:cubicBezTo>
                  <a:cubicBezTo>
                    <a:pt x="811" y="216"/>
                    <a:pt x="1006" y="295"/>
                    <a:pt x="1073" y="295"/>
                  </a:cubicBezTo>
                  <a:cubicBezTo>
                    <a:pt x="1084" y="295"/>
                    <a:pt x="1091" y="293"/>
                    <a:pt x="1095" y="289"/>
                  </a:cubicBezTo>
                  <a:cubicBezTo>
                    <a:pt x="943" y="167"/>
                    <a:pt x="761" y="76"/>
                    <a:pt x="578" y="46"/>
                  </a:cubicBezTo>
                  <a:cubicBezTo>
                    <a:pt x="487" y="15"/>
                    <a:pt x="388" y="0"/>
                    <a:pt x="2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7"/>
            <p:cNvSpPr/>
            <p:nvPr/>
          </p:nvSpPr>
          <p:spPr>
            <a:xfrm>
              <a:off x="1803204" y="4520521"/>
              <a:ext cx="19248" cy="5123"/>
            </a:xfrm>
            <a:custGeom>
              <a:rect b="b" l="l" r="r" t="t"/>
              <a:pathLst>
                <a:path extrusionOk="0" h="243" w="913">
                  <a:moveTo>
                    <a:pt x="291" y="0"/>
                  </a:moveTo>
                  <a:cubicBezTo>
                    <a:pt x="192" y="0"/>
                    <a:pt x="93" y="17"/>
                    <a:pt x="0" y="55"/>
                  </a:cubicBezTo>
                  <a:cubicBezTo>
                    <a:pt x="0" y="55"/>
                    <a:pt x="213" y="55"/>
                    <a:pt x="456" y="115"/>
                  </a:cubicBezTo>
                  <a:cubicBezTo>
                    <a:pt x="666" y="168"/>
                    <a:pt x="831" y="243"/>
                    <a:pt x="892" y="243"/>
                  </a:cubicBezTo>
                  <a:cubicBezTo>
                    <a:pt x="901" y="243"/>
                    <a:pt x="908" y="241"/>
                    <a:pt x="912" y="237"/>
                  </a:cubicBezTo>
                  <a:cubicBezTo>
                    <a:pt x="744" y="89"/>
                    <a:pt x="516" y="0"/>
                    <a:pt x="2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7"/>
            <p:cNvSpPr/>
            <p:nvPr/>
          </p:nvSpPr>
          <p:spPr>
            <a:xfrm>
              <a:off x="1795509" y="4531041"/>
              <a:ext cx="19902" cy="6030"/>
            </a:xfrm>
            <a:custGeom>
              <a:rect b="b" l="l" r="r" t="t"/>
              <a:pathLst>
                <a:path extrusionOk="0" h="286" w="944">
                  <a:moveTo>
                    <a:pt x="381" y="0"/>
                  </a:moveTo>
                  <a:cubicBezTo>
                    <a:pt x="246" y="0"/>
                    <a:pt x="115" y="34"/>
                    <a:pt x="1" y="103"/>
                  </a:cubicBezTo>
                  <a:cubicBezTo>
                    <a:pt x="77" y="88"/>
                    <a:pt x="160" y="80"/>
                    <a:pt x="244" y="80"/>
                  </a:cubicBezTo>
                  <a:cubicBezTo>
                    <a:pt x="328" y="80"/>
                    <a:pt x="411" y="88"/>
                    <a:pt x="487" y="103"/>
                  </a:cubicBezTo>
                  <a:cubicBezTo>
                    <a:pt x="639" y="164"/>
                    <a:pt x="791" y="224"/>
                    <a:pt x="943" y="285"/>
                  </a:cubicBezTo>
                  <a:cubicBezTo>
                    <a:pt x="821" y="133"/>
                    <a:pt x="669" y="42"/>
                    <a:pt x="517" y="12"/>
                  </a:cubicBezTo>
                  <a:cubicBezTo>
                    <a:pt x="472" y="4"/>
                    <a:pt x="426" y="0"/>
                    <a:pt x="3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7"/>
            <p:cNvSpPr/>
            <p:nvPr/>
          </p:nvSpPr>
          <p:spPr>
            <a:xfrm>
              <a:off x="1811532" y="4485376"/>
              <a:ext cx="33985" cy="22853"/>
            </a:xfrm>
            <a:custGeom>
              <a:rect b="b" l="l" r="r" t="t"/>
              <a:pathLst>
                <a:path extrusionOk="0" h="1084" w="1612">
                  <a:moveTo>
                    <a:pt x="1361" y="103"/>
                  </a:moveTo>
                  <a:cubicBezTo>
                    <a:pt x="1448" y="103"/>
                    <a:pt x="1551" y="157"/>
                    <a:pt x="1551" y="232"/>
                  </a:cubicBezTo>
                  <a:cubicBezTo>
                    <a:pt x="1551" y="323"/>
                    <a:pt x="1460" y="445"/>
                    <a:pt x="1368" y="506"/>
                  </a:cubicBezTo>
                  <a:cubicBezTo>
                    <a:pt x="1277" y="567"/>
                    <a:pt x="1156" y="627"/>
                    <a:pt x="1064" y="688"/>
                  </a:cubicBezTo>
                  <a:cubicBezTo>
                    <a:pt x="882" y="779"/>
                    <a:pt x="700" y="840"/>
                    <a:pt x="517" y="931"/>
                  </a:cubicBezTo>
                  <a:cubicBezTo>
                    <a:pt x="449" y="952"/>
                    <a:pt x="386" y="969"/>
                    <a:pt x="329" y="984"/>
                  </a:cubicBezTo>
                  <a:lnTo>
                    <a:pt x="329" y="984"/>
                  </a:lnTo>
                  <a:cubicBezTo>
                    <a:pt x="389" y="915"/>
                    <a:pt x="483" y="814"/>
                    <a:pt x="609" y="688"/>
                  </a:cubicBezTo>
                  <a:cubicBezTo>
                    <a:pt x="730" y="567"/>
                    <a:pt x="882" y="445"/>
                    <a:pt x="1034" y="293"/>
                  </a:cubicBezTo>
                  <a:cubicBezTo>
                    <a:pt x="1095" y="202"/>
                    <a:pt x="1216" y="141"/>
                    <a:pt x="1308" y="111"/>
                  </a:cubicBezTo>
                  <a:cubicBezTo>
                    <a:pt x="1324" y="105"/>
                    <a:pt x="1342" y="103"/>
                    <a:pt x="1361" y="103"/>
                  </a:cubicBezTo>
                  <a:close/>
                  <a:moveTo>
                    <a:pt x="1371" y="1"/>
                  </a:moveTo>
                  <a:cubicBezTo>
                    <a:pt x="1341" y="1"/>
                    <a:pt x="1309" y="7"/>
                    <a:pt x="1277" y="19"/>
                  </a:cubicBezTo>
                  <a:cubicBezTo>
                    <a:pt x="1156" y="50"/>
                    <a:pt x="1034" y="111"/>
                    <a:pt x="973" y="202"/>
                  </a:cubicBezTo>
                  <a:cubicBezTo>
                    <a:pt x="821" y="354"/>
                    <a:pt x="669" y="475"/>
                    <a:pt x="548" y="627"/>
                  </a:cubicBezTo>
                  <a:cubicBezTo>
                    <a:pt x="457" y="779"/>
                    <a:pt x="365" y="871"/>
                    <a:pt x="305" y="962"/>
                  </a:cubicBezTo>
                  <a:cubicBezTo>
                    <a:pt x="292" y="974"/>
                    <a:pt x="283" y="986"/>
                    <a:pt x="275" y="998"/>
                  </a:cubicBezTo>
                  <a:lnTo>
                    <a:pt x="275" y="998"/>
                  </a:lnTo>
                  <a:cubicBezTo>
                    <a:pt x="106" y="1040"/>
                    <a:pt x="1" y="1062"/>
                    <a:pt x="1" y="1083"/>
                  </a:cubicBezTo>
                  <a:cubicBezTo>
                    <a:pt x="61" y="1083"/>
                    <a:pt x="92" y="1083"/>
                    <a:pt x="153" y="1053"/>
                  </a:cubicBezTo>
                  <a:cubicBezTo>
                    <a:pt x="188" y="1044"/>
                    <a:pt x="223" y="1035"/>
                    <a:pt x="259" y="1026"/>
                  </a:cubicBezTo>
                  <a:lnTo>
                    <a:pt x="259" y="1026"/>
                  </a:lnTo>
                  <a:cubicBezTo>
                    <a:pt x="244" y="1059"/>
                    <a:pt x="244" y="1083"/>
                    <a:pt x="244" y="1083"/>
                  </a:cubicBezTo>
                  <a:cubicBezTo>
                    <a:pt x="244" y="1083"/>
                    <a:pt x="263" y="1060"/>
                    <a:pt x="301" y="1016"/>
                  </a:cubicBezTo>
                  <a:lnTo>
                    <a:pt x="301" y="1016"/>
                  </a:lnTo>
                  <a:cubicBezTo>
                    <a:pt x="373" y="998"/>
                    <a:pt x="445" y="980"/>
                    <a:pt x="517" y="962"/>
                  </a:cubicBezTo>
                  <a:cubicBezTo>
                    <a:pt x="730" y="901"/>
                    <a:pt x="913" y="810"/>
                    <a:pt x="1095" y="719"/>
                  </a:cubicBezTo>
                  <a:cubicBezTo>
                    <a:pt x="1186" y="688"/>
                    <a:pt x="1277" y="627"/>
                    <a:pt x="1399" y="536"/>
                  </a:cubicBezTo>
                  <a:cubicBezTo>
                    <a:pt x="1520" y="475"/>
                    <a:pt x="1581" y="354"/>
                    <a:pt x="1612" y="232"/>
                  </a:cubicBezTo>
                  <a:cubicBezTo>
                    <a:pt x="1588" y="88"/>
                    <a:pt x="1487" y="1"/>
                    <a:pt x="1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7"/>
            <p:cNvSpPr/>
            <p:nvPr/>
          </p:nvSpPr>
          <p:spPr>
            <a:xfrm>
              <a:off x="1798713" y="4477576"/>
              <a:ext cx="17962" cy="29368"/>
            </a:xfrm>
            <a:custGeom>
              <a:rect b="b" l="l" r="r" t="t"/>
              <a:pathLst>
                <a:path extrusionOk="0" h="1393" w="852">
                  <a:moveTo>
                    <a:pt x="260" y="0"/>
                  </a:moveTo>
                  <a:cubicBezTo>
                    <a:pt x="223" y="0"/>
                    <a:pt x="187" y="8"/>
                    <a:pt x="153" y="25"/>
                  </a:cubicBezTo>
                  <a:cubicBezTo>
                    <a:pt x="31" y="85"/>
                    <a:pt x="1" y="237"/>
                    <a:pt x="31" y="359"/>
                  </a:cubicBezTo>
                  <a:cubicBezTo>
                    <a:pt x="31" y="450"/>
                    <a:pt x="62" y="572"/>
                    <a:pt x="122" y="663"/>
                  </a:cubicBezTo>
                  <a:cubicBezTo>
                    <a:pt x="213" y="815"/>
                    <a:pt x="305" y="967"/>
                    <a:pt x="426" y="1089"/>
                  </a:cubicBezTo>
                  <a:cubicBezTo>
                    <a:pt x="517" y="1180"/>
                    <a:pt x="609" y="1271"/>
                    <a:pt x="730" y="1332"/>
                  </a:cubicBezTo>
                  <a:cubicBezTo>
                    <a:pt x="791" y="1393"/>
                    <a:pt x="852" y="1393"/>
                    <a:pt x="852" y="1393"/>
                  </a:cubicBezTo>
                  <a:cubicBezTo>
                    <a:pt x="852" y="1393"/>
                    <a:pt x="700" y="1271"/>
                    <a:pt x="487" y="1058"/>
                  </a:cubicBezTo>
                  <a:cubicBezTo>
                    <a:pt x="365" y="937"/>
                    <a:pt x="274" y="785"/>
                    <a:pt x="183" y="633"/>
                  </a:cubicBezTo>
                  <a:cubicBezTo>
                    <a:pt x="153" y="541"/>
                    <a:pt x="122" y="450"/>
                    <a:pt x="122" y="359"/>
                  </a:cubicBezTo>
                  <a:cubicBezTo>
                    <a:pt x="122" y="268"/>
                    <a:pt x="122" y="146"/>
                    <a:pt x="183" y="85"/>
                  </a:cubicBezTo>
                  <a:cubicBezTo>
                    <a:pt x="206" y="78"/>
                    <a:pt x="229" y="74"/>
                    <a:pt x="251" y="74"/>
                  </a:cubicBezTo>
                  <a:cubicBezTo>
                    <a:pt x="318" y="74"/>
                    <a:pt x="381" y="108"/>
                    <a:pt x="426" y="177"/>
                  </a:cubicBezTo>
                  <a:cubicBezTo>
                    <a:pt x="517" y="268"/>
                    <a:pt x="548" y="329"/>
                    <a:pt x="609" y="420"/>
                  </a:cubicBezTo>
                  <a:cubicBezTo>
                    <a:pt x="669" y="602"/>
                    <a:pt x="730" y="754"/>
                    <a:pt x="761" y="937"/>
                  </a:cubicBezTo>
                  <a:cubicBezTo>
                    <a:pt x="761" y="1089"/>
                    <a:pt x="791" y="1241"/>
                    <a:pt x="852" y="1393"/>
                  </a:cubicBezTo>
                  <a:cubicBezTo>
                    <a:pt x="852" y="1362"/>
                    <a:pt x="852" y="1301"/>
                    <a:pt x="852" y="1271"/>
                  </a:cubicBezTo>
                  <a:cubicBezTo>
                    <a:pt x="852" y="1180"/>
                    <a:pt x="852" y="1058"/>
                    <a:pt x="821" y="906"/>
                  </a:cubicBezTo>
                  <a:cubicBezTo>
                    <a:pt x="791" y="724"/>
                    <a:pt x="761" y="572"/>
                    <a:pt x="669" y="389"/>
                  </a:cubicBezTo>
                  <a:cubicBezTo>
                    <a:pt x="639" y="298"/>
                    <a:pt x="578" y="207"/>
                    <a:pt x="517" y="116"/>
                  </a:cubicBezTo>
                  <a:cubicBezTo>
                    <a:pt x="452" y="50"/>
                    <a:pt x="354" y="0"/>
                    <a:pt x="2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7"/>
            <p:cNvSpPr/>
            <p:nvPr/>
          </p:nvSpPr>
          <p:spPr>
            <a:xfrm>
              <a:off x="2224854" y="4414644"/>
              <a:ext cx="265977" cy="113150"/>
            </a:xfrm>
            <a:custGeom>
              <a:rect b="b" l="l" r="r" t="t"/>
              <a:pathLst>
                <a:path extrusionOk="0" h="5367" w="12616">
                  <a:moveTo>
                    <a:pt x="62" y="1"/>
                  </a:moveTo>
                  <a:lnTo>
                    <a:pt x="1" y="5046"/>
                  </a:lnTo>
                  <a:lnTo>
                    <a:pt x="396" y="5077"/>
                  </a:lnTo>
                  <a:cubicBezTo>
                    <a:pt x="1716" y="5162"/>
                    <a:pt x="5869" y="5366"/>
                    <a:pt x="8677" y="5366"/>
                  </a:cubicBezTo>
                  <a:cubicBezTo>
                    <a:pt x="9879" y="5366"/>
                    <a:pt x="10834" y="5329"/>
                    <a:pt x="11217" y="5229"/>
                  </a:cubicBezTo>
                  <a:cubicBezTo>
                    <a:pt x="12615" y="4833"/>
                    <a:pt x="6840" y="3526"/>
                    <a:pt x="6840" y="3526"/>
                  </a:cubicBezTo>
                  <a:lnTo>
                    <a:pt x="6870" y="61"/>
                  </a:lnTo>
                  <a:lnTo>
                    <a:pt x="62"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7"/>
            <p:cNvSpPr/>
            <p:nvPr/>
          </p:nvSpPr>
          <p:spPr>
            <a:xfrm>
              <a:off x="2222303" y="4517822"/>
              <a:ext cx="242891" cy="4491"/>
            </a:xfrm>
            <a:custGeom>
              <a:rect b="b" l="l" r="r" t="t"/>
              <a:pathLst>
                <a:path extrusionOk="0" h="213" w="11521">
                  <a:moveTo>
                    <a:pt x="0" y="0"/>
                  </a:moveTo>
                  <a:lnTo>
                    <a:pt x="122" y="31"/>
                  </a:lnTo>
                  <a:lnTo>
                    <a:pt x="456" y="31"/>
                  </a:lnTo>
                  <a:lnTo>
                    <a:pt x="122" y="0"/>
                  </a:lnTo>
                  <a:close/>
                  <a:moveTo>
                    <a:pt x="11471" y="160"/>
                  </a:moveTo>
                  <a:cubicBezTo>
                    <a:pt x="11452" y="160"/>
                    <a:pt x="11429" y="167"/>
                    <a:pt x="11399" y="183"/>
                  </a:cubicBezTo>
                  <a:lnTo>
                    <a:pt x="11520" y="183"/>
                  </a:lnTo>
                  <a:cubicBezTo>
                    <a:pt x="11505" y="167"/>
                    <a:pt x="11490" y="160"/>
                    <a:pt x="11471" y="160"/>
                  </a:cubicBezTo>
                  <a:close/>
                  <a:moveTo>
                    <a:pt x="1702" y="91"/>
                  </a:moveTo>
                  <a:cubicBezTo>
                    <a:pt x="2736" y="152"/>
                    <a:pt x="4164" y="183"/>
                    <a:pt x="5775" y="213"/>
                  </a:cubicBezTo>
                  <a:lnTo>
                    <a:pt x="9848" y="213"/>
                  </a:lnTo>
                  <a:lnTo>
                    <a:pt x="11064" y="183"/>
                  </a:lnTo>
                  <a:lnTo>
                    <a:pt x="5775" y="183"/>
                  </a:lnTo>
                  <a:cubicBezTo>
                    <a:pt x="4164" y="183"/>
                    <a:pt x="2736" y="122"/>
                    <a:pt x="1702" y="9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7"/>
            <p:cNvSpPr/>
            <p:nvPr/>
          </p:nvSpPr>
          <p:spPr>
            <a:xfrm>
              <a:off x="2372895" y="4491553"/>
              <a:ext cx="8981" cy="11553"/>
            </a:xfrm>
            <a:custGeom>
              <a:rect b="b" l="l" r="r" t="t"/>
              <a:pathLst>
                <a:path extrusionOk="0" h="548" w="426">
                  <a:moveTo>
                    <a:pt x="395" y="0"/>
                  </a:moveTo>
                  <a:cubicBezTo>
                    <a:pt x="365" y="0"/>
                    <a:pt x="274" y="122"/>
                    <a:pt x="183" y="274"/>
                  </a:cubicBezTo>
                  <a:cubicBezTo>
                    <a:pt x="91" y="395"/>
                    <a:pt x="0" y="547"/>
                    <a:pt x="31" y="547"/>
                  </a:cubicBezTo>
                  <a:cubicBezTo>
                    <a:pt x="61" y="547"/>
                    <a:pt x="152" y="456"/>
                    <a:pt x="243" y="304"/>
                  </a:cubicBezTo>
                  <a:cubicBezTo>
                    <a:pt x="335" y="152"/>
                    <a:pt x="426" y="30"/>
                    <a:pt x="3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7"/>
            <p:cNvSpPr/>
            <p:nvPr/>
          </p:nvSpPr>
          <p:spPr>
            <a:xfrm>
              <a:off x="2361363" y="4489487"/>
              <a:ext cx="10267" cy="7843"/>
            </a:xfrm>
            <a:custGeom>
              <a:rect b="b" l="l" r="r" t="t"/>
              <a:pathLst>
                <a:path extrusionOk="0" h="372" w="487">
                  <a:moveTo>
                    <a:pt x="450" y="1"/>
                  </a:moveTo>
                  <a:cubicBezTo>
                    <a:pt x="424" y="1"/>
                    <a:pt x="318" y="80"/>
                    <a:pt x="213" y="159"/>
                  </a:cubicBezTo>
                  <a:cubicBezTo>
                    <a:pt x="91" y="250"/>
                    <a:pt x="0" y="341"/>
                    <a:pt x="31" y="372"/>
                  </a:cubicBezTo>
                  <a:cubicBezTo>
                    <a:pt x="31" y="372"/>
                    <a:pt x="152" y="311"/>
                    <a:pt x="274" y="220"/>
                  </a:cubicBezTo>
                  <a:cubicBezTo>
                    <a:pt x="395" y="128"/>
                    <a:pt x="486" y="7"/>
                    <a:pt x="456" y="7"/>
                  </a:cubicBezTo>
                  <a:cubicBezTo>
                    <a:pt x="456" y="3"/>
                    <a:pt x="454" y="1"/>
                    <a:pt x="4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7"/>
            <p:cNvSpPr/>
            <p:nvPr/>
          </p:nvSpPr>
          <p:spPr>
            <a:xfrm>
              <a:off x="2354954" y="4483205"/>
              <a:ext cx="14758" cy="1961"/>
            </a:xfrm>
            <a:custGeom>
              <a:rect b="b" l="l" r="r" t="t"/>
              <a:pathLst>
                <a:path extrusionOk="0" h="93" w="700">
                  <a:moveTo>
                    <a:pt x="365" y="1"/>
                  </a:moveTo>
                  <a:cubicBezTo>
                    <a:pt x="243" y="1"/>
                    <a:pt x="122" y="1"/>
                    <a:pt x="0" y="31"/>
                  </a:cubicBezTo>
                  <a:cubicBezTo>
                    <a:pt x="122" y="92"/>
                    <a:pt x="243" y="92"/>
                    <a:pt x="365" y="92"/>
                  </a:cubicBezTo>
                  <a:cubicBezTo>
                    <a:pt x="456" y="92"/>
                    <a:pt x="578" y="92"/>
                    <a:pt x="699" y="62"/>
                  </a:cubicBezTo>
                  <a:cubicBezTo>
                    <a:pt x="578" y="31"/>
                    <a:pt x="456" y="1"/>
                    <a:pt x="3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7"/>
            <p:cNvSpPr/>
            <p:nvPr/>
          </p:nvSpPr>
          <p:spPr>
            <a:xfrm>
              <a:off x="2352382" y="4474877"/>
              <a:ext cx="17330" cy="2424"/>
            </a:xfrm>
            <a:custGeom>
              <a:rect b="b" l="l" r="r" t="t"/>
              <a:pathLst>
                <a:path extrusionOk="0" h="115" w="822">
                  <a:moveTo>
                    <a:pt x="1" y="1"/>
                  </a:moveTo>
                  <a:cubicBezTo>
                    <a:pt x="148" y="74"/>
                    <a:pt x="317" y="115"/>
                    <a:pt x="489" y="115"/>
                  </a:cubicBezTo>
                  <a:cubicBezTo>
                    <a:pt x="601" y="115"/>
                    <a:pt x="713" y="97"/>
                    <a:pt x="821" y="62"/>
                  </a:cubicBezTo>
                  <a:cubicBezTo>
                    <a:pt x="669" y="62"/>
                    <a:pt x="548" y="31"/>
                    <a:pt x="396" y="31"/>
                  </a:cubicBezTo>
                  <a:cubicBezTo>
                    <a:pt x="274" y="31"/>
                    <a:pt x="153"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7"/>
            <p:cNvSpPr/>
            <p:nvPr/>
          </p:nvSpPr>
          <p:spPr>
            <a:xfrm>
              <a:off x="2378651" y="4479115"/>
              <a:ext cx="26943" cy="14378"/>
            </a:xfrm>
            <a:custGeom>
              <a:rect b="b" l="l" r="r" t="t"/>
              <a:pathLst>
                <a:path extrusionOk="0" h="682" w="1278">
                  <a:moveTo>
                    <a:pt x="855" y="71"/>
                  </a:moveTo>
                  <a:cubicBezTo>
                    <a:pt x="961" y="71"/>
                    <a:pt x="1074" y="97"/>
                    <a:pt x="1186" y="134"/>
                  </a:cubicBezTo>
                  <a:cubicBezTo>
                    <a:pt x="1247" y="195"/>
                    <a:pt x="1217" y="286"/>
                    <a:pt x="1156" y="316"/>
                  </a:cubicBezTo>
                  <a:cubicBezTo>
                    <a:pt x="1065" y="347"/>
                    <a:pt x="973" y="377"/>
                    <a:pt x="882" y="408"/>
                  </a:cubicBezTo>
                  <a:cubicBezTo>
                    <a:pt x="761" y="468"/>
                    <a:pt x="609" y="499"/>
                    <a:pt x="457" y="529"/>
                  </a:cubicBezTo>
                  <a:cubicBezTo>
                    <a:pt x="311" y="544"/>
                    <a:pt x="201" y="551"/>
                    <a:pt x="125" y="559"/>
                  </a:cubicBezTo>
                  <a:lnTo>
                    <a:pt x="125" y="559"/>
                  </a:lnTo>
                  <a:cubicBezTo>
                    <a:pt x="167" y="481"/>
                    <a:pt x="214" y="407"/>
                    <a:pt x="274" y="347"/>
                  </a:cubicBezTo>
                  <a:cubicBezTo>
                    <a:pt x="396" y="225"/>
                    <a:pt x="518" y="134"/>
                    <a:pt x="670" y="104"/>
                  </a:cubicBezTo>
                  <a:cubicBezTo>
                    <a:pt x="728" y="80"/>
                    <a:pt x="790" y="71"/>
                    <a:pt x="855" y="71"/>
                  </a:cubicBezTo>
                  <a:close/>
                  <a:moveTo>
                    <a:pt x="870" y="0"/>
                  </a:moveTo>
                  <a:cubicBezTo>
                    <a:pt x="624" y="0"/>
                    <a:pt x="378" y="102"/>
                    <a:pt x="214" y="286"/>
                  </a:cubicBezTo>
                  <a:cubicBezTo>
                    <a:pt x="157" y="371"/>
                    <a:pt x="101" y="456"/>
                    <a:pt x="68" y="565"/>
                  </a:cubicBezTo>
                  <a:lnTo>
                    <a:pt x="68" y="565"/>
                  </a:lnTo>
                  <a:cubicBezTo>
                    <a:pt x="23" y="571"/>
                    <a:pt x="1" y="578"/>
                    <a:pt x="1" y="590"/>
                  </a:cubicBezTo>
                  <a:lnTo>
                    <a:pt x="62" y="590"/>
                  </a:lnTo>
                  <a:cubicBezTo>
                    <a:pt x="62" y="620"/>
                    <a:pt x="62" y="651"/>
                    <a:pt x="62" y="681"/>
                  </a:cubicBezTo>
                  <a:cubicBezTo>
                    <a:pt x="77" y="651"/>
                    <a:pt x="92" y="620"/>
                    <a:pt x="108" y="590"/>
                  </a:cubicBezTo>
                  <a:lnTo>
                    <a:pt x="426" y="590"/>
                  </a:lnTo>
                  <a:cubicBezTo>
                    <a:pt x="578" y="560"/>
                    <a:pt x="730" y="529"/>
                    <a:pt x="913" y="499"/>
                  </a:cubicBezTo>
                  <a:cubicBezTo>
                    <a:pt x="1004" y="468"/>
                    <a:pt x="1065" y="438"/>
                    <a:pt x="1156" y="377"/>
                  </a:cubicBezTo>
                  <a:cubicBezTo>
                    <a:pt x="1217" y="347"/>
                    <a:pt x="1247" y="316"/>
                    <a:pt x="1277" y="256"/>
                  </a:cubicBezTo>
                  <a:cubicBezTo>
                    <a:pt x="1277" y="195"/>
                    <a:pt x="1277" y="134"/>
                    <a:pt x="1217" y="73"/>
                  </a:cubicBezTo>
                  <a:cubicBezTo>
                    <a:pt x="1108" y="24"/>
                    <a:pt x="989" y="0"/>
                    <a:pt x="8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7"/>
            <p:cNvSpPr/>
            <p:nvPr/>
          </p:nvSpPr>
          <p:spPr>
            <a:xfrm>
              <a:off x="2369037" y="4474877"/>
              <a:ext cx="13493" cy="16676"/>
            </a:xfrm>
            <a:custGeom>
              <a:rect b="b" l="l" r="r" t="t"/>
              <a:pathLst>
                <a:path extrusionOk="0" h="791" w="640">
                  <a:moveTo>
                    <a:pt x="153" y="1"/>
                  </a:moveTo>
                  <a:cubicBezTo>
                    <a:pt x="62" y="1"/>
                    <a:pt x="1" y="92"/>
                    <a:pt x="1" y="183"/>
                  </a:cubicBezTo>
                  <a:cubicBezTo>
                    <a:pt x="1" y="244"/>
                    <a:pt x="31" y="305"/>
                    <a:pt x="92" y="365"/>
                  </a:cubicBezTo>
                  <a:cubicBezTo>
                    <a:pt x="122" y="457"/>
                    <a:pt x="214" y="548"/>
                    <a:pt x="274" y="609"/>
                  </a:cubicBezTo>
                  <a:cubicBezTo>
                    <a:pt x="335" y="700"/>
                    <a:pt x="426" y="761"/>
                    <a:pt x="518" y="791"/>
                  </a:cubicBezTo>
                  <a:cubicBezTo>
                    <a:pt x="518" y="791"/>
                    <a:pt x="426" y="730"/>
                    <a:pt x="335" y="578"/>
                  </a:cubicBezTo>
                  <a:cubicBezTo>
                    <a:pt x="244" y="517"/>
                    <a:pt x="183" y="426"/>
                    <a:pt x="153" y="335"/>
                  </a:cubicBezTo>
                  <a:cubicBezTo>
                    <a:pt x="92" y="244"/>
                    <a:pt x="31" y="92"/>
                    <a:pt x="153" y="62"/>
                  </a:cubicBezTo>
                  <a:cubicBezTo>
                    <a:pt x="244" y="62"/>
                    <a:pt x="366" y="153"/>
                    <a:pt x="426" y="244"/>
                  </a:cubicBezTo>
                  <a:cubicBezTo>
                    <a:pt x="487" y="335"/>
                    <a:pt x="518" y="426"/>
                    <a:pt x="548" y="517"/>
                  </a:cubicBezTo>
                  <a:cubicBezTo>
                    <a:pt x="548" y="609"/>
                    <a:pt x="578" y="700"/>
                    <a:pt x="578" y="791"/>
                  </a:cubicBezTo>
                  <a:cubicBezTo>
                    <a:pt x="609" y="700"/>
                    <a:pt x="639" y="609"/>
                    <a:pt x="609" y="517"/>
                  </a:cubicBezTo>
                  <a:cubicBezTo>
                    <a:pt x="609" y="396"/>
                    <a:pt x="578" y="305"/>
                    <a:pt x="518" y="213"/>
                  </a:cubicBezTo>
                  <a:cubicBezTo>
                    <a:pt x="426" y="62"/>
                    <a:pt x="305" y="1"/>
                    <a:pt x="1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7"/>
            <p:cNvSpPr/>
            <p:nvPr/>
          </p:nvSpPr>
          <p:spPr>
            <a:xfrm>
              <a:off x="2226140" y="4479536"/>
              <a:ext cx="50640" cy="40225"/>
            </a:xfrm>
            <a:custGeom>
              <a:rect b="b" l="l" r="r" t="t"/>
              <a:pathLst>
                <a:path extrusionOk="0" h="1908" w="2402">
                  <a:moveTo>
                    <a:pt x="305" y="0"/>
                  </a:moveTo>
                  <a:cubicBezTo>
                    <a:pt x="244" y="0"/>
                    <a:pt x="183" y="8"/>
                    <a:pt x="122" y="23"/>
                  </a:cubicBezTo>
                  <a:cubicBezTo>
                    <a:pt x="92" y="23"/>
                    <a:pt x="31" y="23"/>
                    <a:pt x="1" y="53"/>
                  </a:cubicBezTo>
                  <a:cubicBezTo>
                    <a:pt x="1" y="53"/>
                    <a:pt x="183" y="53"/>
                    <a:pt x="487" y="84"/>
                  </a:cubicBezTo>
                  <a:cubicBezTo>
                    <a:pt x="882" y="114"/>
                    <a:pt x="1277" y="266"/>
                    <a:pt x="1581" y="509"/>
                  </a:cubicBezTo>
                  <a:cubicBezTo>
                    <a:pt x="1885" y="752"/>
                    <a:pt x="2128" y="1087"/>
                    <a:pt x="2250" y="1451"/>
                  </a:cubicBezTo>
                  <a:cubicBezTo>
                    <a:pt x="2372" y="1725"/>
                    <a:pt x="2372" y="1907"/>
                    <a:pt x="2372" y="1907"/>
                  </a:cubicBezTo>
                  <a:cubicBezTo>
                    <a:pt x="2402" y="1877"/>
                    <a:pt x="2402" y="1816"/>
                    <a:pt x="2372" y="1786"/>
                  </a:cubicBezTo>
                  <a:cubicBezTo>
                    <a:pt x="2372" y="1664"/>
                    <a:pt x="2341" y="1543"/>
                    <a:pt x="2311" y="1421"/>
                  </a:cubicBezTo>
                  <a:cubicBezTo>
                    <a:pt x="2189" y="1056"/>
                    <a:pt x="1946" y="692"/>
                    <a:pt x="1642" y="448"/>
                  </a:cubicBezTo>
                  <a:cubicBezTo>
                    <a:pt x="1308" y="205"/>
                    <a:pt x="913" y="53"/>
                    <a:pt x="487" y="23"/>
                  </a:cubicBezTo>
                  <a:cubicBezTo>
                    <a:pt x="426" y="8"/>
                    <a:pt x="365" y="0"/>
                    <a:pt x="3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7"/>
            <p:cNvSpPr/>
            <p:nvPr/>
          </p:nvSpPr>
          <p:spPr>
            <a:xfrm>
              <a:off x="2239591" y="4423626"/>
              <a:ext cx="2593" cy="56396"/>
            </a:xfrm>
            <a:custGeom>
              <a:rect b="b" l="l" r="r" t="t"/>
              <a:pathLst>
                <a:path extrusionOk="0" h="2675" w="123">
                  <a:moveTo>
                    <a:pt x="92" y="0"/>
                  </a:moveTo>
                  <a:cubicBezTo>
                    <a:pt x="31" y="882"/>
                    <a:pt x="1" y="1793"/>
                    <a:pt x="31" y="2675"/>
                  </a:cubicBezTo>
                  <a:cubicBezTo>
                    <a:pt x="92" y="2219"/>
                    <a:pt x="92" y="1793"/>
                    <a:pt x="92" y="1337"/>
                  </a:cubicBezTo>
                  <a:cubicBezTo>
                    <a:pt x="123" y="882"/>
                    <a:pt x="123" y="456"/>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7"/>
            <p:cNvSpPr/>
            <p:nvPr/>
          </p:nvSpPr>
          <p:spPr>
            <a:xfrm>
              <a:off x="2294700" y="4507386"/>
              <a:ext cx="41680" cy="2762"/>
            </a:xfrm>
            <a:custGeom>
              <a:rect b="b" l="l" r="r" t="t"/>
              <a:pathLst>
                <a:path extrusionOk="0" h="131" w="1977">
                  <a:moveTo>
                    <a:pt x="50" y="0"/>
                  </a:moveTo>
                  <a:cubicBezTo>
                    <a:pt x="18" y="0"/>
                    <a:pt x="1" y="3"/>
                    <a:pt x="1" y="9"/>
                  </a:cubicBezTo>
                  <a:cubicBezTo>
                    <a:pt x="305" y="70"/>
                    <a:pt x="639" y="130"/>
                    <a:pt x="974" y="130"/>
                  </a:cubicBezTo>
                  <a:cubicBezTo>
                    <a:pt x="1308" y="130"/>
                    <a:pt x="1642" y="100"/>
                    <a:pt x="1977" y="39"/>
                  </a:cubicBezTo>
                  <a:lnTo>
                    <a:pt x="974" y="39"/>
                  </a:lnTo>
                  <a:cubicBezTo>
                    <a:pt x="536" y="39"/>
                    <a:pt x="176"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7"/>
            <p:cNvSpPr/>
            <p:nvPr/>
          </p:nvSpPr>
          <p:spPr>
            <a:xfrm>
              <a:off x="2266513" y="4506923"/>
              <a:ext cx="4512" cy="8349"/>
            </a:xfrm>
            <a:custGeom>
              <a:rect b="b" l="l" r="r" t="t"/>
              <a:pathLst>
                <a:path extrusionOk="0" h="396" w="214">
                  <a:moveTo>
                    <a:pt x="1" y="1"/>
                  </a:moveTo>
                  <a:cubicBezTo>
                    <a:pt x="1" y="1"/>
                    <a:pt x="31" y="92"/>
                    <a:pt x="92" y="213"/>
                  </a:cubicBezTo>
                  <a:cubicBezTo>
                    <a:pt x="122" y="304"/>
                    <a:pt x="153" y="396"/>
                    <a:pt x="183" y="396"/>
                  </a:cubicBezTo>
                  <a:cubicBezTo>
                    <a:pt x="213" y="396"/>
                    <a:pt x="213" y="274"/>
                    <a:pt x="183" y="183"/>
                  </a:cubicBezTo>
                  <a:cubicBezTo>
                    <a:pt x="153" y="61"/>
                    <a:pt x="31"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7"/>
            <p:cNvSpPr/>
            <p:nvPr/>
          </p:nvSpPr>
          <p:spPr>
            <a:xfrm>
              <a:off x="2256267" y="4494568"/>
              <a:ext cx="5777" cy="5334"/>
            </a:xfrm>
            <a:custGeom>
              <a:rect b="b" l="l" r="r" t="t"/>
              <a:pathLst>
                <a:path extrusionOk="0" h="253" w="274">
                  <a:moveTo>
                    <a:pt x="9" y="1"/>
                  </a:moveTo>
                  <a:cubicBezTo>
                    <a:pt x="3" y="1"/>
                    <a:pt x="0" y="3"/>
                    <a:pt x="0" y="9"/>
                  </a:cubicBezTo>
                  <a:cubicBezTo>
                    <a:pt x="0" y="9"/>
                    <a:pt x="31" y="70"/>
                    <a:pt x="91" y="161"/>
                  </a:cubicBezTo>
                  <a:cubicBezTo>
                    <a:pt x="152" y="222"/>
                    <a:pt x="243" y="252"/>
                    <a:pt x="243" y="252"/>
                  </a:cubicBezTo>
                  <a:cubicBezTo>
                    <a:pt x="274" y="222"/>
                    <a:pt x="213" y="161"/>
                    <a:pt x="152" y="100"/>
                  </a:cubicBezTo>
                  <a:cubicBezTo>
                    <a:pt x="103" y="51"/>
                    <a:pt x="33"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7"/>
            <p:cNvSpPr/>
            <p:nvPr/>
          </p:nvSpPr>
          <p:spPr>
            <a:xfrm>
              <a:off x="2241088" y="4487780"/>
              <a:ext cx="8791" cy="3774"/>
            </a:xfrm>
            <a:custGeom>
              <a:rect b="b" l="l" r="r" t="t"/>
              <a:pathLst>
                <a:path extrusionOk="0" h="179" w="417">
                  <a:moveTo>
                    <a:pt x="118" y="0"/>
                  </a:moveTo>
                  <a:cubicBezTo>
                    <a:pt x="48" y="0"/>
                    <a:pt x="1" y="27"/>
                    <a:pt x="21" y="27"/>
                  </a:cubicBezTo>
                  <a:cubicBezTo>
                    <a:pt x="21" y="57"/>
                    <a:pt x="112" y="57"/>
                    <a:pt x="204" y="88"/>
                  </a:cubicBezTo>
                  <a:cubicBezTo>
                    <a:pt x="295" y="118"/>
                    <a:pt x="386" y="179"/>
                    <a:pt x="386" y="179"/>
                  </a:cubicBezTo>
                  <a:cubicBezTo>
                    <a:pt x="416" y="149"/>
                    <a:pt x="356" y="57"/>
                    <a:pt x="234" y="27"/>
                  </a:cubicBezTo>
                  <a:cubicBezTo>
                    <a:pt x="193" y="7"/>
                    <a:pt x="153" y="0"/>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7"/>
            <p:cNvSpPr/>
            <p:nvPr/>
          </p:nvSpPr>
          <p:spPr>
            <a:xfrm>
              <a:off x="2230631" y="4485292"/>
              <a:ext cx="3858" cy="2424"/>
            </a:xfrm>
            <a:custGeom>
              <a:rect b="b" l="l" r="r" t="t"/>
              <a:pathLst>
                <a:path extrusionOk="0" h="115" w="183">
                  <a:moveTo>
                    <a:pt x="35" y="1"/>
                  </a:moveTo>
                  <a:cubicBezTo>
                    <a:pt x="16" y="1"/>
                    <a:pt x="0" y="8"/>
                    <a:pt x="0" y="23"/>
                  </a:cubicBezTo>
                  <a:cubicBezTo>
                    <a:pt x="0" y="54"/>
                    <a:pt x="31" y="84"/>
                    <a:pt x="61" y="115"/>
                  </a:cubicBezTo>
                  <a:lnTo>
                    <a:pt x="183" y="115"/>
                  </a:lnTo>
                  <a:cubicBezTo>
                    <a:pt x="183" y="84"/>
                    <a:pt x="152" y="54"/>
                    <a:pt x="92" y="23"/>
                  </a:cubicBezTo>
                  <a:cubicBezTo>
                    <a:pt x="76" y="8"/>
                    <a:pt x="54" y="1"/>
                    <a:pt x="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7"/>
            <p:cNvSpPr/>
            <p:nvPr/>
          </p:nvSpPr>
          <p:spPr>
            <a:xfrm>
              <a:off x="1751299" y="2996530"/>
              <a:ext cx="717100" cy="1474531"/>
            </a:xfrm>
            <a:custGeom>
              <a:rect b="b" l="l" r="r" t="t"/>
              <a:pathLst>
                <a:path extrusionOk="0" h="69941" w="34014">
                  <a:moveTo>
                    <a:pt x="34013" y="0"/>
                  </a:moveTo>
                  <a:lnTo>
                    <a:pt x="13405" y="2006"/>
                  </a:lnTo>
                  <a:lnTo>
                    <a:pt x="0" y="69940"/>
                  </a:lnTo>
                  <a:lnTo>
                    <a:pt x="10031" y="69940"/>
                  </a:lnTo>
                  <a:lnTo>
                    <a:pt x="21946" y="13192"/>
                  </a:lnTo>
                  <a:lnTo>
                    <a:pt x="20183" y="69515"/>
                  </a:lnTo>
                  <a:lnTo>
                    <a:pt x="30761" y="69302"/>
                  </a:lnTo>
                  <a:lnTo>
                    <a:pt x="3401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7"/>
            <p:cNvSpPr/>
            <p:nvPr/>
          </p:nvSpPr>
          <p:spPr>
            <a:xfrm>
              <a:off x="2026215" y="3061253"/>
              <a:ext cx="99341" cy="86354"/>
            </a:xfrm>
            <a:custGeom>
              <a:rect b="b" l="l" r="r" t="t"/>
              <a:pathLst>
                <a:path extrusionOk="0" h="4096" w="4712">
                  <a:moveTo>
                    <a:pt x="4681" y="0"/>
                  </a:moveTo>
                  <a:cubicBezTo>
                    <a:pt x="4651" y="0"/>
                    <a:pt x="4651" y="395"/>
                    <a:pt x="4468" y="1003"/>
                  </a:cubicBezTo>
                  <a:cubicBezTo>
                    <a:pt x="4012" y="2584"/>
                    <a:pt x="2645" y="3739"/>
                    <a:pt x="1003" y="3952"/>
                  </a:cubicBezTo>
                  <a:cubicBezTo>
                    <a:pt x="699" y="3982"/>
                    <a:pt x="449" y="3982"/>
                    <a:pt x="274" y="3982"/>
                  </a:cubicBezTo>
                  <a:cubicBezTo>
                    <a:pt x="99" y="3982"/>
                    <a:pt x="0" y="3982"/>
                    <a:pt x="0" y="4012"/>
                  </a:cubicBezTo>
                  <a:cubicBezTo>
                    <a:pt x="91" y="4043"/>
                    <a:pt x="183" y="4073"/>
                    <a:pt x="274" y="4073"/>
                  </a:cubicBezTo>
                  <a:cubicBezTo>
                    <a:pt x="395" y="4088"/>
                    <a:pt x="525" y="4096"/>
                    <a:pt x="654" y="4096"/>
                  </a:cubicBezTo>
                  <a:cubicBezTo>
                    <a:pt x="783" y="4096"/>
                    <a:pt x="912" y="4088"/>
                    <a:pt x="1034" y="4073"/>
                  </a:cubicBezTo>
                  <a:cubicBezTo>
                    <a:pt x="2766" y="3921"/>
                    <a:pt x="4195" y="2705"/>
                    <a:pt x="4620" y="1034"/>
                  </a:cubicBezTo>
                  <a:cubicBezTo>
                    <a:pt x="4681" y="790"/>
                    <a:pt x="4712" y="517"/>
                    <a:pt x="4712" y="274"/>
                  </a:cubicBezTo>
                  <a:cubicBezTo>
                    <a:pt x="4712" y="182"/>
                    <a:pt x="4712" y="91"/>
                    <a:pt x="468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7"/>
            <p:cNvSpPr/>
            <p:nvPr/>
          </p:nvSpPr>
          <p:spPr>
            <a:xfrm>
              <a:off x="2219731" y="3046496"/>
              <a:ext cx="59621" cy="180740"/>
            </a:xfrm>
            <a:custGeom>
              <a:rect b="b" l="l" r="r" t="t"/>
              <a:pathLst>
                <a:path extrusionOk="0" h="8573" w="2828">
                  <a:moveTo>
                    <a:pt x="2797" y="1"/>
                  </a:moveTo>
                  <a:cubicBezTo>
                    <a:pt x="2797" y="123"/>
                    <a:pt x="2767" y="244"/>
                    <a:pt x="2797" y="396"/>
                  </a:cubicBezTo>
                  <a:cubicBezTo>
                    <a:pt x="2767" y="639"/>
                    <a:pt x="2736" y="1004"/>
                    <a:pt x="2706" y="1460"/>
                  </a:cubicBezTo>
                  <a:cubicBezTo>
                    <a:pt x="2645" y="2372"/>
                    <a:pt x="2584" y="3618"/>
                    <a:pt x="2524" y="4986"/>
                  </a:cubicBezTo>
                  <a:cubicBezTo>
                    <a:pt x="2554" y="5624"/>
                    <a:pt x="2463" y="6262"/>
                    <a:pt x="2341" y="6901"/>
                  </a:cubicBezTo>
                  <a:cubicBezTo>
                    <a:pt x="2159" y="7387"/>
                    <a:pt x="1824" y="7782"/>
                    <a:pt x="1338" y="8025"/>
                  </a:cubicBezTo>
                  <a:cubicBezTo>
                    <a:pt x="1034" y="8177"/>
                    <a:pt x="700" y="8329"/>
                    <a:pt x="365" y="8451"/>
                  </a:cubicBezTo>
                  <a:cubicBezTo>
                    <a:pt x="244" y="8481"/>
                    <a:pt x="122" y="8512"/>
                    <a:pt x="1" y="8573"/>
                  </a:cubicBezTo>
                  <a:cubicBezTo>
                    <a:pt x="122" y="8573"/>
                    <a:pt x="244" y="8542"/>
                    <a:pt x="365" y="8512"/>
                  </a:cubicBezTo>
                  <a:cubicBezTo>
                    <a:pt x="730" y="8421"/>
                    <a:pt x="1065" y="8299"/>
                    <a:pt x="1399" y="8117"/>
                  </a:cubicBezTo>
                  <a:cubicBezTo>
                    <a:pt x="1916" y="7904"/>
                    <a:pt x="2280" y="7478"/>
                    <a:pt x="2493" y="6931"/>
                  </a:cubicBezTo>
                  <a:cubicBezTo>
                    <a:pt x="2645" y="6293"/>
                    <a:pt x="2706" y="5655"/>
                    <a:pt x="2706" y="4986"/>
                  </a:cubicBezTo>
                  <a:cubicBezTo>
                    <a:pt x="2767" y="3618"/>
                    <a:pt x="2797" y="2372"/>
                    <a:pt x="2828" y="1460"/>
                  </a:cubicBezTo>
                  <a:lnTo>
                    <a:pt x="2828" y="366"/>
                  </a:lnTo>
                  <a:cubicBezTo>
                    <a:pt x="2828" y="244"/>
                    <a:pt x="2828" y="123"/>
                    <a:pt x="279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7"/>
            <p:cNvSpPr/>
            <p:nvPr/>
          </p:nvSpPr>
          <p:spPr>
            <a:xfrm>
              <a:off x="2226794" y="3062856"/>
              <a:ext cx="32109" cy="29241"/>
            </a:xfrm>
            <a:custGeom>
              <a:rect b="b" l="l" r="r" t="t"/>
              <a:pathLst>
                <a:path extrusionOk="0" h="1387" w="1523">
                  <a:moveTo>
                    <a:pt x="718" y="0"/>
                  </a:moveTo>
                  <a:cubicBezTo>
                    <a:pt x="646" y="0"/>
                    <a:pt x="578" y="15"/>
                    <a:pt x="517" y="46"/>
                  </a:cubicBezTo>
                  <a:cubicBezTo>
                    <a:pt x="426" y="76"/>
                    <a:pt x="395" y="137"/>
                    <a:pt x="395" y="137"/>
                  </a:cubicBezTo>
                  <a:cubicBezTo>
                    <a:pt x="458" y="124"/>
                    <a:pt x="526" y="117"/>
                    <a:pt x="595" y="117"/>
                  </a:cubicBezTo>
                  <a:cubicBezTo>
                    <a:pt x="693" y="117"/>
                    <a:pt x="793" y="132"/>
                    <a:pt x="882" y="167"/>
                  </a:cubicBezTo>
                  <a:cubicBezTo>
                    <a:pt x="1034" y="228"/>
                    <a:pt x="1155" y="350"/>
                    <a:pt x="1216" y="532"/>
                  </a:cubicBezTo>
                  <a:cubicBezTo>
                    <a:pt x="1277" y="745"/>
                    <a:pt x="1185" y="927"/>
                    <a:pt x="1034" y="1049"/>
                  </a:cubicBezTo>
                  <a:cubicBezTo>
                    <a:pt x="939" y="1144"/>
                    <a:pt x="820" y="1191"/>
                    <a:pt x="692" y="1191"/>
                  </a:cubicBezTo>
                  <a:cubicBezTo>
                    <a:pt x="616" y="1191"/>
                    <a:pt x="536" y="1174"/>
                    <a:pt x="456" y="1140"/>
                  </a:cubicBezTo>
                  <a:cubicBezTo>
                    <a:pt x="304" y="1079"/>
                    <a:pt x="213" y="927"/>
                    <a:pt x="182" y="745"/>
                  </a:cubicBezTo>
                  <a:cubicBezTo>
                    <a:pt x="152" y="593"/>
                    <a:pt x="152" y="410"/>
                    <a:pt x="243" y="258"/>
                  </a:cubicBezTo>
                  <a:cubicBezTo>
                    <a:pt x="213" y="258"/>
                    <a:pt x="182" y="289"/>
                    <a:pt x="122" y="350"/>
                  </a:cubicBezTo>
                  <a:cubicBezTo>
                    <a:pt x="30" y="502"/>
                    <a:pt x="0" y="623"/>
                    <a:pt x="30" y="775"/>
                  </a:cubicBezTo>
                  <a:cubicBezTo>
                    <a:pt x="61" y="988"/>
                    <a:pt x="182" y="1201"/>
                    <a:pt x="365" y="1322"/>
                  </a:cubicBezTo>
                  <a:cubicBezTo>
                    <a:pt x="469" y="1366"/>
                    <a:pt x="574" y="1386"/>
                    <a:pt x="675" y="1386"/>
                  </a:cubicBezTo>
                  <a:cubicBezTo>
                    <a:pt x="1137" y="1386"/>
                    <a:pt x="1523" y="970"/>
                    <a:pt x="1398" y="471"/>
                  </a:cubicBezTo>
                  <a:cubicBezTo>
                    <a:pt x="1307" y="258"/>
                    <a:pt x="1155" y="106"/>
                    <a:pt x="942" y="46"/>
                  </a:cubicBezTo>
                  <a:cubicBezTo>
                    <a:pt x="866" y="15"/>
                    <a:pt x="790" y="0"/>
                    <a:pt x="7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7"/>
            <p:cNvSpPr/>
            <p:nvPr/>
          </p:nvSpPr>
          <p:spPr>
            <a:xfrm>
              <a:off x="1837168" y="4258065"/>
              <a:ext cx="26943" cy="22727"/>
            </a:xfrm>
            <a:custGeom>
              <a:rect b="b" l="l" r="r" t="t"/>
              <a:pathLst>
                <a:path extrusionOk="0" h="1078" w="1278">
                  <a:moveTo>
                    <a:pt x="52" y="1"/>
                  </a:moveTo>
                  <a:cubicBezTo>
                    <a:pt x="42" y="1"/>
                    <a:pt x="34" y="4"/>
                    <a:pt x="31" y="11"/>
                  </a:cubicBezTo>
                  <a:cubicBezTo>
                    <a:pt x="0" y="41"/>
                    <a:pt x="244" y="315"/>
                    <a:pt x="578" y="619"/>
                  </a:cubicBezTo>
                  <a:cubicBezTo>
                    <a:pt x="862" y="875"/>
                    <a:pt x="1147" y="1078"/>
                    <a:pt x="1207" y="1078"/>
                  </a:cubicBezTo>
                  <a:cubicBezTo>
                    <a:pt x="1211" y="1078"/>
                    <a:pt x="1214" y="1077"/>
                    <a:pt x="1216" y="1075"/>
                  </a:cubicBezTo>
                  <a:cubicBezTo>
                    <a:pt x="1277" y="1014"/>
                    <a:pt x="1034" y="741"/>
                    <a:pt x="700" y="467"/>
                  </a:cubicBezTo>
                  <a:cubicBezTo>
                    <a:pt x="404" y="198"/>
                    <a:pt x="132" y="1"/>
                    <a:pt x="5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7"/>
            <p:cNvSpPr/>
            <p:nvPr/>
          </p:nvSpPr>
          <p:spPr>
            <a:xfrm>
              <a:off x="1951878" y="4106418"/>
              <a:ext cx="32066" cy="44231"/>
            </a:xfrm>
            <a:custGeom>
              <a:rect b="b" l="l" r="r" t="t"/>
              <a:pathLst>
                <a:path extrusionOk="0" h="2098" w="1521">
                  <a:moveTo>
                    <a:pt x="1490" y="0"/>
                  </a:moveTo>
                  <a:cubicBezTo>
                    <a:pt x="1484" y="16"/>
                    <a:pt x="1477" y="32"/>
                    <a:pt x="1471" y="48"/>
                  </a:cubicBezTo>
                  <a:lnTo>
                    <a:pt x="1471" y="48"/>
                  </a:lnTo>
                  <a:cubicBezTo>
                    <a:pt x="1487" y="32"/>
                    <a:pt x="1504" y="16"/>
                    <a:pt x="1520" y="0"/>
                  </a:cubicBezTo>
                  <a:close/>
                  <a:moveTo>
                    <a:pt x="1471" y="48"/>
                  </a:moveTo>
                  <a:lnTo>
                    <a:pt x="1471" y="48"/>
                  </a:lnTo>
                  <a:cubicBezTo>
                    <a:pt x="857" y="646"/>
                    <a:pt x="385" y="1357"/>
                    <a:pt x="0" y="2098"/>
                  </a:cubicBezTo>
                  <a:cubicBezTo>
                    <a:pt x="304" y="1824"/>
                    <a:pt x="578" y="1490"/>
                    <a:pt x="821" y="1095"/>
                  </a:cubicBezTo>
                  <a:cubicBezTo>
                    <a:pt x="1084" y="774"/>
                    <a:pt x="1318" y="425"/>
                    <a:pt x="1471" y="48"/>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7"/>
            <p:cNvSpPr/>
            <p:nvPr/>
          </p:nvSpPr>
          <p:spPr>
            <a:xfrm>
              <a:off x="1919200" y="3957112"/>
              <a:ext cx="9635" cy="41027"/>
            </a:xfrm>
            <a:custGeom>
              <a:rect b="b" l="l" r="r" t="t"/>
              <a:pathLst>
                <a:path extrusionOk="0" h="1946" w="457">
                  <a:moveTo>
                    <a:pt x="0" y="0"/>
                  </a:moveTo>
                  <a:lnTo>
                    <a:pt x="0" y="0"/>
                  </a:lnTo>
                  <a:cubicBezTo>
                    <a:pt x="31" y="669"/>
                    <a:pt x="182" y="1338"/>
                    <a:pt x="456" y="1945"/>
                  </a:cubicBezTo>
                  <a:cubicBezTo>
                    <a:pt x="456" y="1277"/>
                    <a:pt x="274" y="608"/>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7"/>
            <p:cNvSpPr/>
            <p:nvPr/>
          </p:nvSpPr>
          <p:spPr>
            <a:xfrm>
              <a:off x="2002497" y="3816766"/>
              <a:ext cx="37822" cy="32066"/>
            </a:xfrm>
            <a:custGeom>
              <a:rect b="b" l="l" r="r" t="t"/>
              <a:pathLst>
                <a:path extrusionOk="0" h="1521" w="1794">
                  <a:moveTo>
                    <a:pt x="1794" y="0"/>
                  </a:moveTo>
                  <a:lnTo>
                    <a:pt x="1794" y="0"/>
                  </a:lnTo>
                  <a:cubicBezTo>
                    <a:pt x="1460" y="183"/>
                    <a:pt x="1125" y="426"/>
                    <a:pt x="852" y="700"/>
                  </a:cubicBezTo>
                  <a:cubicBezTo>
                    <a:pt x="517" y="943"/>
                    <a:pt x="244" y="1216"/>
                    <a:pt x="1" y="1520"/>
                  </a:cubicBezTo>
                  <a:cubicBezTo>
                    <a:pt x="669" y="1125"/>
                    <a:pt x="1277" y="608"/>
                    <a:pt x="179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7"/>
            <p:cNvSpPr/>
            <p:nvPr/>
          </p:nvSpPr>
          <p:spPr>
            <a:xfrm>
              <a:off x="1976861" y="3664255"/>
              <a:ext cx="16044" cy="54477"/>
            </a:xfrm>
            <a:custGeom>
              <a:rect b="b" l="l" r="r" t="t"/>
              <a:pathLst>
                <a:path extrusionOk="0" h="2584" w="761">
                  <a:moveTo>
                    <a:pt x="1" y="0"/>
                  </a:moveTo>
                  <a:lnTo>
                    <a:pt x="1" y="0"/>
                  </a:lnTo>
                  <a:cubicBezTo>
                    <a:pt x="31" y="456"/>
                    <a:pt x="122" y="912"/>
                    <a:pt x="305" y="1307"/>
                  </a:cubicBezTo>
                  <a:cubicBezTo>
                    <a:pt x="396" y="1763"/>
                    <a:pt x="548" y="2189"/>
                    <a:pt x="761" y="2584"/>
                  </a:cubicBezTo>
                  <a:cubicBezTo>
                    <a:pt x="730" y="2128"/>
                    <a:pt x="639" y="1672"/>
                    <a:pt x="487" y="1277"/>
                  </a:cubicBezTo>
                  <a:cubicBezTo>
                    <a:pt x="396" y="821"/>
                    <a:pt x="214" y="395"/>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7"/>
            <p:cNvSpPr/>
            <p:nvPr/>
          </p:nvSpPr>
          <p:spPr>
            <a:xfrm>
              <a:off x="2055688" y="3524562"/>
              <a:ext cx="48089" cy="37190"/>
            </a:xfrm>
            <a:custGeom>
              <a:rect b="b" l="l" r="r" t="t"/>
              <a:pathLst>
                <a:path extrusionOk="0" h="1764" w="2281">
                  <a:moveTo>
                    <a:pt x="2280" y="0"/>
                  </a:moveTo>
                  <a:cubicBezTo>
                    <a:pt x="1429" y="486"/>
                    <a:pt x="669" y="1094"/>
                    <a:pt x="0" y="1763"/>
                  </a:cubicBezTo>
                  <a:cubicBezTo>
                    <a:pt x="426" y="1550"/>
                    <a:pt x="851" y="1277"/>
                    <a:pt x="1216" y="973"/>
                  </a:cubicBezTo>
                  <a:cubicBezTo>
                    <a:pt x="1611" y="699"/>
                    <a:pt x="1976" y="365"/>
                    <a:pt x="228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7"/>
            <p:cNvSpPr/>
            <p:nvPr/>
          </p:nvSpPr>
          <p:spPr>
            <a:xfrm>
              <a:off x="2037747" y="3337434"/>
              <a:ext cx="13472" cy="66663"/>
            </a:xfrm>
            <a:custGeom>
              <a:rect b="b" l="l" r="r" t="t"/>
              <a:pathLst>
                <a:path extrusionOk="0" h="3162" w="639">
                  <a:moveTo>
                    <a:pt x="122" y="1"/>
                  </a:moveTo>
                  <a:cubicBezTo>
                    <a:pt x="0" y="517"/>
                    <a:pt x="0" y="1064"/>
                    <a:pt x="122" y="1612"/>
                  </a:cubicBezTo>
                  <a:cubicBezTo>
                    <a:pt x="152" y="2159"/>
                    <a:pt x="304" y="2675"/>
                    <a:pt x="578" y="3162"/>
                  </a:cubicBezTo>
                  <a:cubicBezTo>
                    <a:pt x="639" y="3131"/>
                    <a:pt x="426" y="2463"/>
                    <a:pt x="304" y="1581"/>
                  </a:cubicBezTo>
                  <a:cubicBezTo>
                    <a:pt x="183" y="700"/>
                    <a:pt x="183" y="1"/>
                    <a:pt x="1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7"/>
            <p:cNvSpPr/>
            <p:nvPr/>
          </p:nvSpPr>
          <p:spPr>
            <a:xfrm>
              <a:off x="2130025" y="3209906"/>
              <a:ext cx="5777" cy="35271"/>
            </a:xfrm>
            <a:custGeom>
              <a:rect b="b" l="l" r="r" t="t"/>
              <a:pathLst>
                <a:path extrusionOk="0" h="1673" w="274">
                  <a:moveTo>
                    <a:pt x="122" y="1"/>
                  </a:moveTo>
                  <a:cubicBezTo>
                    <a:pt x="0" y="548"/>
                    <a:pt x="0" y="1125"/>
                    <a:pt x="122" y="1673"/>
                  </a:cubicBezTo>
                  <a:cubicBezTo>
                    <a:pt x="274" y="1125"/>
                    <a:pt x="274" y="548"/>
                    <a:pt x="1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7"/>
            <p:cNvSpPr/>
            <p:nvPr/>
          </p:nvSpPr>
          <p:spPr>
            <a:xfrm>
              <a:off x="2307518" y="3273364"/>
              <a:ext cx="22453" cy="45517"/>
            </a:xfrm>
            <a:custGeom>
              <a:rect b="b" l="l" r="r" t="t"/>
              <a:pathLst>
                <a:path extrusionOk="0" h="2159" w="1065">
                  <a:moveTo>
                    <a:pt x="183" y="0"/>
                  </a:moveTo>
                  <a:cubicBezTo>
                    <a:pt x="1" y="821"/>
                    <a:pt x="335" y="1672"/>
                    <a:pt x="1004" y="2158"/>
                  </a:cubicBezTo>
                  <a:cubicBezTo>
                    <a:pt x="1065" y="2128"/>
                    <a:pt x="700" y="1763"/>
                    <a:pt x="457" y="1155"/>
                  </a:cubicBezTo>
                  <a:cubicBezTo>
                    <a:pt x="244" y="547"/>
                    <a:pt x="244" y="0"/>
                    <a:pt x="18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7"/>
            <p:cNvSpPr/>
            <p:nvPr/>
          </p:nvSpPr>
          <p:spPr>
            <a:xfrm>
              <a:off x="2402369" y="3178514"/>
              <a:ext cx="10267" cy="37822"/>
            </a:xfrm>
            <a:custGeom>
              <a:rect b="b" l="l" r="r" t="t"/>
              <a:pathLst>
                <a:path extrusionOk="0" h="1794" w="487">
                  <a:moveTo>
                    <a:pt x="487" y="0"/>
                  </a:moveTo>
                  <a:cubicBezTo>
                    <a:pt x="304" y="244"/>
                    <a:pt x="213" y="548"/>
                    <a:pt x="152" y="882"/>
                  </a:cubicBezTo>
                  <a:cubicBezTo>
                    <a:pt x="61" y="1156"/>
                    <a:pt x="0" y="1490"/>
                    <a:pt x="31" y="1794"/>
                  </a:cubicBezTo>
                  <a:cubicBezTo>
                    <a:pt x="304" y="1216"/>
                    <a:pt x="456" y="608"/>
                    <a:pt x="48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7"/>
            <p:cNvSpPr/>
            <p:nvPr/>
          </p:nvSpPr>
          <p:spPr>
            <a:xfrm>
              <a:off x="2307518" y="3461104"/>
              <a:ext cx="19248" cy="69888"/>
            </a:xfrm>
            <a:custGeom>
              <a:rect b="b" l="l" r="r" t="t"/>
              <a:pathLst>
                <a:path extrusionOk="0" h="3315" w="913">
                  <a:moveTo>
                    <a:pt x="1" y="1"/>
                  </a:moveTo>
                  <a:lnTo>
                    <a:pt x="1" y="1"/>
                  </a:lnTo>
                  <a:cubicBezTo>
                    <a:pt x="153" y="1126"/>
                    <a:pt x="457" y="2250"/>
                    <a:pt x="913" y="3314"/>
                  </a:cubicBezTo>
                  <a:cubicBezTo>
                    <a:pt x="852" y="2737"/>
                    <a:pt x="730" y="2189"/>
                    <a:pt x="548" y="1642"/>
                  </a:cubicBezTo>
                  <a:cubicBezTo>
                    <a:pt x="426" y="1065"/>
                    <a:pt x="244" y="518"/>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7"/>
            <p:cNvSpPr/>
            <p:nvPr/>
          </p:nvSpPr>
          <p:spPr>
            <a:xfrm>
              <a:off x="2383795" y="3404729"/>
              <a:ext cx="35903" cy="28208"/>
            </a:xfrm>
            <a:custGeom>
              <a:rect b="b" l="l" r="r" t="t"/>
              <a:pathLst>
                <a:path extrusionOk="0" h="1338" w="1703">
                  <a:moveTo>
                    <a:pt x="1672" y="0"/>
                  </a:moveTo>
                  <a:lnTo>
                    <a:pt x="1672" y="0"/>
                  </a:lnTo>
                  <a:cubicBezTo>
                    <a:pt x="1337" y="122"/>
                    <a:pt x="1033" y="334"/>
                    <a:pt x="790" y="578"/>
                  </a:cubicBezTo>
                  <a:cubicBezTo>
                    <a:pt x="334" y="973"/>
                    <a:pt x="0" y="1307"/>
                    <a:pt x="30" y="1338"/>
                  </a:cubicBezTo>
                  <a:cubicBezTo>
                    <a:pt x="365" y="1186"/>
                    <a:pt x="669" y="1003"/>
                    <a:pt x="912" y="760"/>
                  </a:cubicBezTo>
                  <a:cubicBezTo>
                    <a:pt x="1368" y="365"/>
                    <a:pt x="1702" y="31"/>
                    <a:pt x="16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7"/>
            <p:cNvSpPr/>
            <p:nvPr/>
          </p:nvSpPr>
          <p:spPr>
            <a:xfrm>
              <a:off x="2256267" y="3715507"/>
              <a:ext cx="44864" cy="37843"/>
            </a:xfrm>
            <a:custGeom>
              <a:rect b="b" l="l" r="r" t="t"/>
              <a:pathLst>
                <a:path extrusionOk="0" h="1795" w="2128">
                  <a:moveTo>
                    <a:pt x="0" y="1"/>
                  </a:moveTo>
                  <a:cubicBezTo>
                    <a:pt x="274" y="366"/>
                    <a:pt x="608" y="700"/>
                    <a:pt x="1003" y="974"/>
                  </a:cubicBezTo>
                  <a:cubicBezTo>
                    <a:pt x="1338" y="1308"/>
                    <a:pt x="1733" y="1582"/>
                    <a:pt x="2128" y="1794"/>
                  </a:cubicBezTo>
                  <a:cubicBezTo>
                    <a:pt x="1490" y="1095"/>
                    <a:pt x="791" y="487"/>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7"/>
            <p:cNvSpPr/>
            <p:nvPr/>
          </p:nvSpPr>
          <p:spPr>
            <a:xfrm>
              <a:off x="2352382" y="3651437"/>
              <a:ext cx="41027" cy="25678"/>
            </a:xfrm>
            <a:custGeom>
              <a:rect b="b" l="l" r="r" t="t"/>
              <a:pathLst>
                <a:path extrusionOk="0" h="1218" w="1946">
                  <a:moveTo>
                    <a:pt x="1946" y="0"/>
                  </a:moveTo>
                  <a:cubicBezTo>
                    <a:pt x="1125" y="0"/>
                    <a:pt x="335" y="487"/>
                    <a:pt x="1" y="1216"/>
                  </a:cubicBezTo>
                  <a:cubicBezTo>
                    <a:pt x="2" y="1217"/>
                    <a:pt x="3" y="1218"/>
                    <a:pt x="5" y="1218"/>
                  </a:cubicBezTo>
                  <a:cubicBezTo>
                    <a:pt x="56" y="1218"/>
                    <a:pt x="384" y="838"/>
                    <a:pt x="882" y="487"/>
                  </a:cubicBezTo>
                  <a:cubicBezTo>
                    <a:pt x="1429" y="152"/>
                    <a:pt x="1946" y="61"/>
                    <a:pt x="194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7"/>
            <p:cNvSpPr/>
            <p:nvPr/>
          </p:nvSpPr>
          <p:spPr>
            <a:xfrm>
              <a:off x="2363914" y="3852016"/>
              <a:ext cx="12207" cy="69867"/>
            </a:xfrm>
            <a:custGeom>
              <a:rect b="b" l="l" r="r" t="t"/>
              <a:pathLst>
                <a:path extrusionOk="0" h="3314" w="579">
                  <a:moveTo>
                    <a:pt x="578" y="0"/>
                  </a:moveTo>
                  <a:lnTo>
                    <a:pt x="578" y="0"/>
                  </a:lnTo>
                  <a:cubicBezTo>
                    <a:pt x="396" y="517"/>
                    <a:pt x="274" y="1064"/>
                    <a:pt x="214" y="1642"/>
                  </a:cubicBezTo>
                  <a:cubicBezTo>
                    <a:pt x="62" y="2189"/>
                    <a:pt x="1" y="2736"/>
                    <a:pt x="1" y="3313"/>
                  </a:cubicBezTo>
                  <a:cubicBezTo>
                    <a:pt x="305" y="2219"/>
                    <a:pt x="517" y="1125"/>
                    <a:pt x="57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7"/>
            <p:cNvSpPr/>
            <p:nvPr/>
          </p:nvSpPr>
          <p:spPr>
            <a:xfrm>
              <a:off x="2260757" y="3896858"/>
              <a:ext cx="6409" cy="60275"/>
            </a:xfrm>
            <a:custGeom>
              <a:rect b="b" l="l" r="r" t="t"/>
              <a:pathLst>
                <a:path extrusionOk="0" h="2859" w="304">
                  <a:moveTo>
                    <a:pt x="91" y="1"/>
                  </a:moveTo>
                  <a:cubicBezTo>
                    <a:pt x="0" y="457"/>
                    <a:pt x="0" y="943"/>
                    <a:pt x="61" y="1430"/>
                  </a:cubicBezTo>
                  <a:cubicBezTo>
                    <a:pt x="61" y="1916"/>
                    <a:pt x="122" y="2402"/>
                    <a:pt x="243" y="2858"/>
                  </a:cubicBezTo>
                  <a:cubicBezTo>
                    <a:pt x="304" y="2372"/>
                    <a:pt x="304" y="1885"/>
                    <a:pt x="274" y="1430"/>
                  </a:cubicBezTo>
                  <a:cubicBezTo>
                    <a:pt x="274" y="943"/>
                    <a:pt x="213" y="457"/>
                    <a:pt x="9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7"/>
            <p:cNvSpPr/>
            <p:nvPr/>
          </p:nvSpPr>
          <p:spPr>
            <a:xfrm>
              <a:off x="2249858" y="4067331"/>
              <a:ext cx="48068" cy="16044"/>
            </a:xfrm>
            <a:custGeom>
              <a:rect b="b" l="l" r="r" t="t"/>
              <a:pathLst>
                <a:path extrusionOk="0" h="761" w="2280">
                  <a:moveTo>
                    <a:pt x="2280" y="0"/>
                  </a:moveTo>
                  <a:lnTo>
                    <a:pt x="2280" y="0"/>
                  </a:lnTo>
                  <a:cubicBezTo>
                    <a:pt x="1885" y="31"/>
                    <a:pt x="1459" y="152"/>
                    <a:pt x="1095" y="304"/>
                  </a:cubicBezTo>
                  <a:cubicBezTo>
                    <a:pt x="699" y="395"/>
                    <a:pt x="335" y="547"/>
                    <a:pt x="0" y="760"/>
                  </a:cubicBezTo>
                  <a:cubicBezTo>
                    <a:pt x="791" y="638"/>
                    <a:pt x="1550" y="395"/>
                    <a:pt x="228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7"/>
            <p:cNvSpPr/>
            <p:nvPr/>
          </p:nvSpPr>
          <p:spPr>
            <a:xfrm>
              <a:off x="2340217" y="4182674"/>
              <a:ext cx="19227" cy="41027"/>
            </a:xfrm>
            <a:custGeom>
              <a:rect b="b" l="l" r="r" t="t"/>
              <a:pathLst>
                <a:path extrusionOk="0" h="1946" w="912">
                  <a:moveTo>
                    <a:pt x="882" y="0"/>
                  </a:moveTo>
                  <a:lnTo>
                    <a:pt x="882" y="0"/>
                  </a:lnTo>
                  <a:cubicBezTo>
                    <a:pt x="274" y="456"/>
                    <a:pt x="0" y="1216"/>
                    <a:pt x="122" y="1946"/>
                  </a:cubicBezTo>
                  <a:cubicBezTo>
                    <a:pt x="182" y="1946"/>
                    <a:pt x="213" y="1490"/>
                    <a:pt x="426" y="943"/>
                  </a:cubicBezTo>
                  <a:cubicBezTo>
                    <a:pt x="608" y="395"/>
                    <a:pt x="912" y="31"/>
                    <a:pt x="88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7"/>
            <p:cNvSpPr/>
            <p:nvPr/>
          </p:nvSpPr>
          <p:spPr>
            <a:xfrm>
              <a:off x="2253062" y="4272380"/>
              <a:ext cx="32066" cy="66663"/>
            </a:xfrm>
            <a:custGeom>
              <a:rect b="b" l="l" r="r" t="t"/>
              <a:pathLst>
                <a:path extrusionOk="0" h="3162" w="1521">
                  <a:moveTo>
                    <a:pt x="0" y="1"/>
                  </a:moveTo>
                  <a:lnTo>
                    <a:pt x="0" y="1"/>
                  </a:lnTo>
                  <a:cubicBezTo>
                    <a:pt x="152" y="548"/>
                    <a:pt x="395" y="1095"/>
                    <a:pt x="669" y="1612"/>
                  </a:cubicBezTo>
                  <a:cubicBezTo>
                    <a:pt x="877" y="2147"/>
                    <a:pt x="1172" y="2624"/>
                    <a:pt x="1498" y="3099"/>
                  </a:cubicBezTo>
                  <a:lnTo>
                    <a:pt x="1498" y="3099"/>
                  </a:lnTo>
                  <a:cubicBezTo>
                    <a:pt x="1107" y="1998"/>
                    <a:pt x="627" y="955"/>
                    <a:pt x="0" y="1"/>
                  </a:cubicBezTo>
                  <a:close/>
                  <a:moveTo>
                    <a:pt x="1498" y="3099"/>
                  </a:moveTo>
                  <a:lnTo>
                    <a:pt x="1498" y="3099"/>
                  </a:lnTo>
                  <a:cubicBezTo>
                    <a:pt x="1505" y="3120"/>
                    <a:pt x="1513" y="3141"/>
                    <a:pt x="1520" y="3162"/>
                  </a:cubicBezTo>
                  <a:lnTo>
                    <a:pt x="1520" y="3131"/>
                  </a:lnTo>
                  <a:cubicBezTo>
                    <a:pt x="1513" y="3121"/>
                    <a:pt x="1505" y="3110"/>
                    <a:pt x="1498" y="3099"/>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7"/>
            <p:cNvSpPr/>
            <p:nvPr/>
          </p:nvSpPr>
          <p:spPr>
            <a:xfrm>
              <a:off x="2486319" y="2430676"/>
              <a:ext cx="629292" cy="653663"/>
            </a:xfrm>
            <a:custGeom>
              <a:rect b="b" l="l" r="r" t="t"/>
              <a:pathLst>
                <a:path extrusionOk="0" h="31005" w="29849">
                  <a:moveTo>
                    <a:pt x="27356" y="1"/>
                  </a:moveTo>
                  <a:lnTo>
                    <a:pt x="0" y="2402"/>
                  </a:lnTo>
                  <a:lnTo>
                    <a:pt x="2493" y="31004"/>
                  </a:lnTo>
                  <a:lnTo>
                    <a:pt x="29849" y="28603"/>
                  </a:lnTo>
                  <a:lnTo>
                    <a:pt x="27356"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7"/>
            <p:cNvSpPr/>
            <p:nvPr/>
          </p:nvSpPr>
          <p:spPr>
            <a:xfrm>
              <a:off x="2311377" y="2454394"/>
              <a:ext cx="530604" cy="645314"/>
            </a:xfrm>
            <a:custGeom>
              <a:rect b="b" l="l" r="r" t="t"/>
              <a:pathLst>
                <a:path extrusionOk="0" h="30609" w="25168">
                  <a:moveTo>
                    <a:pt x="22645" y="0"/>
                  </a:moveTo>
                  <a:lnTo>
                    <a:pt x="0" y="2007"/>
                  </a:lnTo>
                  <a:lnTo>
                    <a:pt x="2493" y="30609"/>
                  </a:lnTo>
                  <a:lnTo>
                    <a:pt x="25168" y="28603"/>
                  </a:lnTo>
                  <a:lnTo>
                    <a:pt x="22645" y="0"/>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7"/>
            <p:cNvSpPr/>
            <p:nvPr/>
          </p:nvSpPr>
          <p:spPr>
            <a:xfrm>
              <a:off x="2499770" y="2493481"/>
              <a:ext cx="130100" cy="588940"/>
            </a:xfrm>
            <a:custGeom>
              <a:rect b="b" l="l" r="r" t="t"/>
              <a:pathLst>
                <a:path extrusionOk="0" h="27935" w="6171">
                  <a:moveTo>
                    <a:pt x="3192" y="1"/>
                  </a:moveTo>
                  <a:lnTo>
                    <a:pt x="1" y="274"/>
                  </a:lnTo>
                  <a:lnTo>
                    <a:pt x="2615" y="27934"/>
                  </a:lnTo>
                  <a:lnTo>
                    <a:pt x="6171" y="27630"/>
                  </a:lnTo>
                  <a:lnTo>
                    <a:pt x="319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7"/>
            <p:cNvSpPr/>
            <p:nvPr/>
          </p:nvSpPr>
          <p:spPr>
            <a:xfrm>
              <a:off x="2322276" y="2642787"/>
              <a:ext cx="120486" cy="185231"/>
            </a:xfrm>
            <a:custGeom>
              <a:rect b="b" l="l" r="r" t="t"/>
              <a:pathLst>
                <a:path extrusionOk="0" h="8786" w="5715">
                  <a:moveTo>
                    <a:pt x="1033" y="8755"/>
                  </a:moveTo>
                  <a:cubicBezTo>
                    <a:pt x="1022" y="8758"/>
                    <a:pt x="1011" y="8762"/>
                    <a:pt x="1001" y="8765"/>
                  </a:cubicBezTo>
                  <a:lnTo>
                    <a:pt x="1001" y="8765"/>
                  </a:lnTo>
                  <a:cubicBezTo>
                    <a:pt x="1018" y="8763"/>
                    <a:pt x="1037" y="8762"/>
                    <a:pt x="1058" y="8760"/>
                  </a:cubicBezTo>
                  <a:lnTo>
                    <a:pt x="1058" y="8760"/>
                  </a:lnTo>
                  <a:cubicBezTo>
                    <a:pt x="1050" y="8759"/>
                    <a:pt x="1042" y="8757"/>
                    <a:pt x="1033" y="8755"/>
                  </a:cubicBezTo>
                  <a:close/>
                  <a:moveTo>
                    <a:pt x="1398" y="1"/>
                  </a:moveTo>
                  <a:cubicBezTo>
                    <a:pt x="1125" y="1"/>
                    <a:pt x="851" y="31"/>
                    <a:pt x="578" y="92"/>
                  </a:cubicBezTo>
                  <a:cubicBezTo>
                    <a:pt x="426" y="122"/>
                    <a:pt x="304" y="153"/>
                    <a:pt x="152" y="214"/>
                  </a:cubicBezTo>
                  <a:cubicBezTo>
                    <a:pt x="61" y="244"/>
                    <a:pt x="0" y="244"/>
                    <a:pt x="0" y="274"/>
                  </a:cubicBezTo>
                  <a:cubicBezTo>
                    <a:pt x="4" y="278"/>
                    <a:pt x="11" y="280"/>
                    <a:pt x="21" y="280"/>
                  </a:cubicBezTo>
                  <a:cubicBezTo>
                    <a:pt x="84" y="280"/>
                    <a:pt x="267" y="205"/>
                    <a:pt x="608" y="153"/>
                  </a:cubicBezTo>
                  <a:cubicBezTo>
                    <a:pt x="812" y="117"/>
                    <a:pt x="1020" y="100"/>
                    <a:pt x="1230" y="100"/>
                  </a:cubicBezTo>
                  <a:cubicBezTo>
                    <a:pt x="1552" y="100"/>
                    <a:pt x="1876" y="140"/>
                    <a:pt x="2189" y="214"/>
                  </a:cubicBezTo>
                  <a:cubicBezTo>
                    <a:pt x="2979" y="396"/>
                    <a:pt x="3678" y="791"/>
                    <a:pt x="4255" y="1338"/>
                  </a:cubicBezTo>
                  <a:cubicBezTo>
                    <a:pt x="4924" y="2037"/>
                    <a:pt x="5350" y="2949"/>
                    <a:pt x="5410" y="3922"/>
                  </a:cubicBezTo>
                  <a:cubicBezTo>
                    <a:pt x="5502" y="4894"/>
                    <a:pt x="5289" y="5867"/>
                    <a:pt x="4742" y="6657"/>
                  </a:cubicBezTo>
                  <a:cubicBezTo>
                    <a:pt x="4316" y="7326"/>
                    <a:pt x="3708" y="7873"/>
                    <a:pt x="2979" y="8238"/>
                  </a:cubicBezTo>
                  <a:cubicBezTo>
                    <a:pt x="2523" y="8451"/>
                    <a:pt x="2006" y="8633"/>
                    <a:pt x="1459" y="8694"/>
                  </a:cubicBezTo>
                  <a:cubicBezTo>
                    <a:pt x="1291" y="8736"/>
                    <a:pt x="1156" y="8752"/>
                    <a:pt x="1058" y="8760"/>
                  </a:cubicBezTo>
                  <a:lnTo>
                    <a:pt x="1058" y="8760"/>
                  </a:lnTo>
                  <a:cubicBezTo>
                    <a:pt x="1112" y="8772"/>
                    <a:pt x="1172" y="8777"/>
                    <a:pt x="1235" y="8777"/>
                  </a:cubicBezTo>
                  <a:cubicBezTo>
                    <a:pt x="1307" y="8777"/>
                    <a:pt x="1383" y="8770"/>
                    <a:pt x="1459" y="8755"/>
                  </a:cubicBezTo>
                  <a:cubicBezTo>
                    <a:pt x="2006" y="8724"/>
                    <a:pt x="2553" y="8572"/>
                    <a:pt x="3040" y="8329"/>
                  </a:cubicBezTo>
                  <a:cubicBezTo>
                    <a:pt x="3799" y="7964"/>
                    <a:pt x="4438" y="7417"/>
                    <a:pt x="4894" y="6749"/>
                  </a:cubicBezTo>
                  <a:cubicBezTo>
                    <a:pt x="5471" y="5898"/>
                    <a:pt x="5714" y="4894"/>
                    <a:pt x="5623" y="3891"/>
                  </a:cubicBezTo>
                  <a:cubicBezTo>
                    <a:pt x="5471" y="1976"/>
                    <a:pt x="4073" y="426"/>
                    <a:pt x="2219" y="92"/>
                  </a:cubicBezTo>
                  <a:cubicBezTo>
                    <a:pt x="1945" y="31"/>
                    <a:pt x="1672" y="1"/>
                    <a:pt x="1398" y="1"/>
                  </a:cubicBezTo>
                  <a:close/>
                  <a:moveTo>
                    <a:pt x="1001" y="8765"/>
                  </a:moveTo>
                  <a:cubicBezTo>
                    <a:pt x="923" y="8770"/>
                    <a:pt x="881" y="8772"/>
                    <a:pt x="881" y="8785"/>
                  </a:cubicBezTo>
                  <a:cubicBezTo>
                    <a:pt x="881" y="8785"/>
                    <a:pt x="928" y="8785"/>
                    <a:pt x="1001" y="8765"/>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7"/>
            <p:cNvSpPr/>
            <p:nvPr/>
          </p:nvSpPr>
          <p:spPr>
            <a:xfrm>
              <a:off x="2661262" y="2623560"/>
              <a:ext cx="178168" cy="173509"/>
            </a:xfrm>
            <a:custGeom>
              <a:rect b="b" l="l" r="r" t="t"/>
              <a:pathLst>
                <a:path extrusionOk="0" h="8230" w="8451">
                  <a:moveTo>
                    <a:pt x="4432" y="1"/>
                  </a:moveTo>
                  <a:cubicBezTo>
                    <a:pt x="3942" y="1"/>
                    <a:pt x="3455" y="82"/>
                    <a:pt x="3010" y="244"/>
                  </a:cubicBezTo>
                  <a:cubicBezTo>
                    <a:pt x="2614" y="366"/>
                    <a:pt x="2280" y="548"/>
                    <a:pt x="1946" y="791"/>
                  </a:cubicBezTo>
                  <a:cubicBezTo>
                    <a:pt x="1611" y="1034"/>
                    <a:pt x="1307" y="1338"/>
                    <a:pt x="1064" y="1673"/>
                  </a:cubicBezTo>
                  <a:cubicBezTo>
                    <a:pt x="0" y="3132"/>
                    <a:pt x="0" y="5107"/>
                    <a:pt x="1064" y="6566"/>
                  </a:cubicBezTo>
                  <a:cubicBezTo>
                    <a:pt x="1307" y="6901"/>
                    <a:pt x="1611" y="7205"/>
                    <a:pt x="1946" y="7448"/>
                  </a:cubicBezTo>
                  <a:cubicBezTo>
                    <a:pt x="2280" y="7661"/>
                    <a:pt x="2614" y="7873"/>
                    <a:pt x="3010" y="7995"/>
                  </a:cubicBezTo>
                  <a:cubicBezTo>
                    <a:pt x="3433" y="8149"/>
                    <a:pt x="3893" y="8230"/>
                    <a:pt x="4359" y="8230"/>
                  </a:cubicBezTo>
                  <a:cubicBezTo>
                    <a:pt x="4628" y="8230"/>
                    <a:pt x="4900" y="8203"/>
                    <a:pt x="5168" y="8147"/>
                  </a:cubicBezTo>
                  <a:cubicBezTo>
                    <a:pt x="6718" y="7873"/>
                    <a:pt x="7964" y="6658"/>
                    <a:pt x="8359" y="5107"/>
                  </a:cubicBezTo>
                  <a:cubicBezTo>
                    <a:pt x="8420" y="4803"/>
                    <a:pt x="8450" y="4469"/>
                    <a:pt x="8450" y="4135"/>
                  </a:cubicBezTo>
                  <a:lnTo>
                    <a:pt x="8450" y="4135"/>
                  </a:lnTo>
                  <a:cubicBezTo>
                    <a:pt x="8390" y="4439"/>
                    <a:pt x="8359" y="4773"/>
                    <a:pt x="8268" y="5107"/>
                  </a:cubicBezTo>
                  <a:cubicBezTo>
                    <a:pt x="8025" y="5958"/>
                    <a:pt x="7508" y="6749"/>
                    <a:pt x="6809" y="7265"/>
                  </a:cubicBezTo>
                  <a:cubicBezTo>
                    <a:pt x="6094" y="7802"/>
                    <a:pt x="5249" y="8079"/>
                    <a:pt x="4401" y="8079"/>
                  </a:cubicBezTo>
                  <a:cubicBezTo>
                    <a:pt x="3952" y="8079"/>
                    <a:pt x="3502" y="8001"/>
                    <a:pt x="3070" y="7843"/>
                  </a:cubicBezTo>
                  <a:cubicBezTo>
                    <a:pt x="2706" y="7691"/>
                    <a:pt x="2371" y="7509"/>
                    <a:pt x="2067" y="7296"/>
                  </a:cubicBezTo>
                  <a:cubicBezTo>
                    <a:pt x="1733" y="7053"/>
                    <a:pt x="1459" y="6779"/>
                    <a:pt x="1247" y="6445"/>
                  </a:cubicBezTo>
                  <a:cubicBezTo>
                    <a:pt x="213" y="5077"/>
                    <a:pt x="213" y="3192"/>
                    <a:pt x="1247" y="1794"/>
                  </a:cubicBezTo>
                  <a:cubicBezTo>
                    <a:pt x="1459" y="1460"/>
                    <a:pt x="1733" y="1186"/>
                    <a:pt x="2067" y="974"/>
                  </a:cubicBezTo>
                  <a:cubicBezTo>
                    <a:pt x="2371" y="730"/>
                    <a:pt x="2706" y="548"/>
                    <a:pt x="3070" y="426"/>
                  </a:cubicBezTo>
                  <a:cubicBezTo>
                    <a:pt x="3515" y="264"/>
                    <a:pt x="3980" y="182"/>
                    <a:pt x="4443" y="182"/>
                  </a:cubicBezTo>
                  <a:cubicBezTo>
                    <a:pt x="5276" y="182"/>
                    <a:pt x="6106" y="446"/>
                    <a:pt x="6809" y="974"/>
                  </a:cubicBezTo>
                  <a:cubicBezTo>
                    <a:pt x="7508" y="1521"/>
                    <a:pt x="8025" y="2281"/>
                    <a:pt x="8268" y="3162"/>
                  </a:cubicBezTo>
                  <a:cubicBezTo>
                    <a:pt x="8359" y="3466"/>
                    <a:pt x="8390" y="3800"/>
                    <a:pt x="8450" y="4135"/>
                  </a:cubicBezTo>
                  <a:cubicBezTo>
                    <a:pt x="8450" y="3770"/>
                    <a:pt x="8420" y="3436"/>
                    <a:pt x="8359" y="3101"/>
                  </a:cubicBezTo>
                  <a:cubicBezTo>
                    <a:pt x="7964" y="1551"/>
                    <a:pt x="6718" y="366"/>
                    <a:pt x="5168" y="62"/>
                  </a:cubicBezTo>
                  <a:cubicBezTo>
                    <a:pt x="4924" y="21"/>
                    <a:pt x="4678" y="1"/>
                    <a:pt x="443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7"/>
            <p:cNvSpPr/>
            <p:nvPr/>
          </p:nvSpPr>
          <p:spPr>
            <a:xfrm>
              <a:off x="2990001" y="2617150"/>
              <a:ext cx="98708" cy="171127"/>
            </a:xfrm>
            <a:custGeom>
              <a:rect b="b" l="l" r="r" t="t"/>
              <a:pathLst>
                <a:path extrusionOk="0" h="8117" w="4682">
                  <a:moveTo>
                    <a:pt x="4165" y="1"/>
                  </a:moveTo>
                  <a:cubicBezTo>
                    <a:pt x="3709" y="62"/>
                    <a:pt x="3253" y="183"/>
                    <a:pt x="2858" y="396"/>
                  </a:cubicBezTo>
                  <a:cubicBezTo>
                    <a:pt x="2219" y="670"/>
                    <a:pt x="1672" y="1126"/>
                    <a:pt x="1277" y="1703"/>
                  </a:cubicBezTo>
                  <a:cubicBezTo>
                    <a:pt x="791" y="2372"/>
                    <a:pt x="547" y="3192"/>
                    <a:pt x="517" y="4044"/>
                  </a:cubicBezTo>
                  <a:cubicBezTo>
                    <a:pt x="547" y="4499"/>
                    <a:pt x="608" y="4925"/>
                    <a:pt x="730" y="5351"/>
                  </a:cubicBezTo>
                  <a:cubicBezTo>
                    <a:pt x="882" y="5715"/>
                    <a:pt x="1064" y="6080"/>
                    <a:pt x="1277" y="6414"/>
                  </a:cubicBezTo>
                  <a:cubicBezTo>
                    <a:pt x="1672" y="6992"/>
                    <a:pt x="2219" y="7448"/>
                    <a:pt x="2858" y="7721"/>
                  </a:cubicBezTo>
                  <a:cubicBezTo>
                    <a:pt x="3253" y="7934"/>
                    <a:pt x="3709" y="8056"/>
                    <a:pt x="4165" y="8117"/>
                  </a:cubicBezTo>
                  <a:lnTo>
                    <a:pt x="4681" y="8117"/>
                  </a:lnTo>
                  <a:cubicBezTo>
                    <a:pt x="4073" y="8056"/>
                    <a:pt x="3465" y="7873"/>
                    <a:pt x="2918" y="7630"/>
                  </a:cubicBezTo>
                  <a:cubicBezTo>
                    <a:pt x="0" y="6141"/>
                    <a:pt x="0" y="2007"/>
                    <a:pt x="2918" y="518"/>
                  </a:cubicBezTo>
                  <a:cubicBezTo>
                    <a:pt x="3465" y="275"/>
                    <a:pt x="4073" y="92"/>
                    <a:pt x="4681" y="31"/>
                  </a:cubicBezTo>
                  <a:cubicBezTo>
                    <a:pt x="4681" y="31"/>
                    <a:pt x="4620" y="31"/>
                    <a:pt x="456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7"/>
            <p:cNvSpPr/>
            <p:nvPr/>
          </p:nvSpPr>
          <p:spPr>
            <a:xfrm>
              <a:off x="2863106" y="2857006"/>
              <a:ext cx="178168" cy="173657"/>
            </a:xfrm>
            <a:custGeom>
              <a:rect b="b" l="l" r="r" t="t"/>
              <a:pathLst>
                <a:path extrusionOk="0" h="8237" w="8451">
                  <a:moveTo>
                    <a:pt x="4358" y="0"/>
                  </a:moveTo>
                  <a:cubicBezTo>
                    <a:pt x="3890" y="0"/>
                    <a:pt x="3422" y="81"/>
                    <a:pt x="2980" y="235"/>
                  </a:cubicBezTo>
                  <a:cubicBezTo>
                    <a:pt x="2220" y="539"/>
                    <a:pt x="1551" y="1025"/>
                    <a:pt x="1065" y="1664"/>
                  </a:cubicBezTo>
                  <a:cubicBezTo>
                    <a:pt x="1" y="3123"/>
                    <a:pt x="1" y="5098"/>
                    <a:pt x="1065" y="6557"/>
                  </a:cubicBezTo>
                  <a:cubicBezTo>
                    <a:pt x="1308" y="6892"/>
                    <a:pt x="1612" y="7196"/>
                    <a:pt x="1946" y="7439"/>
                  </a:cubicBezTo>
                  <a:cubicBezTo>
                    <a:pt x="2250" y="7682"/>
                    <a:pt x="2615" y="7864"/>
                    <a:pt x="2980" y="7986"/>
                  </a:cubicBezTo>
                  <a:cubicBezTo>
                    <a:pt x="3427" y="8161"/>
                    <a:pt x="3898" y="8236"/>
                    <a:pt x="4371" y="8236"/>
                  </a:cubicBezTo>
                  <a:cubicBezTo>
                    <a:pt x="4638" y="8236"/>
                    <a:pt x="4905" y="8212"/>
                    <a:pt x="5168" y="8168"/>
                  </a:cubicBezTo>
                  <a:cubicBezTo>
                    <a:pt x="6718" y="7864"/>
                    <a:pt x="7965" y="6679"/>
                    <a:pt x="8329" y="5129"/>
                  </a:cubicBezTo>
                  <a:cubicBezTo>
                    <a:pt x="8421" y="4794"/>
                    <a:pt x="8451" y="4460"/>
                    <a:pt x="8421" y="4126"/>
                  </a:cubicBezTo>
                  <a:lnTo>
                    <a:pt x="8421" y="4126"/>
                  </a:lnTo>
                  <a:cubicBezTo>
                    <a:pt x="8390" y="4460"/>
                    <a:pt x="8329" y="4794"/>
                    <a:pt x="8269" y="5098"/>
                  </a:cubicBezTo>
                  <a:cubicBezTo>
                    <a:pt x="7785" y="6912"/>
                    <a:pt x="6166" y="8072"/>
                    <a:pt x="4407" y="8072"/>
                  </a:cubicBezTo>
                  <a:cubicBezTo>
                    <a:pt x="3955" y="8072"/>
                    <a:pt x="3494" y="7995"/>
                    <a:pt x="3041" y="7834"/>
                  </a:cubicBezTo>
                  <a:cubicBezTo>
                    <a:pt x="2706" y="7712"/>
                    <a:pt x="2341" y="7530"/>
                    <a:pt x="2068" y="7287"/>
                  </a:cubicBezTo>
                  <a:cubicBezTo>
                    <a:pt x="1734" y="7074"/>
                    <a:pt x="1460" y="6770"/>
                    <a:pt x="1217" y="6466"/>
                  </a:cubicBezTo>
                  <a:cubicBezTo>
                    <a:pt x="214" y="5068"/>
                    <a:pt x="214" y="3183"/>
                    <a:pt x="1217" y="1816"/>
                  </a:cubicBezTo>
                  <a:cubicBezTo>
                    <a:pt x="1460" y="1481"/>
                    <a:pt x="1734" y="1208"/>
                    <a:pt x="2038" y="965"/>
                  </a:cubicBezTo>
                  <a:cubicBezTo>
                    <a:pt x="2341" y="721"/>
                    <a:pt x="2676" y="539"/>
                    <a:pt x="3041" y="417"/>
                  </a:cubicBezTo>
                  <a:cubicBezTo>
                    <a:pt x="3486" y="258"/>
                    <a:pt x="3947" y="181"/>
                    <a:pt x="4403" y="181"/>
                  </a:cubicBezTo>
                  <a:cubicBezTo>
                    <a:pt x="5253" y="181"/>
                    <a:pt x="6087" y="450"/>
                    <a:pt x="6779" y="965"/>
                  </a:cubicBezTo>
                  <a:cubicBezTo>
                    <a:pt x="7509" y="1512"/>
                    <a:pt x="8025" y="2272"/>
                    <a:pt x="8269" y="3153"/>
                  </a:cubicBezTo>
                  <a:cubicBezTo>
                    <a:pt x="8329" y="3487"/>
                    <a:pt x="8390" y="3791"/>
                    <a:pt x="8421" y="4126"/>
                  </a:cubicBezTo>
                  <a:cubicBezTo>
                    <a:pt x="8451" y="3791"/>
                    <a:pt x="8421" y="3457"/>
                    <a:pt x="8329" y="3123"/>
                  </a:cubicBezTo>
                  <a:cubicBezTo>
                    <a:pt x="7965" y="1572"/>
                    <a:pt x="6718" y="387"/>
                    <a:pt x="5168" y="83"/>
                  </a:cubicBezTo>
                  <a:cubicBezTo>
                    <a:pt x="4901" y="27"/>
                    <a:pt x="4629" y="0"/>
                    <a:pt x="435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7"/>
            <p:cNvSpPr/>
            <p:nvPr/>
          </p:nvSpPr>
          <p:spPr>
            <a:xfrm>
              <a:off x="2479257" y="2993810"/>
              <a:ext cx="171127" cy="98223"/>
            </a:xfrm>
            <a:custGeom>
              <a:rect b="b" l="l" r="r" t="t"/>
              <a:pathLst>
                <a:path extrusionOk="0" h="4659" w="8117">
                  <a:moveTo>
                    <a:pt x="4099" y="1"/>
                  </a:moveTo>
                  <a:cubicBezTo>
                    <a:pt x="3928" y="1"/>
                    <a:pt x="3757" y="13"/>
                    <a:pt x="3588" y="38"/>
                  </a:cubicBezTo>
                  <a:cubicBezTo>
                    <a:pt x="3132" y="99"/>
                    <a:pt x="2706" y="220"/>
                    <a:pt x="2311" y="403"/>
                  </a:cubicBezTo>
                  <a:cubicBezTo>
                    <a:pt x="1946" y="585"/>
                    <a:pt x="1612" y="828"/>
                    <a:pt x="1308" y="1102"/>
                  </a:cubicBezTo>
                  <a:cubicBezTo>
                    <a:pt x="822" y="1558"/>
                    <a:pt x="427" y="2135"/>
                    <a:pt x="214" y="2804"/>
                  </a:cubicBezTo>
                  <a:cubicBezTo>
                    <a:pt x="62" y="3229"/>
                    <a:pt x="1" y="3685"/>
                    <a:pt x="31" y="4141"/>
                  </a:cubicBezTo>
                  <a:cubicBezTo>
                    <a:pt x="31" y="4293"/>
                    <a:pt x="31" y="4415"/>
                    <a:pt x="62" y="4536"/>
                  </a:cubicBezTo>
                  <a:cubicBezTo>
                    <a:pt x="87" y="4613"/>
                    <a:pt x="91" y="4647"/>
                    <a:pt x="92" y="4656"/>
                  </a:cubicBezTo>
                  <a:lnTo>
                    <a:pt x="92" y="4656"/>
                  </a:lnTo>
                  <a:cubicBezTo>
                    <a:pt x="62" y="4049"/>
                    <a:pt x="153" y="3441"/>
                    <a:pt x="335" y="2865"/>
                  </a:cubicBezTo>
                  <a:cubicBezTo>
                    <a:pt x="578" y="2226"/>
                    <a:pt x="943" y="1679"/>
                    <a:pt x="1430" y="1223"/>
                  </a:cubicBezTo>
                  <a:cubicBezTo>
                    <a:pt x="2037" y="707"/>
                    <a:pt x="2797" y="342"/>
                    <a:pt x="3588" y="251"/>
                  </a:cubicBezTo>
                  <a:cubicBezTo>
                    <a:pt x="3750" y="231"/>
                    <a:pt x="3913" y="221"/>
                    <a:pt x="4074" y="221"/>
                  </a:cubicBezTo>
                  <a:cubicBezTo>
                    <a:pt x="5394" y="221"/>
                    <a:pt x="6656" y="873"/>
                    <a:pt x="7387" y="1983"/>
                  </a:cubicBezTo>
                  <a:cubicBezTo>
                    <a:pt x="7721" y="2470"/>
                    <a:pt x="7965" y="3047"/>
                    <a:pt x="8086" y="3655"/>
                  </a:cubicBezTo>
                  <a:cubicBezTo>
                    <a:pt x="8117" y="3655"/>
                    <a:pt x="8117" y="3594"/>
                    <a:pt x="8086" y="3503"/>
                  </a:cubicBezTo>
                  <a:cubicBezTo>
                    <a:pt x="8086" y="3412"/>
                    <a:pt x="8086" y="3290"/>
                    <a:pt x="8025" y="3138"/>
                  </a:cubicBezTo>
                  <a:cubicBezTo>
                    <a:pt x="7934" y="2682"/>
                    <a:pt x="7752" y="2257"/>
                    <a:pt x="7509" y="1862"/>
                  </a:cubicBezTo>
                  <a:cubicBezTo>
                    <a:pt x="7144" y="1284"/>
                    <a:pt x="6627" y="798"/>
                    <a:pt x="6019" y="494"/>
                  </a:cubicBezTo>
                  <a:cubicBezTo>
                    <a:pt x="5416" y="180"/>
                    <a:pt x="4756" y="1"/>
                    <a:pt x="4099" y="1"/>
                  </a:cubicBezTo>
                  <a:close/>
                  <a:moveTo>
                    <a:pt x="92" y="4656"/>
                  </a:moveTo>
                  <a:cubicBezTo>
                    <a:pt x="92" y="4656"/>
                    <a:pt x="92" y="4657"/>
                    <a:pt x="92" y="4658"/>
                  </a:cubicBezTo>
                  <a:cubicBezTo>
                    <a:pt x="92" y="4658"/>
                    <a:pt x="92" y="4657"/>
                    <a:pt x="92" y="4656"/>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7"/>
            <p:cNvSpPr/>
            <p:nvPr/>
          </p:nvSpPr>
          <p:spPr>
            <a:xfrm>
              <a:off x="2767644" y="2367787"/>
              <a:ext cx="178801" cy="173129"/>
            </a:xfrm>
            <a:custGeom>
              <a:rect b="b" l="l" r="r" t="t"/>
              <a:pathLst>
                <a:path extrusionOk="0" h="8212" w="8481">
                  <a:moveTo>
                    <a:pt x="4389" y="0"/>
                  </a:moveTo>
                  <a:cubicBezTo>
                    <a:pt x="3924" y="0"/>
                    <a:pt x="3458" y="81"/>
                    <a:pt x="3009" y="248"/>
                  </a:cubicBezTo>
                  <a:cubicBezTo>
                    <a:pt x="2644" y="370"/>
                    <a:pt x="2280" y="552"/>
                    <a:pt x="1945" y="795"/>
                  </a:cubicBezTo>
                  <a:cubicBezTo>
                    <a:pt x="1611" y="1039"/>
                    <a:pt x="1337" y="1312"/>
                    <a:pt x="1094" y="1646"/>
                  </a:cubicBezTo>
                  <a:cubicBezTo>
                    <a:pt x="0" y="3105"/>
                    <a:pt x="0" y="5081"/>
                    <a:pt x="1094" y="6540"/>
                  </a:cubicBezTo>
                  <a:cubicBezTo>
                    <a:pt x="1581" y="7209"/>
                    <a:pt x="2249" y="7695"/>
                    <a:pt x="3009" y="7969"/>
                  </a:cubicBezTo>
                  <a:cubicBezTo>
                    <a:pt x="3475" y="8131"/>
                    <a:pt x="3955" y="8212"/>
                    <a:pt x="4439" y="8212"/>
                  </a:cubicBezTo>
                  <a:cubicBezTo>
                    <a:pt x="4681" y="8212"/>
                    <a:pt x="4924" y="8192"/>
                    <a:pt x="5167" y="8151"/>
                  </a:cubicBezTo>
                  <a:cubicBezTo>
                    <a:pt x="6748" y="7847"/>
                    <a:pt x="7994" y="6662"/>
                    <a:pt x="8359" y="5112"/>
                  </a:cubicBezTo>
                  <a:cubicBezTo>
                    <a:pt x="8450" y="4777"/>
                    <a:pt x="8480" y="4443"/>
                    <a:pt x="8450" y="4108"/>
                  </a:cubicBezTo>
                  <a:lnTo>
                    <a:pt x="8450" y="4108"/>
                  </a:lnTo>
                  <a:cubicBezTo>
                    <a:pt x="8420" y="4443"/>
                    <a:pt x="8359" y="4777"/>
                    <a:pt x="8268" y="5081"/>
                  </a:cubicBezTo>
                  <a:cubicBezTo>
                    <a:pt x="8055" y="5963"/>
                    <a:pt x="7538" y="6722"/>
                    <a:pt x="6809" y="7270"/>
                  </a:cubicBezTo>
                  <a:cubicBezTo>
                    <a:pt x="6116" y="7784"/>
                    <a:pt x="5270" y="8054"/>
                    <a:pt x="4419" y="8054"/>
                  </a:cubicBezTo>
                  <a:cubicBezTo>
                    <a:pt x="3963" y="8054"/>
                    <a:pt x="3505" y="7976"/>
                    <a:pt x="3070" y="7817"/>
                  </a:cubicBezTo>
                  <a:cubicBezTo>
                    <a:pt x="2705" y="7695"/>
                    <a:pt x="2371" y="7513"/>
                    <a:pt x="2067" y="7270"/>
                  </a:cubicBezTo>
                  <a:cubicBezTo>
                    <a:pt x="1763" y="7057"/>
                    <a:pt x="1459" y="6753"/>
                    <a:pt x="1246" y="6449"/>
                  </a:cubicBezTo>
                  <a:cubicBezTo>
                    <a:pt x="213" y="5051"/>
                    <a:pt x="213" y="3166"/>
                    <a:pt x="1246" y="1768"/>
                  </a:cubicBezTo>
                  <a:cubicBezTo>
                    <a:pt x="1702" y="1160"/>
                    <a:pt x="2341" y="674"/>
                    <a:pt x="3070" y="400"/>
                  </a:cubicBezTo>
                  <a:cubicBezTo>
                    <a:pt x="3505" y="241"/>
                    <a:pt x="3963" y="163"/>
                    <a:pt x="4419" y="163"/>
                  </a:cubicBezTo>
                  <a:cubicBezTo>
                    <a:pt x="5270" y="163"/>
                    <a:pt x="6116" y="433"/>
                    <a:pt x="6809" y="947"/>
                  </a:cubicBezTo>
                  <a:cubicBezTo>
                    <a:pt x="7538" y="1494"/>
                    <a:pt x="8055" y="2254"/>
                    <a:pt x="8268" y="3136"/>
                  </a:cubicBezTo>
                  <a:cubicBezTo>
                    <a:pt x="8359" y="3440"/>
                    <a:pt x="8389" y="3774"/>
                    <a:pt x="8450" y="4108"/>
                  </a:cubicBezTo>
                  <a:cubicBezTo>
                    <a:pt x="8450" y="3774"/>
                    <a:pt x="8450" y="3440"/>
                    <a:pt x="8359" y="3136"/>
                  </a:cubicBezTo>
                  <a:cubicBezTo>
                    <a:pt x="8146" y="2224"/>
                    <a:pt x="7629" y="1403"/>
                    <a:pt x="6900" y="856"/>
                  </a:cubicBezTo>
                  <a:cubicBezTo>
                    <a:pt x="6161" y="297"/>
                    <a:pt x="5278" y="0"/>
                    <a:pt x="438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7"/>
            <p:cNvSpPr/>
            <p:nvPr/>
          </p:nvSpPr>
          <p:spPr>
            <a:xfrm>
              <a:off x="2401736" y="2386677"/>
              <a:ext cx="178801" cy="173931"/>
            </a:xfrm>
            <a:custGeom>
              <a:rect b="b" l="l" r="r" t="t"/>
              <a:pathLst>
                <a:path extrusionOk="0" h="8250" w="8481">
                  <a:moveTo>
                    <a:pt x="4387" y="0"/>
                  </a:moveTo>
                  <a:cubicBezTo>
                    <a:pt x="3921" y="0"/>
                    <a:pt x="3459" y="88"/>
                    <a:pt x="3009" y="264"/>
                  </a:cubicBezTo>
                  <a:cubicBezTo>
                    <a:pt x="2614" y="386"/>
                    <a:pt x="2280" y="568"/>
                    <a:pt x="1945" y="811"/>
                  </a:cubicBezTo>
                  <a:cubicBezTo>
                    <a:pt x="1611" y="1054"/>
                    <a:pt x="1337" y="1358"/>
                    <a:pt x="1094" y="1693"/>
                  </a:cubicBezTo>
                  <a:cubicBezTo>
                    <a:pt x="0" y="3121"/>
                    <a:pt x="0" y="5127"/>
                    <a:pt x="1094" y="6556"/>
                  </a:cubicBezTo>
                  <a:cubicBezTo>
                    <a:pt x="1337" y="6890"/>
                    <a:pt x="1611" y="7194"/>
                    <a:pt x="1945" y="7437"/>
                  </a:cubicBezTo>
                  <a:cubicBezTo>
                    <a:pt x="2280" y="7681"/>
                    <a:pt x="2614" y="7863"/>
                    <a:pt x="3009" y="8015"/>
                  </a:cubicBezTo>
                  <a:cubicBezTo>
                    <a:pt x="3458" y="8172"/>
                    <a:pt x="3925" y="8249"/>
                    <a:pt x="4391" y="8249"/>
                  </a:cubicBezTo>
                  <a:cubicBezTo>
                    <a:pt x="5279" y="8249"/>
                    <a:pt x="6162" y="7966"/>
                    <a:pt x="6900" y="7407"/>
                  </a:cubicBezTo>
                  <a:cubicBezTo>
                    <a:pt x="7629" y="6860"/>
                    <a:pt x="8146" y="6039"/>
                    <a:pt x="8359" y="5127"/>
                  </a:cubicBezTo>
                  <a:cubicBezTo>
                    <a:pt x="8450" y="4823"/>
                    <a:pt x="8480" y="4489"/>
                    <a:pt x="8450" y="4155"/>
                  </a:cubicBezTo>
                  <a:lnTo>
                    <a:pt x="8450" y="4155"/>
                  </a:lnTo>
                  <a:cubicBezTo>
                    <a:pt x="8420" y="4459"/>
                    <a:pt x="8359" y="4793"/>
                    <a:pt x="8268" y="5127"/>
                  </a:cubicBezTo>
                  <a:cubicBezTo>
                    <a:pt x="8055" y="5978"/>
                    <a:pt x="7538" y="6738"/>
                    <a:pt x="6809" y="7285"/>
                  </a:cubicBezTo>
                  <a:cubicBezTo>
                    <a:pt x="6322" y="7650"/>
                    <a:pt x="5745" y="7924"/>
                    <a:pt x="5137" y="8015"/>
                  </a:cubicBezTo>
                  <a:cubicBezTo>
                    <a:pt x="4904" y="8055"/>
                    <a:pt x="4671" y="8076"/>
                    <a:pt x="4439" y="8076"/>
                  </a:cubicBezTo>
                  <a:cubicBezTo>
                    <a:pt x="3975" y="8076"/>
                    <a:pt x="3516" y="7995"/>
                    <a:pt x="3070" y="7833"/>
                  </a:cubicBezTo>
                  <a:cubicBezTo>
                    <a:pt x="2341" y="7589"/>
                    <a:pt x="1702" y="7103"/>
                    <a:pt x="1246" y="6465"/>
                  </a:cubicBezTo>
                  <a:cubicBezTo>
                    <a:pt x="213" y="5067"/>
                    <a:pt x="213" y="3182"/>
                    <a:pt x="1246" y="1814"/>
                  </a:cubicBezTo>
                  <a:cubicBezTo>
                    <a:pt x="1459" y="1480"/>
                    <a:pt x="1763" y="1206"/>
                    <a:pt x="2067" y="963"/>
                  </a:cubicBezTo>
                  <a:cubicBezTo>
                    <a:pt x="2371" y="750"/>
                    <a:pt x="2705" y="568"/>
                    <a:pt x="3070" y="446"/>
                  </a:cubicBezTo>
                  <a:cubicBezTo>
                    <a:pt x="3514" y="273"/>
                    <a:pt x="3981" y="189"/>
                    <a:pt x="4446" y="189"/>
                  </a:cubicBezTo>
                  <a:cubicBezTo>
                    <a:pt x="5287" y="189"/>
                    <a:pt x="6124" y="465"/>
                    <a:pt x="6809" y="994"/>
                  </a:cubicBezTo>
                  <a:cubicBezTo>
                    <a:pt x="7538" y="1541"/>
                    <a:pt x="8055" y="2301"/>
                    <a:pt x="8298" y="3152"/>
                  </a:cubicBezTo>
                  <a:cubicBezTo>
                    <a:pt x="8359" y="3486"/>
                    <a:pt x="8420" y="3820"/>
                    <a:pt x="8450" y="4155"/>
                  </a:cubicBezTo>
                  <a:cubicBezTo>
                    <a:pt x="8480" y="3790"/>
                    <a:pt x="8450" y="3456"/>
                    <a:pt x="8359" y="3121"/>
                  </a:cubicBezTo>
                  <a:cubicBezTo>
                    <a:pt x="7994" y="1571"/>
                    <a:pt x="6748" y="386"/>
                    <a:pt x="5167" y="82"/>
                  </a:cubicBezTo>
                  <a:cubicBezTo>
                    <a:pt x="4907" y="27"/>
                    <a:pt x="4646" y="0"/>
                    <a:pt x="438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7"/>
            <p:cNvSpPr/>
            <p:nvPr/>
          </p:nvSpPr>
          <p:spPr>
            <a:xfrm>
              <a:off x="2915664" y="2455680"/>
              <a:ext cx="138428" cy="590205"/>
            </a:xfrm>
            <a:custGeom>
              <a:rect b="b" l="l" r="r" t="t"/>
              <a:pathLst>
                <a:path extrusionOk="0" h="27995" w="6566">
                  <a:moveTo>
                    <a:pt x="3739" y="0"/>
                  </a:moveTo>
                  <a:lnTo>
                    <a:pt x="0" y="335"/>
                  </a:lnTo>
                  <a:lnTo>
                    <a:pt x="2706" y="27995"/>
                  </a:lnTo>
                  <a:lnTo>
                    <a:pt x="6566" y="27660"/>
                  </a:lnTo>
                  <a:lnTo>
                    <a:pt x="373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7"/>
            <p:cNvSpPr/>
            <p:nvPr/>
          </p:nvSpPr>
          <p:spPr>
            <a:xfrm>
              <a:off x="2681121" y="2108767"/>
              <a:ext cx="221746" cy="202371"/>
            </a:xfrm>
            <a:custGeom>
              <a:rect b="b" l="l" r="r" t="t"/>
              <a:pathLst>
                <a:path extrusionOk="0" h="9599" w="10518">
                  <a:moveTo>
                    <a:pt x="5765" y="0"/>
                  </a:moveTo>
                  <a:cubicBezTo>
                    <a:pt x="5495" y="0"/>
                    <a:pt x="5234" y="40"/>
                    <a:pt x="4955" y="133"/>
                  </a:cubicBezTo>
                  <a:cubicBezTo>
                    <a:pt x="4438" y="315"/>
                    <a:pt x="3952" y="650"/>
                    <a:pt x="3587" y="1045"/>
                  </a:cubicBezTo>
                  <a:cubicBezTo>
                    <a:pt x="2463" y="2139"/>
                    <a:pt x="1551" y="3416"/>
                    <a:pt x="882" y="4844"/>
                  </a:cubicBezTo>
                  <a:cubicBezTo>
                    <a:pt x="457" y="5786"/>
                    <a:pt x="153" y="6789"/>
                    <a:pt x="61" y="7823"/>
                  </a:cubicBezTo>
                  <a:cubicBezTo>
                    <a:pt x="1" y="8583"/>
                    <a:pt x="92" y="9008"/>
                    <a:pt x="213" y="9008"/>
                  </a:cubicBezTo>
                  <a:cubicBezTo>
                    <a:pt x="216" y="9009"/>
                    <a:pt x="219" y="9009"/>
                    <a:pt x="221" y="9009"/>
                  </a:cubicBezTo>
                  <a:cubicBezTo>
                    <a:pt x="494" y="9009"/>
                    <a:pt x="864" y="7499"/>
                    <a:pt x="2098" y="5513"/>
                  </a:cubicBezTo>
                  <a:cubicBezTo>
                    <a:pt x="2858" y="4358"/>
                    <a:pt x="3770" y="3294"/>
                    <a:pt x="4803" y="2382"/>
                  </a:cubicBezTo>
                  <a:cubicBezTo>
                    <a:pt x="5016" y="2200"/>
                    <a:pt x="5259" y="2017"/>
                    <a:pt x="5533" y="1926"/>
                  </a:cubicBezTo>
                  <a:cubicBezTo>
                    <a:pt x="5576" y="1919"/>
                    <a:pt x="5619" y="1915"/>
                    <a:pt x="5662" y="1915"/>
                  </a:cubicBezTo>
                  <a:cubicBezTo>
                    <a:pt x="5801" y="1915"/>
                    <a:pt x="5940" y="1955"/>
                    <a:pt x="6080" y="2048"/>
                  </a:cubicBezTo>
                  <a:cubicBezTo>
                    <a:pt x="6201" y="2109"/>
                    <a:pt x="6323" y="2200"/>
                    <a:pt x="6445" y="2291"/>
                  </a:cubicBezTo>
                  <a:cubicBezTo>
                    <a:pt x="6566" y="2413"/>
                    <a:pt x="6718" y="2564"/>
                    <a:pt x="6840" y="2716"/>
                  </a:cubicBezTo>
                  <a:cubicBezTo>
                    <a:pt x="7083" y="3020"/>
                    <a:pt x="7296" y="3355"/>
                    <a:pt x="7508" y="3720"/>
                  </a:cubicBezTo>
                  <a:cubicBezTo>
                    <a:pt x="7873" y="4479"/>
                    <a:pt x="8207" y="5300"/>
                    <a:pt x="8481" y="6121"/>
                  </a:cubicBezTo>
                  <a:cubicBezTo>
                    <a:pt x="8542" y="6273"/>
                    <a:pt x="8572" y="6394"/>
                    <a:pt x="8603" y="6546"/>
                  </a:cubicBezTo>
                  <a:cubicBezTo>
                    <a:pt x="8603" y="6577"/>
                    <a:pt x="8603" y="6637"/>
                    <a:pt x="8603" y="6668"/>
                  </a:cubicBezTo>
                  <a:cubicBezTo>
                    <a:pt x="8481" y="6850"/>
                    <a:pt x="8299" y="7002"/>
                    <a:pt x="8086" y="7063"/>
                  </a:cubicBezTo>
                  <a:cubicBezTo>
                    <a:pt x="7752" y="7215"/>
                    <a:pt x="7417" y="7337"/>
                    <a:pt x="7083" y="7428"/>
                  </a:cubicBezTo>
                  <a:cubicBezTo>
                    <a:pt x="6718" y="7549"/>
                    <a:pt x="6384" y="7671"/>
                    <a:pt x="6049" y="7762"/>
                  </a:cubicBezTo>
                  <a:cubicBezTo>
                    <a:pt x="5350" y="7945"/>
                    <a:pt x="4712" y="8066"/>
                    <a:pt x="4104" y="8188"/>
                  </a:cubicBezTo>
                  <a:cubicBezTo>
                    <a:pt x="2919" y="8431"/>
                    <a:pt x="1885" y="8583"/>
                    <a:pt x="1216" y="8735"/>
                  </a:cubicBezTo>
                  <a:cubicBezTo>
                    <a:pt x="517" y="8887"/>
                    <a:pt x="153" y="9039"/>
                    <a:pt x="153" y="9191"/>
                  </a:cubicBezTo>
                  <a:cubicBezTo>
                    <a:pt x="153" y="9312"/>
                    <a:pt x="548" y="9434"/>
                    <a:pt x="1247" y="9495"/>
                  </a:cubicBezTo>
                  <a:cubicBezTo>
                    <a:pt x="1901" y="9565"/>
                    <a:pt x="2559" y="9599"/>
                    <a:pt x="3219" y="9599"/>
                  </a:cubicBezTo>
                  <a:cubicBezTo>
                    <a:pt x="4276" y="9599"/>
                    <a:pt x="5336" y="9511"/>
                    <a:pt x="6384" y="9343"/>
                  </a:cubicBezTo>
                  <a:cubicBezTo>
                    <a:pt x="6748" y="9282"/>
                    <a:pt x="7144" y="9221"/>
                    <a:pt x="7539" y="9100"/>
                  </a:cubicBezTo>
                  <a:cubicBezTo>
                    <a:pt x="7964" y="9008"/>
                    <a:pt x="8390" y="8887"/>
                    <a:pt x="8815" y="8735"/>
                  </a:cubicBezTo>
                  <a:cubicBezTo>
                    <a:pt x="9059" y="8613"/>
                    <a:pt x="9332" y="8492"/>
                    <a:pt x="9545" y="8340"/>
                  </a:cubicBezTo>
                  <a:cubicBezTo>
                    <a:pt x="9849" y="8157"/>
                    <a:pt x="10092" y="7884"/>
                    <a:pt x="10274" y="7549"/>
                  </a:cubicBezTo>
                  <a:cubicBezTo>
                    <a:pt x="10457" y="7215"/>
                    <a:pt x="10518" y="6820"/>
                    <a:pt x="10487" y="6425"/>
                  </a:cubicBezTo>
                  <a:cubicBezTo>
                    <a:pt x="10487" y="6121"/>
                    <a:pt x="10426" y="5817"/>
                    <a:pt x="10335" y="5543"/>
                  </a:cubicBezTo>
                  <a:cubicBezTo>
                    <a:pt x="10062" y="4571"/>
                    <a:pt x="9697" y="3659"/>
                    <a:pt x="9241" y="2777"/>
                  </a:cubicBezTo>
                  <a:cubicBezTo>
                    <a:pt x="8998" y="2291"/>
                    <a:pt x="8694" y="1835"/>
                    <a:pt x="8329" y="1440"/>
                  </a:cubicBezTo>
                  <a:cubicBezTo>
                    <a:pt x="8147" y="1227"/>
                    <a:pt x="7964" y="1014"/>
                    <a:pt x="7752" y="832"/>
                  </a:cubicBezTo>
                  <a:cubicBezTo>
                    <a:pt x="7508" y="650"/>
                    <a:pt x="7265" y="467"/>
                    <a:pt x="6992" y="315"/>
                  </a:cubicBezTo>
                  <a:cubicBezTo>
                    <a:pt x="6688" y="163"/>
                    <a:pt x="6353" y="72"/>
                    <a:pt x="6019" y="11"/>
                  </a:cubicBezTo>
                  <a:cubicBezTo>
                    <a:pt x="5933" y="4"/>
                    <a:pt x="5848" y="0"/>
                    <a:pt x="57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7"/>
            <p:cNvSpPr/>
            <p:nvPr/>
          </p:nvSpPr>
          <p:spPr>
            <a:xfrm>
              <a:off x="2433760" y="2104909"/>
              <a:ext cx="261486" cy="207937"/>
            </a:xfrm>
            <a:custGeom>
              <a:rect b="b" l="l" r="r" t="t"/>
              <a:pathLst>
                <a:path extrusionOk="0" h="9863" w="12403">
                  <a:moveTo>
                    <a:pt x="5143" y="0"/>
                  </a:moveTo>
                  <a:cubicBezTo>
                    <a:pt x="4709" y="0"/>
                    <a:pt x="4279" y="95"/>
                    <a:pt x="3861" y="285"/>
                  </a:cubicBezTo>
                  <a:cubicBezTo>
                    <a:pt x="3557" y="437"/>
                    <a:pt x="3284" y="589"/>
                    <a:pt x="3010" y="802"/>
                  </a:cubicBezTo>
                  <a:cubicBezTo>
                    <a:pt x="2767" y="985"/>
                    <a:pt x="2554" y="1197"/>
                    <a:pt x="2341" y="1410"/>
                  </a:cubicBezTo>
                  <a:cubicBezTo>
                    <a:pt x="1916" y="1866"/>
                    <a:pt x="1551" y="2352"/>
                    <a:pt x="1247" y="2899"/>
                  </a:cubicBezTo>
                  <a:cubicBezTo>
                    <a:pt x="974" y="3416"/>
                    <a:pt x="730" y="3933"/>
                    <a:pt x="548" y="4450"/>
                  </a:cubicBezTo>
                  <a:cubicBezTo>
                    <a:pt x="457" y="4723"/>
                    <a:pt x="366" y="4966"/>
                    <a:pt x="274" y="5210"/>
                  </a:cubicBezTo>
                  <a:cubicBezTo>
                    <a:pt x="153" y="5544"/>
                    <a:pt x="62" y="5878"/>
                    <a:pt x="31" y="6213"/>
                  </a:cubicBezTo>
                  <a:cubicBezTo>
                    <a:pt x="1" y="6669"/>
                    <a:pt x="92" y="7155"/>
                    <a:pt x="366" y="7550"/>
                  </a:cubicBezTo>
                  <a:cubicBezTo>
                    <a:pt x="578" y="7854"/>
                    <a:pt x="852" y="8128"/>
                    <a:pt x="1186" y="8310"/>
                  </a:cubicBezTo>
                  <a:cubicBezTo>
                    <a:pt x="1673" y="8583"/>
                    <a:pt x="2189" y="8796"/>
                    <a:pt x="2736" y="8948"/>
                  </a:cubicBezTo>
                  <a:cubicBezTo>
                    <a:pt x="4378" y="9404"/>
                    <a:pt x="6050" y="9678"/>
                    <a:pt x="7752" y="9799"/>
                  </a:cubicBezTo>
                  <a:cubicBezTo>
                    <a:pt x="8447" y="9837"/>
                    <a:pt x="9142" y="9863"/>
                    <a:pt x="9837" y="9863"/>
                  </a:cubicBezTo>
                  <a:cubicBezTo>
                    <a:pt x="10267" y="9863"/>
                    <a:pt x="10696" y="9853"/>
                    <a:pt x="11126" y="9830"/>
                  </a:cubicBezTo>
                  <a:cubicBezTo>
                    <a:pt x="11916" y="9769"/>
                    <a:pt x="12372" y="9678"/>
                    <a:pt x="12372" y="9526"/>
                  </a:cubicBezTo>
                  <a:cubicBezTo>
                    <a:pt x="12402" y="9404"/>
                    <a:pt x="11916" y="9222"/>
                    <a:pt x="11156" y="9039"/>
                  </a:cubicBezTo>
                  <a:cubicBezTo>
                    <a:pt x="10396" y="8857"/>
                    <a:pt x="9272" y="8644"/>
                    <a:pt x="7904" y="8401"/>
                  </a:cubicBezTo>
                  <a:cubicBezTo>
                    <a:pt x="6323" y="8097"/>
                    <a:pt x="4773" y="7702"/>
                    <a:pt x="3253" y="7185"/>
                  </a:cubicBezTo>
                  <a:cubicBezTo>
                    <a:pt x="2888" y="7094"/>
                    <a:pt x="2524" y="6912"/>
                    <a:pt x="2189" y="6699"/>
                  </a:cubicBezTo>
                  <a:cubicBezTo>
                    <a:pt x="2098" y="6669"/>
                    <a:pt x="2007" y="6577"/>
                    <a:pt x="1946" y="6486"/>
                  </a:cubicBezTo>
                  <a:lnTo>
                    <a:pt x="1946" y="6365"/>
                  </a:lnTo>
                  <a:cubicBezTo>
                    <a:pt x="1977" y="6213"/>
                    <a:pt x="2037" y="6030"/>
                    <a:pt x="2098" y="5878"/>
                  </a:cubicBezTo>
                  <a:lnTo>
                    <a:pt x="2372" y="5179"/>
                  </a:lnTo>
                  <a:cubicBezTo>
                    <a:pt x="2524" y="4723"/>
                    <a:pt x="2736" y="4298"/>
                    <a:pt x="2980" y="3842"/>
                  </a:cubicBezTo>
                  <a:cubicBezTo>
                    <a:pt x="3162" y="3477"/>
                    <a:pt x="3436" y="3112"/>
                    <a:pt x="3740" y="2778"/>
                  </a:cubicBezTo>
                  <a:cubicBezTo>
                    <a:pt x="3861" y="2626"/>
                    <a:pt x="4013" y="2474"/>
                    <a:pt x="4195" y="2352"/>
                  </a:cubicBezTo>
                  <a:cubicBezTo>
                    <a:pt x="4317" y="2231"/>
                    <a:pt x="4469" y="2140"/>
                    <a:pt x="4651" y="2048"/>
                  </a:cubicBezTo>
                  <a:cubicBezTo>
                    <a:pt x="4829" y="1959"/>
                    <a:pt x="5040" y="1903"/>
                    <a:pt x="5247" y="1903"/>
                  </a:cubicBezTo>
                  <a:cubicBezTo>
                    <a:pt x="5323" y="1903"/>
                    <a:pt x="5399" y="1911"/>
                    <a:pt x="5472" y="1927"/>
                  </a:cubicBezTo>
                  <a:cubicBezTo>
                    <a:pt x="5806" y="2018"/>
                    <a:pt x="6141" y="2170"/>
                    <a:pt x="6414" y="2383"/>
                  </a:cubicBezTo>
                  <a:cubicBezTo>
                    <a:pt x="7691" y="3295"/>
                    <a:pt x="8816" y="4389"/>
                    <a:pt x="9788" y="5605"/>
                  </a:cubicBezTo>
                  <a:cubicBezTo>
                    <a:pt x="11417" y="7648"/>
                    <a:pt x="11892" y="9316"/>
                    <a:pt x="12196" y="9316"/>
                  </a:cubicBezTo>
                  <a:cubicBezTo>
                    <a:pt x="12204" y="9316"/>
                    <a:pt x="12212" y="9315"/>
                    <a:pt x="12220" y="9313"/>
                  </a:cubicBezTo>
                  <a:cubicBezTo>
                    <a:pt x="12342" y="9283"/>
                    <a:pt x="12402" y="8827"/>
                    <a:pt x="12250" y="8036"/>
                  </a:cubicBezTo>
                  <a:cubicBezTo>
                    <a:pt x="12007" y="6881"/>
                    <a:pt x="11551" y="5787"/>
                    <a:pt x="10943" y="4814"/>
                  </a:cubicBezTo>
                  <a:cubicBezTo>
                    <a:pt x="10031" y="3325"/>
                    <a:pt x="8876" y="2018"/>
                    <a:pt x="7509" y="924"/>
                  </a:cubicBezTo>
                  <a:cubicBezTo>
                    <a:pt x="7053" y="529"/>
                    <a:pt x="6506" y="255"/>
                    <a:pt x="5928" y="103"/>
                  </a:cubicBezTo>
                  <a:cubicBezTo>
                    <a:pt x="5666" y="35"/>
                    <a:pt x="5404" y="0"/>
                    <a:pt x="51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7"/>
            <p:cNvSpPr/>
            <p:nvPr/>
          </p:nvSpPr>
          <p:spPr>
            <a:xfrm>
              <a:off x="2431842" y="2242283"/>
              <a:ext cx="719672" cy="261465"/>
            </a:xfrm>
            <a:custGeom>
              <a:rect b="b" l="l" r="r" t="t"/>
              <a:pathLst>
                <a:path extrusionOk="0" h="12402" w="34136">
                  <a:moveTo>
                    <a:pt x="33314" y="1"/>
                  </a:moveTo>
                  <a:lnTo>
                    <a:pt x="1" y="2919"/>
                  </a:lnTo>
                  <a:lnTo>
                    <a:pt x="821" y="12402"/>
                  </a:lnTo>
                  <a:lnTo>
                    <a:pt x="34135" y="9484"/>
                  </a:lnTo>
                  <a:lnTo>
                    <a:pt x="33314"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7"/>
            <p:cNvSpPr/>
            <p:nvPr/>
          </p:nvSpPr>
          <p:spPr>
            <a:xfrm>
              <a:off x="2240877" y="2265347"/>
              <a:ext cx="652377" cy="255077"/>
            </a:xfrm>
            <a:custGeom>
              <a:rect b="b" l="l" r="r" t="t"/>
              <a:pathLst>
                <a:path extrusionOk="0" h="12099" w="30944">
                  <a:moveTo>
                    <a:pt x="30123" y="1"/>
                  </a:moveTo>
                  <a:lnTo>
                    <a:pt x="1" y="2615"/>
                  </a:lnTo>
                  <a:lnTo>
                    <a:pt x="852" y="12098"/>
                  </a:lnTo>
                  <a:lnTo>
                    <a:pt x="30944" y="9454"/>
                  </a:lnTo>
                  <a:lnTo>
                    <a:pt x="30123"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7"/>
            <p:cNvSpPr/>
            <p:nvPr/>
          </p:nvSpPr>
          <p:spPr>
            <a:xfrm>
              <a:off x="2435700" y="2297392"/>
              <a:ext cx="94850" cy="206356"/>
            </a:xfrm>
            <a:custGeom>
              <a:rect b="b" l="l" r="r" t="t"/>
              <a:pathLst>
                <a:path extrusionOk="0" h="9788" w="4499">
                  <a:moveTo>
                    <a:pt x="3496" y="1"/>
                  </a:moveTo>
                  <a:lnTo>
                    <a:pt x="0" y="305"/>
                  </a:lnTo>
                  <a:lnTo>
                    <a:pt x="973" y="9788"/>
                  </a:lnTo>
                  <a:lnTo>
                    <a:pt x="4499" y="9454"/>
                  </a:lnTo>
                  <a:lnTo>
                    <a:pt x="349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7"/>
            <p:cNvSpPr/>
            <p:nvPr/>
          </p:nvSpPr>
          <p:spPr>
            <a:xfrm>
              <a:off x="2961793" y="2249978"/>
              <a:ext cx="104485" cy="207009"/>
            </a:xfrm>
            <a:custGeom>
              <a:rect b="b" l="l" r="r" t="t"/>
              <a:pathLst>
                <a:path extrusionOk="0" h="9819" w="4956">
                  <a:moveTo>
                    <a:pt x="4013" y="0"/>
                  </a:moveTo>
                  <a:lnTo>
                    <a:pt x="1" y="395"/>
                  </a:lnTo>
                  <a:lnTo>
                    <a:pt x="1095" y="9818"/>
                  </a:lnTo>
                  <a:lnTo>
                    <a:pt x="4955" y="9484"/>
                  </a:lnTo>
                  <a:lnTo>
                    <a:pt x="401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7"/>
            <p:cNvSpPr/>
            <p:nvPr/>
          </p:nvSpPr>
          <p:spPr>
            <a:xfrm>
              <a:off x="2575393" y="2278165"/>
              <a:ext cx="170473" cy="96684"/>
            </a:xfrm>
            <a:custGeom>
              <a:rect b="b" l="l" r="r" t="t"/>
              <a:pathLst>
                <a:path extrusionOk="0" h="4586" w="8086">
                  <a:moveTo>
                    <a:pt x="8025" y="1"/>
                  </a:moveTo>
                  <a:cubicBezTo>
                    <a:pt x="8025" y="609"/>
                    <a:pt x="7934" y="1217"/>
                    <a:pt x="7751" y="1794"/>
                  </a:cubicBezTo>
                  <a:cubicBezTo>
                    <a:pt x="7141" y="3428"/>
                    <a:pt x="5610" y="4391"/>
                    <a:pt x="4008" y="4391"/>
                  </a:cubicBezTo>
                  <a:cubicBezTo>
                    <a:pt x="3375" y="4391"/>
                    <a:pt x="2731" y="4240"/>
                    <a:pt x="2128" y="3922"/>
                  </a:cubicBezTo>
                  <a:cubicBezTo>
                    <a:pt x="1551" y="3587"/>
                    <a:pt x="1064" y="3162"/>
                    <a:pt x="699" y="2584"/>
                  </a:cubicBezTo>
                  <a:cubicBezTo>
                    <a:pt x="365" y="2068"/>
                    <a:pt x="122" y="1490"/>
                    <a:pt x="0" y="913"/>
                  </a:cubicBezTo>
                  <a:cubicBezTo>
                    <a:pt x="0" y="913"/>
                    <a:pt x="0" y="943"/>
                    <a:pt x="0" y="1034"/>
                  </a:cubicBezTo>
                  <a:cubicBezTo>
                    <a:pt x="0" y="1156"/>
                    <a:pt x="31" y="1277"/>
                    <a:pt x="61" y="1429"/>
                  </a:cubicBezTo>
                  <a:cubicBezTo>
                    <a:pt x="152" y="1855"/>
                    <a:pt x="304" y="2280"/>
                    <a:pt x="547" y="2675"/>
                  </a:cubicBezTo>
                  <a:cubicBezTo>
                    <a:pt x="912" y="3253"/>
                    <a:pt x="1429" y="3739"/>
                    <a:pt x="2037" y="4074"/>
                  </a:cubicBezTo>
                  <a:cubicBezTo>
                    <a:pt x="2631" y="4420"/>
                    <a:pt x="3306" y="4585"/>
                    <a:pt x="3996" y="4585"/>
                  </a:cubicBezTo>
                  <a:cubicBezTo>
                    <a:pt x="4153" y="4585"/>
                    <a:pt x="4311" y="4577"/>
                    <a:pt x="4468" y="4560"/>
                  </a:cubicBezTo>
                  <a:cubicBezTo>
                    <a:pt x="4894" y="4530"/>
                    <a:pt x="5320" y="4408"/>
                    <a:pt x="5715" y="4226"/>
                  </a:cubicBezTo>
                  <a:cubicBezTo>
                    <a:pt x="6079" y="4043"/>
                    <a:pt x="6414" y="3831"/>
                    <a:pt x="6748" y="3557"/>
                  </a:cubicBezTo>
                  <a:cubicBezTo>
                    <a:pt x="7265" y="3101"/>
                    <a:pt x="7660" y="2524"/>
                    <a:pt x="7873" y="1855"/>
                  </a:cubicBezTo>
                  <a:cubicBezTo>
                    <a:pt x="8025" y="1429"/>
                    <a:pt x="8086" y="973"/>
                    <a:pt x="8086" y="517"/>
                  </a:cubicBezTo>
                  <a:cubicBezTo>
                    <a:pt x="8086" y="396"/>
                    <a:pt x="8086" y="244"/>
                    <a:pt x="8055" y="122"/>
                  </a:cubicBezTo>
                  <a:cubicBezTo>
                    <a:pt x="8025" y="61"/>
                    <a:pt x="8025" y="1"/>
                    <a:pt x="802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7"/>
            <p:cNvSpPr/>
            <p:nvPr/>
          </p:nvSpPr>
          <p:spPr>
            <a:xfrm>
              <a:off x="2481829" y="2405145"/>
              <a:ext cx="170473" cy="96684"/>
            </a:xfrm>
            <a:custGeom>
              <a:rect b="b" l="l" r="r" t="t"/>
              <a:pathLst>
                <a:path extrusionOk="0" h="4586" w="8086">
                  <a:moveTo>
                    <a:pt x="4090" y="1"/>
                  </a:moveTo>
                  <a:cubicBezTo>
                    <a:pt x="3933" y="1"/>
                    <a:pt x="3775" y="10"/>
                    <a:pt x="3618" y="26"/>
                  </a:cubicBezTo>
                  <a:cubicBezTo>
                    <a:pt x="3192" y="57"/>
                    <a:pt x="2767" y="178"/>
                    <a:pt x="2371" y="361"/>
                  </a:cubicBezTo>
                  <a:cubicBezTo>
                    <a:pt x="2007" y="543"/>
                    <a:pt x="1642" y="756"/>
                    <a:pt x="1338" y="1029"/>
                  </a:cubicBezTo>
                  <a:cubicBezTo>
                    <a:pt x="821" y="1485"/>
                    <a:pt x="426" y="2063"/>
                    <a:pt x="213" y="2732"/>
                  </a:cubicBezTo>
                  <a:cubicBezTo>
                    <a:pt x="61" y="3157"/>
                    <a:pt x="1" y="3613"/>
                    <a:pt x="1" y="4069"/>
                  </a:cubicBezTo>
                  <a:cubicBezTo>
                    <a:pt x="1" y="4191"/>
                    <a:pt x="1" y="4312"/>
                    <a:pt x="31" y="4464"/>
                  </a:cubicBezTo>
                  <a:cubicBezTo>
                    <a:pt x="31" y="4525"/>
                    <a:pt x="61" y="4586"/>
                    <a:pt x="61" y="4586"/>
                  </a:cubicBezTo>
                  <a:cubicBezTo>
                    <a:pt x="31" y="3978"/>
                    <a:pt x="153" y="3370"/>
                    <a:pt x="335" y="2792"/>
                  </a:cubicBezTo>
                  <a:cubicBezTo>
                    <a:pt x="578" y="2154"/>
                    <a:pt x="973" y="1607"/>
                    <a:pt x="1460" y="1181"/>
                  </a:cubicBezTo>
                  <a:cubicBezTo>
                    <a:pt x="2203" y="529"/>
                    <a:pt x="3140" y="190"/>
                    <a:pt x="4085" y="190"/>
                  </a:cubicBezTo>
                  <a:cubicBezTo>
                    <a:pt x="4725" y="190"/>
                    <a:pt x="5369" y="346"/>
                    <a:pt x="5958" y="665"/>
                  </a:cubicBezTo>
                  <a:cubicBezTo>
                    <a:pt x="6536" y="969"/>
                    <a:pt x="7022" y="1425"/>
                    <a:pt x="7387" y="2002"/>
                  </a:cubicBezTo>
                  <a:cubicBezTo>
                    <a:pt x="7721" y="2519"/>
                    <a:pt x="7934" y="3066"/>
                    <a:pt x="8086" y="3674"/>
                  </a:cubicBezTo>
                  <a:cubicBezTo>
                    <a:pt x="8086" y="3674"/>
                    <a:pt x="8086" y="3643"/>
                    <a:pt x="8086" y="3552"/>
                  </a:cubicBezTo>
                  <a:cubicBezTo>
                    <a:pt x="8086" y="3431"/>
                    <a:pt x="8055" y="3309"/>
                    <a:pt x="8025" y="3188"/>
                  </a:cubicBezTo>
                  <a:cubicBezTo>
                    <a:pt x="7934" y="2732"/>
                    <a:pt x="7782" y="2306"/>
                    <a:pt x="7539" y="1911"/>
                  </a:cubicBezTo>
                  <a:cubicBezTo>
                    <a:pt x="7174" y="1303"/>
                    <a:pt x="6657" y="847"/>
                    <a:pt x="6049" y="513"/>
                  </a:cubicBezTo>
                  <a:cubicBezTo>
                    <a:pt x="5455" y="166"/>
                    <a:pt x="4780" y="1"/>
                    <a:pt x="409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7"/>
            <p:cNvSpPr/>
            <p:nvPr/>
          </p:nvSpPr>
          <p:spPr>
            <a:xfrm>
              <a:off x="2817610" y="2276415"/>
              <a:ext cx="178168" cy="173762"/>
            </a:xfrm>
            <a:custGeom>
              <a:rect b="b" l="l" r="r" t="t"/>
              <a:pathLst>
                <a:path extrusionOk="0" h="8242" w="8451">
                  <a:moveTo>
                    <a:pt x="4350" y="1"/>
                  </a:moveTo>
                  <a:cubicBezTo>
                    <a:pt x="3889" y="1"/>
                    <a:pt x="3422" y="82"/>
                    <a:pt x="2980" y="236"/>
                  </a:cubicBezTo>
                  <a:cubicBezTo>
                    <a:pt x="2615" y="388"/>
                    <a:pt x="2250" y="570"/>
                    <a:pt x="1946" y="813"/>
                  </a:cubicBezTo>
                  <a:cubicBezTo>
                    <a:pt x="1612" y="1056"/>
                    <a:pt x="1308" y="1360"/>
                    <a:pt x="1065" y="1695"/>
                  </a:cubicBezTo>
                  <a:cubicBezTo>
                    <a:pt x="1" y="3123"/>
                    <a:pt x="1" y="5129"/>
                    <a:pt x="1065" y="6558"/>
                  </a:cubicBezTo>
                  <a:cubicBezTo>
                    <a:pt x="1308" y="6892"/>
                    <a:pt x="1612" y="7196"/>
                    <a:pt x="1946" y="7439"/>
                  </a:cubicBezTo>
                  <a:cubicBezTo>
                    <a:pt x="2250" y="7683"/>
                    <a:pt x="2615" y="7865"/>
                    <a:pt x="2980" y="7987"/>
                  </a:cubicBezTo>
                  <a:cubicBezTo>
                    <a:pt x="3438" y="8157"/>
                    <a:pt x="3918" y="8242"/>
                    <a:pt x="4396" y="8242"/>
                  </a:cubicBezTo>
                  <a:cubicBezTo>
                    <a:pt x="5282" y="8242"/>
                    <a:pt x="6160" y="7951"/>
                    <a:pt x="6870" y="7379"/>
                  </a:cubicBezTo>
                  <a:cubicBezTo>
                    <a:pt x="7600" y="6832"/>
                    <a:pt x="8117" y="6011"/>
                    <a:pt x="8329" y="5099"/>
                  </a:cubicBezTo>
                  <a:cubicBezTo>
                    <a:pt x="8421" y="4795"/>
                    <a:pt x="8451" y="4461"/>
                    <a:pt x="8421" y="4126"/>
                  </a:cubicBezTo>
                  <a:lnTo>
                    <a:pt x="8421" y="4126"/>
                  </a:lnTo>
                  <a:cubicBezTo>
                    <a:pt x="8390" y="4430"/>
                    <a:pt x="8329" y="4765"/>
                    <a:pt x="8269" y="5099"/>
                  </a:cubicBezTo>
                  <a:cubicBezTo>
                    <a:pt x="8025" y="5950"/>
                    <a:pt x="7509" y="6710"/>
                    <a:pt x="6779" y="7257"/>
                  </a:cubicBezTo>
                  <a:cubicBezTo>
                    <a:pt x="6293" y="7622"/>
                    <a:pt x="5715" y="7895"/>
                    <a:pt x="5107" y="7987"/>
                  </a:cubicBezTo>
                  <a:cubicBezTo>
                    <a:pt x="4884" y="8027"/>
                    <a:pt x="4655" y="8047"/>
                    <a:pt x="4423" y="8047"/>
                  </a:cubicBezTo>
                  <a:cubicBezTo>
                    <a:pt x="3959" y="8047"/>
                    <a:pt x="3486" y="7966"/>
                    <a:pt x="3040" y="7804"/>
                  </a:cubicBezTo>
                  <a:cubicBezTo>
                    <a:pt x="2676" y="7683"/>
                    <a:pt x="2341" y="7500"/>
                    <a:pt x="2037" y="7287"/>
                  </a:cubicBezTo>
                  <a:cubicBezTo>
                    <a:pt x="1733" y="7044"/>
                    <a:pt x="1460" y="6771"/>
                    <a:pt x="1217" y="6436"/>
                  </a:cubicBezTo>
                  <a:cubicBezTo>
                    <a:pt x="214" y="5069"/>
                    <a:pt x="214" y="3184"/>
                    <a:pt x="1217" y="1786"/>
                  </a:cubicBezTo>
                  <a:cubicBezTo>
                    <a:pt x="1460" y="1451"/>
                    <a:pt x="1733" y="1178"/>
                    <a:pt x="2037" y="935"/>
                  </a:cubicBezTo>
                  <a:cubicBezTo>
                    <a:pt x="2341" y="722"/>
                    <a:pt x="2676" y="540"/>
                    <a:pt x="3040" y="418"/>
                  </a:cubicBezTo>
                  <a:cubicBezTo>
                    <a:pt x="3486" y="256"/>
                    <a:pt x="3946" y="175"/>
                    <a:pt x="4409" y="175"/>
                  </a:cubicBezTo>
                  <a:cubicBezTo>
                    <a:pt x="4641" y="175"/>
                    <a:pt x="4874" y="195"/>
                    <a:pt x="5107" y="236"/>
                  </a:cubicBezTo>
                  <a:cubicBezTo>
                    <a:pt x="5715" y="327"/>
                    <a:pt x="6293" y="600"/>
                    <a:pt x="6779" y="965"/>
                  </a:cubicBezTo>
                  <a:cubicBezTo>
                    <a:pt x="7509" y="1512"/>
                    <a:pt x="8025" y="2272"/>
                    <a:pt x="8269" y="3154"/>
                  </a:cubicBezTo>
                  <a:cubicBezTo>
                    <a:pt x="8329" y="3458"/>
                    <a:pt x="8390" y="3792"/>
                    <a:pt x="8421" y="4126"/>
                  </a:cubicBezTo>
                  <a:cubicBezTo>
                    <a:pt x="8451" y="3792"/>
                    <a:pt x="8421" y="3458"/>
                    <a:pt x="8329" y="3154"/>
                  </a:cubicBezTo>
                  <a:cubicBezTo>
                    <a:pt x="8117" y="2242"/>
                    <a:pt x="7600" y="1421"/>
                    <a:pt x="6870" y="874"/>
                  </a:cubicBezTo>
                  <a:cubicBezTo>
                    <a:pt x="6354" y="479"/>
                    <a:pt x="5776" y="205"/>
                    <a:pt x="5138" y="84"/>
                  </a:cubicBezTo>
                  <a:cubicBezTo>
                    <a:pt x="4881" y="28"/>
                    <a:pt x="4617" y="1"/>
                    <a:pt x="435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7"/>
            <p:cNvSpPr/>
            <p:nvPr/>
          </p:nvSpPr>
          <p:spPr>
            <a:xfrm>
              <a:off x="2265227" y="2316619"/>
              <a:ext cx="178822" cy="173509"/>
            </a:xfrm>
            <a:custGeom>
              <a:rect b="b" l="l" r="r" t="t"/>
              <a:pathLst>
                <a:path extrusionOk="0" h="8230" w="8482">
                  <a:moveTo>
                    <a:pt x="4440" y="0"/>
                  </a:moveTo>
                  <a:cubicBezTo>
                    <a:pt x="3956" y="0"/>
                    <a:pt x="3476" y="81"/>
                    <a:pt x="3010" y="244"/>
                  </a:cubicBezTo>
                  <a:cubicBezTo>
                    <a:pt x="2250" y="517"/>
                    <a:pt x="1581" y="1003"/>
                    <a:pt x="1095" y="1672"/>
                  </a:cubicBezTo>
                  <a:cubicBezTo>
                    <a:pt x="1" y="3131"/>
                    <a:pt x="1" y="5107"/>
                    <a:pt x="1095" y="6566"/>
                  </a:cubicBezTo>
                  <a:cubicBezTo>
                    <a:pt x="1338" y="6900"/>
                    <a:pt x="1612" y="7174"/>
                    <a:pt x="1946" y="7447"/>
                  </a:cubicBezTo>
                  <a:cubicBezTo>
                    <a:pt x="2280" y="7660"/>
                    <a:pt x="2645" y="7873"/>
                    <a:pt x="3010" y="7994"/>
                  </a:cubicBezTo>
                  <a:cubicBezTo>
                    <a:pt x="3453" y="8148"/>
                    <a:pt x="3908" y="8229"/>
                    <a:pt x="4367" y="8229"/>
                  </a:cubicBezTo>
                  <a:cubicBezTo>
                    <a:pt x="4633" y="8229"/>
                    <a:pt x="4901" y="8202"/>
                    <a:pt x="5168" y="8146"/>
                  </a:cubicBezTo>
                  <a:cubicBezTo>
                    <a:pt x="5806" y="8025"/>
                    <a:pt x="6384" y="7782"/>
                    <a:pt x="6901" y="7387"/>
                  </a:cubicBezTo>
                  <a:cubicBezTo>
                    <a:pt x="7630" y="6809"/>
                    <a:pt x="8147" y="5988"/>
                    <a:pt x="8360" y="5107"/>
                  </a:cubicBezTo>
                  <a:cubicBezTo>
                    <a:pt x="8451" y="4773"/>
                    <a:pt x="8481" y="4438"/>
                    <a:pt x="8451" y="4104"/>
                  </a:cubicBezTo>
                  <a:lnTo>
                    <a:pt x="8451" y="4104"/>
                  </a:lnTo>
                  <a:cubicBezTo>
                    <a:pt x="8420" y="4438"/>
                    <a:pt x="8360" y="4773"/>
                    <a:pt x="8268" y="5076"/>
                  </a:cubicBezTo>
                  <a:cubicBezTo>
                    <a:pt x="7873" y="6566"/>
                    <a:pt x="6657" y="7691"/>
                    <a:pt x="5138" y="7994"/>
                  </a:cubicBezTo>
                  <a:cubicBezTo>
                    <a:pt x="4905" y="8035"/>
                    <a:pt x="4672" y="8055"/>
                    <a:pt x="4440" y="8055"/>
                  </a:cubicBezTo>
                  <a:cubicBezTo>
                    <a:pt x="3976" y="8055"/>
                    <a:pt x="3517" y="7974"/>
                    <a:pt x="3071" y="7812"/>
                  </a:cubicBezTo>
                  <a:cubicBezTo>
                    <a:pt x="2706" y="7691"/>
                    <a:pt x="2372" y="7508"/>
                    <a:pt x="2068" y="7265"/>
                  </a:cubicBezTo>
                  <a:cubicBezTo>
                    <a:pt x="1764" y="7022"/>
                    <a:pt x="1460" y="6748"/>
                    <a:pt x="1247" y="6414"/>
                  </a:cubicBezTo>
                  <a:cubicBezTo>
                    <a:pt x="214" y="5046"/>
                    <a:pt x="214" y="3162"/>
                    <a:pt x="1247" y="1763"/>
                  </a:cubicBezTo>
                  <a:cubicBezTo>
                    <a:pt x="1460" y="1459"/>
                    <a:pt x="1764" y="1155"/>
                    <a:pt x="2068" y="943"/>
                  </a:cubicBezTo>
                  <a:cubicBezTo>
                    <a:pt x="2372" y="700"/>
                    <a:pt x="2706" y="517"/>
                    <a:pt x="3071" y="396"/>
                  </a:cubicBezTo>
                  <a:cubicBezTo>
                    <a:pt x="3517" y="233"/>
                    <a:pt x="3976" y="152"/>
                    <a:pt x="4440" y="152"/>
                  </a:cubicBezTo>
                  <a:cubicBezTo>
                    <a:pt x="4672" y="152"/>
                    <a:pt x="4905" y="173"/>
                    <a:pt x="5138" y="213"/>
                  </a:cubicBezTo>
                  <a:cubicBezTo>
                    <a:pt x="6657" y="487"/>
                    <a:pt x="7873" y="1642"/>
                    <a:pt x="8268" y="3131"/>
                  </a:cubicBezTo>
                  <a:cubicBezTo>
                    <a:pt x="8360" y="3435"/>
                    <a:pt x="8420" y="3769"/>
                    <a:pt x="8451" y="4104"/>
                  </a:cubicBezTo>
                  <a:cubicBezTo>
                    <a:pt x="8481" y="3769"/>
                    <a:pt x="8451" y="3435"/>
                    <a:pt x="8360" y="3131"/>
                  </a:cubicBezTo>
                  <a:cubicBezTo>
                    <a:pt x="8147" y="2219"/>
                    <a:pt x="7630" y="1429"/>
                    <a:pt x="6901" y="851"/>
                  </a:cubicBezTo>
                  <a:cubicBezTo>
                    <a:pt x="6384" y="456"/>
                    <a:pt x="5806" y="183"/>
                    <a:pt x="5168" y="61"/>
                  </a:cubicBezTo>
                  <a:cubicBezTo>
                    <a:pt x="4925" y="21"/>
                    <a:pt x="4682" y="0"/>
                    <a:pt x="444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7"/>
            <p:cNvSpPr/>
            <p:nvPr/>
          </p:nvSpPr>
          <p:spPr>
            <a:xfrm>
              <a:off x="2312663" y="2449903"/>
              <a:ext cx="802948" cy="607513"/>
            </a:xfrm>
            <a:custGeom>
              <a:rect b="b" l="l" r="r" t="t"/>
              <a:pathLst>
                <a:path extrusionOk="0" h="28816" w="38086">
                  <a:moveTo>
                    <a:pt x="35685" y="1"/>
                  </a:moveTo>
                  <a:lnTo>
                    <a:pt x="22675" y="1125"/>
                  </a:lnTo>
                  <a:lnTo>
                    <a:pt x="0" y="3101"/>
                  </a:lnTo>
                  <a:lnTo>
                    <a:pt x="22949" y="4286"/>
                  </a:lnTo>
                  <a:lnTo>
                    <a:pt x="25107" y="28816"/>
                  </a:lnTo>
                  <a:lnTo>
                    <a:pt x="38086" y="27691"/>
                  </a:lnTo>
                  <a:lnTo>
                    <a:pt x="356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7"/>
            <p:cNvSpPr/>
            <p:nvPr/>
          </p:nvSpPr>
          <p:spPr>
            <a:xfrm>
              <a:off x="2875924" y="2242283"/>
              <a:ext cx="275590" cy="222378"/>
            </a:xfrm>
            <a:custGeom>
              <a:rect b="b" l="l" r="r" t="t"/>
              <a:pathLst>
                <a:path extrusionOk="0" h="10548" w="13072">
                  <a:moveTo>
                    <a:pt x="12250" y="1"/>
                  </a:moveTo>
                  <a:lnTo>
                    <a:pt x="1" y="1095"/>
                  </a:lnTo>
                  <a:lnTo>
                    <a:pt x="822" y="10548"/>
                  </a:lnTo>
                  <a:lnTo>
                    <a:pt x="13071" y="9484"/>
                  </a:lnTo>
                  <a:lnTo>
                    <a:pt x="122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7"/>
            <p:cNvSpPr/>
            <p:nvPr/>
          </p:nvSpPr>
          <p:spPr>
            <a:xfrm>
              <a:off x="1933937" y="2600495"/>
              <a:ext cx="783088" cy="389963"/>
            </a:xfrm>
            <a:custGeom>
              <a:rect b="b" l="l" r="r" t="t"/>
              <a:pathLst>
                <a:path extrusionOk="0" h="18497" w="37144">
                  <a:moveTo>
                    <a:pt x="5319" y="1"/>
                  </a:moveTo>
                  <a:lnTo>
                    <a:pt x="0" y="3739"/>
                  </a:lnTo>
                  <a:cubicBezTo>
                    <a:pt x="0" y="3739"/>
                    <a:pt x="5897" y="14104"/>
                    <a:pt x="10760" y="17569"/>
                  </a:cubicBezTo>
                  <a:cubicBezTo>
                    <a:pt x="11723" y="18259"/>
                    <a:pt x="13951" y="18496"/>
                    <a:pt x="16564" y="18496"/>
                  </a:cubicBezTo>
                  <a:cubicBezTo>
                    <a:pt x="22363" y="18496"/>
                    <a:pt x="30062" y="17326"/>
                    <a:pt x="30062" y="17326"/>
                  </a:cubicBezTo>
                  <a:cubicBezTo>
                    <a:pt x="31308" y="17539"/>
                    <a:pt x="32584" y="17691"/>
                    <a:pt x="33831" y="17782"/>
                  </a:cubicBezTo>
                  <a:cubicBezTo>
                    <a:pt x="33984" y="17785"/>
                    <a:pt x="34125" y="17786"/>
                    <a:pt x="34254" y="17786"/>
                  </a:cubicBezTo>
                  <a:cubicBezTo>
                    <a:pt x="35624" y="17786"/>
                    <a:pt x="35621" y="17642"/>
                    <a:pt x="35594" y="17448"/>
                  </a:cubicBezTo>
                  <a:cubicBezTo>
                    <a:pt x="35502" y="16901"/>
                    <a:pt x="32463" y="17265"/>
                    <a:pt x="33071" y="16809"/>
                  </a:cubicBezTo>
                  <a:cubicBezTo>
                    <a:pt x="33679" y="16353"/>
                    <a:pt x="36840" y="16809"/>
                    <a:pt x="36749" y="16232"/>
                  </a:cubicBezTo>
                  <a:cubicBezTo>
                    <a:pt x="36678" y="15879"/>
                    <a:pt x="35959" y="15782"/>
                    <a:pt x="35182" y="15782"/>
                  </a:cubicBezTo>
                  <a:cubicBezTo>
                    <a:pt x="34284" y="15782"/>
                    <a:pt x="33309" y="15912"/>
                    <a:pt x="33162" y="15928"/>
                  </a:cubicBezTo>
                  <a:cubicBezTo>
                    <a:pt x="32888" y="15928"/>
                    <a:pt x="32858" y="15533"/>
                    <a:pt x="33101" y="15533"/>
                  </a:cubicBezTo>
                  <a:cubicBezTo>
                    <a:pt x="33435" y="15533"/>
                    <a:pt x="37144" y="15411"/>
                    <a:pt x="37022" y="14651"/>
                  </a:cubicBezTo>
                  <a:cubicBezTo>
                    <a:pt x="36991" y="14446"/>
                    <a:pt x="36778" y="14397"/>
                    <a:pt x="36581" y="14397"/>
                  </a:cubicBezTo>
                  <a:cubicBezTo>
                    <a:pt x="36400" y="14397"/>
                    <a:pt x="36232" y="14439"/>
                    <a:pt x="36232" y="14439"/>
                  </a:cubicBezTo>
                  <a:cubicBezTo>
                    <a:pt x="36232" y="14439"/>
                    <a:pt x="34692" y="14614"/>
                    <a:pt x="33647" y="14614"/>
                  </a:cubicBezTo>
                  <a:cubicBezTo>
                    <a:pt x="33125" y="14614"/>
                    <a:pt x="32726" y="14570"/>
                    <a:pt x="32706" y="14439"/>
                  </a:cubicBezTo>
                  <a:cubicBezTo>
                    <a:pt x="32676" y="14074"/>
                    <a:pt x="34682" y="13800"/>
                    <a:pt x="35381" y="13770"/>
                  </a:cubicBezTo>
                  <a:cubicBezTo>
                    <a:pt x="36050" y="13709"/>
                    <a:pt x="36323" y="13375"/>
                    <a:pt x="36050" y="13101"/>
                  </a:cubicBezTo>
                  <a:cubicBezTo>
                    <a:pt x="35963" y="13000"/>
                    <a:pt x="35442" y="12968"/>
                    <a:pt x="34845" y="12968"/>
                  </a:cubicBezTo>
                  <a:cubicBezTo>
                    <a:pt x="34180" y="12968"/>
                    <a:pt x="33423" y="13008"/>
                    <a:pt x="33071" y="13040"/>
                  </a:cubicBezTo>
                  <a:cubicBezTo>
                    <a:pt x="32807" y="13075"/>
                    <a:pt x="32379" y="13122"/>
                    <a:pt x="31994" y="13122"/>
                  </a:cubicBezTo>
                  <a:cubicBezTo>
                    <a:pt x="31358" y="13122"/>
                    <a:pt x="30838" y="12993"/>
                    <a:pt x="31369" y="12463"/>
                  </a:cubicBezTo>
                  <a:cubicBezTo>
                    <a:pt x="32189" y="11642"/>
                    <a:pt x="32493" y="10670"/>
                    <a:pt x="32402" y="10335"/>
                  </a:cubicBezTo>
                  <a:cubicBezTo>
                    <a:pt x="32334" y="10198"/>
                    <a:pt x="32210" y="10135"/>
                    <a:pt x="32086" y="10135"/>
                  </a:cubicBezTo>
                  <a:cubicBezTo>
                    <a:pt x="31935" y="10135"/>
                    <a:pt x="31783" y="10229"/>
                    <a:pt x="31733" y="10396"/>
                  </a:cubicBezTo>
                  <a:cubicBezTo>
                    <a:pt x="31551" y="10761"/>
                    <a:pt x="31338" y="11095"/>
                    <a:pt x="31065" y="11399"/>
                  </a:cubicBezTo>
                  <a:cubicBezTo>
                    <a:pt x="30852" y="11642"/>
                    <a:pt x="30609" y="11855"/>
                    <a:pt x="30335" y="12037"/>
                  </a:cubicBezTo>
                  <a:lnTo>
                    <a:pt x="29940" y="12250"/>
                  </a:lnTo>
                  <a:cubicBezTo>
                    <a:pt x="29439" y="12529"/>
                    <a:pt x="28887" y="12679"/>
                    <a:pt x="28330" y="12679"/>
                  </a:cubicBezTo>
                  <a:cubicBezTo>
                    <a:pt x="28279" y="12679"/>
                    <a:pt x="28228" y="12678"/>
                    <a:pt x="28177" y="12676"/>
                  </a:cubicBezTo>
                  <a:cubicBezTo>
                    <a:pt x="25411" y="12554"/>
                    <a:pt x="17113" y="12159"/>
                    <a:pt x="15532" y="11764"/>
                  </a:cubicBezTo>
                  <a:cubicBezTo>
                    <a:pt x="13648" y="11308"/>
                    <a:pt x="5319" y="1"/>
                    <a:pt x="531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7"/>
            <p:cNvSpPr/>
            <p:nvPr/>
          </p:nvSpPr>
          <p:spPr>
            <a:xfrm>
              <a:off x="1861518" y="2439657"/>
              <a:ext cx="299287" cy="371684"/>
            </a:xfrm>
            <a:custGeom>
              <a:rect b="b" l="l" r="r" t="t"/>
              <a:pathLst>
                <a:path extrusionOk="0" h="17630" w="14196">
                  <a:moveTo>
                    <a:pt x="4469" y="0"/>
                  </a:moveTo>
                  <a:cubicBezTo>
                    <a:pt x="4469" y="0"/>
                    <a:pt x="1" y="4681"/>
                    <a:pt x="2827" y="11490"/>
                  </a:cubicBezTo>
                  <a:lnTo>
                    <a:pt x="6596" y="17630"/>
                  </a:lnTo>
                  <a:lnTo>
                    <a:pt x="14195" y="11855"/>
                  </a:lnTo>
                  <a:lnTo>
                    <a:pt x="4469"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7"/>
            <p:cNvSpPr/>
            <p:nvPr/>
          </p:nvSpPr>
          <p:spPr>
            <a:xfrm>
              <a:off x="3052806" y="2446951"/>
              <a:ext cx="94850" cy="280439"/>
            </a:xfrm>
            <a:custGeom>
              <a:rect b="b" l="l" r="r" t="t"/>
              <a:pathLst>
                <a:path extrusionOk="0" h="13302" w="4499">
                  <a:moveTo>
                    <a:pt x="1633" y="1"/>
                  </a:moveTo>
                  <a:cubicBezTo>
                    <a:pt x="1527" y="1"/>
                    <a:pt x="1417" y="34"/>
                    <a:pt x="1307" y="110"/>
                  </a:cubicBezTo>
                  <a:cubicBezTo>
                    <a:pt x="1186" y="323"/>
                    <a:pt x="1155" y="597"/>
                    <a:pt x="1277" y="840"/>
                  </a:cubicBezTo>
                  <a:lnTo>
                    <a:pt x="3222" y="4943"/>
                  </a:lnTo>
                  <a:lnTo>
                    <a:pt x="3222" y="4943"/>
                  </a:lnTo>
                  <a:lnTo>
                    <a:pt x="1520" y="2116"/>
                  </a:lnTo>
                  <a:cubicBezTo>
                    <a:pt x="1376" y="1807"/>
                    <a:pt x="1119" y="1610"/>
                    <a:pt x="893" y="1610"/>
                  </a:cubicBezTo>
                  <a:cubicBezTo>
                    <a:pt x="786" y="1610"/>
                    <a:pt x="686" y="1654"/>
                    <a:pt x="608" y="1752"/>
                  </a:cubicBezTo>
                  <a:cubicBezTo>
                    <a:pt x="486" y="1964"/>
                    <a:pt x="486" y="2238"/>
                    <a:pt x="608" y="2451"/>
                  </a:cubicBezTo>
                  <a:lnTo>
                    <a:pt x="2249" y="5825"/>
                  </a:lnTo>
                  <a:lnTo>
                    <a:pt x="1003" y="3758"/>
                  </a:lnTo>
                  <a:cubicBezTo>
                    <a:pt x="800" y="3397"/>
                    <a:pt x="614" y="3253"/>
                    <a:pt x="432" y="3253"/>
                  </a:cubicBezTo>
                  <a:cubicBezTo>
                    <a:pt x="368" y="3253"/>
                    <a:pt x="306" y="3271"/>
                    <a:pt x="243" y="3302"/>
                  </a:cubicBezTo>
                  <a:cubicBezTo>
                    <a:pt x="0" y="3454"/>
                    <a:pt x="61" y="3849"/>
                    <a:pt x="152" y="4031"/>
                  </a:cubicBezTo>
                  <a:lnTo>
                    <a:pt x="1307" y="6554"/>
                  </a:lnTo>
                  <a:cubicBezTo>
                    <a:pt x="1216" y="7071"/>
                    <a:pt x="851" y="8743"/>
                    <a:pt x="1550" y="9533"/>
                  </a:cubicBezTo>
                  <a:cubicBezTo>
                    <a:pt x="1581" y="9594"/>
                    <a:pt x="1520" y="9746"/>
                    <a:pt x="1550" y="9806"/>
                  </a:cubicBezTo>
                  <a:lnTo>
                    <a:pt x="1338" y="10141"/>
                  </a:lnTo>
                  <a:lnTo>
                    <a:pt x="1854" y="13302"/>
                  </a:lnTo>
                  <a:cubicBezTo>
                    <a:pt x="3222" y="12512"/>
                    <a:pt x="4377" y="7162"/>
                    <a:pt x="4438" y="5885"/>
                  </a:cubicBezTo>
                  <a:cubicBezTo>
                    <a:pt x="4499" y="5156"/>
                    <a:pt x="4377" y="4426"/>
                    <a:pt x="4043" y="3758"/>
                  </a:cubicBezTo>
                  <a:lnTo>
                    <a:pt x="2341" y="536"/>
                  </a:lnTo>
                  <a:cubicBezTo>
                    <a:pt x="2165" y="229"/>
                    <a:pt x="1910" y="1"/>
                    <a:pt x="1633"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48"/>
          <p:cNvSpPr txBox="1"/>
          <p:nvPr>
            <p:ph idx="4" type="title"/>
          </p:nvPr>
        </p:nvSpPr>
        <p:spPr>
          <a:xfrm>
            <a:off x="524000" y="336325"/>
            <a:ext cx="638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5"/>
              </a:buClr>
              <a:buSzPts val="1100"/>
              <a:buFont typeface="Arial"/>
              <a:buNone/>
            </a:pPr>
            <a:r>
              <a:rPr lang="en"/>
              <a:t>PANELISTS’ PROFILE</a:t>
            </a:r>
            <a:endParaRPr/>
          </a:p>
        </p:txBody>
      </p:sp>
      <p:grpSp>
        <p:nvGrpSpPr>
          <p:cNvPr id="1352" name="Google Shape;1352;p48"/>
          <p:cNvGrpSpPr/>
          <p:nvPr/>
        </p:nvGrpSpPr>
        <p:grpSpPr>
          <a:xfrm>
            <a:off x="2074256" y="1238936"/>
            <a:ext cx="951301" cy="1232876"/>
            <a:chOff x="5808042" y="2431225"/>
            <a:chExt cx="280711" cy="365026"/>
          </a:xfrm>
        </p:grpSpPr>
        <p:sp>
          <p:nvSpPr>
            <p:cNvPr id="1353" name="Google Shape;1353;p48"/>
            <p:cNvSpPr/>
            <p:nvPr/>
          </p:nvSpPr>
          <p:spPr>
            <a:xfrm>
              <a:off x="5822671" y="2436521"/>
              <a:ext cx="79963" cy="80068"/>
            </a:xfrm>
            <a:custGeom>
              <a:rect b="b" l="l" r="r" t="t"/>
              <a:pathLst>
                <a:path extrusionOk="0" h="3054" w="3050">
                  <a:moveTo>
                    <a:pt x="1525" y="0"/>
                  </a:moveTo>
                  <a:cubicBezTo>
                    <a:pt x="681" y="0"/>
                    <a:pt x="0" y="685"/>
                    <a:pt x="0" y="1529"/>
                  </a:cubicBezTo>
                  <a:cubicBezTo>
                    <a:pt x="0" y="2369"/>
                    <a:pt x="681" y="3053"/>
                    <a:pt x="1525" y="3053"/>
                  </a:cubicBezTo>
                  <a:cubicBezTo>
                    <a:pt x="2369" y="3053"/>
                    <a:pt x="3050" y="2369"/>
                    <a:pt x="3050" y="1529"/>
                  </a:cubicBezTo>
                  <a:cubicBezTo>
                    <a:pt x="3050" y="685"/>
                    <a:pt x="2369" y="0"/>
                    <a:pt x="15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8"/>
            <p:cNvSpPr/>
            <p:nvPr/>
          </p:nvSpPr>
          <p:spPr>
            <a:xfrm>
              <a:off x="5994055" y="2436521"/>
              <a:ext cx="80068" cy="80068"/>
            </a:xfrm>
            <a:custGeom>
              <a:rect b="b" l="l" r="r" t="t"/>
              <a:pathLst>
                <a:path extrusionOk="0" h="3054" w="3054">
                  <a:moveTo>
                    <a:pt x="1529" y="0"/>
                  </a:moveTo>
                  <a:cubicBezTo>
                    <a:pt x="685" y="0"/>
                    <a:pt x="0" y="685"/>
                    <a:pt x="0" y="1529"/>
                  </a:cubicBezTo>
                  <a:cubicBezTo>
                    <a:pt x="0" y="2369"/>
                    <a:pt x="685" y="3053"/>
                    <a:pt x="1529" y="3053"/>
                  </a:cubicBezTo>
                  <a:cubicBezTo>
                    <a:pt x="2369" y="3053"/>
                    <a:pt x="3053" y="2369"/>
                    <a:pt x="3053" y="1529"/>
                  </a:cubicBezTo>
                  <a:cubicBezTo>
                    <a:pt x="3053" y="685"/>
                    <a:pt x="2369" y="0"/>
                    <a:pt x="15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8"/>
            <p:cNvSpPr/>
            <p:nvPr/>
          </p:nvSpPr>
          <p:spPr>
            <a:xfrm>
              <a:off x="5830720" y="2442105"/>
              <a:ext cx="219755" cy="137327"/>
            </a:xfrm>
            <a:custGeom>
              <a:rect b="b" l="l" r="r" t="t"/>
              <a:pathLst>
                <a:path extrusionOk="0" h="5238" w="8382">
                  <a:moveTo>
                    <a:pt x="4488" y="1"/>
                  </a:moveTo>
                  <a:cubicBezTo>
                    <a:pt x="1794" y="1"/>
                    <a:pt x="1" y="2786"/>
                    <a:pt x="1116" y="5238"/>
                  </a:cubicBezTo>
                  <a:lnTo>
                    <a:pt x="7860" y="5238"/>
                  </a:lnTo>
                  <a:cubicBezTo>
                    <a:pt x="8382" y="4090"/>
                    <a:pt x="8287" y="2757"/>
                    <a:pt x="7603" y="1700"/>
                  </a:cubicBezTo>
                  <a:cubicBezTo>
                    <a:pt x="6922" y="638"/>
                    <a:pt x="5749" y="1"/>
                    <a:pt x="44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8"/>
            <p:cNvSpPr/>
            <p:nvPr/>
          </p:nvSpPr>
          <p:spPr>
            <a:xfrm>
              <a:off x="5816956" y="2647965"/>
              <a:ext cx="262857" cy="142938"/>
            </a:xfrm>
            <a:custGeom>
              <a:rect b="b" l="l" r="r" t="t"/>
              <a:pathLst>
                <a:path extrusionOk="0" h="5452" w="10026">
                  <a:moveTo>
                    <a:pt x="3702" y="1"/>
                  </a:moveTo>
                  <a:lnTo>
                    <a:pt x="3702" y="1127"/>
                  </a:lnTo>
                  <a:cubicBezTo>
                    <a:pt x="3702" y="1497"/>
                    <a:pt x="3470" y="1826"/>
                    <a:pt x="3123" y="1953"/>
                  </a:cubicBezTo>
                  <a:lnTo>
                    <a:pt x="874" y="2746"/>
                  </a:lnTo>
                  <a:cubicBezTo>
                    <a:pt x="348" y="2931"/>
                    <a:pt x="1" y="3423"/>
                    <a:pt x="1" y="3977"/>
                  </a:cubicBezTo>
                  <a:lnTo>
                    <a:pt x="1" y="5452"/>
                  </a:lnTo>
                  <a:lnTo>
                    <a:pt x="10026" y="5452"/>
                  </a:lnTo>
                  <a:lnTo>
                    <a:pt x="10026" y="3977"/>
                  </a:lnTo>
                  <a:cubicBezTo>
                    <a:pt x="10026" y="3423"/>
                    <a:pt x="9674" y="2931"/>
                    <a:pt x="9153" y="2746"/>
                  </a:cubicBezTo>
                  <a:lnTo>
                    <a:pt x="6900" y="1953"/>
                  </a:lnTo>
                  <a:cubicBezTo>
                    <a:pt x="6552" y="1830"/>
                    <a:pt x="6317" y="1500"/>
                    <a:pt x="6317" y="1131"/>
                  </a:cubicBezTo>
                  <a:lnTo>
                    <a:pt x="63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8"/>
            <p:cNvSpPr/>
            <p:nvPr/>
          </p:nvSpPr>
          <p:spPr>
            <a:xfrm>
              <a:off x="5816956" y="2711883"/>
              <a:ext cx="262857" cy="79020"/>
            </a:xfrm>
            <a:custGeom>
              <a:rect b="b" l="l" r="r" t="t"/>
              <a:pathLst>
                <a:path extrusionOk="0" h="3014" w="10026">
                  <a:moveTo>
                    <a:pt x="1739" y="0"/>
                  </a:moveTo>
                  <a:lnTo>
                    <a:pt x="874" y="308"/>
                  </a:lnTo>
                  <a:cubicBezTo>
                    <a:pt x="348" y="493"/>
                    <a:pt x="1" y="985"/>
                    <a:pt x="1" y="1539"/>
                  </a:cubicBezTo>
                  <a:lnTo>
                    <a:pt x="1" y="3014"/>
                  </a:lnTo>
                  <a:lnTo>
                    <a:pt x="10026" y="3014"/>
                  </a:lnTo>
                  <a:lnTo>
                    <a:pt x="10026" y="1539"/>
                  </a:lnTo>
                  <a:cubicBezTo>
                    <a:pt x="10026" y="985"/>
                    <a:pt x="9674" y="493"/>
                    <a:pt x="9153" y="308"/>
                  </a:cubicBezTo>
                  <a:lnTo>
                    <a:pt x="8284" y="0"/>
                  </a:lnTo>
                  <a:cubicBezTo>
                    <a:pt x="7418" y="991"/>
                    <a:pt x="6215" y="1486"/>
                    <a:pt x="5011" y="1486"/>
                  </a:cubicBezTo>
                  <a:cubicBezTo>
                    <a:pt x="3808" y="1486"/>
                    <a:pt x="2605" y="991"/>
                    <a:pt x="17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8"/>
            <p:cNvSpPr/>
            <p:nvPr/>
          </p:nvSpPr>
          <p:spPr>
            <a:xfrm>
              <a:off x="5914091" y="2647965"/>
              <a:ext cx="68585" cy="28630"/>
            </a:xfrm>
            <a:custGeom>
              <a:rect b="b" l="l" r="r" t="t"/>
              <a:pathLst>
                <a:path extrusionOk="0" h="1092" w="2616">
                  <a:moveTo>
                    <a:pt x="1" y="1"/>
                  </a:moveTo>
                  <a:lnTo>
                    <a:pt x="1" y="812"/>
                  </a:lnTo>
                  <a:cubicBezTo>
                    <a:pt x="417" y="999"/>
                    <a:pt x="863" y="1092"/>
                    <a:pt x="1308" y="1092"/>
                  </a:cubicBezTo>
                  <a:cubicBezTo>
                    <a:pt x="1754" y="1092"/>
                    <a:pt x="2199" y="999"/>
                    <a:pt x="2616" y="812"/>
                  </a:cubicBezTo>
                  <a:lnTo>
                    <a:pt x="26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8"/>
            <p:cNvSpPr/>
            <p:nvPr/>
          </p:nvSpPr>
          <p:spPr>
            <a:xfrm>
              <a:off x="5851248" y="2481326"/>
              <a:ext cx="194298" cy="178174"/>
            </a:xfrm>
            <a:custGeom>
              <a:rect b="b" l="l" r="r" t="t"/>
              <a:pathLst>
                <a:path extrusionOk="0" h="6796" w="7411">
                  <a:moveTo>
                    <a:pt x="3705" y="1"/>
                  </a:moveTo>
                  <a:cubicBezTo>
                    <a:pt x="2126" y="1"/>
                    <a:pt x="851" y="1290"/>
                    <a:pt x="869" y="2869"/>
                  </a:cubicBezTo>
                  <a:lnTo>
                    <a:pt x="869" y="3090"/>
                  </a:lnTo>
                  <a:lnTo>
                    <a:pt x="543" y="3090"/>
                  </a:lnTo>
                  <a:cubicBezTo>
                    <a:pt x="243" y="3090"/>
                    <a:pt x="0" y="3333"/>
                    <a:pt x="0" y="3633"/>
                  </a:cubicBezTo>
                  <a:cubicBezTo>
                    <a:pt x="0" y="3934"/>
                    <a:pt x="243" y="4177"/>
                    <a:pt x="543" y="4177"/>
                  </a:cubicBezTo>
                  <a:lnTo>
                    <a:pt x="884" y="4177"/>
                  </a:lnTo>
                  <a:cubicBezTo>
                    <a:pt x="996" y="5654"/>
                    <a:pt x="2224" y="6795"/>
                    <a:pt x="3705" y="6795"/>
                  </a:cubicBezTo>
                  <a:cubicBezTo>
                    <a:pt x="5187" y="6795"/>
                    <a:pt x="6418" y="5654"/>
                    <a:pt x="6530" y="4177"/>
                  </a:cubicBezTo>
                  <a:lnTo>
                    <a:pt x="6867" y="4177"/>
                  </a:lnTo>
                  <a:cubicBezTo>
                    <a:pt x="7168" y="4177"/>
                    <a:pt x="7410" y="3934"/>
                    <a:pt x="7410" y="3633"/>
                  </a:cubicBezTo>
                  <a:cubicBezTo>
                    <a:pt x="7410" y="3333"/>
                    <a:pt x="7168" y="3090"/>
                    <a:pt x="6867" y="3090"/>
                  </a:cubicBezTo>
                  <a:lnTo>
                    <a:pt x="6537" y="3090"/>
                  </a:lnTo>
                  <a:lnTo>
                    <a:pt x="6537" y="2869"/>
                  </a:lnTo>
                  <a:cubicBezTo>
                    <a:pt x="6559" y="1290"/>
                    <a:pt x="5284" y="1"/>
                    <a:pt x="37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8"/>
            <p:cNvSpPr/>
            <p:nvPr/>
          </p:nvSpPr>
          <p:spPr>
            <a:xfrm>
              <a:off x="5850383" y="2482323"/>
              <a:ext cx="172275" cy="177204"/>
            </a:xfrm>
            <a:custGeom>
              <a:rect b="b" l="l" r="r" t="t"/>
              <a:pathLst>
                <a:path extrusionOk="0" h="6759" w="6571">
                  <a:moveTo>
                    <a:pt x="3728" y="0"/>
                  </a:moveTo>
                  <a:cubicBezTo>
                    <a:pt x="3108" y="0"/>
                    <a:pt x="2492" y="202"/>
                    <a:pt x="1982" y="597"/>
                  </a:cubicBezTo>
                  <a:cubicBezTo>
                    <a:pt x="1323" y="1111"/>
                    <a:pt x="906" y="1922"/>
                    <a:pt x="906" y="2882"/>
                  </a:cubicBezTo>
                  <a:lnTo>
                    <a:pt x="906" y="3052"/>
                  </a:lnTo>
                  <a:lnTo>
                    <a:pt x="609" y="3052"/>
                  </a:lnTo>
                  <a:cubicBezTo>
                    <a:pt x="323" y="3052"/>
                    <a:pt x="66" y="3255"/>
                    <a:pt x="37" y="3541"/>
                  </a:cubicBezTo>
                  <a:cubicBezTo>
                    <a:pt x="1" y="3863"/>
                    <a:pt x="254" y="4142"/>
                    <a:pt x="580" y="4142"/>
                  </a:cubicBezTo>
                  <a:lnTo>
                    <a:pt x="917" y="4142"/>
                  </a:lnTo>
                  <a:cubicBezTo>
                    <a:pt x="1022" y="5637"/>
                    <a:pt x="2270" y="6758"/>
                    <a:pt x="3717" y="6758"/>
                  </a:cubicBezTo>
                  <a:cubicBezTo>
                    <a:pt x="3868" y="6758"/>
                    <a:pt x="4022" y="6746"/>
                    <a:pt x="4176" y="6721"/>
                  </a:cubicBezTo>
                  <a:cubicBezTo>
                    <a:pt x="2797" y="6507"/>
                    <a:pt x="1779" y="5319"/>
                    <a:pt x="1779" y="3925"/>
                  </a:cubicBezTo>
                  <a:lnTo>
                    <a:pt x="1779" y="2831"/>
                  </a:lnTo>
                  <a:cubicBezTo>
                    <a:pt x="1775" y="2592"/>
                    <a:pt x="1808" y="2357"/>
                    <a:pt x="1869" y="2125"/>
                  </a:cubicBezTo>
                  <a:cubicBezTo>
                    <a:pt x="1947" y="1824"/>
                    <a:pt x="2216" y="1637"/>
                    <a:pt x="2499" y="1637"/>
                  </a:cubicBezTo>
                  <a:cubicBezTo>
                    <a:pt x="2612" y="1637"/>
                    <a:pt x="2727" y="1666"/>
                    <a:pt x="2833" y="1730"/>
                  </a:cubicBezTo>
                  <a:cubicBezTo>
                    <a:pt x="3963" y="2415"/>
                    <a:pt x="5252" y="2791"/>
                    <a:pt x="6570" y="2828"/>
                  </a:cubicBezTo>
                  <a:cubicBezTo>
                    <a:pt x="6563" y="1745"/>
                    <a:pt x="5944" y="760"/>
                    <a:pt x="4970" y="285"/>
                  </a:cubicBezTo>
                  <a:cubicBezTo>
                    <a:pt x="4575" y="94"/>
                    <a:pt x="4150" y="0"/>
                    <a:pt x="37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8"/>
            <p:cNvSpPr/>
            <p:nvPr/>
          </p:nvSpPr>
          <p:spPr>
            <a:xfrm>
              <a:off x="5883050" y="2442315"/>
              <a:ext cx="162391" cy="97162"/>
            </a:xfrm>
            <a:custGeom>
              <a:rect b="b" l="l" r="r" t="t"/>
              <a:pathLst>
                <a:path extrusionOk="0" h="3706" w="6194">
                  <a:moveTo>
                    <a:pt x="2492" y="0"/>
                  </a:moveTo>
                  <a:cubicBezTo>
                    <a:pt x="1569" y="0"/>
                    <a:pt x="681" y="344"/>
                    <a:pt x="1" y="967"/>
                  </a:cubicBezTo>
                  <a:cubicBezTo>
                    <a:pt x="1319" y="2695"/>
                    <a:pt x="3369" y="3705"/>
                    <a:pt x="5542" y="3705"/>
                  </a:cubicBezTo>
                  <a:cubicBezTo>
                    <a:pt x="5763" y="3705"/>
                    <a:pt x="5980" y="3694"/>
                    <a:pt x="6194" y="3673"/>
                  </a:cubicBezTo>
                  <a:cubicBezTo>
                    <a:pt x="6179" y="1641"/>
                    <a:pt x="4524" y="0"/>
                    <a:pt x="24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8"/>
            <p:cNvSpPr/>
            <p:nvPr/>
          </p:nvSpPr>
          <p:spPr>
            <a:xfrm>
              <a:off x="5847342" y="2711883"/>
              <a:ext cx="201901" cy="56132"/>
            </a:xfrm>
            <a:custGeom>
              <a:rect b="b" l="l" r="r" t="t"/>
              <a:pathLst>
                <a:path extrusionOk="0" h="2141" w="7701">
                  <a:moveTo>
                    <a:pt x="580" y="0"/>
                  </a:moveTo>
                  <a:lnTo>
                    <a:pt x="1" y="203"/>
                  </a:lnTo>
                  <a:cubicBezTo>
                    <a:pt x="906" y="1424"/>
                    <a:pt x="2337" y="2141"/>
                    <a:pt x="3854" y="2141"/>
                  </a:cubicBezTo>
                  <a:cubicBezTo>
                    <a:pt x="5372" y="2141"/>
                    <a:pt x="6799" y="1420"/>
                    <a:pt x="7701" y="203"/>
                  </a:cubicBezTo>
                  <a:lnTo>
                    <a:pt x="7125" y="0"/>
                  </a:lnTo>
                  <a:cubicBezTo>
                    <a:pt x="6259" y="991"/>
                    <a:pt x="5056" y="1486"/>
                    <a:pt x="3852" y="1486"/>
                  </a:cubicBezTo>
                  <a:cubicBezTo>
                    <a:pt x="2649" y="1486"/>
                    <a:pt x="1446" y="991"/>
                    <a:pt x="5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8"/>
            <p:cNvSpPr/>
            <p:nvPr/>
          </p:nvSpPr>
          <p:spPr>
            <a:xfrm>
              <a:off x="5816956" y="2705617"/>
              <a:ext cx="85784" cy="85181"/>
            </a:xfrm>
            <a:custGeom>
              <a:rect b="b" l="l" r="r" t="t"/>
              <a:pathLst>
                <a:path extrusionOk="0" h="3249" w="3272">
                  <a:moveTo>
                    <a:pt x="2420" y="0"/>
                  </a:moveTo>
                  <a:lnTo>
                    <a:pt x="874" y="543"/>
                  </a:lnTo>
                  <a:cubicBezTo>
                    <a:pt x="352" y="728"/>
                    <a:pt x="1" y="1224"/>
                    <a:pt x="1" y="1778"/>
                  </a:cubicBezTo>
                  <a:lnTo>
                    <a:pt x="1" y="3249"/>
                  </a:lnTo>
                  <a:lnTo>
                    <a:pt x="3271" y="3249"/>
                  </a:lnTo>
                  <a:lnTo>
                    <a:pt x="3271" y="1123"/>
                  </a:lnTo>
                  <a:cubicBezTo>
                    <a:pt x="3271" y="949"/>
                    <a:pt x="3199" y="783"/>
                    <a:pt x="3079" y="663"/>
                  </a:cubicBezTo>
                  <a:lnTo>
                    <a:pt x="2420" y="0"/>
                  </a:lnTo>
                  <a:close/>
                </a:path>
              </a:pathLst>
            </a:custGeom>
            <a:solidFill>
              <a:srgbClr val="F4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8"/>
            <p:cNvSpPr/>
            <p:nvPr/>
          </p:nvSpPr>
          <p:spPr>
            <a:xfrm>
              <a:off x="5994055" y="2705617"/>
              <a:ext cx="85757" cy="85181"/>
            </a:xfrm>
            <a:custGeom>
              <a:rect b="b" l="l" r="r" t="t"/>
              <a:pathLst>
                <a:path extrusionOk="0" h="3249" w="3271">
                  <a:moveTo>
                    <a:pt x="855" y="0"/>
                  </a:moveTo>
                  <a:lnTo>
                    <a:pt x="192" y="663"/>
                  </a:lnTo>
                  <a:cubicBezTo>
                    <a:pt x="69" y="786"/>
                    <a:pt x="0" y="949"/>
                    <a:pt x="0" y="1123"/>
                  </a:cubicBezTo>
                  <a:lnTo>
                    <a:pt x="0" y="3249"/>
                  </a:lnTo>
                  <a:lnTo>
                    <a:pt x="3271" y="3249"/>
                  </a:lnTo>
                  <a:lnTo>
                    <a:pt x="3271" y="1778"/>
                  </a:lnTo>
                  <a:cubicBezTo>
                    <a:pt x="3271" y="1224"/>
                    <a:pt x="2919" y="728"/>
                    <a:pt x="2398" y="543"/>
                  </a:cubicBezTo>
                  <a:lnTo>
                    <a:pt x="855" y="0"/>
                  </a:lnTo>
                  <a:close/>
                </a:path>
              </a:pathLst>
            </a:custGeom>
            <a:solidFill>
              <a:srgbClr val="F4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8"/>
            <p:cNvSpPr/>
            <p:nvPr/>
          </p:nvSpPr>
          <p:spPr>
            <a:xfrm>
              <a:off x="5808042" y="2431225"/>
              <a:ext cx="280711" cy="365026"/>
            </a:xfrm>
            <a:custGeom>
              <a:rect b="b" l="l" r="r" t="t"/>
              <a:pathLst>
                <a:path extrusionOk="0" h="13923" w="10707">
                  <a:moveTo>
                    <a:pt x="2081" y="405"/>
                  </a:moveTo>
                  <a:cubicBezTo>
                    <a:pt x="2481" y="405"/>
                    <a:pt x="2870" y="588"/>
                    <a:pt x="3126" y="916"/>
                  </a:cubicBezTo>
                  <a:cubicBezTo>
                    <a:pt x="2409" y="1412"/>
                    <a:pt x="1880" y="2133"/>
                    <a:pt x="1619" y="2966"/>
                  </a:cubicBezTo>
                  <a:cubicBezTo>
                    <a:pt x="1105" y="2774"/>
                    <a:pt x="761" y="2281"/>
                    <a:pt x="761" y="1731"/>
                  </a:cubicBezTo>
                  <a:cubicBezTo>
                    <a:pt x="761" y="1166"/>
                    <a:pt x="1119" y="662"/>
                    <a:pt x="1652" y="478"/>
                  </a:cubicBezTo>
                  <a:cubicBezTo>
                    <a:pt x="1792" y="429"/>
                    <a:pt x="1937" y="405"/>
                    <a:pt x="2081" y="405"/>
                  </a:cubicBezTo>
                  <a:close/>
                  <a:moveTo>
                    <a:pt x="8612" y="409"/>
                  </a:moveTo>
                  <a:cubicBezTo>
                    <a:pt x="8616" y="409"/>
                    <a:pt x="8620" y="409"/>
                    <a:pt x="8624" y="409"/>
                  </a:cubicBezTo>
                  <a:cubicBezTo>
                    <a:pt x="9261" y="409"/>
                    <a:pt x="9808" y="865"/>
                    <a:pt x="9924" y="1492"/>
                  </a:cubicBezTo>
                  <a:cubicBezTo>
                    <a:pt x="10036" y="2122"/>
                    <a:pt x="9685" y="2741"/>
                    <a:pt x="9087" y="2966"/>
                  </a:cubicBezTo>
                  <a:cubicBezTo>
                    <a:pt x="8826" y="2136"/>
                    <a:pt x="8298" y="1412"/>
                    <a:pt x="7581" y="916"/>
                  </a:cubicBezTo>
                  <a:cubicBezTo>
                    <a:pt x="7828" y="596"/>
                    <a:pt x="8207" y="409"/>
                    <a:pt x="8612" y="409"/>
                  </a:cubicBezTo>
                  <a:close/>
                  <a:moveTo>
                    <a:pt x="5353" y="626"/>
                  </a:moveTo>
                  <a:cubicBezTo>
                    <a:pt x="7573" y="626"/>
                    <a:pt x="9232" y="2669"/>
                    <a:pt x="8779" y="4842"/>
                  </a:cubicBezTo>
                  <a:cubicBezTo>
                    <a:pt x="8696" y="4809"/>
                    <a:pt x="8606" y="4795"/>
                    <a:pt x="8515" y="4795"/>
                  </a:cubicBezTo>
                  <a:lnTo>
                    <a:pt x="8392" y="4795"/>
                  </a:lnTo>
                  <a:lnTo>
                    <a:pt x="8392" y="4313"/>
                  </a:lnTo>
                  <a:lnTo>
                    <a:pt x="8403" y="4313"/>
                  </a:lnTo>
                  <a:cubicBezTo>
                    <a:pt x="8674" y="4313"/>
                    <a:pt x="8674" y="3907"/>
                    <a:pt x="8403" y="3907"/>
                  </a:cubicBezTo>
                  <a:cubicBezTo>
                    <a:pt x="6697" y="3907"/>
                    <a:pt x="5462" y="3353"/>
                    <a:pt x="4727" y="2890"/>
                  </a:cubicBezTo>
                  <a:cubicBezTo>
                    <a:pt x="3930" y="2386"/>
                    <a:pt x="3532" y="1876"/>
                    <a:pt x="3524" y="1868"/>
                  </a:cubicBezTo>
                  <a:cubicBezTo>
                    <a:pt x="3480" y="1810"/>
                    <a:pt x="3424" y="1786"/>
                    <a:pt x="3369" y="1786"/>
                  </a:cubicBezTo>
                  <a:cubicBezTo>
                    <a:pt x="3221" y="1786"/>
                    <a:pt x="3081" y="1960"/>
                    <a:pt x="3202" y="2118"/>
                  </a:cubicBezTo>
                  <a:cubicBezTo>
                    <a:pt x="3220" y="2140"/>
                    <a:pt x="3640" y="2683"/>
                    <a:pt x="4495" y="3223"/>
                  </a:cubicBezTo>
                  <a:cubicBezTo>
                    <a:pt x="5216" y="3679"/>
                    <a:pt x="6385" y="4219"/>
                    <a:pt x="7983" y="4302"/>
                  </a:cubicBezTo>
                  <a:lnTo>
                    <a:pt x="7983" y="4997"/>
                  </a:lnTo>
                  <a:cubicBezTo>
                    <a:pt x="7983" y="5070"/>
                    <a:pt x="8019" y="5135"/>
                    <a:pt x="8080" y="5175"/>
                  </a:cubicBezTo>
                  <a:cubicBezTo>
                    <a:pt x="8131" y="5204"/>
                    <a:pt x="8131" y="5204"/>
                    <a:pt x="8348" y="5204"/>
                  </a:cubicBezTo>
                  <a:lnTo>
                    <a:pt x="8515" y="5204"/>
                  </a:lnTo>
                  <a:cubicBezTo>
                    <a:pt x="8700" y="5204"/>
                    <a:pt x="8855" y="5356"/>
                    <a:pt x="8855" y="5544"/>
                  </a:cubicBezTo>
                  <a:cubicBezTo>
                    <a:pt x="8855" y="5733"/>
                    <a:pt x="8700" y="5885"/>
                    <a:pt x="8515" y="5885"/>
                  </a:cubicBezTo>
                  <a:lnTo>
                    <a:pt x="8392" y="5885"/>
                  </a:lnTo>
                  <a:lnTo>
                    <a:pt x="8392" y="5870"/>
                  </a:lnTo>
                  <a:cubicBezTo>
                    <a:pt x="8392" y="5734"/>
                    <a:pt x="8290" y="5667"/>
                    <a:pt x="8187" y="5667"/>
                  </a:cubicBezTo>
                  <a:cubicBezTo>
                    <a:pt x="8085" y="5667"/>
                    <a:pt x="7983" y="5734"/>
                    <a:pt x="7983" y="5870"/>
                  </a:cubicBezTo>
                  <a:cubicBezTo>
                    <a:pt x="7983" y="7323"/>
                    <a:pt x="6806" y="8500"/>
                    <a:pt x="5353" y="8500"/>
                  </a:cubicBezTo>
                  <a:cubicBezTo>
                    <a:pt x="3901" y="8500"/>
                    <a:pt x="2724" y="7323"/>
                    <a:pt x="2724" y="5870"/>
                  </a:cubicBezTo>
                  <a:lnTo>
                    <a:pt x="2724" y="5874"/>
                  </a:lnTo>
                  <a:cubicBezTo>
                    <a:pt x="2724" y="5738"/>
                    <a:pt x="2622" y="5670"/>
                    <a:pt x="2519" y="5670"/>
                  </a:cubicBezTo>
                  <a:cubicBezTo>
                    <a:pt x="2417" y="5670"/>
                    <a:pt x="2315" y="5738"/>
                    <a:pt x="2315" y="5874"/>
                  </a:cubicBezTo>
                  <a:lnTo>
                    <a:pt x="2315" y="5885"/>
                  </a:lnTo>
                  <a:lnTo>
                    <a:pt x="2191" y="5885"/>
                  </a:lnTo>
                  <a:cubicBezTo>
                    <a:pt x="2003" y="5885"/>
                    <a:pt x="1851" y="5733"/>
                    <a:pt x="1851" y="5544"/>
                  </a:cubicBezTo>
                  <a:cubicBezTo>
                    <a:pt x="1851" y="5356"/>
                    <a:pt x="2003" y="5204"/>
                    <a:pt x="2191" y="5204"/>
                  </a:cubicBezTo>
                  <a:lnTo>
                    <a:pt x="2354" y="5204"/>
                  </a:lnTo>
                  <a:cubicBezTo>
                    <a:pt x="2572" y="5204"/>
                    <a:pt x="2572" y="5204"/>
                    <a:pt x="2619" y="5179"/>
                  </a:cubicBezTo>
                  <a:cubicBezTo>
                    <a:pt x="2684" y="5142"/>
                    <a:pt x="2724" y="5073"/>
                    <a:pt x="2724" y="4997"/>
                  </a:cubicBezTo>
                  <a:lnTo>
                    <a:pt x="2724" y="4780"/>
                  </a:lnTo>
                  <a:cubicBezTo>
                    <a:pt x="2724" y="4132"/>
                    <a:pt x="2927" y="3567"/>
                    <a:pt x="3329" y="3100"/>
                  </a:cubicBezTo>
                  <a:cubicBezTo>
                    <a:pt x="3461" y="2946"/>
                    <a:pt x="3321" y="2757"/>
                    <a:pt x="3168" y="2757"/>
                  </a:cubicBezTo>
                  <a:cubicBezTo>
                    <a:pt x="3116" y="2757"/>
                    <a:pt x="3062" y="2779"/>
                    <a:pt x="3017" y="2832"/>
                  </a:cubicBezTo>
                  <a:cubicBezTo>
                    <a:pt x="2554" y="3375"/>
                    <a:pt x="2315" y="4030"/>
                    <a:pt x="2315" y="4780"/>
                  </a:cubicBezTo>
                  <a:lnTo>
                    <a:pt x="2315" y="4795"/>
                  </a:lnTo>
                  <a:lnTo>
                    <a:pt x="2191" y="4795"/>
                  </a:lnTo>
                  <a:cubicBezTo>
                    <a:pt x="2101" y="4795"/>
                    <a:pt x="2010" y="4809"/>
                    <a:pt x="1923" y="4842"/>
                  </a:cubicBezTo>
                  <a:cubicBezTo>
                    <a:pt x="1471" y="2669"/>
                    <a:pt x="3133" y="626"/>
                    <a:pt x="5353" y="626"/>
                  </a:cubicBezTo>
                  <a:close/>
                  <a:moveTo>
                    <a:pt x="6458" y="8702"/>
                  </a:moveTo>
                  <a:lnTo>
                    <a:pt x="6458" y="9394"/>
                  </a:lnTo>
                  <a:cubicBezTo>
                    <a:pt x="6458" y="9851"/>
                    <a:pt x="6744" y="10256"/>
                    <a:pt x="7175" y="10408"/>
                  </a:cubicBezTo>
                  <a:lnTo>
                    <a:pt x="7577" y="10553"/>
                  </a:lnTo>
                  <a:lnTo>
                    <a:pt x="7142" y="10984"/>
                  </a:lnTo>
                  <a:cubicBezTo>
                    <a:pt x="6983" y="11147"/>
                    <a:pt x="6892" y="11364"/>
                    <a:pt x="6892" y="11593"/>
                  </a:cubicBezTo>
                  <a:lnTo>
                    <a:pt x="6892" y="11661"/>
                  </a:lnTo>
                  <a:cubicBezTo>
                    <a:pt x="6402" y="11879"/>
                    <a:pt x="5877" y="11987"/>
                    <a:pt x="5352" y="11987"/>
                  </a:cubicBezTo>
                  <a:cubicBezTo>
                    <a:pt x="4827" y="11987"/>
                    <a:pt x="4303" y="11879"/>
                    <a:pt x="3814" y="11661"/>
                  </a:cubicBezTo>
                  <a:lnTo>
                    <a:pt x="3814" y="11593"/>
                  </a:lnTo>
                  <a:cubicBezTo>
                    <a:pt x="3814" y="11364"/>
                    <a:pt x="3723" y="11147"/>
                    <a:pt x="3564" y="10984"/>
                  </a:cubicBezTo>
                  <a:lnTo>
                    <a:pt x="3130" y="10553"/>
                  </a:lnTo>
                  <a:lnTo>
                    <a:pt x="3532" y="10412"/>
                  </a:lnTo>
                  <a:cubicBezTo>
                    <a:pt x="3963" y="10260"/>
                    <a:pt x="4249" y="9854"/>
                    <a:pt x="4249" y="9398"/>
                  </a:cubicBezTo>
                  <a:lnTo>
                    <a:pt x="4249" y="8702"/>
                  </a:lnTo>
                  <a:cubicBezTo>
                    <a:pt x="4604" y="8840"/>
                    <a:pt x="4978" y="8909"/>
                    <a:pt x="5353" y="8909"/>
                  </a:cubicBezTo>
                  <a:cubicBezTo>
                    <a:pt x="5728" y="8909"/>
                    <a:pt x="6103" y="8840"/>
                    <a:pt x="6458" y="8702"/>
                  </a:cubicBezTo>
                  <a:close/>
                  <a:moveTo>
                    <a:pt x="2084" y="0"/>
                  </a:moveTo>
                  <a:cubicBezTo>
                    <a:pt x="1560" y="0"/>
                    <a:pt x="1035" y="236"/>
                    <a:pt x="688" y="706"/>
                  </a:cubicBezTo>
                  <a:cubicBezTo>
                    <a:pt x="0" y="1647"/>
                    <a:pt x="420" y="2984"/>
                    <a:pt x="1521" y="3364"/>
                  </a:cubicBezTo>
                  <a:cubicBezTo>
                    <a:pt x="1406" y="3947"/>
                    <a:pt x="1424" y="4548"/>
                    <a:pt x="1576" y="5124"/>
                  </a:cubicBezTo>
                  <a:cubicBezTo>
                    <a:pt x="1239" y="5620"/>
                    <a:pt x="1594" y="6294"/>
                    <a:pt x="2195" y="6294"/>
                  </a:cubicBezTo>
                  <a:lnTo>
                    <a:pt x="2347" y="6294"/>
                  </a:lnTo>
                  <a:cubicBezTo>
                    <a:pt x="2478" y="7221"/>
                    <a:pt x="3032" y="8036"/>
                    <a:pt x="3843" y="8503"/>
                  </a:cubicBezTo>
                  <a:lnTo>
                    <a:pt x="3843" y="9394"/>
                  </a:lnTo>
                  <a:cubicBezTo>
                    <a:pt x="3843" y="9677"/>
                    <a:pt x="3666" y="9930"/>
                    <a:pt x="3398" y="10024"/>
                  </a:cubicBezTo>
                  <a:lnTo>
                    <a:pt x="1145" y="10818"/>
                  </a:lnTo>
                  <a:cubicBezTo>
                    <a:pt x="544" y="11035"/>
                    <a:pt x="138" y="11603"/>
                    <a:pt x="138" y="12244"/>
                  </a:cubicBezTo>
                  <a:lnTo>
                    <a:pt x="138" y="13719"/>
                  </a:lnTo>
                  <a:cubicBezTo>
                    <a:pt x="138" y="13854"/>
                    <a:pt x="239" y="13922"/>
                    <a:pt x="341" y="13922"/>
                  </a:cubicBezTo>
                  <a:cubicBezTo>
                    <a:pt x="442" y="13922"/>
                    <a:pt x="544" y="13854"/>
                    <a:pt x="544" y="13719"/>
                  </a:cubicBezTo>
                  <a:lnTo>
                    <a:pt x="544" y="12244"/>
                  </a:lnTo>
                  <a:cubicBezTo>
                    <a:pt x="547" y="11777"/>
                    <a:pt x="841" y="11361"/>
                    <a:pt x="1282" y="11205"/>
                  </a:cubicBezTo>
                  <a:lnTo>
                    <a:pt x="2706" y="10702"/>
                  </a:lnTo>
                  <a:lnTo>
                    <a:pt x="3274" y="11270"/>
                  </a:lnTo>
                  <a:cubicBezTo>
                    <a:pt x="3361" y="11357"/>
                    <a:pt x="3408" y="11469"/>
                    <a:pt x="3408" y="11589"/>
                  </a:cubicBezTo>
                  <a:lnTo>
                    <a:pt x="3408" y="13715"/>
                  </a:lnTo>
                  <a:cubicBezTo>
                    <a:pt x="3408" y="13851"/>
                    <a:pt x="3510" y="13919"/>
                    <a:pt x="3611" y="13919"/>
                  </a:cubicBezTo>
                  <a:cubicBezTo>
                    <a:pt x="3713" y="13919"/>
                    <a:pt x="3814" y="13851"/>
                    <a:pt x="3814" y="13715"/>
                  </a:cubicBezTo>
                  <a:lnTo>
                    <a:pt x="3814" y="12103"/>
                  </a:lnTo>
                  <a:cubicBezTo>
                    <a:pt x="4308" y="12297"/>
                    <a:pt x="4831" y="12394"/>
                    <a:pt x="5353" y="12394"/>
                  </a:cubicBezTo>
                  <a:cubicBezTo>
                    <a:pt x="5876" y="12394"/>
                    <a:pt x="6398" y="12297"/>
                    <a:pt x="6892" y="12103"/>
                  </a:cubicBezTo>
                  <a:lnTo>
                    <a:pt x="6892" y="12190"/>
                  </a:lnTo>
                  <a:cubicBezTo>
                    <a:pt x="6892" y="12326"/>
                    <a:pt x="6995" y="12394"/>
                    <a:pt x="7097" y="12394"/>
                  </a:cubicBezTo>
                  <a:cubicBezTo>
                    <a:pt x="7199" y="12394"/>
                    <a:pt x="7302" y="12326"/>
                    <a:pt x="7302" y="12190"/>
                  </a:cubicBezTo>
                  <a:lnTo>
                    <a:pt x="7302" y="11589"/>
                  </a:lnTo>
                  <a:cubicBezTo>
                    <a:pt x="7302" y="11473"/>
                    <a:pt x="7349" y="11357"/>
                    <a:pt x="7432" y="11274"/>
                  </a:cubicBezTo>
                  <a:lnTo>
                    <a:pt x="8001" y="10702"/>
                  </a:lnTo>
                  <a:lnTo>
                    <a:pt x="9424" y="11205"/>
                  </a:lnTo>
                  <a:cubicBezTo>
                    <a:pt x="9866" y="11361"/>
                    <a:pt x="10163" y="11777"/>
                    <a:pt x="10163" y="12244"/>
                  </a:cubicBezTo>
                  <a:lnTo>
                    <a:pt x="10163" y="13719"/>
                  </a:lnTo>
                  <a:cubicBezTo>
                    <a:pt x="10163" y="13854"/>
                    <a:pt x="10264" y="13922"/>
                    <a:pt x="10366" y="13922"/>
                  </a:cubicBezTo>
                  <a:cubicBezTo>
                    <a:pt x="10467" y="13922"/>
                    <a:pt x="10569" y="13854"/>
                    <a:pt x="10569" y="13719"/>
                  </a:cubicBezTo>
                  <a:lnTo>
                    <a:pt x="10569" y="12244"/>
                  </a:lnTo>
                  <a:cubicBezTo>
                    <a:pt x="10569" y="11603"/>
                    <a:pt x="10167" y="11035"/>
                    <a:pt x="9562" y="10821"/>
                  </a:cubicBezTo>
                  <a:lnTo>
                    <a:pt x="7309" y="10024"/>
                  </a:lnTo>
                  <a:cubicBezTo>
                    <a:pt x="7045" y="9930"/>
                    <a:pt x="6864" y="9680"/>
                    <a:pt x="6864" y="9394"/>
                  </a:cubicBezTo>
                  <a:lnTo>
                    <a:pt x="6864" y="8503"/>
                  </a:lnTo>
                  <a:cubicBezTo>
                    <a:pt x="7678" y="8036"/>
                    <a:pt x="8229" y="7221"/>
                    <a:pt x="8359" y="6294"/>
                  </a:cubicBezTo>
                  <a:lnTo>
                    <a:pt x="8515" y="6294"/>
                  </a:lnTo>
                  <a:cubicBezTo>
                    <a:pt x="9113" y="6294"/>
                    <a:pt x="9471" y="5620"/>
                    <a:pt x="9134" y="5124"/>
                  </a:cubicBezTo>
                  <a:cubicBezTo>
                    <a:pt x="9283" y="4548"/>
                    <a:pt x="9305" y="3947"/>
                    <a:pt x="9189" y="3364"/>
                  </a:cubicBezTo>
                  <a:cubicBezTo>
                    <a:pt x="10290" y="2984"/>
                    <a:pt x="10706" y="1647"/>
                    <a:pt x="10018" y="706"/>
                  </a:cubicBezTo>
                  <a:cubicBezTo>
                    <a:pt x="9671" y="236"/>
                    <a:pt x="9147" y="0"/>
                    <a:pt x="8622" y="0"/>
                  </a:cubicBezTo>
                  <a:cubicBezTo>
                    <a:pt x="8100" y="0"/>
                    <a:pt x="7578" y="234"/>
                    <a:pt x="7233" y="702"/>
                  </a:cubicBezTo>
                  <a:cubicBezTo>
                    <a:pt x="6648" y="380"/>
                    <a:pt x="6001" y="219"/>
                    <a:pt x="5353" y="219"/>
                  </a:cubicBezTo>
                  <a:cubicBezTo>
                    <a:pt x="4706" y="219"/>
                    <a:pt x="4058" y="380"/>
                    <a:pt x="3474" y="702"/>
                  </a:cubicBezTo>
                  <a:cubicBezTo>
                    <a:pt x="3128" y="234"/>
                    <a:pt x="2606" y="0"/>
                    <a:pt x="20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8"/>
            <p:cNvSpPr/>
            <p:nvPr/>
          </p:nvSpPr>
          <p:spPr>
            <a:xfrm>
              <a:off x="5923530" y="2608245"/>
              <a:ext cx="49630" cy="16596"/>
            </a:xfrm>
            <a:custGeom>
              <a:rect b="b" l="l" r="r" t="t"/>
              <a:pathLst>
                <a:path extrusionOk="0" h="633" w="1893">
                  <a:moveTo>
                    <a:pt x="295" y="1"/>
                  </a:moveTo>
                  <a:cubicBezTo>
                    <a:pt x="136" y="1"/>
                    <a:pt x="1" y="208"/>
                    <a:pt x="151" y="353"/>
                  </a:cubicBezTo>
                  <a:cubicBezTo>
                    <a:pt x="325" y="527"/>
                    <a:pt x="622" y="632"/>
                    <a:pt x="948" y="632"/>
                  </a:cubicBezTo>
                  <a:cubicBezTo>
                    <a:pt x="1271" y="632"/>
                    <a:pt x="1568" y="527"/>
                    <a:pt x="1745" y="353"/>
                  </a:cubicBezTo>
                  <a:cubicBezTo>
                    <a:pt x="1893" y="208"/>
                    <a:pt x="1757" y="1"/>
                    <a:pt x="1599" y="1"/>
                  </a:cubicBezTo>
                  <a:cubicBezTo>
                    <a:pt x="1552" y="1"/>
                    <a:pt x="1503" y="19"/>
                    <a:pt x="1459" y="64"/>
                  </a:cubicBezTo>
                  <a:cubicBezTo>
                    <a:pt x="1383" y="136"/>
                    <a:pt x="1205" y="223"/>
                    <a:pt x="948" y="223"/>
                  </a:cubicBezTo>
                  <a:cubicBezTo>
                    <a:pt x="691" y="223"/>
                    <a:pt x="510" y="140"/>
                    <a:pt x="438" y="64"/>
                  </a:cubicBezTo>
                  <a:cubicBezTo>
                    <a:pt x="393" y="19"/>
                    <a:pt x="343" y="1"/>
                    <a:pt x="2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8"/>
            <p:cNvSpPr/>
            <p:nvPr/>
          </p:nvSpPr>
          <p:spPr>
            <a:xfrm>
              <a:off x="5988733" y="2768382"/>
              <a:ext cx="10749" cy="27869"/>
            </a:xfrm>
            <a:custGeom>
              <a:rect b="b" l="l" r="r" t="t"/>
              <a:pathLst>
                <a:path extrusionOk="0" h="1063" w="410">
                  <a:moveTo>
                    <a:pt x="203" y="0"/>
                  </a:moveTo>
                  <a:cubicBezTo>
                    <a:pt x="91" y="0"/>
                    <a:pt x="0" y="91"/>
                    <a:pt x="0" y="203"/>
                  </a:cubicBezTo>
                  <a:lnTo>
                    <a:pt x="0" y="859"/>
                  </a:lnTo>
                  <a:cubicBezTo>
                    <a:pt x="0" y="994"/>
                    <a:pt x="103" y="1062"/>
                    <a:pt x="205" y="1062"/>
                  </a:cubicBezTo>
                  <a:cubicBezTo>
                    <a:pt x="307" y="1062"/>
                    <a:pt x="410" y="994"/>
                    <a:pt x="410" y="859"/>
                  </a:cubicBezTo>
                  <a:lnTo>
                    <a:pt x="410" y="203"/>
                  </a:lnTo>
                  <a:cubicBezTo>
                    <a:pt x="410" y="91"/>
                    <a:pt x="316" y="0"/>
                    <a:pt x="20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8"/>
            <p:cNvSpPr/>
            <p:nvPr/>
          </p:nvSpPr>
          <p:spPr>
            <a:xfrm>
              <a:off x="5908796" y="2562601"/>
              <a:ext cx="10644" cy="16386"/>
            </a:xfrm>
            <a:custGeom>
              <a:rect b="b" l="l" r="r" t="t"/>
              <a:pathLst>
                <a:path extrusionOk="0" h="625" w="406">
                  <a:moveTo>
                    <a:pt x="203" y="1"/>
                  </a:moveTo>
                  <a:cubicBezTo>
                    <a:pt x="91" y="1"/>
                    <a:pt x="0" y="91"/>
                    <a:pt x="0" y="204"/>
                  </a:cubicBezTo>
                  <a:lnTo>
                    <a:pt x="0" y="421"/>
                  </a:lnTo>
                  <a:cubicBezTo>
                    <a:pt x="0" y="557"/>
                    <a:pt x="101" y="625"/>
                    <a:pt x="203" y="625"/>
                  </a:cubicBezTo>
                  <a:cubicBezTo>
                    <a:pt x="304" y="625"/>
                    <a:pt x="406" y="557"/>
                    <a:pt x="406" y="421"/>
                  </a:cubicBezTo>
                  <a:lnTo>
                    <a:pt x="406" y="204"/>
                  </a:lnTo>
                  <a:cubicBezTo>
                    <a:pt x="406" y="91"/>
                    <a:pt x="315" y="1"/>
                    <a:pt x="2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8"/>
            <p:cNvSpPr/>
            <p:nvPr/>
          </p:nvSpPr>
          <p:spPr>
            <a:xfrm>
              <a:off x="5977328" y="2562679"/>
              <a:ext cx="10671" cy="16386"/>
            </a:xfrm>
            <a:custGeom>
              <a:rect b="b" l="l" r="r" t="t"/>
              <a:pathLst>
                <a:path extrusionOk="0" h="625" w="407">
                  <a:moveTo>
                    <a:pt x="204" y="1"/>
                  </a:moveTo>
                  <a:cubicBezTo>
                    <a:pt x="102" y="1"/>
                    <a:pt x="1" y="69"/>
                    <a:pt x="1" y="204"/>
                  </a:cubicBezTo>
                  <a:lnTo>
                    <a:pt x="1" y="422"/>
                  </a:lnTo>
                  <a:cubicBezTo>
                    <a:pt x="1" y="534"/>
                    <a:pt x="91" y="624"/>
                    <a:pt x="204" y="624"/>
                  </a:cubicBezTo>
                  <a:cubicBezTo>
                    <a:pt x="316" y="624"/>
                    <a:pt x="407" y="534"/>
                    <a:pt x="407" y="422"/>
                  </a:cubicBezTo>
                  <a:lnTo>
                    <a:pt x="407" y="204"/>
                  </a:lnTo>
                  <a:cubicBezTo>
                    <a:pt x="407" y="69"/>
                    <a:pt x="305" y="1"/>
                    <a:pt x="2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8"/>
            <p:cNvSpPr/>
            <p:nvPr/>
          </p:nvSpPr>
          <p:spPr>
            <a:xfrm>
              <a:off x="5901166" y="2545428"/>
              <a:ext cx="20187" cy="10854"/>
            </a:xfrm>
            <a:custGeom>
              <a:rect b="b" l="l" r="r" t="t"/>
              <a:pathLst>
                <a:path extrusionOk="0" h="414" w="770">
                  <a:moveTo>
                    <a:pt x="273" y="0"/>
                  </a:moveTo>
                  <a:cubicBezTo>
                    <a:pt x="8" y="0"/>
                    <a:pt x="0" y="399"/>
                    <a:pt x="269" y="406"/>
                  </a:cubicBezTo>
                  <a:lnTo>
                    <a:pt x="487" y="413"/>
                  </a:lnTo>
                  <a:lnTo>
                    <a:pt x="494" y="413"/>
                  </a:lnTo>
                  <a:cubicBezTo>
                    <a:pt x="765" y="413"/>
                    <a:pt x="769" y="8"/>
                    <a:pt x="497" y="4"/>
                  </a:cubicBezTo>
                  <a:lnTo>
                    <a:pt x="280" y="0"/>
                  </a:lnTo>
                  <a:cubicBezTo>
                    <a:pt x="278" y="0"/>
                    <a:pt x="275" y="0"/>
                    <a:pt x="2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8"/>
            <p:cNvSpPr/>
            <p:nvPr/>
          </p:nvSpPr>
          <p:spPr>
            <a:xfrm>
              <a:off x="5975440" y="2545428"/>
              <a:ext cx="20083" cy="10854"/>
            </a:xfrm>
            <a:custGeom>
              <a:rect b="b" l="l" r="r" t="t"/>
              <a:pathLst>
                <a:path extrusionOk="0" h="414" w="766">
                  <a:moveTo>
                    <a:pt x="497" y="0"/>
                  </a:moveTo>
                  <a:cubicBezTo>
                    <a:pt x="494" y="0"/>
                    <a:pt x="492" y="0"/>
                    <a:pt x="489" y="0"/>
                  </a:cubicBezTo>
                  <a:lnTo>
                    <a:pt x="268" y="4"/>
                  </a:lnTo>
                  <a:cubicBezTo>
                    <a:pt x="0" y="8"/>
                    <a:pt x="4" y="413"/>
                    <a:pt x="276" y="413"/>
                  </a:cubicBezTo>
                  <a:lnTo>
                    <a:pt x="279" y="413"/>
                  </a:lnTo>
                  <a:lnTo>
                    <a:pt x="497" y="406"/>
                  </a:lnTo>
                  <a:cubicBezTo>
                    <a:pt x="766" y="399"/>
                    <a:pt x="761" y="0"/>
                    <a:pt x="4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2" name="Google Shape;1372;p48"/>
          <p:cNvSpPr txBox="1"/>
          <p:nvPr/>
        </p:nvSpPr>
        <p:spPr>
          <a:xfrm>
            <a:off x="804725" y="1651663"/>
            <a:ext cx="1038600" cy="40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Oswald Regular"/>
                <a:ea typeface="Oswald Regular"/>
                <a:cs typeface="Oswald Regular"/>
                <a:sym typeface="Oswald Regular"/>
              </a:rPr>
              <a:t>Alice</a:t>
            </a:r>
            <a:endParaRPr sz="2000">
              <a:solidFill>
                <a:schemeClr val="accent2"/>
              </a:solidFill>
              <a:latin typeface="Oswald Regular"/>
              <a:ea typeface="Oswald Regular"/>
              <a:cs typeface="Oswald Regular"/>
              <a:sym typeface="Oswald Regular"/>
            </a:endParaRPr>
          </a:p>
        </p:txBody>
      </p:sp>
      <p:grpSp>
        <p:nvGrpSpPr>
          <p:cNvPr id="1373" name="Google Shape;1373;p48"/>
          <p:cNvGrpSpPr/>
          <p:nvPr/>
        </p:nvGrpSpPr>
        <p:grpSpPr>
          <a:xfrm>
            <a:off x="6554964" y="1237257"/>
            <a:ext cx="1046527" cy="1244378"/>
            <a:chOff x="7159213" y="1513411"/>
            <a:chExt cx="289552" cy="364974"/>
          </a:xfrm>
        </p:grpSpPr>
        <p:sp>
          <p:nvSpPr>
            <p:cNvPr id="1374" name="Google Shape;1374;p48"/>
            <p:cNvSpPr/>
            <p:nvPr/>
          </p:nvSpPr>
          <p:spPr>
            <a:xfrm>
              <a:off x="7159213" y="1761027"/>
              <a:ext cx="278797" cy="112080"/>
            </a:xfrm>
            <a:custGeom>
              <a:rect b="b" l="l" r="r" t="t"/>
              <a:pathLst>
                <a:path extrusionOk="0" h="4275" w="10634">
                  <a:moveTo>
                    <a:pt x="3227" y="0"/>
                  </a:moveTo>
                  <a:lnTo>
                    <a:pt x="953" y="670"/>
                  </a:lnTo>
                  <a:cubicBezTo>
                    <a:pt x="388" y="833"/>
                    <a:pt x="0" y="1355"/>
                    <a:pt x="0" y="1945"/>
                  </a:cubicBezTo>
                  <a:lnTo>
                    <a:pt x="0" y="4274"/>
                  </a:lnTo>
                  <a:lnTo>
                    <a:pt x="10634" y="4274"/>
                  </a:lnTo>
                  <a:lnTo>
                    <a:pt x="10634" y="1945"/>
                  </a:lnTo>
                  <a:cubicBezTo>
                    <a:pt x="10634" y="1355"/>
                    <a:pt x="10246" y="837"/>
                    <a:pt x="9681" y="670"/>
                  </a:cubicBezTo>
                  <a:lnTo>
                    <a:pt x="7407" y="0"/>
                  </a:lnTo>
                  <a:lnTo>
                    <a:pt x="5687" y="1145"/>
                  </a:lnTo>
                  <a:cubicBezTo>
                    <a:pt x="5574" y="1221"/>
                    <a:pt x="5446" y="1259"/>
                    <a:pt x="5317" y="1259"/>
                  </a:cubicBezTo>
                  <a:cubicBezTo>
                    <a:pt x="5189" y="1259"/>
                    <a:pt x="5060" y="1221"/>
                    <a:pt x="4948" y="1145"/>
                  </a:cubicBezTo>
                  <a:lnTo>
                    <a:pt x="32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8"/>
            <p:cNvSpPr/>
            <p:nvPr/>
          </p:nvSpPr>
          <p:spPr>
            <a:xfrm>
              <a:off x="7199850" y="1710427"/>
              <a:ext cx="197523" cy="104555"/>
            </a:xfrm>
            <a:custGeom>
              <a:rect b="b" l="l" r="r" t="t"/>
              <a:pathLst>
                <a:path extrusionOk="0" h="3988" w="7534">
                  <a:moveTo>
                    <a:pt x="1330" y="0"/>
                  </a:moveTo>
                  <a:cubicBezTo>
                    <a:pt x="598" y="0"/>
                    <a:pt x="1" y="594"/>
                    <a:pt x="1" y="1329"/>
                  </a:cubicBezTo>
                  <a:cubicBezTo>
                    <a:pt x="1" y="2796"/>
                    <a:pt x="1192" y="3988"/>
                    <a:pt x="2659" y="3988"/>
                  </a:cubicBezTo>
                  <a:lnTo>
                    <a:pt x="4875" y="3988"/>
                  </a:lnTo>
                  <a:cubicBezTo>
                    <a:pt x="6342" y="3988"/>
                    <a:pt x="7534" y="2796"/>
                    <a:pt x="7534" y="1329"/>
                  </a:cubicBezTo>
                  <a:cubicBezTo>
                    <a:pt x="7534" y="594"/>
                    <a:pt x="6940" y="0"/>
                    <a:pt x="62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8"/>
            <p:cNvSpPr/>
            <p:nvPr/>
          </p:nvSpPr>
          <p:spPr>
            <a:xfrm>
              <a:off x="7218648" y="1727783"/>
              <a:ext cx="159927" cy="66278"/>
            </a:xfrm>
            <a:custGeom>
              <a:rect b="b" l="l" r="r" t="t"/>
              <a:pathLst>
                <a:path extrusionOk="0" h="2528" w="6100">
                  <a:moveTo>
                    <a:pt x="5430" y="1"/>
                  </a:moveTo>
                  <a:lnTo>
                    <a:pt x="674" y="4"/>
                  </a:lnTo>
                  <a:cubicBezTo>
                    <a:pt x="189" y="4"/>
                    <a:pt x="1" y="631"/>
                    <a:pt x="403" y="895"/>
                  </a:cubicBezTo>
                  <a:lnTo>
                    <a:pt x="2681" y="2417"/>
                  </a:lnTo>
                  <a:cubicBezTo>
                    <a:pt x="2793" y="2491"/>
                    <a:pt x="2922" y="2528"/>
                    <a:pt x="3050" y="2528"/>
                  </a:cubicBezTo>
                  <a:cubicBezTo>
                    <a:pt x="3179" y="2528"/>
                    <a:pt x="3307" y="2491"/>
                    <a:pt x="3420" y="2417"/>
                  </a:cubicBezTo>
                  <a:lnTo>
                    <a:pt x="5701" y="895"/>
                  </a:lnTo>
                  <a:cubicBezTo>
                    <a:pt x="6100" y="627"/>
                    <a:pt x="5911" y="1"/>
                    <a:pt x="54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8"/>
            <p:cNvSpPr/>
            <p:nvPr/>
          </p:nvSpPr>
          <p:spPr>
            <a:xfrm>
              <a:off x="7243817" y="1716195"/>
              <a:ext cx="109589" cy="77787"/>
            </a:xfrm>
            <a:custGeom>
              <a:rect b="b" l="l" r="r" t="t"/>
              <a:pathLst>
                <a:path extrusionOk="0" h="2967" w="4180">
                  <a:moveTo>
                    <a:pt x="540" y="1"/>
                  </a:moveTo>
                  <a:lnTo>
                    <a:pt x="540" y="1055"/>
                  </a:lnTo>
                  <a:cubicBezTo>
                    <a:pt x="540" y="1348"/>
                    <a:pt x="344" y="1609"/>
                    <a:pt x="62" y="1692"/>
                  </a:cubicBezTo>
                  <a:lnTo>
                    <a:pt x="0" y="1710"/>
                  </a:lnTo>
                  <a:lnTo>
                    <a:pt x="1721" y="2855"/>
                  </a:lnTo>
                  <a:cubicBezTo>
                    <a:pt x="1833" y="2929"/>
                    <a:pt x="1962" y="2966"/>
                    <a:pt x="2090" y="2966"/>
                  </a:cubicBezTo>
                  <a:cubicBezTo>
                    <a:pt x="2219" y="2966"/>
                    <a:pt x="2347" y="2929"/>
                    <a:pt x="2460" y="2855"/>
                  </a:cubicBezTo>
                  <a:lnTo>
                    <a:pt x="4180" y="1710"/>
                  </a:lnTo>
                  <a:lnTo>
                    <a:pt x="4118" y="1692"/>
                  </a:lnTo>
                  <a:cubicBezTo>
                    <a:pt x="3836" y="1609"/>
                    <a:pt x="3640" y="1348"/>
                    <a:pt x="3640" y="1055"/>
                  </a:cubicBezTo>
                  <a:lnTo>
                    <a:pt x="36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8"/>
            <p:cNvSpPr/>
            <p:nvPr/>
          </p:nvSpPr>
          <p:spPr>
            <a:xfrm>
              <a:off x="7257974" y="1716195"/>
              <a:ext cx="81300" cy="29101"/>
            </a:xfrm>
            <a:custGeom>
              <a:rect b="b" l="l" r="r" t="t"/>
              <a:pathLst>
                <a:path extrusionOk="0" h="1110" w="3101">
                  <a:moveTo>
                    <a:pt x="0" y="1"/>
                  </a:moveTo>
                  <a:lnTo>
                    <a:pt x="0" y="718"/>
                  </a:lnTo>
                  <a:cubicBezTo>
                    <a:pt x="484" y="979"/>
                    <a:pt x="1017" y="1109"/>
                    <a:pt x="1550" y="1109"/>
                  </a:cubicBezTo>
                  <a:cubicBezTo>
                    <a:pt x="2083" y="1109"/>
                    <a:pt x="2617" y="979"/>
                    <a:pt x="3100" y="718"/>
                  </a:cubicBezTo>
                  <a:lnTo>
                    <a:pt x="31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8"/>
            <p:cNvSpPr/>
            <p:nvPr/>
          </p:nvSpPr>
          <p:spPr>
            <a:xfrm>
              <a:off x="7199955" y="1559440"/>
              <a:ext cx="197418" cy="168369"/>
            </a:xfrm>
            <a:custGeom>
              <a:rect b="b" l="l" r="r" t="t"/>
              <a:pathLst>
                <a:path extrusionOk="0" h="6422" w="7530">
                  <a:moveTo>
                    <a:pt x="663" y="1"/>
                  </a:moveTo>
                  <a:lnTo>
                    <a:pt x="663" y="2659"/>
                  </a:lnTo>
                  <a:lnTo>
                    <a:pt x="554" y="2659"/>
                  </a:lnTo>
                  <a:cubicBezTo>
                    <a:pt x="246" y="2659"/>
                    <a:pt x="0" y="2905"/>
                    <a:pt x="0" y="3209"/>
                  </a:cubicBezTo>
                  <a:cubicBezTo>
                    <a:pt x="0" y="3517"/>
                    <a:pt x="246" y="3763"/>
                    <a:pt x="554" y="3763"/>
                  </a:cubicBezTo>
                  <a:lnTo>
                    <a:pt x="895" y="3763"/>
                  </a:lnTo>
                  <a:cubicBezTo>
                    <a:pt x="1011" y="5263"/>
                    <a:pt x="2260" y="6422"/>
                    <a:pt x="3763" y="6422"/>
                  </a:cubicBezTo>
                  <a:cubicBezTo>
                    <a:pt x="5270" y="6422"/>
                    <a:pt x="6519" y="5263"/>
                    <a:pt x="6635" y="3763"/>
                  </a:cubicBezTo>
                  <a:lnTo>
                    <a:pt x="6976" y="3763"/>
                  </a:lnTo>
                  <a:cubicBezTo>
                    <a:pt x="7283" y="3763"/>
                    <a:pt x="7530" y="3517"/>
                    <a:pt x="7530" y="3209"/>
                  </a:cubicBezTo>
                  <a:cubicBezTo>
                    <a:pt x="7530" y="2905"/>
                    <a:pt x="7283" y="2659"/>
                    <a:pt x="6976" y="2659"/>
                  </a:cubicBezTo>
                  <a:lnTo>
                    <a:pt x="6863" y="2659"/>
                  </a:lnTo>
                  <a:lnTo>
                    <a:pt x="68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8"/>
            <p:cNvSpPr/>
            <p:nvPr/>
          </p:nvSpPr>
          <p:spPr>
            <a:xfrm>
              <a:off x="7223210" y="1518698"/>
              <a:ext cx="174163" cy="52251"/>
            </a:xfrm>
            <a:custGeom>
              <a:rect b="b" l="l" r="r" t="t"/>
              <a:pathLst>
                <a:path extrusionOk="0" h="1993" w="6643">
                  <a:moveTo>
                    <a:pt x="1992" y="1"/>
                  </a:moveTo>
                  <a:cubicBezTo>
                    <a:pt x="891" y="1"/>
                    <a:pt x="0" y="892"/>
                    <a:pt x="0" y="1993"/>
                  </a:cubicBezTo>
                  <a:lnTo>
                    <a:pt x="4651" y="1993"/>
                  </a:lnTo>
                  <a:cubicBezTo>
                    <a:pt x="5654" y="1993"/>
                    <a:pt x="6501" y="1247"/>
                    <a:pt x="6628" y="251"/>
                  </a:cubicBezTo>
                  <a:cubicBezTo>
                    <a:pt x="6643" y="117"/>
                    <a:pt x="6538" y="1"/>
                    <a:pt x="64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8"/>
            <p:cNvSpPr/>
            <p:nvPr/>
          </p:nvSpPr>
          <p:spPr>
            <a:xfrm>
              <a:off x="7199955" y="1571028"/>
              <a:ext cx="150987" cy="156833"/>
            </a:xfrm>
            <a:custGeom>
              <a:rect b="b" l="l" r="r" t="t"/>
              <a:pathLst>
                <a:path extrusionOk="0" h="5982" w="5759">
                  <a:moveTo>
                    <a:pt x="663" y="0"/>
                  </a:moveTo>
                  <a:lnTo>
                    <a:pt x="663" y="2217"/>
                  </a:lnTo>
                  <a:lnTo>
                    <a:pt x="554" y="2217"/>
                  </a:lnTo>
                  <a:cubicBezTo>
                    <a:pt x="246" y="2217"/>
                    <a:pt x="0" y="2463"/>
                    <a:pt x="0" y="2767"/>
                  </a:cubicBezTo>
                  <a:cubicBezTo>
                    <a:pt x="0" y="3075"/>
                    <a:pt x="246" y="3321"/>
                    <a:pt x="554" y="3321"/>
                  </a:cubicBezTo>
                  <a:lnTo>
                    <a:pt x="895" y="3321"/>
                  </a:lnTo>
                  <a:cubicBezTo>
                    <a:pt x="1003" y="4843"/>
                    <a:pt x="2272" y="5982"/>
                    <a:pt x="3743" y="5982"/>
                  </a:cubicBezTo>
                  <a:cubicBezTo>
                    <a:pt x="3896" y="5982"/>
                    <a:pt x="4052" y="5969"/>
                    <a:pt x="4209" y="5944"/>
                  </a:cubicBezTo>
                  <a:cubicBezTo>
                    <a:pt x="2807" y="5726"/>
                    <a:pt x="1771" y="4520"/>
                    <a:pt x="1771" y="3101"/>
                  </a:cubicBezTo>
                  <a:lnTo>
                    <a:pt x="1771" y="1550"/>
                  </a:lnTo>
                  <a:cubicBezTo>
                    <a:pt x="1771" y="1062"/>
                    <a:pt x="2166" y="663"/>
                    <a:pt x="2655" y="663"/>
                  </a:cubicBezTo>
                  <a:lnTo>
                    <a:pt x="5313" y="663"/>
                  </a:lnTo>
                  <a:cubicBezTo>
                    <a:pt x="5559" y="663"/>
                    <a:pt x="5759" y="468"/>
                    <a:pt x="5759" y="221"/>
                  </a:cubicBezTo>
                  <a:lnTo>
                    <a:pt x="57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8"/>
            <p:cNvSpPr/>
            <p:nvPr/>
          </p:nvSpPr>
          <p:spPr>
            <a:xfrm>
              <a:off x="7269930" y="1518698"/>
              <a:ext cx="127443" cy="34895"/>
            </a:xfrm>
            <a:custGeom>
              <a:rect b="b" l="l" r="r" t="t"/>
              <a:pathLst>
                <a:path extrusionOk="0" h="1331" w="4861">
                  <a:moveTo>
                    <a:pt x="511" y="1"/>
                  </a:moveTo>
                  <a:cubicBezTo>
                    <a:pt x="308" y="222"/>
                    <a:pt x="163" y="486"/>
                    <a:pt x="80" y="772"/>
                  </a:cubicBezTo>
                  <a:cubicBezTo>
                    <a:pt x="1" y="1053"/>
                    <a:pt x="211" y="1330"/>
                    <a:pt x="505" y="1330"/>
                  </a:cubicBezTo>
                  <a:cubicBezTo>
                    <a:pt x="507" y="1330"/>
                    <a:pt x="509" y="1330"/>
                    <a:pt x="511" y="1330"/>
                  </a:cubicBezTo>
                  <a:lnTo>
                    <a:pt x="4350" y="1330"/>
                  </a:lnTo>
                  <a:cubicBezTo>
                    <a:pt x="4622" y="1029"/>
                    <a:pt x="4795" y="653"/>
                    <a:pt x="4846" y="251"/>
                  </a:cubicBezTo>
                  <a:cubicBezTo>
                    <a:pt x="4861" y="117"/>
                    <a:pt x="4756" y="1"/>
                    <a:pt x="4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8"/>
            <p:cNvSpPr/>
            <p:nvPr/>
          </p:nvSpPr>
          <p:spPr>
            <a:xfrm>
              <a:off x="7258446" y="1629520"/>
              <a:ext cx="10644" cy="16569"/>
            </a:xfrm>
            <a:custGeom>
              <a:rect b="b" l="l" r="r" t="t"/>
              <a:pathLst>
                <a:path extrusionOk="0" h="632" w="406">
                  <a:moveTo>
                    <a:pt x="203" y="0"/>
                  </a:moveTo>
                  <a:cubicBezTo>
                    <a:pt x="91" y="0"/>
                    <a:pt x="0" y="95"/>
                    <a:pt x="0" y="207"/>
                  </a:cubicBezTo>
                  <a:lnTo>
                    <a:pt x="0" y="428"/>
                  </a:lnTo>
                  <a:cubicBezTo>
                    <a:pt x="0" y="564"/>
                    <a:pt x="102" y="631"/>
                    <a:pt x="203" y="631"/>
                  </a:cubicBezTo>
                  <a:cubicBezTo>
                    <a:pt x="304" y="631"/>
                    <a:pt x="406" y="564"/>
                    <a:pt x="406" y="428"/>
                  </a:cubicBezTo>
                  <a:lnTo>
                    <a:pt x="406" y="207"/>
                  </a:lnTo>
                  <a:cubicBezTo>
                    <a:pt x="406" y="95"/>
                    <a:pt x="315" y="0"/>
                    <a:pt x="2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8"/>
            <p:cNvSpPr/>
            <p:nvPr/>
          </p:nvSpPr>
          <p:spPr>
            <a:xfrm>
              <a:off x="7328132" y="1629520"/>
              <a:ext cx="10671" cy="16569"/>
            </a:xfrm>
            <a:custGeom>
              <a:rect b="b" l="l" r="r" t="t"/>
              <a:pathLst>
                <a:path extrusionOk="0" h="632" w="407">
                  <a:moveTo>
                    <a:pt x="203" y="0"/>
                  </a:moveTo>
                  <a:cubicBezTo>
                    <a:pt x="91" y="0"/>
                    <a:pt x="0" y="95"/>
                    <a:pt x="0" y="207"/>
                  </a:cubicBezTo>
                  <a:lnTo>
                    <a:pt x="0" y="428"/>
                  </a:lnTo>
                  <a:cubicBezTo>
                    <a:pt x="0" y="564"/>
                    <a:pt x="102" y="631"/>
                    <a:pt x="203" y="631"/>
                  </a:cubicBezTo>
                  <a:cubicBezTo>
                    <a:pt x="305" y="631"/>
                    <a:pt x="406" y="564"/>
                    <a:pt x="406" y="428"/>
                  </a:cubicBezTo>
                  <a:lnTo>
                    <a:pt x="406" y="207"/>
                  </a:lnTo>
                  <a:cubicBezTo>
                    <a:pt x="406" y="95"/>
                    <a:pt x="316" y="0"/>
                    <a:pt x="2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8"/>
            <p:cNvSpPr/>
            <p:nvPr/>
          </p:nvSpPr>
          <p:spPr>
            <a:xfrm>
              <a:off x="7273495" y="1670104"/>
              <a:ext cx="50259" cy="16596"/>
            </a:xfrm>
            <a:custGeom>
              <a:rect b="b" l="l" r="r" t="t"/>
              <a:pathLst>
                <a:path extrusionOk="0" h="633" w="1917">
                  <a:moveTo>
                    <a:pt x="295" y="1"/>
                  </a:moveTo>
                  <a:cubicBezTo>
                    <a:pt x="136" y="1"/>
                    <a:pt x="0" y="206"/>
                    <a:pt x="150" y="354"/>
                  </a:cubicBezTo>
                  <a:cubicBezTo>
                    <a:pt x="328" y="528"/>
                    <a:pt x="632" y="633"/>
                    <a:pt x="958" y="633"/>
                  </a:cubicBezTo>
                  <a:cubicBezTo>
                    <a:pt x="1288" y="633"/>
                    <a:pt x="1588" y="528"/>
                    <a:pt x="1766" y="354"/>
                  </a:cubicBezTo>
                  <a:cubicBezTo>
                    <a:pt x="1916" y="206"/>
                    <a:pt x="1780" y="1"/>
                    <a:pt x="1621" y="1"/>
                  </a:cubicBezTo>
                  <a:cubicBezTo>
                    <a:pt x="1574" y="1"/>
                    <a:pt x="1524" y="20"/>
                    <a:pt x="1480" y="64"/>
                  </a:cubicBezTo>
                  <a:cubicBezTo>
                    <a:pt x="1404" y="136"/>
                    <a:pt x="1222" y="227"/>
                    <a:pt x="958" y="227"/>
                  </a:cubicBezTo>
                  <a:cubicBezTo>
                    <a:pt x="694" y="227"/>
                    <a:pt x="513" y="136"/>
                    <a:pt x="437" y="64"/>
                  </a:cubicBezTo>
                  <a:cubicBezTo>
                    <a:pt x="392" y="20"/>
                    <a:pt x="342" y="1"/>
                    <a:pt x="2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8"/>
            <p:cNvSpPr/>
            <p:nvPr/>
          </p:nvSpPr>
          <p:spPr>
            <a:xfrm>
              <a:off x="7159219" y="1513411"/>
              <a:ext cx="289546" cy="364974"/>
            </a:xfrm>
            <a:custGeom>
              <a:rect b="b" l="l" r="r" t="t"/>
              <a:pathLst>
                <a:path extrusionOk="0" h="13921" w="11044">
                  <a:moveTo>
                    <a:pt x="9069" y="409"/>
                  </a:moveTo>
                  <a:cubicBezTo>
                    <a:pt x="8964" y="1311"/>
                    <a:pt x="8200" y="1992"/>
                    <a:pt x="7291" y="1992"/>
                  </a:cubicBezTo>
                  <a:lnTo>
                    <a:pt x="3307" y="1992"/>
                  </a:lnTo>
                  <a:cubicBezTo>
                    <a:pt x="3036" y="1992"/>
                    <a:pt x="3036" y="2401"/>
                    <a:pt x="3307" y="2401"/>
                  </a:cubicBezTo>
                  <a:lnTo>
                    <a:pt x="7295" y="2401"/>
                  </a:lnTo>
                  <a:cubicBezTo>
                    <a:pt x="7690" y="2401"/>
                    <a:pt x="8077" y="2293"/>
                    <a:pt x="8417" y="2090"/>
                  </a:cubicBezTo>
                  <a:lnTo>
                    <a:pt x="8417" y="4415"/>
                  </a:lnTo>
                  <a:cubicBezTo>
                    <a:pt x="8417" y="4527"/>
                    <a:pt x="8508" y="4618"/>
                    <a:pt x="8624" y="4618"/>
                  </a:cubicBezTo>
                  <a:lnTo>
                    <a:pt x="8733" y="4618"/>
                  </a:lnTo>
                  <a:cubicBezTo>
                    <a:pt x="8943" y="4618"/>
                    <a:pt x="9102" y="4795"/>
                    <a:pt x="9080" y="5005"/>
                  </a:cubicBezTo>
                  <a:cubicBezTo>
                    <a:pt x="9062" y="5179"/>
                    <a:pt x="8896" y="5317"/>
                    <a:pt x="8700" y="5317"/>
                  </a:cubicBezTo>
                  <a:lnTo>
                    <a:pt x="8602" y="5317"/>
                  </a:lnTo>
                  <a:lnTo>
                    <a:pt x="8602" y="5302"/>
                  </a:lnTo>
                  <a:cubicBezTo>
                    <a:pt x="8602" y="5190"/>
                    <a:pt x="8512" y="5099"/>
                    <a:pt x="8399" y="5099"/>
                  </a:cubicBezTo>
                  <a:cubicBezTo>
                    <a:pt x="8287" y="5099"/>
                    <a:pt x="8197" y="5190"/>
                    <a:pt x="8197" y="5302"/>
                  </a:cubicBezTo>
                  <a:cubicBezTo>
                    <a:pt x="8175" y="6765"/>
                    <a:pt x="6983" y="7942"/>
                    <a:pt x="5520" y="7942"/>
                  </a:cubicBezTo>
                  <a:cubicBezTo>
                    <a:pt x="4053" y="7942"/>
                    <a:pt x="2862" y="6765"/>
                    <a:pt x="2844" y="5302"/>
                  </a:cubicBezTo>
                  <a:cubicBezTo>
                    <a:pt x="2844" y="5190"/>
                    <a:pt x="2753" y="5096"/>
                    <a:pt x="2641" y="5096"/>
                  </a:cubicBezTo>
                  <a:cubicBezTo>
                    <a:pt x="2529" y="5096"/>
                    <a:pt x="2438" y="5186"/>
                    <a:pt x="2438" y="5299"/>
                  </a:cubicBezTo>
                  <a:lnTo>
                    <a:pt x="2438" y="5317"/>
                  </a:lnTo>
                  <a:lnTo>
                    <a:pt x="2311" y="5317"/>
                  </a:lnTo>
                  <a:cubicBezTo>
                    <a:pt x="2101" y="5317"/>
                    <a:pt x="1938" y="5136"/>
                    <a:pt x="1960" y="4929"/>
                  </a:cubicBezTo>
                  <a:cubicBezTo>
                    <a:pt x="1978" y="4755"/>
                    <a:pt x="2145" y="4618"/>
                    <a:pt x="2340" y="4618"/>
                  </a:cubicBezTo>
                  <a:lnTo>
                    <a:pt x="2420" y="4618"/>
                  </a:lnTo>
                  <a:cubicBezTo>
                    <a:pt x="2532" y="4618"/>
                    <a:pt x="2623" y="4527"/>
                    <a:pt x="2623" y="4415"/>
                  </a:cubicBezTo>
                  <a:lnTo>
                    <a:pt x="2623" y="2198"/>
                  </a:lnTo>
                  <a:cubicBezTo>
                    <a:pt x="2626" y="1210"/>
                    <a:pt x="3427" y="409"/>
                    <a:pt x="4412" y="409"/>
                  </a:cubicBezTo>
                  <a:close/>
                  <a:moveTo>
                    <a:pt x="3767" y="8384"/>
                  </a:moveTo>
                  <a:lnTo>
                    <a:pt x="3767" y="8790"/>
                  </a:lnTo>
                  <a:cubicBezTo>
                    <a:pt x="3767" y="8981"/>
                    <a:pt x="3645" y="9154"/>
                    <a:pt x="3465" y="9220"/>
                  </a:cubicBezTo>
                  <a:lnTo>
                    <a:pt x="3465" y="9220"/>
                  </a:lnTo>
                  <a:lnTo>
                    <a:pt x="2989" y="8902"/>
                  </a:lnTo>
                  <a:cubicBezTo>
                    <a:pt x="2753" y="8746"/>
                    <a:pt x="2862" y="8384"/>
                    <a:pt x="3144" y="8384"/>
                  </a:cubicBezTo>
                  <a:close/>
                  <a:moveTo>
                    <a:pt x="7900" y="8381"/>
                  </a:moveTo>
                  <a:cubicBezTo>
                    <a:pt x="8178" y="8381"/>
                    <a:pt x="8291" y="8746"/>
                    <a:pt x="8055" y="8902"/>
                  </a:cubicBezTo>
                  <a:lnTo>
                    <a:pt x="7577" y="9221"/>
                  </a:lnTo>
                  <a:cubicBezTo>
                    <a:pt x="7396" y="9156"/>
                    <a:pt x="7277" y="8982"/>
                    <a:pt x="7277" y="8790"/>
                  </a:cubicBezTo>
                  <a:lnTo>
                    <a:pt x="7277" y="8381"/>
                  </a:lnTo>
                  <a:close/>
                  <a:moveTo>
                    <a:pt x="7958" y="7718"/>
                  </a:moveTo>
                  <a:cubicBezTo>
                    <a:pt x="8580" y="7718"/>
                    <a:pt x="9084" y="8221"/>
                    <a:pt x="9084" y="8844"/>
                  </a:cubicBezTo>
                  <a:cubicBezTo>
                    <a:pt x="9084" y="10118"/>
                    <a:pt x="8108" y="11182"/>
                    <a:pt x="6835" y="11289"/>
                  </a:cubicBezTo>
                  <a:lnTo>
                    <a:pt x="6835" y="11289"/>
                  </a:lnTo>
                  <a:lnTo>
                    <a:pt x="6835" y="11061"/>
                  </a:lnTo>
                  <a:cubicBezTo>
                    <a:pt x="6835" y="10925"/>
                    <a:pt x="6732" y="10857"/>
                    <a:pt x="6630" y="10857"/>
                  </a:cubicBezTo>
                  <a:cubicBezTo>
                    <a:pt x="6528" y="10857"/>
                    <a:pt x="6426" y="10925"/>
                    <a:pt x="6426" y="11061"/>
                  </a:cubicBezTo>
                  <a:lnTo>
                    <a:pt x="6426" y="11300"/>
                  </a:lnTo>
                  <a:lnTo>
                    <a:pt x="4618" y="11300"/>
                  </a:lnTo>
                  <a:lnTo>
                    <a:pt x="4618" y="11061"/>
                  </a:lnTo>
                  <a:cubicBezTo>
                    <a:pt x="4618" y="10925"/>
                    <a:pt x="4517" y="10857"/>
                    <a:pt x="4415" y="10857"/>
                  </a:cubicBezTo>
                  <a:cubicBezTo>
                    <a:pt x="4314" y="10857"/>
                    <a:pt x="4213" y="10925"/>
                    <a:pt x="4213" y="11061"/>
                  </a:cubicBezTo>
                  <a:lnTo>
                    <a:pt x="4213" y="11289"/>
                  </a:lnTo>
                  <a:cubicBezTo>
                    <a:pt x="2941" y="11180"/>
                    <a:pt x="1964" y="10119"/>
                    <a:pt x="1960" y="8844"/>
                  </a:cubicBezTo>
                  <a:cubicBezTo>
                    <a:pt x="1960" y="8225"/>
                    <a:pt x="2463" y="7721"/>
                    <a:pt x="3086" y="7718"/>
                  </a:cubicBezTo>
                  <a:lnTo>
                    <a:pt x="3611" y="7718"/>
                  </a:lnTo>
                  <a:cubicBezTo>
                    <a:pt x="3662" y="7758"/>
                    <a:pt x="3716" y="7798"/>
                    <a:pt x="3767" y="7834"/>
                  </a:cubicBezTo>
                  <a:lnTo>
                    <a:pt x="3767" y="7975"/>
                  </a:lnTo>
                  <a:lnTo>
                    <a:pt x="3144" y="7975"/>
                  </a:lnTo>
                  <a:cubicBezTo>
                    <a:pt x="2460" y="7975"/>
                    <a:pt x="2188" y="8866"/>
                    <a:pt x="2760" y="9243"/>
                  </a:cubicBezTo>
                  <a:lnTo>
                    <a:pt x="5042" y="10764"/>
                  </a:lnTo>
                  <a:cubicBezTo>
                    <a:pt x="5187" y="10862"/>
                    <a:pt x="5354" y="10910"/>
                    <a:pt x="5522" y="10910"/>
                  </a:cubicBezTo>
                  <a:cubicBezTo>
                    <a:pt x="5690" y="10910"/>
                    <a:pt x="5859" y="10862"/>
                    <a:pt x="6005" y="10764"/>
                  </a:cubicBezTo>
                  <a:lnTo>
                    <a:pt x="6523" y="10420"/>
                  </a:lnTo>
                  <a:cubicBezTo>
                    <a:pt x="6708" y="10294"/>
                    <a:pt x="6586" y="10041"/>
                    <a:pt x="6411" y="10041"/>
                  </a:cubicBezTo>
                  <a:cubicBezTo>
                    <a:pt x="6374" y="10041"/>
                    <a:pt x="6335" y="10052"/>
                    <a:pt x="6295" y="10079"/>
                  </a:cubicBezTo>
                  <a:lnTo>
                    <a:pt x="5777" y="10423"/>
                  </a:lnTo>
                  <a:cubicBezTo>
                    <a:pt x="5699" y="10476"/>
                    <a:pt x="5611" y="10502"/>
                    <a:pt x="5522" y="10502"/>
                  </a:cubicBezTo>
                  <a:cubicBezTo>
                    <a:pt x="5433" y="10502"/>
                    <a:pt x="5344" y="10476"/>
                    <a:pt x="5267" y="10423"/>
                  </a:cubicBezTo>
                  <a:lnTo>
                    <a:pt x="3843" y="9474"/>
                  </a:lnTo>
                  <a:cubicBezTo>
                    <a:pt x="4053" y="9308"/>
                    <a:pt x="4173" y="9058"/>
                    <a:pt x="4176" y="8790"/>
                  </a:cubicBezTo>
                  <a:lnTo>
                    <a:pt x="4176" y="8073"/>
                  </a:lnTo>
                  <a:cubicBezTo>
                    <a:pt x="4602" y="8279"/>
                    <a:pt x="5063" y="8382"/>
                    <a:pt x="5523" y="8382"/>
                  </a:cubicBezTo>
                  <a:cubicBezTo>
                    <a:pt x="5984" y="8382"/>
                    <a:pt x="6444" y="8279"/>
                    <a:pt x="6867" y="8073"/>
                  </a:cubicBezTo>
                  <a:lnTo>
                    <a:pt x="6867" y="8790"/>
                  </a:lnTo>
                  <a:cubicBezTo>
                    <a:pt x="6871" y="9054"/>
                    <a:pt x="6994" y="9308"/>
                    <a:pt x="7204" y="9471"/>
                  </a:cubicBezTo>
                  <a:lnTo>
                    <a:pt x="7070" y="9561"/>
                  </a:lnTo>
                  <a:cubicBezTo>
                    <a:pt x="6885" y="9684"/>
                    <a:pt x="7005" y="9936"/>
                    <a:pt x="7181" y="9936"/>
                  </a:cubicBezTo>
                  <a:cubicBezTo>
                    <a:pt x="7218" y="9936"/>
                    <a:pt x="7258" y="9925"/>
                    <a:pt x="7298" y="9898"/>
                  </a:cubicBezTo>
                  <a:lnTo>
                    <a:pt x="8283" y="9243"/>
                  </a:lnTo>
                  <a:cubicBezTo>
                    <a:pt x="8855" y="8863"/>
                    <a:pt x="8589" y="7975"/>
                    <a:pt x="7904" y="7975"/>
                  </a:cubicBezTo>
                  <a:cubicBezTo>
                    <a:pt x="7902" y="7975"/>
                    <a:pt x="7901" y="7975"/>
                    <a:pt x="7900" y="7975"/>
                  </a:cubicBezTo>
                  <a:lnTo>
                    <a:pt x="7277" y="7975"/>
                  </a:lnTo>
                  <a:lnTo>
                    <a:pt x="7277" y="7834"/>
                  </a:lnTo>
                  <a:cubicBezTo>
                    <a:pt x="7331" y="7794"/>
                    <a:pt x="7382" y="7758"/>
                    <a:pt x="7432" y="7718"/>
                  </a:cubicBezTo>
                  <a:close/>
                  <a:moveTo>
                    <a:pt x="4412" y="0"/>
                  </a:moveTo>
                  <a:cubicBezTo>
                    <a:pt x="3199" y="0"/>
                    <a:pt x="2217" y="985"/>
                    <a:pt x="2217" y="2198"/>
                  </a:cubicBezTo>
                  <a:lnTo>
                    <a:pt x="2217" y="4219"/>
                  </a:lnTo>
                  <a:cubicBezTo>
                    <a:pt x="1869" y="4274"/>
                    <a:pt x="1591" y="4549"/>
                    <a:pt x="1554" y="4889"/>
                  </a:cubicBezTo>
                  <a:cubicBezTo>
                    <a:pt x="1507" y="5335"/>
                    <a:pt x="1859" y="5726"/>
                    <a:pt x="2311" y="5726"/>
                  </a:cubicBezTo>
                  <a:lnTo>
                    <a:pt x="2467" y="5726"/>
                  </a:lnTo>
                  <a:cubicBezTo>
                    <a:pt x="2550" y="6313"/>
                    <a:pt x="2800" y="6860"/>
                    <a:pt x="3188" y="7309"/>
                  </a:cubicBezTo>
                  <a:lnTo>
                    <a:pt x="3086" y="7309"/>
                  </a:lnTo>
                  <a:cubicBezTo>
                    <a:pt x="2239" y="7309"/>
                    <a:pt x="1554" y="7997"/>
                    <a:pt x="1551" y="8841"/>
                  </a:cubicBezTo>
                  <a:cubicBezTo>
                    <a:pt x="1551" y="9148"/>
                    <a:pt x="1601" y="9453"/>
                    <a:pt x="1696" y="9742"/>
                  </a:cubicBezTo>
                  <a:lnTo>
                    <a:pt x="1102" y="9916"/>
                  </a:lnTo>
                  <a:cubicBezTo>
                    <a:pt x="450" y="10112"/>
                    <a:pt x="4" y="10709"/>
                    <a:pt x="1" y="11390"/>
                  </a:cubicBezTo>
                  <a:lnTo>
                    <a:pt x="1" y="13719"/>
                  </a:lnTo>
                  <a:cubicBezTo>
                    <a:pt x="1" y="13853"/>
                    <a:pt x="103" y="13920"/>
                    <a:pt x="205" y="13920"/>
                  </a:cubicBezTo>
                  <a:cubicBezTo>
                    <a:pt x="308" y="13920"/>
                    <a:pt x="410" y="13853"/>
                    <a:pt x="410" y="13719"/>
                  </a:cubicBezTo>
                  <a:lnTo>
                    <a:pt x="410" y="11390"/>
                  </a:lnTo>
                  <a:cubicBezTo>
                    <a:pt x="410" y="10890"/>
                    <a:pt x="739" y="10452"/>
                    <a:pt x="1217" y="10307"/>
                  </a:cubicBezTo>
                  <a:lnTo>
                    <a:pt x="1851" y="10123"/>
                  </a:lnTo>
                  <a:cubicBezTo>
                    <a:pt x="2304" y="11024"/>
                    <a:pt x="3202" y="11626"/>
                    <a:pt x="4213" y="11698"/>
                  </a:cubicBezTo>
                  <a:lnTo>
                    <a:pt x="4213" y="13719"/>
                  </a:lnTo>
                  <a:cubicBezTo>
                    <a:pt x="4213" y="13853"/>
                    <a:pt x="4314" y="13920"/>
                    <a:pt x="4415" y="13920"/>
                  </a:cubicBezTo>
                  <a:cubicBezTo>
                    <a:pt x="4517" y="13920"/>
                    <a:pt x="4618" y="13853"/>
                    <a:pt x="4618" y="13719"/>
                  </a:cubicBezTo>
                  <a:lnTo>
                    <a:pt x="4618" y="11705"/>
                  </a:lnTo>
                  <a:lnTo>
                    <a:pt x="6426" y="11705"/>
                  </a:lnTo>
                  <a:lnTo>
                    <a:pt x="6426" y="13719"/>
                  </a:lnTo>
                  <a:cubicBezTo>
                    <a:pt x="6426" y="13853"/>
                    <a:pt x="6528" y="13920"/>
                    <a:pt x="6630" y="13920"/>
                  </a:cubicBezTo>
                  <a:cubicBezTo>
                    <a:pt x="6732" y="13920"/>
                    <a:pt x="6835" y="13853"/>
                    <a:pt x="6835" y="13719"/>
                  </a:cubicBezTo>
                  <a:lnTo>
                    <a:pt x="6835" y="11698"/>
                  </a:lnTo>
                  <a:cubicBezTo>
                    <a:pt x="7842" y="11626"/>
                    <a:pt x="8736" y="11028"/>
                    <a:pt x="9193" y="10123"/>
                  </a:cubicBezTo>
                  <a:lnTo>
                    <a:pt x="9826" y="10311"/>
                  </a:lnTo>
                  <a:cubicBezTo>
                    <a:pt x="10304" y="10452"/>
                    <a:pt x="10634" y="10890"/>
                    <a:pt x="10634" y="11390"/>
                  </a:cubicBezTo>
                  <a:lnTo>
                    <a:pt x="10634" y="13719"/>
                  </a:lnTo>
                  <a:cubicBezTo>
                    <a:pt x="10634" y="13853"/>
                    <a:pt x="10736" y="13920"/>
                    <a:pt x="10839" y="13920"/>
                  </a:cubicBezTo>
                  <a:cubicBezTo>
                    <a:pt x="10941" y="13920"/>
                    <a:pt x="11043" y="13853"/>
                    <a:pt x="11043" y="13719"/>
                  </a:cubicBezTo>
                  <a:lnTo>
                    <a:pt x="11043" y="11390"/>
                  </a:lnTo>
                  <a:cubicBezTo>
                    <a:pt x="11040" y="10709"/>
                    <a:pt x="10591" y="10112"/>
                    <a:pt x="9942" y="9920"/>
                  </a:cubicBezTo>
                  <a:lnTo>
                    <a:pt x="9345" y="9742"/>
                  </a:lnTo>
                  <a:cubicBezTo>
                    <a:pt x="9442" y="9453"/>
                    <a:pt x="9490" y="9148"/>
                    <a:pt x="9490" y="8844"/>
                  </a:cubicBezTo>
                  <a:cubicBezTo>
                    <a:pt x="9490" y="7997"/>
                    <a:pt x="8805" y="7312"/>
                    <a:pt x="7958" y="7312"/>
                  </a:cubicBezTo>
                  <a:lnTo>
                    <a:pt x="7856" y="7312"/>
                  </a:lnTo>
                  <a:cubicBezTo>
                    <a:pt x="8244" y="6863"/>
                    <a:pt x="8494" y="6313"/>
                    <a:pt x="8577" y="5726"/>
                  </a:cubicBezTo>
                  <a:lnTo>
                    <a:pt x="8700" y="5726"/>
                  </a:lnTo>
                  <a:cubicBezTo>
                    <a:pt x="9106" y="5726"/>
                    <a:pt x="9450" y="5429"/>
                    <a:pt x="9486" y="5049"/>
                  </a:cubicBezTo>
                  <a:cubicBezTo>
                    <a:pt x="9529" y="4636"/>
                    <a:pt x="9236" y="4270"/>
                    <a:pt x="8827" y="4219"/>
                  </a:cubicBezTo>
                  <a:lnTo>
                    <a:pt x="8827" y="1778"/>
                  </a:lnTo>
                  <a:cubicBezTo>
                    <a:pt x="9250" y="1365"/>
                    <a:pt x="9490" y="797"/>
                    <a:pt x="9490" y="203"/>
                  </a:cubicBezTo>
                  <a:cubicBezTo>
                    <a:pt x="9490" y="91"/>
                    <a:pt x="9399" y="0"/>
                    <a:pt x="92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8"/>
            <p:cNvSpPr/>
            <p:nvPr/>
          </p:nvSpPr>
          <p:spPr>
            <a:xfrm>
              <a:off x="7250555" y="1609935"/>
              <a:ext cx="26585" cy="12951"/>
            </a:xfrm>
            <a:custGeom>
              <a:rect b="b" l="l" r="r" t="t"/>
              <a:pathLst>
                <a:path extrusionOk="0" h="494" w="1014">
                  <a:moveTo>
                    <a:pt x="734" y="0"/>
                  </a:moveTo>
                  <a:cubicBezTo>
                    <a:pt x="720" y="0"/>
                    <a:pt x="704" y="2"/>
                    <a:pt x="689" y="5"/>
                  </a:cubicBezTo>
                  <a:lnTo>
                    <a:pt x="247" y="88"/>
                  </a:lnTo>
                  <a:cubicBezTo>
                    <a:pt x="1" y="132"/>
                    <a:pt x="33" y="494"/>
                    <a:pt x="283" y="494"/>
                  </a:cubicBezTo>
                  <a:cubicBezTo>
                    <a:pt x="294" y="490"/>
                    <a:pt x="308" y="490"/>
                    <a:pt x="319" y="490"/>
                  </a:cubicBezTo>
                  <a:lnTo>
                    <a:pt x="765" y="407"/>
                  </a:lnTo>
                  <a:cubicBezTo>
                    <a:pt x="1013" y="359"/>
                    <a:pt x="964" y="0"/>
                    <a:pt x="7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8"/>
            <p:cNvSpPr/>
            <p:nvPr/>
          </p:nvSpPr>
          <p:spPr>
            <a:xfrm>
              <a:off x="7320084" y="1609935"/>
              <a:ext cx="26689" cy="12951"/>
            </a:xfrm>
            <a:custGeom>
              <a:rect b="b" l="l" r="r" t="t"/>
              <a:pathLst>
                <a:path extrusionOk="0" h="494" w="1018">
                  <a:moveTo>
                    <a:pt x="281" y="0"/>
                  </a:moveTo>
                  <a:cubicBezTo>
                    <a:pt x="53" y="0"/>
                    <a:pt x="1" y="359"/>
                    <a:pt x="253" y="407"/>
                  </a:cubicBezTo>
                  <a:lnTo>
                    <a:pt x="695" y="490"/>
                  </a:lnTo>
                  <a:cubicBezTo>
                    <a:pt x="706" y="490"/>
                    <a:pt x="720" y="490"/>
                    <a:pt x="735" y="494"/>
                  </a:cubicBezTo>
                  <a:cubicBezTo>
                    <a:pt x="981" y="494"/>
                    <a:pt x="1017" y="132"/>
                    <a:pt x="771" y="88"/>
                  </a:cubicBezTo>
                  <a:lnTo>
                    <a:pt x="326" y="5"/>
                  </a:lnTo>
                  <a:cubicBezTo>
                    <a:pt x="310" y="2"/>
                    <a:pt x="295" y="0"/>
                    <a:pt x="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9" name="Google Shape;1389;p48"/>
          <p:cNvSpPr txBox="1"/>
          <p:nvPr/>
        </p:nvSpPr>
        <p:spPr>
          <a:xfrm>
            <a:off x="7742875" y="1655750"/>
            <a:ext cx="1038600" cy="40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Oswald Regular"/>
                <a:ea typeface="Oswald Regular"/>
                <a:cs typeface="Oswald Regular"/>
                <a:sym typeface="Oswald Regular"/>
              </a:rPr>
              <a:t>John</a:t>
            </a:r>
            <a:endParaRPr sz="2000">
              <a:solidFill>
                <a:schemeClr val="accent2"/>
              </a:solidFill>
              <a:latin typeface="Oswald Regular"/>
              <a:ea typeface="Oswald Regular"/>
              <a:cs typeface="Oswald Regular"/>
              <a:sym typeface="Oswald Regular"/>
            </a:endParaRPr>
          </a:p>
        </p:txBody>
      </p:sp>
      <p:sp>
        <p:nvSpPr>
          <p:cNvPr id="1390" name="Google Shape;1390;p48"/>
          <p:cNvSpPr txBox="1"/>
          <p:nvPr/>
        </p:nvSpPr>
        <p:spPr>
          <a:xfrm>
            <a:off x="1598450" y="4350625"/>
            <a:ext cx="1902900" cy="27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Oswald"/>
                <a:ea typeface="Oswald"/>
                <a:cs typeface="Oswald"/>
                <a:sym typeface="Oswald"/>
              </a:rPr>
              <a:t>Low Cal Basket? </a:t>
            </a:r>
            <a:r>
              <a:rPr b="1" lang="en" sz="1800">
                <a:solidFill>
                  <a:schemeClr val="accent1"/>
                </a:solidFill>
                <a:latin typeface="Oswald"/>
                <a:ea typeface="Oswald"/>
                <a:cs typeface="Oswald"/>
                <a:sym typeface="Oswald"/>
              </a:rPr>
              <a:t>No</a:t>
            </a:r>
            <a:endParaRPr b="1" sz="1800">
              <a:solidFill>
                <a:schemeClr val="accent1"/>
              </a:solidFill>
              <a:latin typeface="Oswald"/>
              <a:ea typeface="Oswald"/>
              <a:cs typeface="Oswald"/>
              <a:sym typeface="Oswald"/>
            </a:endParaRPr>
          </a:p>
        </p:txBody>
      </p:sp>
      <p:sp>
        <p:nvSpPr>
          <p:cNvPr id="1391" name="Google Shape;1391;p48"/>
          <p:cNvSpPr txBox="1"/>
          <p:nvPr/>
        </p:nvSpPr>
        <p:spPr>
          <a:xfrm>
            <a:off x="6210525" y="4350650"/>
            <a:ext cx="1902900" cy="27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Oswald"/>
                <a:ea typeface="Oswald"/>
                <a:cs typeface="Oswald"/>
                <a:sym typeface="Oswald"/>
              </a:rPr>
              <a:t>Low Cal Basket? Yes</a:t>
            </a:r>
            <a:endParaRPr b="1" sz="1800">
              <a:solidFill>
                <a:schemeClr val="accent1"/>
              </a:solidFill>
              <a:latin typeface="Oswald"/>
              <a:ea typeface="Oswald"/>
              <a:cs typeface="Oswald"/>
              <a:sym typeface="Oswald"/>
            </a:endParaRPr>
          </a:p>
        </p:txBody>
      </p:sp>
      <p:pic>
        <p:nvPicPr>
          <p:cNvPr id="1392" name="Google Shape;1392;p48"/>
          <p:cNvPicPr preferRelativeResize="0"/>
          <p:nvPr/>
        </p:nvPicPr>
        <p:blipFill>
          <a:blip r:embed="rId3">
            <a:alphaModFix/>
          </a:blip>
          <a:stretch>
            <a:fillRect/>
          </a:stretch>
        </p:blipFill>
        <p:spPr>
          <a:xfrm>
            <a:off x="1598450" y="2900050"/>
            <a:ext cx="609600" cy="609600"/>
          </a:xfrm>
          <a:prstGeom prst="rect">
            <a:avLst/>
          </a:prstGeom>
          <a:noFill/>
          <a:ln>
            <a:noFill/>
          </a:ln>
        </p:spPr>
      </p:pic>
      <p:pic>
        <p:nvPicPr>
          <p:cNvPr id="1393" name="Google Shape;1393;p48"/>
          <p:cNvPicPr preferRelativeResize="0"/>
          <p:nvPr/>
        </p:nvPicPr>
        <p:blipFill>
          <a:blip r:embed="rId4">
            <a:alphaModFix/>
          </a:blip>
          <a:stretch>
            <a:fillRect/>
          </a:stretch>
        </p:blipFill>
        <p:spPr>
          <a:xfrm>
            <a:off x="2675800" y="2900075"/>
            <a:ext cx="609600" cy="609600"/>
          </a:xfrm>
          <a:prstGeom prst="rect">
            <a:avLst/>
          </a:prstGeom>
          <a:noFill/>
          <a:ln>
            <a:noFill/>
          </a:ln>
        </p:spPr>
      </p:pic>
      <p:pic>
        <p:nvPicPr>
          <p:cNvPr id="1394" name="Google Shape;1394;p48"/>
          <p:cNvPicPr preferRelativeResize="0"/>
          <p:nvPr/>
        </p:nvPicPr>
        <p:blipFill>
          <a:blip r:embed="rId4">
            <a:alphaModFix/>
          </a:blip>
          <a:stretch>
            <a:fillRect/>
          </a:stretch>
        </p:blipFill>
        <p:spPr>
          <a:xfrm>
            <a:off x="6128775" y="3193750"/>
            <a:ext cx="609600" cy="609600"/>
          </a:xfrm>
          <a:prstGeom prst="rect">
            <a:avLst/>
          </a:prstGeom>
          <a:noFill/>
          <a:ln>
            <a:noFill/>
          </a:ln>
        </p:spPr>
      </p:pic>
      <p:pic>
        <p:nvPicPr>
          <p:cNvPr id="1395" name="Google Shape;1395;p48"/>
          <p:cNvPicPr preferRelativeResize="0"/>
          <p:nvPr/>
        </p:nvPicPr>
        <p:blipFill>
          <a:blip r:embed="rId4">
            <a:alphaModFix/>
          </a:blip>
          <a:stretch>
            <a:fillRect/>
          </a:stretch>
        </p:blipFill>
        <p:spPr>
          <a:xfrm>
            <a:off x="6360275" y="2735525"/>
            <a:ext cx="609600" cy="609600"/>
          </a:xfrm>
          <a:prstGeom prst="rect">
            <a:avLst/>
          </a:prstGeom>
          <a:noFill/>
          <a:ln>
            <a:noFill/>
          </a:ln>
        </p:spPr>
      </p:pic>
      <p:pic>
        <p:nvPicPr>
          <p:cNvPr id="1396" name="Google Shape;1396;p48"/>
          <p:cNvPicPr preferRelativeResize="0"/>
          <p:nvPr/>
        </p:nvPicPr>
        <p:blipFill>
          <a:blip r:embed="rId4">
            <a:alphaModFix/>
          </a:blip>
          <a:stretch>
            <a:fillRect/>
          </a:stretch>
        </p:blipFill>
        <p:spPr>
          <a:xfrm>
            <a:off x="5945375" y="2735525"/>
            <a:ext cx="609600" cy="609600"/>
          </a:xfrm>
          <a:prstGeom prst="rect">
            <a:avLst/>
          </a:prstGeom>
          <a:noFill/>
          <a:ln>
            <a:noFill/>
          </a:ln>
        </p:spPr>
      </p:pic>
      <p:sp>
        <p:nvSpPr>
          <p:cNvPr id="1397" name="Google Shape;1397;p48"/>
          <p:cNvSpPr txBox="1"/>
          <p:nvPr/>
        </p:nvSpPr>
        <p:spPr>
          <a:xfrm>
            <a:off x="7288975" y="3509675"/>
            <a:ext cx="1492500" cy="40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Medium"/>
                <a:ea typeface="Montserrat Medium"/>
                <a:cs typeface="Montserrat Medium"/>
                <a:sym typeface="Montserrat Medium"/>
              </a:rPr>
              <a:t>Small Family unit</a:t>
            </a:r>
            <a:endParaRPr>
              <a:latin typeface="Montserrat Medium"/>
              <a:ea typeface="Montserrat Medium"/>
              <a:cs typeface="Montserrat Medium"/>
              <a:sym typeface="Montserrat Medium"/>
            </a:endParaRPr>
          </a:p>
        </p:txBody>
      </p:sp>
      <p:pic>
        <p:nvPicPr>
          <p:cNvPr id="1398" name="Google Shape;1398;p48"/>
          <p:cNvPicPr preferRelativeResize="0"/>
          <p:nvPr/>
        </p:nvPicPr>
        <p:blipFill>
          <a:blip r:embed="rId5">
            <a:alphaModFix/>
          </a:blip>
          <a:stretch>
            <a:fillRect/>
          </a:stretch>
        </p:blipFill>
        <p:spPr>
          <a:xfrm>
            <a:off x="7730425" y="2829575"/>
            <a:ext cx="609600" cy="609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sp>
        <p:nvSpPr>
          <p:cNvPr id="1403" name="Google Shape;1403;p49"/>
          <p:cNvSpPr txBox="1"/>
          <p:nvPr>
            <p:ph type="ctrTitle"/>
          </p:nvPr>
        </p:nvSpPr>
        <p:spPr>
          <a:xfrm>
            <a:off x="5939875" y="1617000"/>
            <a:ext cx="2765700" cy="127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404" name="Google Shape;1404;p49"/>
          <p:cNvSpPr txBox="1"/>
          <p:nvPr>
            <p:ph idx="1" type="subTitle"/>
          </p:nvPr>
        </p:nvSpPr>
        <p:spPr>
          <a:xfrm>
            <a:off x="5939875" y="2749100"/>
            <a:ext cx="27657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we gain from this? </a:t>
            </a:r>
            <a:endParaRPr/>
          </a:p>
        </p:txBody>
      </p:sp>
      <p:sp>
        <p:nvSpPr>
          <p:cNvPr id="1405" name="Google Shape;1405;p49"/>
          <p:cNvSpPr txBox="1"/>
          <p:nvPr>
            <p:ph idx="2" type="title"/>
          </p:nvPr>
        </p:nvSpPr>
        <p:spPr>
          <a:xfrm>
            <a:off x="3755650" y="1452100"/>
            <a:ext cx="2652300" cy="18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1406" name="Google Shape;1406;p49"/>
          <p:cNvGrpSpPr/>
          <p:nvPr/>
        </p:nvGrpSpPr>
        <p:grpSpPr>
          <a:xfrm>
            <a:off x="729089" y="1337952"/>
            <a:ext cx="2580859" cy="2347424"/>
            <a:chOff x="1448494" y="4150741"/>
            <a:chExt cx="322277" cy="321046"/>
          </a:xfrm>
        </p:grpSpPr>
        <p:sp>
          <p:nvSpPr>
            <p:cNvPr id="1407" name="Google Shape;1407;p49"/>
            <p:cNvSpPr/>
            <p:nvPr/>
          </p:nvSpPr>
          <p:spPr>
            <a:xfrm>
              <a:off x="1453156" y="4338900"/>
              <a:ext cx="56581" cy="128120"/>
            </a:xfrm>
            <a:custGeom>
              <a:rect b="b" l="l" r="r" t="t"/>
              <a:pathLst>
                <a:path extrusionOk="0" h="4891" w="2160">
                  <a:moveTo>
                    <a:pt x="312" y="0"/>
                  </a:moveTo>
                  <a:cubicBezTo>
                    <a:pt x="141" y="0"/>
                    <a:pt x="0" y="138"/>
                    <a:pt x="0" y="309"/>
                  </a:cubicBezTo>
                  <a:lnTo>
                    <a:pt x="0" y="4890"/>
                  </a:lnTo>
                  <a:lnTo>
                    <a:pt x="2159" y="4890"/>
                  </a:lnTo>
                  <a:lnTo>
                    <a:pt x="2159" y="309"/>
                  </a:lnTo>
                  <a:cubicBezTo>
                    <a:pt x="2159" y="138"/>
                    <a:pt x="2022" y="0"/>
                    <a:pt x="18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9"/>
            <p:cNvSpPr/>
            <p:nvPr/>
          </p:nvSpPr>
          <p:spPr>
            <a:xfrm>
              <a:off x="1453235" y="4338900"/>
              <a:ext cx="26955" cy="128120"/>
            </a:xfrm>
            <a:custGeom>
              <a:rect b="b" l="l" r="r" t="t"/>
              <a:pathLst>
                <a:path extrusionOk="0" h="4891" w="1029">
                  <a:moveTo>
                    <a:pt x="309" y="0"/>
                  </a:moveTo>
                  <a:cubicBezTo>
                    <a:pt x="138" y="0"/>
                    <a:pt x="1" y="138"/>
                    <a:pt x="1" y="309"/>
                  </a:cubicBezTo>
                  <a:lnTo>
                    <a:pt x="1" y="4890"/>
                  </a:lnTo>
                  <a:lnTo>
                    <a:pt x="720" y="4890"/>
                  </a:lnTo>
                  <a:lnTo>
                    <a:pt x="720" y="309"/>
                  </a:lnTo>
                  <a:cubicBezTo>
                    <a:pt x="720" y="138"/>
                    <a:pt x="861" y="0"/>
                    <a:pt x="10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9"/>
            <p:cNvSpPr/>
            <p:nvPr/>
          </p:nvSpPr>
          <p:spPr>
            <a:xfrm>
              <a:off x="1538604" y="4307309"/>
              <a:ext cx="56581" cy="159711"/>
            </a:xfrm>
            <a:custGeom>
              <a:rect b="b" l="l" r="r" t="t"/>
              <a:pathLst>
                <a:path extrusionOk="0" h="6097" w="2160">
                  <a:moveTo>
                    <a:pt x="309" y="0"/>
                  </a:moveTo>
                  <a:cubicBezTo>
                    <a:pt x="138" y="0"/>
                    <a:pt x="1" y="137"/>
                    <a:pt x="1" y="309"/>
                  </a:cubicBezTo>
                  <a:lnTo>
                    <a:pt x="1" y="6096"/>
                  </a:lnTo>
                  <a:lnTo>
                    <a:pt x="2160" y="6096"/>
                  </a:lnTo>
                  <a:lnTo>
                    <a:pt x="2160" y="309"/>
                  </a:lnTo>
                  <a:cubicBezTo>
                    <a:pt x="2160" y="137"/>
                    <a:pt x="2023" y="0"/>
                    <a:pt x="1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9"/>
            <p:cNvSpPr/>
            <p:nvPr/>
          </p:nvSpPr>
          <p:spPr>
            <a:xfrm>
              <a:off x="1538709" y="4307309"/>
              <a:ext cx="26955" cy="159711"/>
            </a:xfrm>
            <a:custGeom>
              <a:rect b="b" l="l" r="r" t="t"/>
              <a:pathLst>
                <a:path extrusionOk="0" h="6097" w="1029">
                  <a:moveTo>
                    <a:pt x="309" y="0"/>
                  </a:moveTo>
                  <a:cubicBezTo>
                    <a:pt x="137" y="0"/>
                    <a:pt x="0" y="137"/>
                    <a:pt x="0" y="309"/>
                  </a:cubicBezTo>
                  <a:lnTo>
                    <a:pt x="0" y="6096"/>
                  </a:lnTo>
                  <a:lnTo>
                    <a:pt x="720" y="6096"/>
                  </a:lnTo>
                  <a:lnTo>
                    <a:pt x="720" y="309"/>
                  </a:lnTo>
                  <a:cubicBezTo>
                    <a:pt x="720" y="137"/>
                    <a:pt x="857" y="0"/>
                    <a:pt x="10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9"/>
            <p:cNvSpPr/>
            <p:nvPr/>
          </p:nvSpPr>
          <p:spPr>
            <a:xfrm>
              <a:off x="1624079" y="4275613"/>
              <a:ext cx="56555" cy="191407"/>
            </a:xfrm>
            <a:custGeom>
              <a:rect b="b" l="l" r="r" t="t"/>
              <a:pathLst>
                <a:path extrusionOk="0" h="7307" w="2159">
                  <a:moveTo>
                    <a:pt x="308" y="1"/>
                  </a:moveTo>
                  <a:cubicBezTo>
                    <a:pt x="137" y="1"/>
                    <a:pt x="0" y="138"/>
                    <a:pt x="0" y="309"/>
                  </a:cubicBezTo>
                  <a:lnTo>
                    <a:pt x="0" y="7306"/>
                  </a:lnTo>
                  <a:lnTo>
                    <a:pt x="2155" y="7306"/>
                  </a:lnTo>
                  <a:lnTo>
                    <a:pt x="2155" y="309"/>
                  </a:lnTo>
                  <a:cubicBezTo>
                    <a:pt x="2159" y="138"/>
                    <a:pt x="2018" y="1"/>
                    <a:pt x="1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9"/>
            <p:cNvSpPr/>
            <p:nvPr/>
          </p:nvSpPr>
          <p:spPr>
            <a:xfrm>
              <a:off x="1624079" y="4275613"/>
              <a:ext cx="26955" cy="191407"/>
            </a:xfrm>
            <a:custGeom>
              <a:rect b="b" l="l" r="r" t="t"/>
              <a:pathLst>
                <a:path extrusionOk="0" h="7307" w="1029">
                  <a:moveTo>
                    <a:pt x="308" y="1"/>
                  </a:moveTo>
                  <a:cubicBezTo>
                    <a:pt x="137" y="1"/>
                    <a:pt x="0" y="138"/>
                    <a:pt x="0" y="309"/>
                  </a:cubicBezTo>
                  <a:lnTo>
                    <a:pt x="0" y="7306"/>
                  </a:lnTo>
                  <a:lnTo>
                    <a:pt x="723" y="7306"/>
                  </a:lnTo>
                  <a:lnTo>
                    <a:pt x="723" y="309"/>
                  </a:lnTo>
                  <a:cubicBezTo>
                    <a:pt x="720" y="138"/>
                    <a:pt x="860" y="1"/>
                    <a:pt x="10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9"/>
            <p:cNvSpPr/>
            <p:nvPr/>
          </p:nvSpPr>
          <p:spPr>
            <a:xfrm>
              <a:off x="1709422" y="4243917"/>
              <a:ext cx="56581" cy="223103"/>
            </a:xfrm>
            <a:custGeom>
              <a:rect b="b" l="l" r="r" t="t"/>
              <a:pathLst>
                <a:path extrusionOk="0" h="8517" w="2160">
                  <a:moveTo>
                    <a:pt x="309" y="1"/>
                  </a:moveTo>
                  <a:cubicBezTo>
                    <a:pt x="141" y="1"/>
                    <a:pt x="1" y="141"/>
                    <a:pt x="1" y="309"/>
                  </a:cubicBezTo>
                  <a:lnTo>
                    <a:pt x="1" y="8516"/>
                  </a:lnTo>
                  <a:lnTo>
                    <a:pt x="2160" y="8516"/>
                  </a:lnTo>
                  <a:lnTo>
                    <a:pt x="2160" y="309"/>
                  </a:lnTo>
                  <a:cubicBezTo>
                    <a:pt x="2160" y="141"/>
                    <a:pt x="2023" y="1"/>
                    <a:pt x="18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9"/>
            <p:cNvSpPr/>
            <p:nvPr/>
          </p:nvSpPr>
          <p:spPr>
            <a:xfrm>
              <a:off x="1709527" y="4243917"/>
              <a:ext cx="26955" cy="223103"/>
            </a:xfrm>
            <a:custGeom>
              <a:rect b="b" l="l" r="r" t="t"/>
              <a:pathLst>
                <a:path extrusionOk="0" h="8517" w="1029">
                  <a:moveTo>
                    <a:pt x="309" y="1"/>
                  </a:moveTo>
                  <a:cubicBezTo>
                    <a:pt x="137" y="1"/>
                    <a:pt x="0" y="141"/>
                    <a:pt x="0" y="309"/>
                  </a:cubicBezTo>
                  <a:lnTo>
                    <a:pt x="0" y="8516"/>
                  </a:lnTo>
                  <a:lnTo>
                    <a:pt x="720" y="8516"/>
                  </a:lnTo>
                  <a:lnTo>
                    <a:pt x="720" y="309"/>
                  </a:lnTo>
                  <a:cubicBezTo>
                    <a:pt x="720" y="141"/>
                    <a:pt x="857" y="1"/>
                    <a:pt x="10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9"/>
            <p:cNvSpPr/>
            <p:nvPr/>
          </p:nvSpPr>
          <p:spPr>
            <a:xfrm>
              <a:off x="1466882" y="4155509"/>
              <a:ext cx="290424" cy="117170"/>
            </a:xfrm>
            <a:custGeom>
              <a:rect b="b" l="l" r="r" t="t"/>
              <a:pathLst>
                <a:path extrusionOk="0" h="4473" w="11087">
                  <a:moveTo>
                    <a:pt x="8908" y="0"/>
                  </a:moveTo>
                  <a:cubicBezTo>
                    <a:pt x="8749" y="0"/>
                    <a:pt x="8658" y="178"/>
                    <a:pt x="8749" y="306"/>
                  </a:cubicBezTo>
                  <a:lnTo>
                    <a:pt x="9061" y="758"/>
                  </a:lnTo>
                  <a:cubicBezTo>
                    <a:pt x="8002" y="1395"/>
                    <a:pt x="4617" y="3177"/>
                    <a:pt x="1" y="3177"/>
                  </a:cubicBezTo>
                  <a:lnTo>
                    <a:pt x="1" y="4472"/>
                  </a:lnTo>
                  <a:cubicBezTo>
                    <a:pt x="2509" y="4462"/>
                    <a:pt x="4997" y="3979"/>
                    <a:pt x="7327" y="3047"/>
                  </a:cubicBezTo>
                  <a:cubicBezTo>
                    <a:pt x="8184" y="2708"/>
                    <a:pt x="9013" y="2300"/>
                    <a:pt x="9801" y="1824"/>
                  </a:cubicBezTo>
                  <a:lnTo>
                    <a:pt x="10082" y="2225"/>
                  </a:lnTo>
                  <a:cubicBezTo>
                    <a:pt x="10123" y="2283"/>
                    <a:pt x="10184" y="2310"/>
                    <a:pt x="10244" y="2310"/>
                  </a:cubicBezTo>
                  <a:cubicBezTo>
                    <a:pt x="10322" y="2310"/>
                    <a:pt x="10399" y="2264"/>
                    <a:pt x="10428" y="2177"/>
                  </a:cubicBezTo>
                  <a:lnTo>
                    <a:pt x="11045" y="326"/>
                  </a:lnTo>
                  <a:cubicBezTo>
                    <a:pt x="11086" y="203"/>
                    <a:pt x="10997" y="72"/>
                    <a:pt x="10864" y="69"/>
                  </a:cubicBezTo>
                  <a:lnTo>
                    <a:pt x="8917" y="1"/>
                  </a:lnTo>
                  <a:cubicBezTo>
                    <a:pt x="8914" y="0"/>
                    <a:pt x="8911" y="0"/>
                    <a:pt x="89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9"/>
            <p:cNvSpPr/>
            <p:nvPr/>
          </p:nvSpPr>
          <p:spPr>
            <a:xfrm>
              <a:off x="1448494" y="4334133"/>
              <a:ext cx="65985" cy="137550"/>
            </a:xfrm>
            <a:custGeom>
              <a:rect b="b" l="l" r="r" t="t"/>
              <a:pathLst>
                <a:path extrusionOk="0" h="5251" w="2519">
                  <a:moveTo>
                    <a:pt x="2032" y="364"/>
                  </a:moveTo>
                  <a:cubicBezTo>
                    <a:pt x="2104" y="364"/>
                    <a:pt x="2159" y="419"/>
                    <a:pt x="2159" y="491"/>
                  </a:cubicBezTo>
                  <a:lnTo>
                    <a:pt x="2159" y="4891"/>
                  </a:lnTo>
                  <a:lnTo>
                    <a:pt x="360" y="4891"/>
                  </a:lnTo>
                  <a:lnTo>
                    <a:pt x="360" y="491"/>
                  </a:lnTo>
                  <a:cubicBezTo>
                    <a:pt x="360" y="419"/>
                    <a:pt x="418" y="364"/>
                    <a:pt x="490" y="364"/>
                  </a:cubicBezTo>
                  <a:close/>
                  <a:moveTo>
                    <a:pt x="490" y="1"/>
                  </a:moveTo>
                  <a:cubicBezTo>
                    <a:pt x="220" y="4"/>
                    <a:pt x="0" y="220"/>
                    <a:pt x="0" y="491"/>
                  </a:cubicBezTo>
                  <a:lnTo>
                    <a:pt x="0" y="5072"/>
                  </a:lnTo>
                  <a:cubicBezTo>
                    <a:pt x="0" y="5172"/>
                    <a:pt x="82" y="5251"/>
                    <a:pt x="182" y="5251"/>
                  </a:cubicBezTo>
                  <a:lnTo>
                    <a:pt x="2341" y="5251"/>
                  </a:lnTo>
                  <a:cubicBezTo>
                    <a:pt x="2440" y="5251"/>
                    <a:pt x="2519" y="5172"/>
                    <a:pt x="2519" y="5072"/>
                  </a:cubicBezTo>
                  <a:lnTo>
                    <a:pt x="2519" y="491"/>
                  </a:lnTo>
                  <a:cubicBezTo>
                    <a:pt x="2519" y="220"/>
                    <a:pt x="2300" y="1"/>
                    <a:pt x="20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9"/>
            <p:cNvSpPr/>
            <p:nvPr/>
          </p:nvSpPr>
          <p:spPr>
            <a:xfrm>
              <a:off x="1533863" y="4302541"/>
              <a:ext cx="66090" cy="169246"/>
            </a:xfrm>
            <a:custGeom>
              <a:rect b="b" l="l" r="r" t="t"/>
              <a:pathLst>
                <a:path extrusionOk="0" h="6461" w="2523">
                  <a:moveTo>
                    <a:pt x="2036" y="360"/>
                  </a:moveTo>
                  <a:cubicBezTo>
                    <a:pt x="2104" y="360"/>
                    <a:pt x="2162" y="419"/>
                    <a:pt x="2162" y="491"/>
                  </a:cubicBezTo>
                  <a:lnTo>
                    <a:pt x="2162" y="6097"/>
                  </a:lnTo>
                  <a:lnTo>
                    <a:pt x="363" y="6097"/>
                  </a:lnTo>
                  <a:lnTo>
                    <a:pt x="363" y="491"/>
                  </a:lnTo>
                  <a:cubicBezTo>
                    <a:pt x="363" y="419"/>
                    <a:pt x="422" y="360"/>
                    <a:pt x="494" y="360"/>
                  </a:cubicBezTo>
                  <a:close/>
                  <a:moveTo>
                    <a:pt x="494" y="1"/>
                  </a:moveTo>
                  <a:cubicBezTo>
                    <a:pt x="223" y="1"/>
                    <a:pt x="4" y="220"/>
                    <a:pt x="4" y="491"/>
                  </a:cubicBezTo>
                  <a:lnTo>
                    <a:pt x="4" y="6278"/>
                  </a:lnTo>
                  <a:cubicBezTo>
                    <a:pt x="0" y="6378"/>
                    <a:pt x="82" y="6460"/>
                    <a:pt x="182" y="6460"/>
                  </a:cubicBezTo>
                  <a:lnTo>
                    <a:pt x="2341" y="6460"/>
                  </a:lnTo>
                  <a:cubicBezTo>
                    <a:pt x="2440" y="6460"/>
                    <a:pt x="2522" y="6378"/>
                    <a:pt x="2522" y="6278"/>
                  </a:cubicBezTo>
                  <a:lnTo>
                    <a:pt x="2522" y="491"/>
                  </a:lnTo>
                  <a:cubicBezTo>
                    <a:pt x="2519" y="220"/>
                    <a:pt x="2303" y="1"/>
                    <a:pt x="20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9"/>
            <p:cNvSpPr/>
            <p:nvPr/>
          </p:nvSpPr>
          <p:spPr>
            <a:xfrm>
              <a:off x="1619311" y="4270846"/>
              <a:ext cx="66011" cy="200942"/>
            </a:xfrm>
            <a:custGeom>
              <a:rect b="b" l="l" r="r" t="t"/>
              <a:pathLst>
                <a:path extrusionOk="0" h="7671" w="2520">
                  <a:moveTo>
                    <a:pt x="2032" y="364"/>
                  </a:moveTo>
                  <a:cubicBezTo>
                    <a:pt x="2101" y="364"/>
                    <a:pt x="2159" y="419"/>
                    <a:pt x="2159" y="491"/>
                  </a:cubicBezTo>
                  <a:lnTo>
                    <a:pt x="2159" y="7307"/>
                  </a:lnTo>
                  <a:lnTo>
                    <a:pt x="360" y="7307"/>
                  </a:lnTo>
                  <a:lnTo>
                    <a:pt x="360" y="491"/>
                  </a:lnTo>
                  <a:cubicBezTo>
                    <a:pt x="360" y="419"/>
                    <a:pt x="418" y="364"/>
                    <a:pt x="490" y="364"/>
                  </a:cubicBezTo>
                  <a:close/>
                  <a:moveTo>
                    <a:pt x="490" y="1"/>
                  </a:moveTo>
                  <a:cubicBezTo>
                    <a:pt x="220" y="1"/>
                    <a:pt x="0" y="220"/>
                    <a:pt x="0" y="491"/>
                  </a:cubicBezTo>
                  <a:lnTo>
                    <a:pt x="0" y="7488"/>
                  </a:lnTo>
                  <a:cubicBezTo>
                    <a:pt x="0" y="7588"/>
                    <a:pt x="83" y="7670"/>
                    <a:pt x="182" y="7670"/>
                  </a:cubicBezTo>
                  <a:lnTo>
                    <a:pt x="2341" y="7670"/>
                  </a:lnTo>
                  <a:cubicBezTo>
                    <a:pt x="2440" y="7670"/>
                    <a:pt x="2519" y="7588"/>
                    <a:pt x="2519" y="7488"/>
                  </a:cubicBezTo>
                  <a:lnTo>
                    <a:pt x="2519" y="491"/>
                  </a:lnTo>
                  <a:cubicBezTo>
                    <a:pt x="2519" y="220"/>
                    <a:pt x="2300" y="1"/>
                    <a:pt x="20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9"/>
            <p:cNvSpPr/>
            <p:nvPr/>
          </p:nvSpPr>
          <p:spPr>
            <a:xfrm>
              <a:off x="1704759" y="4239254"/>
              <a:ext cx="66011" cy="232428"/>
            </a:xfrm>
            <a:custGeom>
              <a:rect b="b" l="l" r="r" t="t"/>
              <a:pathLst>
                <a:path extrusionOk="0" h="8873" w="2520">
                  <a:moveTo>
                    <a:pt x="2033" y="361"/>
                  </a:moveTo>
                  <a:cubicBezTo>
                    <a:pt x="2101" y="361"/>
                    <a:pt x="2160" y="419"/>
                    <a:pt x="2160" y="487"/>
                  </a:cubicBezTo>
                  <a:lnTo>
                    <a:pt x="2160" y="8513"/>
                  </a:lnTo>
                  <a:lnTo>
                    <a:pt x="361" y="8513"/>
                  </a:lnTo>
                  <a:lnTo>
                    <a:pt x="361" y="487"/>
                  </a:lnTo>
                  <a:cubicBezTo>
                    <a:pt x="361" y="419"/>
                    <a:pt x="419" y="361"/>
                    <a:pt x="491" y="361"/>
                  </a:cubicBezTo>
                  <a:close/>
                  <a:moveTo>
                    <a:pt x="487" y="1"/>
                  </a:moveTo>
                  <a:cubicBezTo>
                    <a:pt x="220" y="1"/>
                    <a:pt x="1" y="220"/>
                    <a:pt x="1" y="491"/>
                  </a:cubicBezTo>
                  <a:lnTo>
                    <a:pt x="1" y="8694"/>
                  </a:lnTo>
                  <a:cubicBezTo>
                    <a:pt x="1" y="8792"/>
                    <a:pt x="80" y="8873"/>
                    <a:pt x="176" y="8873"/>
                  </a:cubicBezTo>
                  <a:cubicBezTo>
                    <a:pt x="178" y="8873"/>
                    <a:pt x="180" y="8873"/>
                    <a:pt x="182" y="8873"/>
                  </a:cubicBezTo>
                  <a:lnTo>
                    <a:pt x="2338" y="8873"/>
                  </a:lnTo>
                  <a:cubicBezTo>
                    <a:pt x="2437" y="8873"/>
                    <a:pt x="2519" y="8794"/>
                    <a:pt x="2519" y="8694"/>
                  </a:cubicBezTo>
                  <a:lnTo>
                    <a:pt x="2519" y="487"/>
                  </a:lnTo>
                  <a:cubicBezTo>
                    <a:pt x="2519" y="220"/>
                    <a:pt x="2300" y="1"/>
                    <a:pt x="20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9"/>
            <p:cNvSpPr/>
            <p:nvPr/>
          </p:nvSpPr>
          <p:spPr>
            <a:xfrm>
              <a:off x="1510340" y="4150741"/>
              <a:ext cx="252441" cy="90058"/>
            </a:xfrm>
            <a:custGeom>
              <a:rect b="b" l="l" r="r" t="t"/>
              <a:pathLst>
                <a:path extrusionOk="0" h="3438" w="9637">
                  <a:moveTo>
                    <a:pt x="7247" y="1"/>
                  </a:moveTo>
                  <a:cubicBezTo>
                    <a:pt x="6946" y="1"/>
                    <a:pt x="6765" y="342"/>
                    <a:pt x="6940" y="590"/>
                  </a:cubicBezTo>
                  <a:lnTo>
                    <a:pt x="7142" y="885"/>
                  </a:lnTo>
                  <a:cubicBezTo>
                    <a:pt x="6090" y="1492"/>
                    <a:pt x="3605" y="2718"/>
                    <a:pt x="223" y="3078"/>
                  </a:cubicBezTo>
                  <a:cubicBezTo>
                    <a:pt x="0" y="3106"/>
                    <a:pt x="17" y="3435"/>
                    <a:pt x="244" y="3438"/>
                  </a:cubicBezTo>
                  <a:lnTo>
                    <a:pt x="261" y="3438"/>
                  </a:lnTo>
                  <a:cubicBezTo>
                    <a:pt x="3910" y="3051"/>
                    <a:pt x="6535" y="1673"/>
                    <a:pt x="7495" y="1097"/>
                  </a:cubicBezTo>
                  <a:cubicBezTo>
                    <a:pt x="7584" y="1043"/>
                    <a:pt x="7608" y="926"/>
                    <a:pt x="7549" y="840"/>
                  </a:cubicBezTo>
                  <a:lnTo>
                    <a:pt x="7234" y="388"/>
                  </a:lnTo>
                  <a:cubicBezTo>
                    <a:pt x="7227" y="378"/>
                    <a:pt x="7234" y="361"/>
                    <a:pt x="7248" y="361"/>
                  </a:cubicBezTo>
                  <a:lnTo>
                    <a:pt x="9198" y="433"/>
                  </a:lnTo>
                  <a:cubicBezTo>
                    <a:pt x="9208" y="433"/>
                    <a:pt x="9215" y="443"/>
                    <a:pt x="9211" y="453"/>
                  </a:cubicBezTo>
                  <a:lnTo>
                    <a:pt x="8598" y="2304"/>
                  </a:lnTo>
                  <a:cubicBezTo>
                    <a:pt x="8594" y="2310"/>
                    <a:pt x="8588" y="2313"/>
                    <a:pt x="8582" y="2313"/>
                  </a:cubicBezTo>
                  <a:cubicBezTo>
                    <a:pt x="8578" y="2313"/>
                    <a:pt x="8574" y="2311"/>
                    <a:pt x="8571" y="2307"/>
                  </a:cubicBezTo>
                  <a:lnTo>
                    <a:pt x="8290" y="1906"/>
                  </a:lnTo>
                  <a:cubicBezTo>
                    <a:pt x="8255" y="1856"/>
                    <a:pt x="8198" y="1828"/>
                    <a:pt x="8141" y="1828"/>
                  </a:cubicBezTo>
                  <a:cubicBezTo>
                    <a:pt x="8110" y="1828"/>
                    <a:pt x="8078" y="1836"/>
                    <a:pt x="8050" y="1855"/>
                  </a:cubicBezTo>
                  <a:cubicBezTo>
                    <a:pt x="7378" y="2256"/>
                    <a:pt x="6683" y="2612"/>
                    <a:pt x="5963" y="2914"/>
                  </a:cubicBezTo>
                  <a:cubicBezTo>
                    <a:pt x="5778" y="3002"/>
                    <a:pt x="5862" y="3260"/>
                    <a:pt x="6034" y="3260"/>
                  </a:cubicBezTo>
                  <a:cubicBezTo>
                    <a:pt x="6055" y="3260"/>
                    <a:pt x="6079" y="3255"/>
                    <a:pt x="6103" y="3246"/>
                  </a:cubicBezTo>
                  <a:cubicBezTo>
                    <a:pt x="6785" y="2955"/>
                    <a:pt x="7450" y="2622"/>
                    <a:pt x="8091" y="2249"/>
                  </a:cubicBezTo>
                  <a:lnTo>
                    <a:pt x="8276" y="2513"/>
                  </a:lnTo>
                  <a:cubicBezTo>
                    <a:pt x="8351" y="2622"/>
                    <a:pt x="8466" y="2673"/>
                    <a:pt x="8581" y="2673"/>
                  </a:cubicBezTo>
                  <a:cubicBezTo>
                    <a:pt x="8733" y="2673"/>
                    <a:pt x="8884" y="2583"/>
                    <a:pt x="8941" y="2417"/>
                  </a:cubicBezTo>
                  <a:lnTo>
                    <a:pt x="9558" y="563"/>
                  </a:lnTo>
                  <a:cubicBezTo>
                    <a:pt x="9636" y="326"/>
                    <a:pt x="9465" y="80"/>
                    <a:pt x="9215" y="69"/>
                  </a:cubicBezTo>
                  <a:lnTo>
                    <a:pt x="7265" y="1"/>
                  </a:lnTo>
                  <a:cubicBezTo>
                    <a:pt x="7259" y="1"/>
                    <a:pt x="7253" y="1"/>
                    <a:pt x="72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9"/>
            <p:cNvSpPr/>
            <p:nvPr/>
          </p:nvSpPr>
          <p:spPr>
            <a:xfrm>
              <a:off x="1462141" y="4232941"/>
              <a:ext cx="194341" cy="44401"/>
            </a:xfrm>
            <a:custGeom>
              <a:rect b="b" l="l" r="r" t="t"/>
              <a:pathLst>
                <a:path extrusionOk="0" h="1695" w="7419">
                  <a:moveTo>
                    <a:pt x="1374" y="0"/>
                  </a:moveTo>
                  <a:cubicBezTo>
                    <a:pt x="1366" y="0"/>
                    <a:pt x="1358" y="1"/>
                    <a:pt x="1350" y="2"/>
                  </a:cubicBezTo>
                  <a:cubicBezTo>
                    <a:pt x="960" y="26"/>
                    <a:pt x="566" y="40"/>
                    <a:pt x="182" y="40"/>
                  </a:cubicBezTo>
                  <a:cubicBezTo>
                    <a:pt x="82" y="40"/>
                    <a:pt x="0" y="122"/>
                    <a:pt x="0" y="221"/>
                  </a:cubicBezTo>
                  <a:lnTo>
                    <a:pt x="0" y="1516"/>
                  </a:lnTo>
                  <a:cubicBezTo>
                    <a:pt x="0" y="1616"/>
                    <a:pt x="82" y="1695"/>
                    <a:pt x="182" y="1695"/>
                  </a:cubicBezTo>
                  <a:cubicBezTo>
                    <a:pt x="3163" y="1695"/>
                    <a:pt x="5654" y="992"/>
                    <a:pt x="7217" y="399"/>
                  </a:cubicBezTo>
                  <a:cubicBezTo>
                    <a:pt x="7418" y="323"/>
                    <a:pt x="7337" y="46"/>
                    <a:pt x="7160" y="46"/>
                  </a:cubicBezTo>
                  <a:cubicBezTo>
                    <a:pt x="7138" y="46"/>
                    <a:pt x="7115" y="51"/>
                    <a:pt x="7090" y="60"/>
                  </a:cubicBezTo>
                  <a:cubicBezTo>
                    <a:pt x="4938" y="872"/>
                    <a:pt x="2659" y="1304"/>
                    <a:pt x="360" y="1335"/>
                  </a:cubicBezTo>
                  <a:lnTo>
                    <a:pt x="360" y="399"/>
                  </a:lnTo>
                  <a:cubicBezTo>
                    <a:pt x="696" y="396"/>
                    <a:pt x="1038" y="382"/>
                    <a:pt x="1374" y="362"/>
                  </a:cubicBezTo>
                  <a:cubicBezTo>
                    <a:pt x="1477" y="362"/>
                    <a:pt x="1559" y="273"/>
                    <a:pt x="1552" y="170"/>
                  </a:cubicBezTo>
                  <a:cubicBezTo>
                    <a:pt x="1546" y="75"/>
                    <a:pt x="1467" y="0"/>
                    <a:pt x="13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32"/>
          <p:cNvSpPr txBox="1"/>
          <p:nvPr>
            <p:ph type="ctrTitle"/>
          </p:nvPr>
        </p:nvSpPr>
        <p:spPr>
          <a:xfrm>
            <a:off x="5939875" y="1617000"/>
            <a:ext cx="2765700" cy="127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28" name="Google Shape;628;p32"/>
          <p:cNvSpPr txBox="1"/>
          <p:nvPr>
            <p:ph idx="1" type="subTitle"/>
          </p:nvPr>
        </p:nvSpPr>
        <p:spPr>
          <a:xfrm>
            <a:off x="5939875" y="2749100"/>
            <a:ext cx="27657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issue with R</a:t>
            </a:r>
            <a:r>
              <a:rPr lang="en"/>
              <a:t>ecommender</a:t>
            </a:r>
            <a:r>
              <a:rPr lang="en"/>
              <a:t> Systems?</a:t>
            </a:r>
            <a:endParaRPr/>
          </a:p>
        </p:txBody>
      </p:sp>
      <p:sp>
        <p:nvSpPr>
          <p:cNvPr id="629" name="Google Shape;629;p32"/>
          <p:cNvSpPr txBox="1"/>
          <p:nvPr>
            <p:ph idx="2" type="title"/>
          </p:nvPr>
        </p:nvSpPr>
        <p:spPr>
          <a:xfrm>
            <a:off x="3755650" y="1452100"/>
            <a:ext cx="2652300" cy="18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630" name="Google Shape;630;p32"/>
          <p:cNvGrpSpPr/>
          <p:nvPr/>
        </p:nvGrpSpPr>
        <p:grpSpPr>
          <a:xfrm>
            <a:off x="551704" y="855950"/>
            <a:ext cx="3184601" cy="3083486"/>
            <a:chOff x="1374475" y="656325"/>
            <a:chExt cx="4843500" cy="4232650"/>
          </a:xfrm>
        </p:grpSpPr>
        <p:sp>
          <p:nvSpPr>
            <p:cNvPr id="631" name="Google Shape;631;p32"/>
            <p:cNvSpPr/>
            <p:nvPr/>
          </p:nvSpPr>
          <p:spPr>
            <a:xfrm>
              <a:off x="4958700" y="3382700"/>
              <a:ext cx="884825" cy="1141300"/>
            </a:xfrm>
            <a:custGeom>
              <a:rect b="b" l="l" r="r" t="t"/>
              <a:pathLst>
                <a:path extrusionOk="0" h="45652" w="35393">
                  <a:moveTo>
                    <a:pt x="30984" y="1"/>
                  </a:moveTo>
                  <a:cubicBezTo>
                    <a:pt x="30908" y="1"/>
                    <a:pt x="30832" y="3"/>
                    <a:pt x="30756" y="7"/>
                  </a:cubicBezTo>
                  <a:cubicBezTo>
                    <a:pt x="28988" y="107"/>
                    <a:pt x="27354" y="1175"/>
                    <a:pt x="26186" y="2576"/>
                  </a:cubicBezTo>
                  <a:cubicBezTo>
                    <a:pt x="25019" y="3943"/>
                    <a:pt x="24218" y="5644"/>
                    <a:pt x="23384" y="7246"/>
                  </a:cubicBezTo>
                  <a:cubicBezTo>
                    <a:pt x="22584" y="8847"/>
                    <a:pt x="21683" y="10515"/>
                    <a:pt x="20382" y="11749"/>
                  </a:cubicBezTo>
                  <a:cubicBezTo>
                    <a:pt x="20068" y="12063"/>
                    <a:pt x="19656" y="12377"/>
                    <a:pt x="19230" y="12377"/>
                  </a:cubicBezTo>
                  <a:cubicBezTo>
                    <a:pt x="19158" y="12377"/>
                    <a:pt x="19086" y="12368"/>
                    <a:pt x="19015" y="12349"/>
                  </a:cubicBezTo>
                  <a:cubicBezTo>
                    <a:pt x="18514" y="12182"/>
                    <a:pt x="18281" y="11615"/>
                    <a:pt x="18247" y="11082"/>
                  </a:cubicBezTo>
                  <a:cubicBezTo>
                    <a:pt x="18281" y="10581"/>
                    <a:pt x="18247" y="10048"/>
                    <a:pt x="18214" y="9514"/>
                  </a:cubicBezTo>
                  <a:cubicBezTo>
                    <a:pt x="17992" y="8515"/>
                    <a:pt x="16940" y="7863"/>
                    <a:pt x="15902" y="7863"/>
                  </a:cubicBezTo>
                  <a:cubicBezTo>
                    <a:pt x="15691" y="7863"/>
                    <a:pt x="15481" y="7890"/>
                    <a:pt x="15279" y="7946"/>
                  </a:cubicBezTo>
                  <a:cubicBezTo>
                    <a:pt x="14078" y="8280"/>
                    <a:pt x="13244" y="9380"/>
                    <a:pt x="12843" y="10581"/>
                  </a:cubicBezTo>
                  <a:cubicBezTo>
                    <a:pt x="12510" y="11782"/>
                    <a:pt x="12376" y="13050"/>
                    <a:pt x="12477" y="14317"/>
                  </a:cubicBezTo>
                  <a:cubicBezTo>
                    <a:pt x="12477" y="16652"/>
                    <a:pt x="12510" y="18987"/>
                    <a:pt x="12510" y="21322"/>
                  </a:cubicBezTo>
                  <a:cubicBezTo>
                    <a:pt x="12510" y="22557"/>
                    <a:pt x="12376" y="24091"/>
                    <a:pt x="11309" y="24691"/>
                  </a:cubicBezTo>
                  <a:cubicBezTo>
                    <a:pt x="11019" y="24849"/>
                    <a:pt x="10702" y="24914"/>
                    <a:pt x="10378" y="24914"/>
                  </a:cubicBezTo>
                  <a:cubicBezTo>
                    <a:pt x="9809" y="24914"/>
                    <a:pt x="9217" y="24713"/>
                    <a:pt x="8707" y="24458"/>
                  </a:cubicBezTo>
                  <a:cubicBezTo>
                    <a:pt x="7473" y="23791"/>
                    <a:pt x="6439" y="22823"/>
                    <a:pt x="5738" y="21623"/>
                  </a:cubicBezTo>
                  <a:cubicBezTo>
                    <a:pt x="5238" y="20722"/>
                    <a:pt x="4804" y="19621"/>
                    <a:pt x="3870" y="19187"/>
                  </a:cubicBezTo>
                  <a:cubicBezTo>
                    <a:pt x="3617" y="19068"/>
                    <a:pt x="3350" y="19014"/>
                    <a:pt x="3081" y="19014"/>
                  </a:cubicBezTo>
                  <a:cubicBezTo>
                    <a:pt x="2149" y="19014"/>
                    <a:pt x="1201" y="19667"/>
                    <a:pt x="735" y="20522"/>
                  </a:cubicBezTo>
                  <a:cubicBezTo>
                    <a:pt x="134" y="21623"/>
                    <a:pt x="301" y="22957"/>
                    <a:pt x="234" y="24224"/>
                  </a:cubicBezTo>
                  <a:cubicBezTo>
                    <a:pt x="1" y="31796"/>
                    <a:pt x="1469" y="40169"/>
                    <a:pt x="7940" y="44706"/>
                  </a:cubicBezTo>
                  <a:lnTo>
                    <a:pt x="7940" y="44739"/>
                  </a:lnTo>
                  <a:cubicBezTo>
                    <a:pt x="9684" y="45369"/>
                    <a:pt x="11376" y="45652"/>
                    <a:pt x="13064" y="45652"/>
                  </a:cubicBezTo>
                  <a:cubicBezTo>
                    <a:pt x="15220" y="45652"/>
                    <a:pt x="17370" y="45191"/>
                    <a:pt x="19615" y="44405"/>
                  </a:cubicBezTo>
                  <a:cubicBezTo>
                    <a:pt x="23618" y="42971"/>
                    <a:pt x="27187" y="40469"/>
                    <a:pt x="29922" y="37167"/>
                  </a:cubicBezTo>
                  <a:cubicBezTo>
                    <a:pt x="30756" y="36266"/>
                    <a:pt x="31390" y="35232"/>
                    <a:pt x="31824" y="34065"/>
                  </a:cubicBezTo>
                  <a:cubicBezTo>
                    <a:pt x="32224" y="32897"/>
                    <a:pt x="32057" y="31596"/>
                    <a:pt x="31390" y="30562"/>
                  </a:cubicBezTo>
                  <a:cubicBezTo>
                    <a:pt x="30696" y="29616"/>
                    <a:pt x="29552" y="29227"/>
                    <a:pt x="28374" y="29227"/>
                  </a:cubicBezTo>
                  <a:cubicBezTo>
                    <a:pt x="27684" y="29227"/>
                    <a:pt x="26982" y="29361"/>
                    <a:pt x="26353" y="29595"/>
                  </a:cubicBezTo>
                  <a:cubicBezTo>
                    <a:pt x="25419" y="29962"/>
                    <a:pt x="24552" y="30462"/>
                    <a:pt x="23584" y="30662"/>
                  </a:cubicBezTo>
                  <a:cubicBezTo>
                    <a:pt x="23406" y="30693"/>
                    <a:pt x="23221" y="30709"/>
                    <a:pt x="23035" y="30709"/>
                  </a:cubicBezTo>
                  <a:cubicBezTo>
                    <a:pt x="22211" y="30709"/>
                    <a:pt x="21370" y="30396"/>
                    <a:pt x="21016" y="29662"/>
                  </a:cubicBezTo>
                  <a:cubicBezTo>
                    <a:pt x="20549" y="28794"/>
                    <a:pt x="21016" y="27660"/>
                    <a:pt x="21750" y="26993"/>
                  </a:cubicBezTo>
                  <a:cubicBezTo>
                    <a:pt x="22484" y="26359"/>
                    <a:pt x="23484" y="26059"/>
                    <a:pt x="24385" y="25725"/>
                  </a:cubicBezTo>
                  <a:cubicBezTo>
                    <a:pt x="26987" y="24791"/>
                    <a:pt x="29355" y="23390"/>
                    <a:pt x="31490" y="21623"/>
                  </a:cubicBezTo>
                  <a:cubicBezTo>
                    <a:pt x="32524" y="20755"/>
                    <a:pt x="33625" y="19388"/>
                    <a:pt x="33091" y="18120"/>
                  </a:cubicBezTo>
                  <a:cubicBezTo>
                    <a:pt x="32724" y="17186"/>
                    <a:pt x="31657" y="16752"/>
                    <a:pt x="30690" y="16652"/>
                  </a:cubicBezTo>
                  <a:cubicBezTo>
                    <a:pt x="29722" y="16519"/>
                    <a:pt x="28721" y="16619"/>
                    <a:pt x="27787" y="16319"/>
                  </a:cubicBezTo>
                  <a:cubicBezTo>
                    <a:pt x="26954" y="16052"/>
                    <a:pt x="26153" y="15218"/>
                    <a:pt x="26420" y="14384"/>
                  </a:cubicBezTo>
                  <a:cubicBezTo>
                    <a:pt x="26620" y="13917"/>
                    <a:pt x="26987" y="13550"/>
                    <a:pt x="27387" y="13317"/>
                  </a:cubicBezTo>
                  <a:cubicBezTo>
                    <a:pt x="29589" y="11749"/>
                    <a:pt x="31557" y="9881"/>
                    <a:pt x="33225" y="7779"/>
                  </a:cubicBezTo>
                  <a:cubicBezTo>
                    <a:pt x="34359" y="6312"/>
                    <a:pt x="35393" y="4510"/>
                    <a:pt x="34926" y="2776"/>
                  </a:cubicBezTo>
                  <a:cubicBezTo>
                    <a:pt x="34511" y="1082"/>
                    <a:pt x="32718" y="1"/>
                    <a:pt x="3098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a:off x="5154675" y="3409550"/>
              <a:ext cx="632150" cy="1232575"/>
            </a:xfrm>
            <a:custGeom>
              <a:rect b="b" l="l" r="r" t="t"/>
              <a:pathLst>
                <a:path extrusionOk="0" h="49303" w="25286">
                  <a:moveTo>
                    <a:pt x="25286" y="1"/>
                  </a:moveTo>
                  <a:lnTo>
                    <a:pt x="25286" y="1"/>
                  </a:lnTo>
                  <a:cubicBezTo>
                    <a:pt x="25252" y="34"/>
                    <a:pt x="25186" y="67"/>
                    <a:pt x="25152" y="101"/>
                  </a:cubicBezTo>
                  <a:lnTo>
                    <a:pt x="24785" y="401"/>
                  </a:lnTo>
                  <a:cubicBezTo>
                    <a:pt x="24418" y="668"/>
                    <a:pt x="23951" y="1101"/>
                    <a:pt x="23318" y="1668"/>
                  </a:cubicBezTo>
                  <a:cubicBezTo>
                    <a:pt x="21583" y="3236"/>
                    <a:pt x="19948" y="4937"/>
                    <a:pt x="18481" y="6805"/>
                  </a:cubicBezTo>
                  <a:cubicBezTo>
                    <a:pt x="17513" y="7939"/>
                    <a:pt x="16546" y="9274"/>
                    <a:pt x="15512" y="10708"/>
                  </a:cubicBezTo>
                  <a:cubicBezTo>
                    <a:pt x="14478" y="12143"/>
                    <a:pt x="13410" y="13677"/>
                    <a:pt x="12343" y="15345"/>
                  </a:cubicBezTo>
                  <a:cubicBezTo>
                    <a:pt x="11209" y="17046"/>
                    <a:pt x="10141" y="18847"/>
                    <a:pt x="9207" y="20682"/>
                  </a:cubicBezTo>
                  <a:cubicBezTo>
                    <a:pt x="8740" y="21649"/>
                    <a:pt x="8307" y="22683"/>
                    <a:pt x="7840" y="23684"/>
                  </a:cubicBezTo>
                  <a:lnTo>
                    <a:pt x="6506" y="26820"/>
                  </a:lnTo>
                  <a:cubicBezTo>
                    <a:pt x="4804" y="30756"/>
                    <a:pt x="3303" y="34792"/>
                    <a:pt x="2069" y="38895"/>
                  </a:cubicBezTo>
                  <a:cubicBezTo>
                    <a:pt x="1035" y="42264"/>
                    <a:pt x="368" y="45733"/>
                    <a:pt x="1" y="49236"/>
                  </a:cubicBezTo>
                  <a:lnTo>
                    <a:pt x="168" y="49302"/>
                  </a:lnTo>
                  <a:cubicBezTo>
                    <a:pt x="535" y="45800"/>
                    <a:pt x="1235" y="42364"/>
                    <a:pt x="2269" y="38995"/>
                  </a:cubicBezTo>
                  <a:cubicBezTo>
                    <a:pt x="3537" y="34892"/>
                    <a:pt x="5004" y="30856"/>
                    <a:pt x="6739" y="26920"/>
                  </a:cubicBezTo>
                  <a:lnTo>
                    <a:pt x="8073" y="23818"/>
                  </a:lnTo>
                  <a:cubicBezTo>
                    <a:pt x="8507" y="22783"/>
                    <a:pt x="8941" y="21783"/>
                    <a:pt x="9408" y="20815"/>
                  </a:cubicBezTo>
                  <a:cubicBezTo>
                    <a:pt x="10342" y="18981"/>
                    <a:pt x="11376" y="17179"/>
                    <a:pt x="12510" y="15445"/>
                  </a:cubicBezTo>
                  <a:cubicBezTo>
                    <a:pt x="13577" y="13777"/>
                    <a:pt x="14645" y="12243"/>
                    <a:pt x="15679" y="10808"/>
                  </a:cubicBezTo>
                  <a:cubicBezTo>
                    <a:pt x="16679" y="9374"/>
                    <a:pt x="17647" y="8073"/>
                    <a:pt x="18581" y="6905"/>
                  </a:cubicBezTo>
                  <a:cubicBezTo>
                    <a:pt x="20049" y="5071"/>
                    <a:pt x="21650" y="3336"/>
                    <a:pt x="23384" y="1735"/>
                  </a:cubicBezTo>
                  <a:cubicBezTo>
                    <a:pt x="23985" y="1168"/>
                    <a:pt x="24485" y="734"/>
                    <a:pt x="24819" y="434"/>
                  </a:cubicBezTo>
                  <a:lnTo>
                    <a:pt x="25186" y="101"/>
                  </a:lnTo>
                  <a:cubicBezTo>
                    <a:pt x="25219" y="67"/>
                    <a:pt x="25252" y="34"/>
                    <a:pt x="2528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a:off x="5340650" y="3581350"/>
              <a:ext cx="45900" cy="345250"/>
            </a:xfrm>
            <a:custGeom>
              <a:rect b="b" l="l" r="r" t="t"/>
              <a:pathLst>
                <a:path extrusionOk="0" h="13810" w="1836">
                  <a:moveTo>
                    <a:pt x="1" y="0"/>
                  </a:moveTo>
                  <a:cubicBezTo>
                    <a:pt x="1" y="167"/>
                    <a:pt x="34" y="367"/>
                    <a:pt x="67" y="534"/>
                  </a:cubicBezTo>
                  <a:cubicBezTo>
                    <a:pt x="134" y="901"/>
                    <a:pt x="234" y="1401"/>
                    <a:pt x="334" y="2001"/>
                  </a:cubicBezTo>
                  <a:cubicBezTo>
                    <a:pt x="501" y="3269"/>
                    <a:pt x="734" y="5004"/>
                    <a:pt x="935" y="6905"/>
                  </a:cubicBezTo>
                  <a:cubicBezTo>
                    <a:pt x="1135" y="8806"/>
                    <a:pt x="1301" y="10541"/>
                    <a:pt x="1502" y="11809"/>
                  </a:cubicBezTo>
                  <a:cubicBezTo>
                    <a:pt x="1568" y="12442"/>
                    <a:pt x="1635" y="12909"/>
                    <a:pt x="1735" y="13276"/>
                  </a:cubicBezTo>
                  <a:cubicBezTo>
                    <a:pt x="1735" y="13443"/>
                    <a:pt x="1768" y="13643"/>
                    <a:pt x="1835" y="13810"/>
                  </a:cubicBezTo>
                  <a:cubicBezTo>
                    <a:pt x="1835" y="13610"/>
                    <a:pt x="1835" y="13443"/>
                    <a:pt x="1802" y="13243"/>
                  </a:cubicBezTo>
                  <a:cubicBezTo>
                    <a:pt x="1768" y="12843"/>
                    <a:pt x="1702" y="12376"/>
                    <a:pt x="1635" y="11775"/>
                  </a:cubicBezTo>
                  <a:cubicBezTo>
                    <a:pt x="1535" y="10474"/>
                    <a:pt x="1368" y="8806"/>
                    <a:pt x="1168" y="6872"/>
                  </a:cubicBezTo>
                  <a:cubicBezTo>
                    <a:pt x="968" y="4970"/>
                    <a:pt x="734" y="3236"/>
                    <a:pt x="468" y="2001"/>
                  </a:cubicBezTo>
                  <a:cubicBezTo>
                    <a:pt x="367" y="1368"/>
                    <a:pt x="267" y="867"/>
                    <a:pt x="167" y="534"/>
                  </a:cubicBezTo>
                  <a:cubicBezTo>
                    <a:pt x="134" y="334"/>
                    <a:pt x="67" y="167"/>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
            <p:cNvSpPr/>
            <p:nvPr/>
          </p:nvSpPr>
          <p:spPr>
            <a:xfrm>
              <a:off x="5386525" y="3850325"/>
              <a:ext cx="403650" cy="76275"/>
            </a:xfrm>
            <a:custGeom>
              <a:rect b="b" l="l" r="r" t="t"/>
              <a:pathLst>
                <a:path extrusionOk="0" h="3051" w="16146">
                  <a:moveTo>
                    <a:pt x="15703" y="1"/>
                  </a:moveTo>
                  <a:cubicBezTo>
                    <a:pt x="15630" y="1"/>
                    <a:pt x="15556" y="4"/>
                    <a:pt x="15478" y="15"/>
                  </a:cubicBezTo>
                  <a:cubicBezTo>
                    <a:pt x="15078" y="15"/>
                    <a:pt x="14444" y="49"/>
                    <a:pt x="13710" y="116"/>
                  </a:cubicBezTo>
                  <a:cubicBezTo>
                    <a:pt x="11775" y="282"/>
                    <a:pt x="9841" y="549"/>
                    <a:pt x="7939" y="916"/>
                  </a:cubicBezTo>
                  <a:cubicBezTo>
                    <a:pt x="5704" y="1350"/>
                    <a:pt x="3703" y="1850"/>
                    <a:pt x="2268" y="2284"/>
                  </a:cubicBezTo>
                  <a:cubicBezTo>
                    <a:pt x="1568" y="2484"/>
                    <a:pt x="1034" y="2651"/>
                    <a:pt x="601" y="2817"/>
                  </a:cubicBezTo>
                  <a:cubicBezTo>
                    <a:pt x="400" y="2851"/>
                    <a:pt x="200" y="2951"/>
                    <a:pt x="0" y="3051"/>
                  </a:cubicBezTo>
                  <a:cubicBezTo>
                    <a:pt x="234" y="3018"/>
                    <a:pt x="434" y="2951"/>
                    <a:pt x="634" y="2884"/>
                  </a:cubicBezTo>
                  <a:cubicBezTo>
                    <a:pt x="1034" y="2784"/>
                    <a:pt x="1601" y="2617"/>
                    <a:pt x="2335" y="2417"/>
                  </a:cubicBezTo>
                  <a:cubicBezTo>
                    <a:pt x="3770" y="2050"/>
                    <a:pt x="5771" y="1583"/>
                    <a:pt x="8006" y="1150"/>
                  </a:cubicBezTo>
                  <a:cubicBezTo>
                    <a:pt x="10241" y="716"/>
                    <a:pt x="12276" y="449"/>
                    <a:pt x="13743" y="282"/>
                  </a:cubicBezTo>
                  <a:cubicBezTo>
                    <a:pt x="14477" y="182"/>
                    <a:pt x="15078" y="149"/>
                    <a:pt x="15511" y="116"/>
                  </a:cubicBezTo>
                  <a:cubicBezTo>
                    <a:pt x="15711" y="116"/>
                    <a:pt x="15945" y="82"/>
                    <a:pt x="16145" y="15"/>
                  </a:cubicBezTo>
                  <a:cubicBezTo>
                    <a:pt x="15989" y="15"/>
                    <a:pt x="15849" y="1"/>
                    <a:pt x="157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2"/>
            <p:cNvSpPr/>
            <p:nvPr/>
          </p:nvSpPr>
          <p:spPr>
            <a:xfrm>
              <a:off x="5007925" y="3859875"/>
              <a:ext cx="203500" cy="514550"/>
            </a:xfrm>
            <a:custGeom>
              <a:rect b="b" l="l" r="r" t="t"/>
              <a:pathLst>
                <a:path extrusionOk="0" h="20582" w="8140">
                  <a:moveTo>
                    <a:pt x="0" y="0"/>
                  </a:moveTo>
                  <a:cubicBezTo>
                    <a:pt x="33" y="67"/>
                    <a:pt x="33" y="134"/>
                    <a:pt x="67" y="201"/>
                  </a:cubicBezTo>
                  <a:cubicBezTo>
                    <a:pt x="133" y="367"/>
                    <a:pt x="234" y="567"/>
                    <a:pt x="334" y="801"/>
                  </a:cubicBezTo>
                  <a:lnTo>
                    <a:pt x="1201" y="3003"/>
                  </a:lnTo>
                  <a:cubicBezTo>
                    <a:pt x="1935" y="4871"/>
                    <a:pt x="2902" y="7472"/>
                    <a:pt x="3970" y="10341"/>
                  </a:cubicBezTo>
                  <a:cubicBezTo>
                    <a:pt x="5004" y="13210"/>
                    <a:pt x="6004" y="15778"/>
                    <a:pt x="6772" y="17646"/>
                  </a:cubicBezTo>
                  <a:cubicBezTo>
                    <a:pt x="7172" y="18547"/>
                    <a:pt x="7505" y="19314"/>
                    <a:pt x="7739" y="19815"/>
                  </a:cubicBezTo>
                  <a:lnTo>
                    <a:pt x="8006" y="20382"/>
                  </a:lnTo>
                  <a:cubicBezTo>
                    <a:pt x="8072" y="20515"/>
                    <a:pt x="8139" y="20582"/>
                    <a:pt x="8139" y="20582"/>
                  </a:cubicBezTo>
                  <a:cubicBezTo>
                    <a:pt x="8106" y="20515"/>
                    <a:pt x="8106" y="20448"/>
                    <a:pt x="8072" y="20382"/>
                  </a:cubicBezTo>
                  <a:cubicBezTo>
                    <a:pt x="8006" y="20215"/>
                    <a:pt x="7939" y="20015"/>
                    <a:pt x="7839" y="19781"/>
                  </a:cubicBezTo>
                  <a:lnTo>
                    <a:pt x="6938" y="17580"/>
                  </a:lnTo>
                  <a:cubicBezTo>
                    <a:pt x="6204" y="15712"/>
                    <a:pt x="5237" y="13110"/>
                    <a:pt x="4170" y="10241"/>
                  </a:cubicBezTo>
                  <a:cubicBezTo>
                    <a:pt x="3136" y="7372"/>
                    <a:pt x="2135" y="4804"/>
                    <a:pt x="1334" y="2936"/>
                  </a:cubicBezTo>
                  <a:cubicBezTo>
                    <a:pt x="967" y="2002"/>
                    <a:pt x="634" y="1268"/>
                    <a:pt x="400" y="768"/>
                  </a:cubicBezTo>
                  <a:lnTo>
                    <a:pt x="133" y="167"/>
                  </a:lnTo>
                  <a:cubicBezTo>
                    <a:pt x="100" y="100"/>
                    <a:pt x="67" y="34"/>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a:off x="5211400" y="4201775"/>
              <a:ext cx="535400" cy="172650"/>
            </a:xfrm>
            <a:custGeom>
              <a:rect b="b" l="l" r="r" t="t"/>
              <a:pathLst>
                <a:path extrusionOk="0" h="6906" w="21416">
                  <a:moveTo>
                    <a:pt x="21415" y="1"/>
                  </a:moveTo>
                  <a:cubicBezTo>
                    <a:pt x="21349" y="1"/>
                    <a:pt x="21282" y="34"/>
                    <a:pt x="21215" y="34"/>
                  </a:cubicBezTo>
                  <a:lnTo>
                    <a:pt x="20582" y="201"/>
                  </a:lnTo>
                  <a:cubicBezTo>
                    <a:pt x="20014" y="368"/>
                    <a:pt x="19214" y="601"/>
                    <a:pt x="18247" y="901"/>
                  </a:cubicBezTo>
                  <a:cubicBezTo>
                    <a:pt x="16278" y="1469"/>
                    <a:pt x="13643" y="2369"/>
                    <a:pt x="10674" y="3337"/>
                  </a:cubicBezTo>
                  <a:cubicBezTo>
                    <a:pt x="7706" y="4337"/>
                    <a:pt x="5037" y="5238"/>
                    <a:pt x="3102" y="5872"/>
                  </a:cubicBezTo>
                  <a:lnTo>
                    <a:pt x="834" y="6606"/>
                  </a:lnTo>
                  <a:lnTo>
                    <a:pt x="200" y="6839"/>
                  </a:lnTo>
                  <a:cubicBezTo>
                    <a:pt x="134" y="6839"/>
                    <a:pt x="67" y="6872"/>
                    <a:pt x="0" y="6906"/>
                  </a:cubicBezTo>
                  <a:cubicBezTo>
                    <a:pt x="67" y="6906"/>
                    <a:pt x="134" y="6906"/>
                    <a:pt x="200" y="6872"/>
                  </a:cubicBezTo>
                  <a:lnTo>
                    <a:pt x="834" y="6706"/>
                  </a:lnTo>
                  <a:cubicBezTo>
                    <a:pt x="1401" y="6572"/>
                    <a:pt x="2168" y="6339"/>
                    <a:pt x="3169" y="6038"/>
                  </a:cubicBezTo>
                  <a:cubicBezTo>
                    <a:pt x="5104" y="5438"/>
                    <a:pt x="7806" y="4571"/>
                    <a:pt x="10741" y="3570"/>
                  </a:cubicBezTo>
                  <a:cubicBezTo>
                    <a:pt x="13677" y="2569"/>
                    <a:pt x="16345" y="1669"/>
                    <a:pt x="18280" y="1035"/>
                  </a:cubicBezTo>
                  <a:lnTo>
                    <a:pt x="20582" y="301"/>
                  </a:lnTo>
                  <a:lnTo>
                    <a:pt x="21215" y="101"/>
                  </a:lnTo>
                  <a:cubicBezTo>
                    <a:pt x="21282" y="68"/>
                    <a:pt x="21349" y="34"/>
                    <a:pt x="2141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a:off x="5877375" y="3618025"/>
              <a:ext cx="132950" cy="136800"/>
            </a:xfrm>
            <a:custGeom>
              <a:rect b="b" l="l" r="r" t="t"/>
              <a:pathLst>
                <a:path extrusionOk="0" h="5472" w="5318">
                  <a:moveTo>
                    <a:pt x="190" y="1935"/>
                  </a:moveTo>
                  <a:lnTo>
                    <a:pt x="190" y="1935"/>
                  </a:lnTo>
                  <a:cubicBezTo>
                    <a:pt x="190" y="1935"/>
                    <a:pt x="186" y="1955"/>
                    <a:pt x="180" y="1983"/>
                  </a:cubicBezTo>
                  <a:lnTo>
                    <a:pt x="180" y="1983"/>
                  </a:lnTo>
                  <a:lnTo>
                    <a:pt x="180" y="1969"/>
                  </a:lnTo>
                  <a:cubicBezTo>
                    <a:pt x="186" y="1945"/>
                    <a:pt x="189" y="1935"/>
                    <a:pt x="190" y="1935"/>
                  </a:cubicBezTo>
                  <a:close/>
                  <a:moveTo>
                    <a:pt x="3449" y="1"/>
                  </a:moveTo>
                  <a:lnTo>
                    <a:pt x="3383" y="34"/>
                  </a:lnTo>
                  <a:lnTo>
                    <a:pt x="47" y="1936"/>
                  </a:lnTo>
                  <a:cubicBezTo>
                    <a:pt x="47" y="1934"/>
                    <a:pt x="47" y="1933"/>
                    <a:pt x="46" y="1933"/>
                  </a:cubicBezTo>
                  <a:cubicBezTo>
                    <a:pt x="42" y="1933"/>
                    <a:pt x="1" y="2134"/>
                    <a:pt x="4" y="2134"/>
                  </a:cubicBezTo>
                  <a:cubicBezTo>
                    <a:pt x="5" y="2134"/>
                    <a:pt x="8" y="2125"/>
                    <a:pt x="14" y="2102"/>
                  </a:cubicBezTo>
                  <a:lnTo>
                    <a:pt x="14" y="2136"/>
                  </a:lnTo>
                  <a:lnTo>
                    <a:pt x="47" y="2169"/>
                  </a:lnTo>
                  <a:lnTo>
                    <a:pt x="80" y="2302"/>
                  </a:lnTo>
                  <a:lnTo>
                    <a:pt x="214" y="2503"/>
                  </a:lnTo>
                  <a:lnTo>
                    <a:pt x="481" y="2970"/>
                  </a:lnTo>
                  <a:lnTo>
                    <a:pt x="981" y="3804"/>
                  </a:lnTo>
                  <a:cubicBezTo>
                    <a:pt x="1315" y="4371"/>
                    <a:pt x="1615" y="4904"/>
                    <a:pt x="1882" y="5371"/>
                  </a:cubicBezTo>
                  <a:lnTo>
                    <a:pt x="1948" y="5471"/>
                  </a:lnTo>
                  <a:lnTo>
                    <a:pt x="2015" y="5405"/>
                  </a:lnTo>
                  <a:cubicBezTo>
                    <a:pt x="3016" y="4804"/>
                    <a:pt x="3850" y="4304"/>
                    <a:pt x="4417" y="3970"/>
                  </a:cubicBezTo>
                  <a:lnTo>
                    <a:pt x="5084" y="3537"/>
                  </a:lnTo>
                  <a:cubicBezTo>
                    <a:pt x="5151" y="3503"/>
                    <a:pt x="5217" y="3437"/>
                    <a:pt x="5284" y="3403"/>
                  </a:cubicBezTo>
                  <a:lnTo>
                    <a:pt x="5284" y="3403"/>
                  </a:lnTo>
                  <a:cubicBezTo>
                    <a:pt x="5217" y="3437"/>
                    <a:pt x="5117" y="3470"/>
                    <a:pt x="5017" y="3537"/>
                  </a:cubicBezTo>
                  <a:lnTo>
                    <a:pt x="4317" y="3904"/>
                  </a:lnTo>
                  <a:cubicBezTo>
                    <a:pt x="3766" y="4195"/>
                    <a:pt x="2964" y="4644"/>
                    <a:pt x="2001" y="5189"/>
                  </a:cubicBezTo>
                  <a:lnTo>
                    <a:pt x="2001" y="5189"/>
                  </a:lnTo>
                  <a:lnTo>
                    <a:pt x="1148" y="3703"/>
                  </a:lnTo>
                  <a:lnTo>
                    <a:pt x="681" y="2836"/>
                  </a:lnTo>
                  <a:lnTo>
                    <a:pt x="414" y="2403"/>
                  </a:lnTo>
                  <a:lnTo>
                    <a:pt x="280" y="2169"/>
                  </a:lnTo>
                  <a:lnTo>
                    <a:pt x="227" y="2089"/>
                  </a:lnTo>
                  <a:lnTo>
                    <a:pt x="227" y="2089"/>
                  </a:lnTo>
                  <a:lnTo>
                    <a:pt x="3367" y="249"/>
                  </a:lnTo>
                  <a:lnTo>
                    <a:pt x="3367" y="249"/>
                  </a:lnTo>
                  <a:cubicBezTo>
                    <a:pt x="3943" y="1180"/>
                    <a:pt x="4394" y="1952"/>
                    <a:pt x="4750" y="2503"/>
                  </a:cubicBezTo>
                  <a:lnTo>
                    <a:pt x="5151" y="3170"/>
                  </a:lnTo>
                  <a:cubicBezTo>
                    <a:pt x="5184" y="3270"/>
                    <a:pt x="5251" y="3337"/>
                    <a:pt x="5317" y="3437"/>
                  </a:cubicBezTo>
                  <a:cubicBezTo>
                    <a:pt x="5284" y="3337"/>
                    <a:pt x="5251" y="3270"/>
                    <a:pt x="5217" y="3203"/>
                  </a:cubicBezTo>
                  <a:cubicBezTo>
                    <a:pt x="5117" y="3036"/>
                    <a:pt x="5017" y="2803"/>
                    <a:pt x="4850" y="2536"/>
                  </a:cubicBezTo>
                  <a:cubicBezTo>
                    <a:pt x="4550" y="1936"/>
                    <a:pt x="4083" y="1102"/>
                    <a:pt x="3516" y="67"/>
                  </a:cubicBezTo>
                  <a:lnTo>
                    <a:pt x="344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a:off x="2766325" y="910250"/>
              <a:ext cx="103425" cy="502050"/>
            </a:xfrm>
            <a:custGeom>
              <a:rect b="b" l="l" r="r" t="t"/>
              <a:pathLst>
                <a:path extrusionOk="0" h="20082" w="4137">
                  <a:moveTo>
                    <a:pt x="4036" y="1"/>
                  </a:moveTo>
                  <a:lnTo>
                    <a:pt x="0" y="34"/>
                  </a:lnTo>
                  <a:lnTo>
                    <a:pt x="100" y="20082"/>
                  </a:lnTo>
                  <a:lnTo>
                    <a:pt x="4136" y="20082"/>
                  </a:lnTo>
                  <a:lnTo>
                    <a:pt x="403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a:off x="1892350" y="911925"/>
              <a:ext cx="262725" cy="278550"/>
            </a:xfrm>
            <a:custGeom>
              <a:rect b="b" l="l" r="r" t="t"/>
              <a:pathLst>
                <a:path extrusionOk="0" h="11142" w="10509">
                  <a:moveTo>
                    <a:pt x="10475" y="1"/>
                  </a:moveTo>
                  <a:lnTo>
                    <a:pt x="1" y="34"/>
                  </a:lnTo>
                  <a:lnTo>
                    <a:pt x="67" y="11142"/>
                  </a:lnTo>
                  <a:lnTo>
                    <a:pt x="10508" y="11075"/>
                  </a:lnTo>
                  <a:lnTo>
                    <a:pt x="1047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a:off x="2152550" y="910250"/>
              <a:ext cx="262700" cy="278575"/>
            </a:xfrm>
            <a:custGeom>
              <a:rect b="b" l="l" r="r" t="t"/>
              <a:pathLst>
                <a:path extrusionOk="0" h="11143" w="10508">
                  <a:moveTo>
                    <a:pt x="10441" y="1"/>
                  </a:moveTo>
                  <a:lnTo>
                    <a:pt x="0" y="68"/>
                  </a:lnTo>
                  <a:lnTo>
                    <a:pt x="67" y="11142"/>
                  </a:lnTo>
                  <a:lnTo>
                    <a:pt x="10508" y="11076"/>
                  </a:lnTo>
                  <a:lnTo>
                    <a:pt x="104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a:off x="1889850" y="981675"/>
              <a:ext cx="527900" cy="8500"/>
            </a:xfrm>
            <a:custGeom>
              <a:rect b="b" l="l" r="r" t="t"/>
              <a:pathLst>
                <a:path extrusionOk="0" h="340" w="21116">
                  <a:moveTo>
                    <a:pt x="15773" y="0"/>
                  </a:moveTo>
                  <a:cubicBezTo>
                    <a:pt x="10560" y="0"/>
                    <a:pt x="5338" y="38"/>
                    <a:pt x="134" y="113"/>
                  </a:cubicBezTo>
                  <a:cubicBezTo>
                    <a:pt x="1" y="146"/>
                    <a:pt x="1" y="313"/>
                    <a:pt x="134" y="313"/>
                  </a:cubicBezTo>
                  <a:cubicBezTo>
                    <a:pt x="2072" y="331"/>
                    <a:pt x="4012" y="340"/>
                    <a:pt x="5953" y="340"/>
                  </a:cubicBezTo>
                  <a:cubicBezTo>
                    <a:pt x="10963" y="340"/>
                    <a:pt x="15981" y="285"/>
                    <a:pt x="20982" y="213"/>
                  </a:cubicBezTo>
                  <a:cubicBezTo>
                    <a:pt x="21116" y="213"/>
                    <a:pt x="21116" y="13"/>
                    <a:pt x="20982" y="13"/>
                  </a:cubicBezTo>
                  <a:cubicBezTo>
                    <a:pt x="19248" y="4"/>
                    <a:pt x="17511" y="0"/>
                    <a:pt x="157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a:off x="1729750" y="1183800"/>
              <a:ext cx="476200" cy="228500"/>
            </a:xfrm>
            <a:custGeom>
              <a:rect b="b" l="l" r="r" t="t"/>
              <a:pathLst>
                <a:path extrusionOk="0" h="9140" w="19048">
                  <a:moveTo>
                    <a:pt x="18980" y="0"/>
                  </a:moveTo>
                  <a:lnTo>
                    <a:pt x="0" y="100"/>
                  </a:lnTo>
                  <a:lnTo>
                    <a:pt x="67" y="9140"/>
                  </a:lnTo>
                  <a:lnTo>
                    <a:pt x="19047" y="9040"/>
                  </a:lnTo>
                  <a:lnTo>
                    <a:pt x="1898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a:off x="2201750" y="1181300"/>
              <a:ext cx="476200" cy="228500"/>
            </a:xfrm>
            <a:custGeom>
              <a:rect b="b" l="l" r="r" t="t"/>
              <a:pathLst>
                <a:path extrusionOk="0" h="9140" w="19048">
                  <a:moveTo>
                    <a:pt x="18980" y="0"/>
                  </a:moveTo>
                  <a:lnTo>
                    <a:pt x="0" y="100"/>
                  </a:lnTo>
                  <a:lnTo>
                    <a:pt x="67" y="9140"/>
                  </a:lnTo>
                  <a:lnTo>
                    <a:pt x="19047" y="9040"/>
                  </a:lnTo>
                  <a:lnTo>
                    <a:pt x="1898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a:off x="1727250" y="1238100"/>
              <a:ext cx="952350" cy="12950"/>
            </a:xfrm>
            <a:custGeom>
              <a:rect b="b" l="l" r="r" t="t"/>
              <a:pathLst>
                <a:path extrusionOk="0" h="518" w="38094">
                  <a:moveTo>
                    <a:pt x="27361" y="0"/>
                  </a:moveTo>
                  <a:cubicBezTo>
                    <a:pt x="18275" y="0"/>
                    <a:pt x="9178" y="71"/>
                    <a:pt x="133" y="263"/>
                  </a:cubicBezTo>
                  <a:cubicBezTo>
                    <a:pt x="0" y="263"/>
                    <a:pt x="0" y="463"/>
                    <a:pt x="133" y="463"/>
                  </a:cubicBezTo>
                  <a:cubicBezTo>
                    <a:pt x="3654" y="501"/>
                    <a:pt x="7178" y="517"/>
                    <a:pt x="10703" y="517"/>
                  </a:cubicBezTo>
                  <a:cubicBezTo>
                    <a:pt x="19800" y="517"/>
                    <a:pt x="28906" y="407"/>
                    <a:pt x="37994" y="263"/>
                  </a:cubicBezTo>
                  <a:cubicBezTo>
                    <a:pt x="38094" y="230"/>
                    <a:pt x="38094" y="63"/>
                    <a:pt x="37994" y="30"/>
                  </a:cubicBezTo>
                  <a:cubicBezTo>
                    <a:pt x="34453" y="11"/>
                    <a:pt x="30908" y="0"/>
                    <a:pt x="2736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a:off x="1552950" y="1412275"/>
              <a:ext cx="1838000" cy="80925"/>
            </a:xfrm>
            <a:custGeom>
              <a:rect b="b" l="l" r="r" t="t"/>
              <a:pathLst>
                <a:path extrusionOk="0" h="3237" w="73520">
                  <a:moveTo>
                    <a:pt x="0" y="1"/>
                  </a:moveTo>
                  <a:lnTo>
                    <a:pt x="0" y="3237"/>
                  </a:lnTo>
                  <a:lnTo>
                    <a:pt x="73520" y="3237"/>
                  </a:lnTo>
                  <a:lnTo>
                    <a:pt x="7352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a:off x="1854000" y="1451475"/>
              <a:ext cx="74250" cy="276050"/>
            </a:xfrm>
            <a:custGeom>
              <a:rect b="b" l="l" r="r" t="t"/>
              <a:pathLst>
                <a:path extrusionOk="0" h="11042" w="2970">
                  <a:moveTo>
                    <a:pt x="0" y="1"/>
                  </a:moveTo>
                  <a:lnTo>
                    <a:pt x="0" y="11042"/>
                  </a:lnTo>
                  <a:lnTo>
                    <a:pt x="2969" y="11042"/>
                  </a:lnTo>
                  <a:lnTo>
                    <a:pt x="296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2"/>
            <p:cNvSpPr/>
            <p:nvPr/>
          </p:nvSpPr>
          <p:spPr>
            <a:xfrm>
              <a:off x="2967300" y="1451475"/>
              <a:ext cx="75075" cy="276050"/>
            </a:xfrm>
            <a:custGeom>
              <a:rect b="b" l="l" r="r" t="t"/>
              <a:pathLst>
                <a:path extrusionOk="0" h="11042" w="3003">
                  <a:moveTo>
                    <a:pt x="0" y="1"/>
                  </a:moveTo>
                  <a:lnTo>
                    <a:pt x="0" y="11042"/>
                  </a:lnTo>
                  <a:lnTo>
                    <a:pt x="3002" y="11042"/>
                  </a:lnTo>
                  <a:lnTo>
                    <a:pt x="300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p:nvPr/>
          </p:nvSpPr>
          <p:spPr>
            <a:xfrm>
              <a:off x="2864725" y="723450"/>
              <a:ext cx="104250" cy="690525"/>
            </a:xfrm>
            <a:custGeom>
              <a:rect b="b" l="l" r="r" t="t"/>
              <a:pathLst>
                <a:path extrusionOk="0" h="27621" w="4170">
                  <a:moveTo>
                    <a:pt x="0" y="1"/>
                  </a:moveTo>
                  <a:lnTo>
                    <a:pt x="134" y="27621"/>
                  </a:lnTo>
                  <a:lnTo>
                    <a:pt x="4170" y="27587"/>
                  </a:lnTo>
                  <a:lnTo>
                    <a:pt x="4036"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a:off x="2966450" y="851875"/>
              <a:ext cx="159300" cy="559600"/>
            </a:xfrm>
            <a:custGeom>
              <a:rect b="b" l="l" r="r" t="t"/>
              <a:pathLst>
                <a:path extrusionOk="0" h="22384" w="6372">
                  <a:moveTo>
                    <a:pt x="6272" y="1"/>
                  </a:moveTo>
                  <a:lnTo>
                    <a:pt x="1" y="34"/>
                  </a:lnTo>
                  <a:lnTo>
                    <a:pt x="101" y="22384"/>
                  </a:lnTo>
                  <a:lnTo>
                    <a:pt x="6372" y="22350"/>
                  </a:lnTo>
                  <a:lnTo>
                    <a:pt x="627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2"/>
            <p:cNvSpPr/>
            <p:nvPr/>
          </p:nvSpPr>
          <p:spPr>
            <a:xfrm>
              <a:off x="2964800" y="956650"/>
              <a:ext cx="156800" cy="6000"/>
            </a:xfrm>
            <a:custGeom>
              <a:rect b="b" l="l" r="r" t="t"/>
              <a:pathLst>
                <a:path extrusionOk="0" h="240" w="6272">
                  <a:moveTo>
                    <a:pt x="2360" y="0"/>
                  </a:moveTo>
                  <a:cubicBezTo>
                    <a:pt x="1582" y="0"/>
                    <a:pt x="801" y="38"/>
                    <a:pt x="0" y="113"/>
                  </a:cubicBezTo>
                  <a:cubicBezTo>
                    <a:pt x="769" y="185"/>
                    <a:pt x="1521" y="240"/>
                    <a:pt x="2269" y="240"/>
                  </a:cubicBezTo>
                  <a:cubicBezTo>
                    <a:pt x="2558" y="240"/>
                    <a:pt x="2847" y="232"/>
                    <a:pt x="3136" y="213"/>
                  </a:cubicBezTo>
                  <a:cubicBezTo>
                    <a:pt x="3434" y="232"/>
                    <a:pt x="3729" y="240"/>
                    <a:pt x="4023" y="240"/>
                  </a:cubicBezTo>
                  <a:cubicBezTo>
                    <a:pt x="4781" y="240"/>
                    <a:pt x="5526" y="185"/>
                    <a:pt x="6271" y="113"/>
                  </a:cubicBezTo>
                  <a:cubicBezTo>
                    <a:pt x="5496" y="38"/>
                    <a:pt x="4720" y="0"/>
                    <a:pt x="3930" y="0"/>
                  </a:cubicBezTo>
                  <a:cubicBezTo>
                    <a:pt x="3667" y="0"/>
                    <a:pt x="3402" y="5"/>
                    <a:pt x="3136" y="13"/>
                  </a:cubicBezTo>
                  <a:cubicBezTo>
                    <a:pt x="2877" y="5"/>
                    <a:pt x="2619" y="0"/>
                    <a:pt x="236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2"/>
            <p:cNvSpPr/>
            <p:nvPr/>
          </p:nvSpPr>
          <p:spPr>
            <a:xfrm>
              <a:off x="2964800" y="933300"/>
              <a:ext cx="156800" cy="6475"/>
            </a:xfrm>
            <a:custGeom>
              <a:rect b="b" l="l" r="r" t="t"/>
              <a:pathLst>
                <a:path extrusionOk="0" h="259" w="6272">
                  <a:moveTo>
                    <a:pt x="2403" y="1"/>
                  </a:moveTo>
                  <a:cubicBezTo>
                    <a:pt x="1611" y="1"/>
                    <a:pt x="815" y="44"/>
                    <a:pt x="0" y="146"/>
                  </a:cubicBezTo>
                  <a:cubicBezTo>
                    <a:pt x="801" y="221"/>
                    <a:pt x="1582" y="259"/>
                    <a:pt x="2360" y="259"/>
                  </a:cubicBezTo>
                  <a:cubicBezTo>
                    <a:pt x="2619" y="259"/>
                    <a:pt x="2877" y="255"/>
                    <a:pt x="3136" y="246"/>
                  </a:cubicBezTo>
                  <a:cubicBezTo>
                    <a:pt x="3402" y="255"/>
                    <a:pt x="3667" y="259"/>
                    <a:pt x="3930" y="259"/>
                  </a:cubicBezTo>
                  <a:cubicBezTo>
                    <a:pt x="4720" y="259"/>
                    <a:pt x="5496" y="221"/>
                    <a:pt x="6271" y="146"/>
                  </a:cubicBezTo>
                  <a:cubicBezTo>
                    <a:pt x="5481" y="44"/>
                    <a:pt x="4691" y="1"/>
                    <a:pt x="3886" y="1"/>
                  </a:cubicBezTo>
                  <a:cubicBezTo>
                    <a:pt x="3638" y="1"/>
                    <a:pt x="3388" y="5"/>
                    <a:pt x="3136" y="13"/>
                  </a:cubicBezTo>
                  <a:cubicBezTo>
                    <a:pt x="2891" y="5"/>
                    <a:pt x="2647" y="1"/>
                    <a:pt x="24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2"/>
            <p:cNvSpPr/>
            <p:nvPr/>
          </p:nvSpPr>
          <p:spPr>
            <a:xfrm>
              <a:off x="2964800" y="1323600"/>
              <a:ext cx="156800" cy="6475"/>
            </a:xfrm>
            <a:custGeom>
              <a:rect b="b" l="l" r="r" t="t"/>
              <a:pathLst>
                <a:path extrusionOk="0" h="259" w="6272">
                  <a:moveTo>
                    <a:pt x="2403" y="0"/>
                  </a:moveTo>
                  <a:cubicBezTo>
                    <a:pt x="1611" y="0"/>
                    <a:pt x="815" y="44"/>
                    <a:pt x="0" y="146"/>
                  </a:cubicBezTo>
                  <a:cubicBezTo>
                    <a:pt x="801" y="221"/>
                    <a:pt x="1582" y="258"/>
                    <a:pt x="2360" y="258"/>
                  </a:cubicBezTo>
                  <a:cubicBezTo>
                    <a:pt x="2619" y="258"/>
                    <a:pt x="2877" y="254"/>
                    <a:pt x="3136" y="246"/>
                  </a:cubicBezTo>
                  <a:cubicBezTo>
                    <a:pt x="3402" y="254"/>
                    <a:pt x="3667" y="258"/>
                    <a:pt x="3930" y="258"/>
                  </a:cubicBezTo>
                  <a:cubicBezTo>
                    <a:pt x="4720" y="258"/>
                    <a:pt x="5496" y="221"/>
                    <a:pt x="6271" y="146"/>
                  </a:cubicBezTo>
                  <a:cubicBezTo>
                    <a:pt x="5481" y="44"/>
                    <a:pt x="4691" y="0"/>
                    <a:pt x="3886" y="0"/>
                  </a:cubicBezTo>
                  <a:cubicBezTo>
                    <a:pt x="3638" y="0"/>
                    <a:pt x="3388" y="4"/>
                    <a:pt x="3136" y="12"/>
                  </a:cubicBezTo>
                  <a:cubicBezTo>
                    <a:pt x="2891" y="4"/>
                    <a:pt x="2647" y="0"/>
                    <a:pt x="24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
            <p:cNvSpPr/>
            <p:nvPr/>
          </p:nvSpPr>
          <p:spPr>
            <a:xfrm>
              <a:off x="2964800" y="1300225"/>
              <a:ext cx="156800" cy="6475"/>
            </a:xfrm>
            <a:custGeom>
              <a:rect b="b" l="l" r="r" t="t"/>
              <a:pathLst>
                <a:path extrusionOk="0" h="259" w="6272">
                  <a:moveTo>
                    <a:pt x="2360" y="1"/>
                  </a:moveTo>
                  <a:cubicBezTo>
                    <a:pt x="1582" y="1"/>
                    <a:pt x="801" y="38"/>
                    <a:pt x="0" y="113"/>
                  </a:cubicBezTo>
                  <a:cubicBezTo>
                    <a:pt x="815" y="215"/>
                    <a:pt x="1611" y="259"/>
                    <a:pt x="2403" y="259"/>
                  </a:cubicBezTo>
                  <a:cubicBezTo>
                    <a:pt x="2647" y="259"/>
                    <a:pt x="2891" y="254"/>
                    <a:pt x="3136" y="247"/>
                  </a:cubicBezTo>
                  <a:cubicBezTo>
                    <a:pt x="3388" y="254"/>
                    <a:pt x="3638" y="259"/>
                    <a:pt x="3886" y="259"/>
                  </a:cubicBezTo>
                  <a:cubicBezTo>
                    <a:pt x="4691" y="259"/>
                    <a:pt x="5481" y="215"/>
                    <a:pt x="6271" y="113"/>
                  </a:cubicBezTo>
                  <a:cubicBezTo>
                    <a:pt x="5496" y="38"/>
                    <a:pt x="4720" y="1"/>
                    <a:pt x="3930" y="1"/>
                  </a:cubicBezTo>
                  <a:cubicBezTo>
                    <a:pt x="3667" y="1"/>
                    <a:pt x="3402" y="5"/>
                    <a:pt x="3136" y="13"/>
                  </a:cubicBezTo>
                  <a:cubicBezTo>
                    <a:pt x="2877" y="5"/>
                    <a:pt x="2619" y="1"/>
                    <a:pt x="23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2"/>
            <p:cNvSpPr/>
            <p:nvPr/>
          </p:nvSpPr>
          <p:spPr>
            <a:xfrm>
              <a:off x="3043175" y="1000325"/>
              <a:ext cx="5025" cy="251875"/>
            </a:xfrm>
            <a:custGeom>
              <a:rect b="b" l="l" r="r" t="t"/>
              <a:pathLst>
                <a:path extrusionOk="0" h="10075" w="201">
                  <a:moveTo>
                    <a:pt x="101" y="0"/>
                  </a:moveTo>
                  <a:cubicBezTo>
                    <a:pt x="34" y="0"/>
                    <a:pt x="1" y="2269"/>
                    <a:pt x="1" y="5037"/>
                  </a:cubicBezTo>
                  <a:cubicBezTo>
                    <a:pt x="1" y="7806"/>
                    <a:pt x="34" y="10074"/>
                    <a:pt x="101" y="10074"/>
                  </a:cubicBezTo>
                  <a:cubicBezTo>
                    <a:pt x="167" y="10074"/>
                    <a:pt x="201" y="7806"/>
                    <a:pt x="201" y="5037"/>
                  </a:cubicBezTo>
                  <a:cubicBezTo>
                    <a:pt x="201" y="2235"/>
                    <a:pt x="167" y="0"/>
                    <a:pt x="1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2"/>
            <p:cNvSpPr/>
            <p:nvPr/>
          </p:nvSpPr>
          <p:spPr>
            <a:xfrm>
              <a:off x="3123225" y="989475"/>
              <a:ext cx="171000" cy="422000"/>
            </a:xfrm>
            <a:custGeom>
              <a:rect b="b" l="l" r="r" t="t"/>
              <a:pathLst>
                <a:path extrusionOk="0" h="16880" w="6840">
                  <a:moveTo>
                    <a:pt x="1" y="1"/>
                  </a:moveTo>
                  <a:lnTo>
                    <a:pt x="1" y="16880"/>
                  </a:lnTo>
                  <a:lnTo>
                    <a:pt x="6839" y="16880"/>
                  </a:lnTo>
                  <a:lnTo>
                    <a:pt x="683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a:off x="3174950" y="1234650"/>
              <a:ext cx="77575" cy="66775"/>
            </a:xfrm>
            <a:custGeom>
              <a:rect b="b" l="l" r="r" t="t"/>
              <a:pathLst>
                <a:path extrusionOk="0" h="2671" w="3103">
                  <a:moveTo>
                    <a:pt x="567" y="1"/>
                  </a:moveTo>
                  <a:cubicBezTo>
                    <a:pt x="200" y="268"/>
                    <a:pt x="0" y="701"/>
                    <a:pt x="33" y="1135"/>
                  </a:cubicBezTo>
                  <a:cubicBezTo>
                    <a:pt x="1" y="1982"/>
                    <a:pt x="669" y="2671"/>
                    <a:pt x="1477" y="2671"/>
                  </a:cubicBezTo>
                  <a:cubicBezTo>
                    <a:pt x="1496" y="2671"/>
                    <a:pt x="1515" y="2670"/>
                    <a:pt x="1534" y="2669"/>
                  </a:cubicBezTo>
                  <a:cubicBezTo>
                    <a:pt x="1554" y="2670"/>
                    <a:pt x="1574" y="2671"/>
                    <a:pt x="1594" y="2671"/>
                  </a:cubicBezTo>
                  <a:cubicBezTo>
                    <a:pt x="2433" y="2671"/>
                    <a:pt x="3101" y="1982"/>
                    <a:pt x="3069" y="1135"/>
                  </a:cubicBezTo>
                  <a:cubicBezTo>
                    <a:pt x="3102" y="701"/>
                    <a:pt x="2869" y="268"/>
                    <a:pt x="2502" y="1"/>
                  </a:cubicBezTo>
                  <a:lnTo>
                    <a:pt x="2368" y="234"/>
                  </a:lnTo>
                  <a:cubicBezTo>
                    <a:pt x="2669" y="435"/>
                    <a:pt x="2835" y="768"/>
                    <a:pt x="2802" y="1135"/>
                  </a:cubicBezTo>
                  <a:cubicBezTo>
                    <a:pt x="2802" y="1986"/>
                    <a:pt x="2168" y="2411"/>
                    <a:pt x="1534" y="2411"/>
                  </a:cubicBezTo>
                  <a:cubicBezTo>
                    <a:pt x="901" y="2411"/>
                    <a:pt x="267" y="1986"/>
                    <a:pt x="267" y="1135"/>
                  </a:cubicBezTo>
                  <a:cubicBezTo>
                    <a:pt x="267" y="768"/>
                    <a:pt x="434" y="435"/>
                    <a:pt x="734" y="234"/>
                  </a:cubicBezTo>
                  <a:lnTo>
                    <a:pt x="56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2"/>
            <p:cNvSpPr/>
            <p:nvPr/>
          </p:nvSpPr>
          <p:spPr>
            <a:xfrm>
              <a:off x="3174950" y="1164600"/>
              <a:ext cx="76725" cy="60075"/>
            </a:xfrm>
            <a:custGeom>
              <a:rect b="b" l="l" r="r" t="t"/>
              <a:pathLst>
                <a:path extrusionOk="0" h="2403" w="3069">
                  <a:moveTo>
                    <a:pt x="2235" y="1"/>
                  </a:moveTo>
                  <a:cubicBezTo>
                    <a:pt x="1101" y="1"/>
                    <a:pt x="1735" y="2002"/>
                    <a:pt x="834" y="2002"/>
                  </a:cubicBezTo>
                  <a:cubicBezTo>
                    <a:pt x="500" y="2002"/>
                    <a:pt x="267" y="1769"/>
                    <a:pt x="267" y="1168"/>
                  </a:cubicBezTo>
                  <a:cubicBezTo>
                    <a:pt x="267" y="835"/>
                    <a:pt x="367" y="535"/>
                    <a:pt x="534" y="268"/>
                  </a:cubicBezTo>
                  <a:lnTo>
                    <a:pt x="300" y="134"/>
                  </a:lnTo>
                  <a:cubicBezTo>
                    <a:pt x="100" y="435"/>
                    <a:pt x="0" y="801"/>
                    <a:pt x="0" y="1168"/>
                  </a:cubicBezTo>
                  <a:cubicBezTo>
                    <a:pt x="0" y="1936"/>
                    <a:pt x="400" y="2303"/>
                    <a:pt x="834" y="2303"/>
                  </a:cubicBezTo>
                  <a:cubicBezTo>
                    <a:pt x="2035" y="2303"/>
                    <a:pt x="1368" y="301"/>
                    <a:pt x="2268" y="301"/>
                  </a:cubicBezTo>
                  <a:cubicBezTo>
                    <a:pt x="2602" y="301"/>
                    <a:pt x="2802" y="568"/>
                    <a:pt x="2802" y="1202"/>
                  </a:cubicBezTo>
                  <a:cubicBezTo>
                    <a:pt x="2802" y="1602"/>
                    <a:pt x="2702" y="1969"/>
                    <a:pt x="2468" y="2269"/>
                  </a:cubicBezTo>
                  <a:lnTo>
                    <a:pt x="2702" y="2403"/>
                  </a:lnTo>
                  <a:cubicBezTo>
                    <a:pt x="2935" y="2069"/>
                    <a:pt x="3069" y="1635"/>
                    <a:pt x="3069" y="1202"/>
                  </a:cubicBezTo>
                  <a:cubicBezTo>
                    <a:pt x="3069" y="435"/>
                    <a:pt x="2735" y="1"/>
                    <a:pt x="223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2"/>
            <p:cNvSpPr/>
            <p:nvPr/>
          </p:nvSpPr>
          <p:spPr>
            <a:xfrm>
              <a:off x="3174950" y="1096225"/>
              <a:ext cx="76725" cy="60075"/>
            </a:xfrm>
            <a:custGeom>
              <a:rect b="b" l="l" r="r" t="t"/>
              <a:pathLst>
                <a:path extrusionOk="0" h="2403" w="3069">
                  <a:moveTo>
                    <a:pt x="2235" y="1"/>
                  </a:moveTo>
                  <a:cubicBezTo>
                    <a:pt x="1101" y="1"/>
                    <a:pt x="1735" y="2002"/>
                    <a:pt x="834" y="2002"/>
                  </a:cubicBezTo>
                  <a:cubicBezTo>
                    <a:pt x="500" y="2002"/>
                    <a:pt x="267" y="1735"/>
                    <a:pt x="267" y="1168"/>
                  </a:cubicBezTo>
                  <a:cubicBezTo>
                    <a:pt x="267" y="835"/>
                    <a:pt x="334" y="501"/>
                    <a:pt x="534" y="234"/>
                  </a:cubicBezTo>
                  <a:lnTo>
                    <a:pt x="300" y="134"/>
                  </a:lnTo>
                  <a:cubicBezTo>
                    <a:pt x="100" y="434"/>
                    <a:pt x="0" y="768"/>
                    <a:pt x="0" y="1135"/>
                  </a:cubicBezTo>
                  <a:cubicBezTo>
                    <a:pt x="0" y="1902"/>
                    <a:pt x="400" y="2302"/>
                    <a:pt x="834" y="2302"/>
                  </a:cubicBezTo>
                  <a:cubicBezTo>
                    <a:pt x="2035" y="2302"/>
                    <a:pt x="1368" y="301"/>
                    <a:pt x="2268" y="301"/>
                  </a:cubicBezTo>
                  <a:cubicBezTo>
                    <a:pt x="2602" y="301"/>
                    <a:pt x="2802" y="568"/>
                    <a:pt x="2802" y="1168"/>
                  </a:cubicBezTo>
                  <a:cubicBezTo>
                    <a:pt x="2835" y="1568"/>
                    <a:pt x="2702" y="1969"/>
                    <a:pt x="2468" y="2269"/>
                  </a:cubicBezTo>
                  <a:lnTo>
                    <a:pt x="2702" y="2402"/>
                  </a:lnTo>
                  <a:cubicBezTo>
                    <a:pt x="2935" y="2035"/>
                    <a:pt x="3069" y="1635"/>
                    <a:pt x="3069" y="1201"/>
                  </a:cubicBezTo>
                  <a:cubicBezTo>
                    <a:pt x="3069" y="434"/>
                    <a:pt x="2735" y="1"/>
                    <a:pt x="223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2"/>
            <p:cNvSpPr/>
            <p:nvPr/>
          </p:nvSpPr>
          <p:spPr>
            <a:xfrm>
              <a:off x="2884725" y="812700"/>
              <a:ext cx="57575" cy="57550"/>
            </a:xfrm>
            <a:custGeom>
              <a:rect b="b" l="l" r="r" t="t"/>
              <a:pathLst>
                <a:path extrusionOk="0" h="2302" w="2303">
                  <a:moveTo>
                    <a:pt x="1135" y="0"/>
                  </a:moveTo>
                  <a:cubicBezTo>
                    <a:pt x="501" y="0"/>
                    <a:pt x="1" y="500"/>
                    <a:pt x="1" y="1134"/>
                  </a:cubicBezTo>
                  <a:cubicBezTo>
                    <a:pt x="1" y="1768"/>
                    <a:pt x="501" y="2302"/>
                    <a:pt x="1135" y="2302"/>
                  </a:cubicBezTo>
                  <a:cubicBezTo>
                    <a:pt x="1802" y="2302"/>
                    <a:pt x="2302" y="1768"/>
                    <a:pt x="2302" y="1134"/>
                  </a:cubicBezTo>
                  <a:cubicBezTo>
                    <a:pt x="2302" y="500"/>
                    <a:pt x="1802" y="0"/>
                    <a:pt x="113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a:off x="2904750" y="921100"/>
              <a:ext cx="17525" cy="410325"/>
            </a:xfrm>
            <a:custGeom>
              <a:rect b="b" l="l" r="r" t="t"/>
              <a:pathLst>
                <a:path extrusionOk="0" h="16413" w="701">
                  <a:moveTo>
                    <a:pt x="0" y="1"/>
                  </a:moveTo>
                  <a:lnTo>
                    <a:pt x="0" y="16412"/>
                  </a:lnTo>
                  <a:lnTo>
                    <a:pt x="701" y="16412"/>
                  </a:lnTo>
                  <a:lnTo>
                    <a:pt x="7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a:off x="5188050" y="3181050"/>
              <a:ext cx="155950" cy="155200"/>
            </a:xfrm>
            <a:custGeom>
              <a:rect b="b" l="l" r="r" t="t"/>
              <a:pathLst>
                <a:path extrusionOk="0" h="6208" w="6238">
                  <a:moveTo>
                    <a:pt x="6205" y="1"/>
                  </a:moveTo>
                  <a:cubicBezTo>
                    <a:pt x="5070" y="968"/>
                    <a:pt x="4036" y="1969"/>
                    <a:pt x="3002" y="3036"/>
                  </a:cubicBezTo>
                  <a:cubicBezTo>
                    <a:pt x="1935" y="4037"/>
                    <a:pt x="934" y="5104"/>
                    <a:pt x="0" y="6205"/>
                  </a:cubicBezTo>
                  <a:cubicBezTo>
                    <a:pt x="1" y="6207"/>
                    <a:pt x="3" y="6207"/>
                    <a:pt x="5" y="6207"/>
                  </a:cubicBezTo>
                  <a:cubicBezTo>
                    <a:pt x="100" y="6207"/>
                    <a:pt x="1475" y="4864"/>
                    <a:pt x="3169" y="3203"/>
                  </a:cubicBezTo>
                  <a:cubicBezTo>
                    <a:pt x="4870" y="1468"/>
                    <a:pt x="6238" y="67"/>
                    <a:pt x="620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a:off x="5188050" y="3181050"/>
              <a:ext cx="155950" cy="155150"/>
            </a:xfrm>
            <a:custGeom>
              <a:rect b="b" l="l" r="r" t="t"/>
              <a:pathLst>
                <a:path extrusionOk="0" h="6206" w="6238">
                  <a:moveTo>
                    <a:pt x="2" y="0"/>
                  </a:moveTo>
                  <a:cubicBezTo>
                    <a:pt x="1" y="0"/>
                    <a:pt x="1" y="0"/>
                    <a:pt x="0" y="1"/>
                  </a:cubicBezTo>
                  <a:cubicBezTo>
                    <a:pt x="934" y="1135"/>
                    <a:pt x="1935" y="2169"/>
                    <a:pt x="3002" y="3203"/>
                  </a:cubicBezTo>
                  <a:cubicBezTo>
                    <a:pt x="4036" y="4237"/>
                    <a:pt x="5070" y="5271"/>
                    <a:pt x="6205" y="6205"/>
                  </a:cubicBezTo>
                  <a:cubicBezTo>
                    <a:pt x="6238" y="6172"/>
                    <a:pt x="4870" y="4737"/>
                    <a:pt x="3169" y="3036"/>
                  </a:cubicBezTo>
                  <a:cubicBezTo>
                    <a:pt x="1455" y="1355"/>
                    <a:pt x="67" y="0"/>
                    <a:pt x="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a:off x="3767850" y="2339625"/>
              <a:ext cx="155975" cy="155150"/>
            </a:xfrm>
            <a:custGeom>
              <a:rect b="b" l="l" r="r" t="t"/>
              <a:pathLst>
                <a:path extrusionOk="0" h="6206" w="6239">
                  <a:moveTo>
                    <a:pt x="6205" y="0"/>
                  </a:moveTo>
                  <a:lnTo>
                    <a:pt x="6205" y="0"/>
                  </a:lnTo>
                  <a:cubicBezTo>
                    <a:pt x="5105" y="934"/>
                    <a:pt x="4037" y="1968"/>
                    <a:pt x="3036" y="3036"/>
                  </a:cubicBezTo>
                  <a:cubicBezTo>
                    <a:pt x="1969" y="4036"/>
                    <a:pt x="968" y="5104"/>
                    <a:pt x="1" y="6205"/>
                  </a:cubicBezTo>
                  <a:cubicBezTo>
                    <a:pt x="1" y="6205"/>
                    <a:pt x="2" y="6205"/>
                    <a:pt x="3" y="6205"/>
                  </a:cubicBezTo>
                  <a:cubicBezTo>
                    <a:pt x="70" y="6205"/>
                    <a:pt x="1490" y="4882"/>
                    <a:pt x="3170" y="3169"/>
                  </a:cubicBezTo>
                  <a:cubicBezTo>
                    <a:pt x="4904" y="1468"/>
                    <a:pt x="6239" y="34"/>
                    <a:pt x="620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a:off x="3767850" y="2339625"/>
              <a:ext cx="155975" cy="155150"/>
            </a:xfrm>
            <a:custGeom>
              <a:rect b="b" l="l" r="r" t="t"/>
              <a:pathLst>
                <a:path extrusionOk="0" h="6206" w="6239">
                  <a:moveTo>
                    <a:pt x="1" y="0"/>
                  </a:moveTo>
                  <a:cubicBezTo>
                    <a:pt x="968" y="1101"/>
                    <a:pt x="1969" y="2168"/>
                    <a:pt x="3036" y="3169"/>
                  </a:cubicBezTo>
                  <a:cubicBezTo>
                    <a:pt x="4717" y="4882"/>
                    <a:pt x="6137" y="6205"/>
                    <a:pt x="6204" y="6205"/>
                  </a:cubicBezTo>
                  <a:cubicBezTo>
                    <a:pt x="6204" y="6205"/>
                    <a:pt x="6205" y="6205"/>
                    <a:pt x="6205" y="6205"/>
                  </a:cubicBezTo>
                  <a:cubicBezTo>
                    <a:pt x="6239" y="6171"/>
                    <a:pt x="4904" y="4770"/>
                    <a:pt x="3170" y="3036"/>
                  </a:cubicBezTo>
                  <a:cubicBezTo>
                    <a:pt x="2169" y="1968"/>
                    <a:pt x="1102" y="934"/>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a:off x="3539375" y="948625"/>
              <a:ext cx="15850" cy="187650"/>
            </a:xfrm>
            <a:custGeom>
              <a:rect b="b" l="l" r="r" t="t"/>
              <a:pathLst>
                <a:path extrusionOk="0" h="7506" w="634">
                  <a:moveTo>
                    <a:pt x="0" y="0"/>
                  </a:moveTo>
                  <a:cubicBezTo>
                    <a:pt x="0" y="1235"/>
                    <a:pt x="67" y="2502"/>
                    <a:pt x="200" y="3736"/>
                  </a:cubicBezTo>
                  <a:cubicBezTo>
                    <a:pt x="267" y="5004"/>
                    <a:pt x="400" y="6272"/>
                    <a:pt x="634" y="7506"/>
                  </a:cubicBezTo>
                  <a:cubicBezTo>
                    <a:pt x="634" y="6238"/>
                    <a:pt x="567" y="5004"/>
                    <a:pt x="434" y="3736"/>
                  </a:cubicBezTo>
                  <a:cubicBezTo>
                    <a:pt x="367" y="2502"/>
                    <a:pt x="200" y="1235"/>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a:off x="3453475" y="1033675"/>
              <a:ext cx="187650" cy="15875"/>
            </a:xfrm>
            <a:custGeom>
              <a:rect b="b" l="l" r="r" t="t"/>
              <a:pathLst>
                <a:path extrusionOk="0" h="635" w="7506">
                  <a:moveTo>
                    <a:pt x="7506" y="1"/>
                  </a:moveTo>
                  <a:cubicBezTo>
                    <a:pt x="6238" y="1"/>
                    <a:pt x="5004" y="67"/>
                    <a:pt x="3736" y="201"/>
                  </a:cubicBezTo>
                  <a:cubicBezTo>
                    <a:pt x="2502" y="268"/>
                    <a:pt x="1235" y="434"/>
                    <a:pt x="0" y="635"/>
                  </a:cubicBezTo>
                  <a:cubicBezTo>
                    <a:pt x="1235" y="635"/>
                    <a:pt x="2502" y="568"/>
                    <a:pt x="3736" y="434"/>
                  </a:cubicBezTo>
                  <a:cubicBezTo>
                    <a:pt x="5004" y="368"/>
                    <a:pt x="6271" y="201"/>
                    <a:pt x="750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2437550" y="2009375"/>
              <a:ext cx="247075" cy="249375"/>
            </a:xfrm>
            <a:custGeom>
              <a:rect b="b" l="l" r="r" t="t"/>
              <a:pathLst>
                <a:path extrusionOk="0" h="9975" w="9883">
                  <a:moveTo>
                    <a:pt x="46" y="3601"/>
                  </a:moveTo>
                  <a:cubicBezTo>
                    <a:pt x="45" y="3601"/>
                    <a:pt x="43" y="3602"/>
                    <a:pt x="42" y="3603"/>
                  </a:cubicBezTo>
                  <a:lnTo>
                    <a:pt x="46" y="3601"/>
                  </a:lnTo>
                  <a:lnTo>
                    <a:pt x="46" y="3601"/>
                  </a:lnTo>
                  <a:cubicBezTo>
                    <a:pt x="46" y="3601"/>
                    <a:pt x="46" y="3601"/>
                    <a:pt x="46" y="3601"/>
                  </a:cubicBezTo>
                  <a:close/>
                  <a:moveTo>
                    <a:pt x="251" y="3605"/>
                  </a:moveTo>
                  <a:cubicBezTo>
                    <a:pt x="252" y="3605"/>
                    <a:pt x="248" y="3629"/>
                    <a:pt x="242" y="3661"/>
                  </a:cubicBezTo>
                  <a:lnTo>
                    <a:pt x="242" y="3661"/>
                  </a:lnTo>
                  <a:lnTo>
                    <a:pt x="242" y="3637"/>
                  </a:lnTo>
                  <a:cubicBezTo>
                    <a:pt x="247" y="3614"/>
                    <a:pt x="250" y="3605"/>
                    <a:pt x="251" y="3605"/>
                  </a:cubicBezTo>
                  <a:close/>
                  <a:moveTo>
                    <a:pt x="211" y="3802"/>
                  </a:moveTo>
                  <a:lnTo>
                    <a:pt x="211" y="3802"/>
                  </a:lnTo>
                  <a:cubicBezTo>
                    <a:pt x="210" y="3805"/>
                    <a:pt x="209" y="3806"/>
                    <a:pt x="209" y="3806"/>
                  </a:cubicBezTo>
                  <a:cubicBezTo>
                    <a:pt x="209" y="3806"/>
                    <a:pt x="208" y="3805"/>
                    <a:pt x="208" y="3803"/>
                  </a:cubicBezTo>
                  <a:lnTo>
                    <a:pt x="211" y="3802"/>
                  </a:lnTo>
                  <a:close/>
                  <a:moveTo>
                    <a:pt x="6346" y="1"/>
                  </a:moveTo>
                  <a:lnTo>
                    <a:pt x="6279" y="34"/>
                  </a:lnTo>
                  <a:lnTo>
                    <a:pt x="46" y="3601"/>
                  </a:lnTo>
                  <a:lnTo>
                    <a:pt x="46" y="3601"/>
                  </a:lnTo>
                  <a:cubicBezTo>
                    <a:pt x="58" y="3602"/>
                    <a:pt x="24" y="3717"/>
                    <a:pt x="8" y="3757"/>
                  </a:cubicBezTo>
                  <a:lnTo>
                    <a:pt x="8" y="3757"/>
                  </a:lnTo>
                  <a:lnTo>
                    <a:pt x="8" y="3737"/>
                  </a:lnTo>
                  <a:cubicBezTo>
                    <a:pt x="2" y="3761"/>
                    <a:pt x="1" y="3771"/>
                    <a:pt x="2" y="3771"/>
                  </a:cubicBezTo>
                  <a:cubicBezTo>
                    <a:pt x="3" y="3771"/>
                    <a:pt x="5" y="3766"/>
                    <a:pt x="8" y="3757"/>
                  </a:cubicBezTo>
                  <a:lnTo>
                    <a:pt x="8" y="3757"/>
                  </a:lnTo>
                  <a:lnTo>
                    <a:pt x="8" y="3770"/>
                  </a:lnTo>
                  <a:lnTo>
                    <a:pt x="42" y="3803"/>
                  </a:lnTo>
                  <a:lnTo>
                    <a:pt x="108" y="3937"/>
                  </a:lnTo>
                  <a:lnTo>
                    <a:pt x="242" y="4137"/>
                  </a:lnTo>
                  <a:lnTo>
                    <a:pt x="475" y="4537"/>
                  </a:lnTo>
                  <a:lnTo>
                    <a:pt x="942" y="5371"/>
                  </a:lnTo>
                  <a:lnTo>
                    <a:pt x="1876" y="6972"/>
                  </a:lnTo>
                  <a:lnTo>
                    <a:pt x="3578" y="9908"/>
                  </a:lnTo>
                  <a:lnTo>
                    <a:pt x="3611" y="9975"/>
                  </a:lnTo>
                  <a:lnTo>
                    <a:pt x="3711" y="9941"/>
                  </a:lnTo>
                  <a:lnTo>
                    <a:pt x="8181" y="7306"/>
                  </a:lnTo>
                  <a:lnTo>
                    <a:pt x="9448" y="6539"/>
                  </a:lnTo>
                  <a:cubicBezTo>
                    <a:pt x="9582" y="6472"/>
                    <a:pt x="9715" y="6372"/>
                    <a:pt x="9849" y="6272"/>
                  </a:cubicBezTo>
                  <a:lnTo>
                    <a:pt x="9849" y="6272"/>
                  </a:lnTo>
                  <a:lnTo>
                    <a:pt x="9715" y="6339"/>
                  </a:lnTo>
                  <a:lnTo>
                    <a:pt x="9382" y="6539"/>
                  </a:lnTo>
                  <a:lnTo>
                    <a:pt x="8114" y="7239"/>
                  </a:lnTo>
                  <a:lnTo>
                    <a:pt x="3697" y="9726"/>
                  </a:lnTo>
                  <a:lnTo>
                    <a:pt x="3697" y="9726"/>
                  </a:lnTo>
                  <a:lnTo>
                    <a:pt x="2076" y="6906"/>
                  </a:lnTo>
                  <a:lnTo>
                    <a:pt x="1176" y="5305"/>
                  </a:lnTo>
                  <a:lnTo>
                    <a:pt x="675" y="4471"/>
                  </a:lnTo>
                  <a:lnTo>
                    <a:pt x="442" y="4037"/>
                  </a:lnTo>
                  <a:lnTo>
                    <a:pt x="309" y="3837"/>
                  </a:lnTo>
                  <a:lnTo>
                    <a:pt x="283" y="3760"/>
                  </a:lnTo>
                  <a:lnTo>
                    <a:pt x="283" y="3760"/>
                  </a:lnTo>
                  <a:lnTo>
                    <a:pt x="6286" y="236"/>
                  </a:lnTo>
                  <a:lnTo>
                    <a:pt x="8848" y="4604"/>
                  </a:lnTo>
                  <a:lnTo>
                    <a:pt x="9615" y="5838"/>
                  </a:lnTo>
                  <a:lnTo>
                    <a:pt x="9815" y="6172"/>
                  </a:lnTo>
                  <a:cubicBezTo>
                    <a:pt x="9815" y="6205"/>
                    <a:pt x="9849" y="6239"/>
                    <a:pt x="9882" y="6305"/>
                  </a:cubicBezTo>
                  <a:cubicBezTo>
                    <a:pt x="9815" y="6138"/>
                    <a:pt x="9749" y="6005"/>
                    <a:pt x="9649" y="5872"/>
                  </a:cubicBezTo>
                  <a:lnTo>
                    <a:pt x="8948" y="4637"/>
                  </a:lnTo>
                  <a:lnTo>
                    <a:pt x="6413" y="67"/>
                  </a:lnTo>
                  <a:lnTo>
                    <a:pt x="634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p:nvPr/>
          </p:nvSpPr>
          <p:spPr>
            <a:xfrm>
              <a:off x="5998625" y="3137250"/>
              <a:ext cx="103425" cy="88275"/>
            </a:xfrm>
            <a:custGeom>
              <a:rect b="b" l="l" r="r" t="t"/>
              <a:pathLst>
                <a:path extrusionOk="0" h="3531" w="4137">
                  <a:moveTo>
                    <a:pt x="2406" y="170"/>
                  </a:moveTo>
                  <a:cubicBezTo>
                    <a:pt x="2608" y="170"/>
                    <a:pt x="2810" y="208"/>
                    <a:pt x="3003" y="285"/>
                  </a:cubicBezTo>
                  <a:cubicBezTo>
                    <a:pt x="3336" y="418"/>
                    <a:pt x="3636" y="652"/>
                    <a:pt x="3836" y="985"/>
                  </a:cubicBezTo>
                  <a:cubicBezTo>
                    <a:pt x="3936" y="1135"/>
                    <a:pt x="3980" y="1266"/>
                    <a:pt x="3996" y="1323"/>
                  </a:cubicBezTo>
                  <a:lnTo>
                    <a:pt x="3996" y="1323"/>
                  </a:lnTo>
                  <a:cubicBezTo>
                    <a:pt x="3976" y="1349"/>
                    <a:pt x="4003" y="1509"/>
                    <a:pt x="4003" y="1753"/>
                  </a:cubicBezTo>
                  <a:cubicBezTo>
                    <a:pt x="4003" y="2120"/>
                    <a:pt x="3870" y="2453"/>
                    <a:pt x="3636" y="2753"/>
                  </a:cubicBezTo>
                  <a:cubicBezTo>
                    <a:pt x="3407" y="3036"/>
                    <a:pt x="3123" y="3154"/>
                    <a:pt x="2826" y="3154"/>
                  </a:cubicBezTo>
                  <a:cubicBezTo>
                    <a:pt x="1654" y="3154"/>
                    <a:pt x="297" y="1304"/>
                    <a:pt x="1468" y="452"/>
                  </a:cubicBezTo>
                  <a:cubicBezTo>
                    <a:pt x="1756" y="267"/>
                    <a:pt x="2081" y="170"/>
                    <a:pt x="2406" y="170"/>
                  </a:cubicBezTo>
                  <a:close/>
                  <a:moveTo>
                    <a:pt x="2326" y="1"/>
                  </a:moveTo>
                  <a:cubicBezTo>
                    <a:pt x="1992" y="1"/>
                    <a:pt x="1669" y="93"/>
                    <a:pt x="1401" y="285"/>
                  </a:cubicBezTo>
                  <a:cubicBezTo>
                    <a:pt x="0" y="1219"/>
                    <a:pt x="567" y="3387"/>
                    <a:pt x="2235" y="3521"/>
                  </a:cubicBezTo>
                  <a:cubicBezTo>
                    <a:pt x="2297" y="3527"/>
                    <a:pt x="2358" y="3531"/>
                    <a:pt x="2418" y="3531"/>
                  </a:cubicBezTo>
                  <a:cubicBezTo>
                    <a:pt x="2949" y="3531"/>
                    <a:pt x="3440" y="3273"/>
                    <a:pt x="3770" y="2853"/>
                  </a:cubicBezTo>
                  <a:cubicBezTo>
                    <a:pt x="4003" y="2520"/>
                    <a:pt x="4137" y="2153"/>
                    <a:pt x="4103" y="1753"/>
                  </a:cubicBezTo>
                  <a:cubicBezTo>
                    <a:pt x="4103" y="1619"/>
                    <a:pt x="4070" y="1452"/>
                    <a:pt x="4003" y="1319"/>
                  </a:cubicBezTo>
                  <a:cubicBezTo>
                    <a:pt x="4003" y="1319"/>
                    <a:pt x="4003" y="1319"/>
                    <a:pt x="4003" y="1319"/>
                  </a:cubicBezTo>
                  <a:lnTo>
                    <a:pt x="4003" y="1319"/>
                  </a:lnTo>
                  <a:cubicBezTo>
                    <a:pt x="3999" y="1168"/>
                    <a:pt x="3965" y="1043"/>
                    <a:pt x="3903" y="919"/>
                  </a:cubicBezTo>
                  <a:cubicBezTo>
                    <a:pt x="3703" y="585"/>
                    <a:pt x="3436" y="285"/>
                    <a:pt x="3069" y="151"/>
                  </a:cubicBezTo>
                  <a:cubicBezTo>
                    <a:pt x="2828" y="52"/>
                    <a:pt x="2574" y="1"/>
                    <a:pt x="232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2"/>
            <p:cNvSpPr/>
            <p:nvPr/>
          </p:nvSpPr>
          <p:spPr>
            <a:xfrm>
              <a:off x="4050575" y="656325"/>
              <a:ext cx="102575" cy="88250"/>
            </a:xfrm>
            <a:custGeom>
              <a:rect b="b" l="l" r="r" t="t"/>
              <a:pathLst>
                <a:path extrusionOk="0" h="3530" w="4103">
                  <a:moveTo>
                    <a:pt x="2374" y="170"/>
                  </a:moveTo>
                  <a:cubicBezTo>
                    <a:pt x="2574" y="170"/>
                    <a:pt x="2777" y="207"/>
                    <a:pt x="2969" y="284"/>
                  </a:cubicBezTo>
                  <a:cubicBezTo>
                    <a:pt x="3336" y="418"/>
                    <a:pt x="3603" y="651"/>
                    <a:pt x="3803" y="985"/>
                  </a:cubicBezTo>
                  <a:cubicBezTo>
                    <a:pt x="3918" y="1158"/>
                    <a:pt x="3959" y="1307"/>
                    <a:pt x="3989" y="1343"/>
                  </a:cubicBezTo>
                  <a:lnTo>
                    <a:pt x="3989" y="1343"/>
                  </a:lnTo>
                  <a:cubicBezTo>
                    <a:pt x="3983" y="1399"/>
                    <a:pt x="4003" y="1545"/>
                    <a:pt x="4003" y="1752"/>
                  </a:cubicBezTo>
                  <a:cubicBezTo>
                    <a:pt x="3970" y="2119"/>
                    <a:pt x="3836" y="2452"/>
                    <a:pt x="3636" y="2753"/>
                  </a:cubicBezTo>
                  <a:cubicBezTo>
                    <a:pt x="3407" y="3035"/>
                    <a:pt x="3122" y="3154"/>
                    <a:pt x="2826" y="3154"/>
                  </a:cubicBezTo>
                  <a:cubicBezTo>
                    <a:pt x="1654" y="3154"/>
                    <a:pt x="296" y="1303"/>
                    <a:pt x="1468" y="451"/>
                  </a:cubicBezTo>
                  <a:cubicBezTo>
                    <a:pt x="1735" y="266"/>
                    <a:pt x="2052" y="170"/>
                    <a:pt x="2374" y="170"/>
                  </a:cubicBezTo>
                  <a:close/>
                  <a:moveTo>
                    <a:pt x="2317" y="0"/>
                  </a:moveTo>
                  <a:cubicBezTo>
                    <a:pt x="1986" y="0"/>
                    <a:pt x="1655" y="93"/>
                    <a:pt x="1368" y="284"/>
                  </a:cubicBezTo>
                  <a:cubicBezTo>
                    <a:pt x="0" y="1218"/>
                    <a:pt x="534" y="3386"/>
                    <a:pt x="2202" y="3520"/>
                  </a:cubicBezTo>
                  <a:cubicBezTo>
                    <a:pt x="2263" y="3527"/>
                    <a:pt x="2324" y="3530"/>
                    <a:pt x="2385" y="3530"/>
                  </a:cubicBezTo>
                  <a:cubicBezTo>
                    <a:pt x="2922" y="3530"/>
                    <a:pt x="3437" y="3272"/>
                    <a:pt x="3736" y="2853"/>
                  </a:cubicBezTo>
                  <a:cubicBezTo>
                    <a:pt x="4003" y="2519"/>
                    <a:pt x="4103" y="2152"/>
                    <a:pt x="4103" y="1752"/>
                  </a:cubicBezTo>
                  <a:cubicBezTo>
                    <a:pt x="4103" y="1585"/>
                    <a:pt x="4070" y="1452"/>
                    <a:pt x="4003" y="1318"/>
                  </a:cubicBezTo>
                  <a:cubicBezTo>
                    <a:pt x="4003" y="1318"/>
                    <a:pt x="4002" y="1318"/>
                    <a:pt x="4002" y="1318"/>
                  </a:cubicBezTo>
                  <a:lnTo>
                    <a:pt x="4002" y="1318"/>
                  </a:lnTo>
                  <a:cubicBezTo>
                    <a:pt x="3994" y="1167"/>
                    <a:pt x="3932" y="1042"/>
                    <a:pt x="3869" y="918"/>
                  </a:cubicBezTo>
                  <a:cubicBezTo>
                    <a:pt x="3703" y="584"/>
                    <a:pt x="3402" y="284"/>
                    <a:pt x="3036" y="151"/>
                  </a:cubicBezTo>
                  <a:cubicBezTo>
                    <a:pt x="2808" y="51"/>
                    <a:pt x="2562" y="0"/>
                    <a:pt x="231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2"/>
            <p:cNvSpPr/>
            <p:nvPr/>
          </p:nvSpPr>
          <p:spPr>
            <a:xfrm>
              <a:off x="2111675" y="1849150"/>
              <a:ext cx="102600" cy="88600"/>
            </a:xfrm>
            <a:custGeom>
              <a:rect b="b" l="l" r="r" t="t"/>
              <a:pathLst>
                <a:path extrusionOk="0" h="3544" w="4104">
                  <a:moveTo>
                    <a:pt x="2376" y="0"/>
                  </a:moveTo>
                  <a:cubicBezTo>
                    <a:pt x="2025" y="0"/>
                    <a:pt x="1683" y="104"/>
                    <a:pt x="1402" y="305"/>
                  </a:cubicBezTo>
                  <a:cubicBezTo>
                    <a:pt x="1" y="1239"/>
                    <a:pt x="568" y="3374"/>
                    <a:pt x="2236" y="3541"/>
                  </a:cubicBezTo>
                  <a:cubicBezTo>
                    <a:pt x="2267" y="3543"/>
                    <a:pt x="2299" y="3544"/>
                    <a:pt x="2331" y="3544"/>
                  </a:cubicBezTo>
                  <a:cubicBezTo>
                    <a:pt x="2869" y="3544"/>
                    <a:pt x="3424" y="3281"/>
                    <a:pt x="3770" y="2840"/>
                  </a:cubicBezTo>
                  <a:cubicBezTo>
                    <a:pt x="4004" y="2540"/>
                    <a:pt x="4104" y="2140"/>
                    <a:pt x="4104" y="1740"/>
                  </a:cubicBezTo>
                  <a:cubicBezTo>
                    <a:pt x="4104" y="1606"/>
                    <a:pt x="4070" y="1473"/>
                    <a:pt x="4004" y="1339"/>
                  </a:cubicBezTo>
                  <a:cubicBezTo>
                    <a:pt x="3970" y="1339"/>
                    <a:pt x="4004" y="1506"/>
                    <a:pt x="4004" y="1740"/>
                  </a:cubicBezTo>
                  <a:cubicBezTo>
                    <a:pt x="3970" y="2107"/>
                    <a:pt x="3837" y="2474"/>
                    <a:pt x="3637" y="2740"/>
                  </a:cubicBezTo>
                  <a:cubicBezTo>
                    <a:pt x="3296" y="3143"/>
                    <a:pt x="2811" y="3344"/>
                    <a:pt x="2317" y="3344"/>
                  </a:cubicBezTo>
                  <a:cubicBezTo>
                    <a:pt x="2278" y="3344"/>
                    <a:pt x="2240" y="3343"/>
                    <a:pt x="2202" y="3341"/>
                  </a:cubicBezTo>
                  <a:cubicBezTo>
                    <a:pt x="768" y="3174"/>
                    <a:pt x="268" y="1306"/>
                    <a:pt x="1468" y="472"/>
                  </a:cubicBezTo>
                  <a:cubicBezTo>
                    <a:pt x="1735" y="287"/>
                    <a:pt x="2053" y="191"/>
                    <a:pt x="2374" y="191"/>
                  </a:cubicBezTo>
                  <a:cubicBezTo>
                    <a:pt x="2575" y="191"/>
                    <a:pt x="2777" y="228"/>
                    <a:pt x="2969" y="305"/>
                  </a:cubicBezTo>
                  <a:cubicBezTo>
                    <a:pt x="3336" y="405"/>
                    <a:pt x="3603" y="672"/>
                    <a:pt x="3803" y="972"/>
                  </a:cubicBezTo>
                  <a:cubicBezTo>
                    <a:pt x="3937" y="1206"/>
                    <a:pt x="4004" y="1339"/>
                    <a:pt x="4004" y="1339"/>
                  </a:cubicBezTo>
                  <a:cubicBezTo>
                    <a:pt x="4004" y="1206"/>
                    <a:pt x="3970" y="1073"/>
                    <a:pt x="3903" y="939"/>
                  </a:cubicBezTo>
                  <a:cubicBezTo>
                    <a:pt x="3703" y="572"/>
                    <a:pt x="3403" y="305"/>
                    <a:pt x="3070" y="139"/>
                  </a:cubicBezTo>
                  <a:cubicBezTo>
                    <a:pt x="2844" y="46"/>
                    <a:pt x="2608" y="0"/>
                    <a:pt x="237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2"/>
            <p:cNvSpPr/>
            <p:nvPr/>
          </p:nvSpPr>
          <p:spPr>
            <a:xfrm>
              <a:off x="5732600" y="1647275"/>
              <a:ext cx="191825" cy="183000"/>
            </a:xfrm>
            <a:custGeom>
              <a:rect b="b" l="l" r="r" t="t"/>
              <a:pathLst>
                <a:path extrusionOk="0" h="7320" w="7673">
                  <a:moveTo>
                    <a:pt x="4023" y="0"/>
                  </a:moveTo>
                  <a:cubicBezTo>
                    <a:pt x="3288" y="0"/>
                    <a:pt x="2563" y="216"/>
                    <a:pt x="1935" y="641"/>
                  </a:cubicBezTo>
                  <a:cubicBezTo>
                    <a:pt x="1635" y="842"/>
                    <a:pt x="1368" y="1075"/>
                    <a:pt x="1168" y="1342"/>
                  </a:cubicBezTo>
                  <a:cubicBezTo>
                    <a:pt x="934" y="1642"/>
                    <a:pt x="734" y="1942"/>
                    <a:pt x="601" y="2309"/>
                  </a:cubicBezTo>
                  <a:cubicBezTo>
                    <a:pt x="0" y="3777"/>
                    <a:pt x="434" y="5478"/>
                    <a:pt x="1702" y="6512"/>
                  </a:cubicBezTo>
                  <a:cubicBezTo>
                    <a:pt x="2002" y="6746"/>
                    <a:pt x="2302" y="6913"/>
                    <a:pt x="2669" y="7046"/>
                  </a:cubicBezTo>
                  <a:cubicBezTo>
                    <a:pt x="2969" y="7179"/>
                    <a:pt x="3336" y="7280"/>
                    <a:pt x="3670" y="7313"/>
                  </a:cubicBezTo>
                  <a:cubicBezTo>
                    <a:pt x="3751" y="7317"/>
                    <a:pt x="3832" y="7319"/>
                    <a:pt x="3912" y="7319"/>
                  </a:cubicBezTo>
                  <a:cubicBezTo>
                    <a:pt x="4497" y="7319"/>
                    <a:pt x="5073" y="7210"/>
                    <a:pt x="5571" y="6946"/>
                  </a:cubicBezTo>
                  <a:cubicBezTo>
                    <a:pt x="6872" y="6346"/>
                    <a:pt x="7673" y="5045"/>
                    <a:pt x="7639" y="3610"/>
                  </a:cubicBezTo>
                  <a:cubicBezTo>
                    <a:pt x="7606" y="3410"/>
                    <a:pt x="7606" y="3177"/>
                    <a:pt x="7539" y="2976"/>
                  </a:cubicBezTo>
                  <a:cubicBezTo>
                    <a:pt x="7539" y="2910"/>
                    <a:pt x="7506" y="2810"/>
                    <a:pt x="7472" y="2743"/>
                  </a:cubicBezTo>
                  <a:lnTo>
                    <a:pt x="7472" y="2743"/>
                  </a:lnTo>
                  <a:cubicBezTo>
                    <a:pt x="7439" y="2743"/>
                    <a:pt x="7539" y="3077"/>
                    <a:pt x="7539" y="3610"/>
                  </a:cubicBezTo>
                  <a:cubicBezTo>
                    <a:pt x="7539" y="4411"/>
                    <a:pt x="7272" y="5178"/>
                    <a:pt x="6772" y="5812"/>
                  </a:cubicBezTo>
                  <a:cubicBezTo>
                    <a:pt x="6438" y="6212"/>
                    <a:pt x="6005" y="6579"/>
                    <a:pt x="5504" y="6779"/>
                  </a:cubicBezTo>
                  <a:cubicBezTo>
                    <a:pt x="5035" y="7000"/>
                    <a:pt x="4542" y="7130"/>
                    <a:pt x="4026" y="7130"/>
                  </a:cubicBezTo>
                  <a:cubicBezTo>
                    <a:pt x="3920" y="7130"/>
                    <a:pt x="3812" y="7124"/>
                    <a:pt x="3703" y="7113"/>
                  </a:cubicBezTo>
                  <a:cubicBezTo>
                    <a:pt x="3369" y="7079"/>
                    <a:pt x="3036" y="6979"/>
                    <a:pt x="2736" y="6879"/>
                  </a:cubicBezTo>
                  <a:cubicBezTo>
                    <a:pt x="2402" y="6746"/>
                    <a:pt x="2102" y="6546"/>
                    <a:pt x="1835" y="6346"/>
                  </a:cubicBezTo>
                  <a:cubicBezTo>
                    <a:pt x="668" y="5378"/>
                    <a:pt x="267" y="3777"/>
                    <a:pt x="801" y="2376"/>
                  </a:cubicBezTo>
                  <a:cubicBezTo>
                    <a:pt x="934" y="2042"/>
                    <a:pt x="1101" y="1742"/>
                    <a:pt x="1335" y="1475"/>
                  </a:cubicBezTo>
                  <a:cubicBezTo>
                    <a:pt x="1535" y="1209"/>
                    <a:pt x="1802" y="975"/>
                    <a:pt x="2069" y="808"/>
                  </a:cubicBezTo>
                  <a:cubicBezTo>
                    <a:pt x="2569" y="441"/>
                    <a:pt x="3169" y="241"/>
                    <a:pt x="3803" y="174"/>
                  </a:cubicBezTo>
                  <a:cubicBezTo>
                    <a:pt x="3888" y="168"/>
                    <a:pt x="3972" y="165"/>
                    <a:pt x="4056" y="165"/>
                  </a:cubicBezTo>
                  <a:cubicBezTo>
                    <a:pt x="5300" y="165"/>
                    <a:pt x="6483" y="851"/>
                    <a:pt x="7139" y="1976"/>
                  </a:cubicBezTo>
                  <a:cubicBezTo>
                    <a:pt x="7406" y="2443"/>
                    <a:pt x="7472" y="2743"/>
                    <a:pt x="7506" y="2743"/>
                  </a:cubicBezTo>
                  <a:cubicBezTo>
                    <a:pt x="7472" y="2676"/>
                    <a:pt x="7439" y="2610"/>
                    <a:pt x="7439" y="2509"/>
                  </a:cubicBezTo>
                  <a:cubicBezTo>
                    <a:pt x="7372" y="2309"/>
                    <a:pt x="7272" y="2109"/>
                    <a:pt x="7172" y="1909"/>
                  </a:cubicBezTo>
                  <a:cubicBezTo>
                    <a:pt x="6805" y="1175"/>
                    <a:pt x="6172" y="608"/>
                    <a:pt x="5438" y="275"/>
                  </a:cubicBezTo>
                  <a:cubicBezTo>
                    <a:pt x="4979" y="91"/>
                    <a:pt x="4499" y="0"/>
                    <a:pt x="402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2"/>
            <p:cNvSpPr/>
            <p:nvPr/>
          </p:nvSpPr>
          <p:spPr>
            <a:xfrm>
              <a:off x="5561650" y="2891675"/>
              <a:ext cx="166800" cy="144300"/>
            </a:xfrm>
            <a:custGeom>
              <a:rect b="b" l="l" r="r" t="t"/>
              <a:pathLst>
                <a:path extrusionOk="0" h="5772" w="6672">
                  <a:moveTo>
                    <a:pt x="0" y="1"/>
                  </a:moveTo>
                  <a:lnTo>
                    <a:pt x="100" y="134"/>
                  </a:lnTo>
                  <a:cubicBezTo>
                    <a:pt x="968" y="1835"/>
                    <a:pt x="1735" y="3236"/>
                    <a:pt x="2268" y="4237"/>
                  </a:cubicBezTo>
                  <a:lnTo>
                    <a:pt x="2869" y="5371"/>
                  </a:lnTo>
                  <a:cubicBezTo>
                    <a:pt x="2936" y="5505"/>
                    <a:pt x="3002" y="5638"/>
                    <a:pt x="3102" y="5771"/>
                  </a:cubicBezTo>
                  <a:cubicBezTo>
                    <a:pt x="3102" y="5738"/>
                    <a:pt x="3036" y="5605"/>
                    <a:pt x="2902" y="5271"/>
                  </a:cubicBezTo>
                  <a:cubicBezTo>
                    <a:pt x="2735" y="4971"/>
                    <a:pt x="2535" y="4571"/>
                    <a:pt x="2302" y="4104"/>
                  </a:cubicBezTo>
                  <a:cubicBezTo>
                    <a:pt x="1817" y="3101"/>
                    <a:pt x="1143" y="1752"/>
                    <a:pt x="342" y="181"/>
                  </a:cubicBezTo>
                  <a:lnTo>
                    <a:pt x="342" y="181"/>
                  </a:lnTo>
                  <a:lnTo>
                    <a:pt x="3269" y="401"/>
                  </a:lnTo>
                  <a:lnTo>
                    <a:pt x="6304" y="591"/>
                  </a:lnTo>
                  <a:lnTo>
                    <a:pt x="6304" y="591"/>
                  </a:lnTo>
                  <a:cubicBezTo>
                    <a:pt x="5382" y="2028"/>
                    <a:pt x="4616" y="3302"/>
                    <a:pt x="4036" y="4204"/>
                  </a:cubicBezTo>
                  <a:cubicBezTo>
                    <a:pt x="3770" y="4671"/>
                    <a:pt x="3503" y="5071"/>
                    <a:pt x="3336" y="5304"/>
                  </a:cubicBezTo>
                  <a:cubicBezTo>
                    <a:pt x="3202" y="5571"/>
                    <a:pt x="3102" y="5738"/>
                    <a:pt x="3102" y="5738"/>
                  </a:cubicBezTo>
                  <a:cubicBezTo>
                    <a:pt x="3202" y="5605"/>
                    <a:pt x="3269" y="5505"/>
                    <a:pt x="3369" y="5371"/>
                  </a:cubicBezTo>
                  <a:lnTo>
                    <a:pt x="4070" y="4337"/>
                  </a:lnTo>
                  <a:cubicBezTo>
                    <a:pt x="4670" y="3403"/>
                    <a:pt x="5571" y="2102"/>
                    <a:pt x="6572" y="534"/>
                  </a:cubicBezTo>
                  <a:lnTo>
                    <a:pt x="6672" y="401"/>
                  </a:lnTo>
                  <a:lnTo>
                    <a:pt x="6505" y="401"/>
                  </a:lnTo>
                  <a:lnTo>
                    <a:pt x="3269" y="167"/>
                  </a:lnTo>
                  <a:lnTo>
                    <a:pt x="20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2"/>
            <p:cNvSpPr/>
            <p:nvPr/>
          </p:nvSpPr>
          <p:spPr>
            <a:xfrm>
              <a:off x="4834450" y="922775"/>
              <a:ext cx="166825" cy="144300"/>
            </a:xfrm>
            <a:custGeom>
              <a:rect b="b" l="l" r="r" t="t"/>
              <a:pathLst>
                <a:path extrusionOk="0" h="5772" w="6673">
                  <a:moveTo>
                    <a:pt x="1" y="0"/>
                  </a:moveTo>
                  <a:lnTo>
                    <a:pt x="101" y="167"/>
                  </a:lnTo>
                  <a:cubicBezTo>
                    <a:pt x="968" y="1835"/>
                    <a:pt x="1735" y="3269"/>
                    <a:pt x="2269" y="4237"/>
                  </a:cubicBezTo>
                  <a:lnTo>
                    <a:pt x="2903" y="5404"/>
                  </a:lnTo>
                  <a:cubicBezTo>
                    <a:pt x="3036" y="5671"/>
                    <a:pt x="3103" y="5771"/>
                    <a:pt x="3103" y="5771"/>
                  </a:cubicBezTo>
                  <a:cubicBezTo>
                    <a:pt x="3103" y="5771"/>
                    <a:pt x="3036" y="5604"/>
                    <a:pt x="2869" y="5337"/>
                  </a:cubicBezTo>
                  <a:cubicBezTo>
                    <a:pt x="2736" y="5037"/>
                    <a:pt x="2536" y="4637"/>
                    <a:pt x="2302" y="4137"/>
                  </a:cubicBezTo>
                  <a:cubicBezTo>
                    <a:pt x="1820" y="3140"/>
                    <a:pt x="1153" y="1804"/>
                    <a:pt x="359" y="246"/>
                  </a:cubicBezTo>
                  <a:lnTo>
                    <a:pt x="359" y="246"/>
                  </a:lnTo>
                  <a:lnTo>
                    <a:pt x="3270" y="434"/>
                  </a:lnTo>
                  <a:lnTo>
                    <a:pt x="6305" y="624"/>
                  </a:lnTo>
                  <a:lnTo>
                    <a:pt x="6305" y="624"/>
                  </a:lnTo>
                  <a:cubicBezTo>
                    <a:pt x="5380" y="2059"/>
                    <a:pt x="4584" y="3303"/>
                    <a:pt x="4037" y="4237"/>
                  </a:cubicBezTo>
                  <a:lnTo>
                    <a:pt x="3336" y="5337"/>
                  </a:lnTo>
                  <a:cubicBezTo>
                    <a:pt x="3170" y="5604"/>
                    <a:pt x="3103" y="5771"/>
                    <a:pt x="3103" y="5771"/>
                  </a:cubicBezTo>
                  <a:cubicBezTo>
                    <a:pt x="3203" y="5638"/>
                    <a:pt x="3270" y="5538"/>
                    <a:pt x="3336" y="5404"/>
                  </a:cubicBezTo>
                  <a:lnTo>
                    <a:pt x="4070" y="4337"/>
                  </a:lnTo>
                  <a:cubicBezTo>
                    <a:pt x="4671" y="3436"/>
                    <a:pt x="5571" y="2102"/>
                    <a:pt x="6572" y="567"/>
                  </a:cubicBezTo>
                  <a:lnTo>
                    <a:pt x="6672" y="401"/>
                  </a:lnTo>
                  <a:lnTo>
                    <a:pt x="6472" y="401"/>
                  </a:lnTo>
                  <a:lnTo>
                    <a:pt x="3270" y="200"/>
                  </a:lnTo>
                  <a:lnTo>
                    <a:pt x="20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2"/>
            <p:cNvSpPr/>
            <p:nvPr/>
          </p:nvSpPr>
          <p:spPr>
            <a:xfrm>
              <a:off x="3651100" y="3256100"/>
              <a:ext cx="183500" cy="138475"/>
            </a:xfrm>
            <a:custGeom>
              <a:rect b="b" l="l" r="r" t="t"/>
              <a:pathLst>
                <a:path extrusionOk="0" h="5539" w="7340">
                  <a:moveTo>
                    <a:pt x="3604" y="1"/>
                  </a:moveTo>
                  <a:lnTo>
                    <a:pt x="3537" y="134"/>
                  </a:lnTo>
                  <a:cubicBezTo>
                    <a:pt x="2469" y="1702"/>
                    <a:pt x="1569" y="3036"/>
                    <a:pt x="968" y="4004"/>
                  </a:cubicBezTo>
                  <a:lnTo>
                    <a:pt x="234" y="5071"/>
                  </a:lnTo>
                  <a:cubicBezTo>
                    <a:pt x="168" y="5204"/>
                    <a:pt x="68" y="5305"/>
                    <a:pt x="1" y="5438"/>
                  </a:cubicBezTo>
                  <a:cubicBezTo>
                    <a:pt x="34" y="5438"/>
                    <a:pt x="134" y="5305"/>
                    <a:pt x="301" y="5038"/>
                  </a:cubicBezTo>
                  <a:lnTo>
                    <a:pt x="1068" y="3970"/>
                  </a:lnTo>
                  <a:cubicBezTo>
                    <a:pt x="1717" y="3062"/>
                    <a:pt x="2587" y="1837"/>
                    <a:pt x="3617" y="359"/>
                  </a:cubicBezTo>
                  <a:lnTo>
                    <a:pt x="3617" y="359"/>
                  </a:lnTo>
                  <a:cubicBezTo>
                    <a:pt x="4196" y="1257"/>
                    <a:pt x="4835" y="2215"/>
                    <a:pt x="5505" y="3203"/>
                  </a:cubicBezTo>
                  <a:lnTo>
                    <a:pt x="6959" y="5338"/>
                  </a:lnTo>
                  <a:lnTo>
                    <a:pt x="6959" y="5338"/>
                  </a:lnTo>
                  <a:cubicBezTo>
                    <a:pt x="5000" y="5340"/>
                    <a:pt x="3299" y="5372"/>
                    <a:pt x="2069" y="5405"/>
                  </a:cubicBezTo>
                  <a:lnTo>
                    <a:pt x="568" y="5438"/>
                  </a:lnTo>
                  <a:lnTo>
                    <a:pt x="501" y="5438"/>
                  </a:lnTo>
                  <a:lnTo>
                    <a:pt x="1969" y="5471"/>
                  </a:lnTo>
                  <a:cubicBezTo>
                    <a:pt x="3237" y="5505"/>
                    <a:pt x="5071" y="5538"/>
                    <a:pt x="7139" y="5538"/>
                  </a:cubicBezTo>
                  <a:lnTo>
                    <a:pt x="7340" y="5538"/>
                  </a:lnTo>
                  <a:lnTo>
                    <a:pt x="7239" y="5371"/>
                  </a:lnTo>
                  <a:lnTo>
                    <a:pt x="5672" y="3070"/>
                  </a:lnTo>
                  <a:lnTo>
                    <a:pt x="3704" y="134"/>
                  </a:lnTo>
                  <a:lnTo>
                    <a:pt x="360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2"/>
            <p:cNvSpPr/>
            <p:nvPr/>
          </p:nvSpPr>
          <p:spPr>
            <a:xfrm>
              <a:off x="3974675" y="3338675"/>
              <a:ext cx="1305125" cy="1409350"/>
            </a:xfrm>
            <a:custGeom>
              <a:rect b="b" l="l" r="r" t="t"/>
              <a:pathLst>
                <a:path extrusionOk="0" h="56374" w="52205">
                  <a:moveTo>
                    <a:pt x="26119" y="0"/>
                  </a:moveTo>
                  <a:cubicBezTo>
                    <a:pt x="11676" y="0"/>
                    <a:pt x="1" y="11675"/>
                    <a:pt x="1" y="26085"/>
                  </a:cubicBezTo>
                  <a:lnTo>
                    <a:pt x="1" y="56374"/>
                  </a:lnTo>
                  <a:lnTo>
                    <a:pt x="52204" y="56374"/>
                  </a:lnTo>
                  <a:lnTo>
                    <a:pt x="52204" y="26085"/>
                  </a:lnTo>
                  <a:cubicBezTo>
                    <a:pt x="52204" y="11675"/>
                    <a:pt x="40529" y="0"/>
                    <a:pt x="261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2"/>
            <p:cNvSpPr/>
            <p:nvPr/>
          </p:nvSpPr>
          <p:spPr>
            <a:xfrm>
              <a:off x="2836375" y="4381075"/>
              <a:ext cx="403625" cy="246025"/>
            </a:xfrm>
            <a:custGeom>
              <a:rect b="b" l="l" r="r" t="t"/>
              <a:pathLst>
                <a:path extrusionOk="0" h="9841" w="16145">
                  <a:moveTo>
                    <a:pt x="5537" y="1"/>
                  </a:moveTo>
                  <a:lnTo>
                    <a:pt x="2902" y="1835"/>
                  </a:lnTo>
                  <a:lnTo>
                    <a:pt x="0" y="8840"/>
                  </a:lnTo>
                  <a:cubicBezTo>
                    <a:pt x="0" y="8840"/>
                    <a:pt x="327" y="9068"/>
                    <a:pt x="731" y="9068"/>
                  </a:cubicBezTo>
                  <a:cubicBezTo>
                    <a:pt x="945" y="9068"/>
                    <a:pt x="1181" y="9004"/>
                    <a:pt x="1401" y="8807"/>
                  </a:cubicBezTo>
                  <a:cubicBezTo>
                    <a:pt x="2001" y="8240"/>
                    <a:pt x="4336" y="4170"/>
                    <a:pt x="4336" y="4170"/>
                  </a:cubicBezTo>
                  <a:lnTo>
                    <a:pt x="4336" y="6572"/>
                  </a:lnTo>
                  <a:cubicBezTo>
                    <a:pt x="4336" y="7573"/>
                    <a:pt x="5070" y="8373"/>
                    <a:pt x="6071" y="8507"/>
                  </a:cubicBezTo>
                  <a:lnTo>
                    <a:pt x="10374" y="9841"/>
                  </a:lnTo>
                  <a:lnTo>
                    <a:pt x="15711" y="8340"/>
                  </a:lnTo>
                  <a:lnTo>
                    <a:pt x="16145" y="2002"/>
                  </a:lnTo>
                  <a:lnTo>
                    <a:pt x="5537"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2"/>
            <p:cNvSpPr/>
            <p:nvPr/>
          </p:nvSpPr>
          <p:spPr>
            <a:xfrm>
              <a:off x="4063925" y="2653125"/>
              <a:ext cx="189300" cy="562150"/>
            </a:xfrm>
            <a:custGeom>
              <a:rect b="b" l="l" r="r" t="t"/>
              <a:pathLst>
                <a:path extrusionOk="0" h="22486" w="7572">
                  <a:moveTo>
                    <a:pt x="2280" y="0"/>
                  </a:moveTo>
                  <a:cubicBezTo>
                    <a:pt x="356" y="0"/>
                    <a:pt x="0" y="3235"/>
                    <a:pt x="33" y="5206"/>
                  </a:cubicBezTo>
                  <a:cubicBezTo>
                    <a:pt x="33" y="6674"/>
                    <a:pt x="900" y="8008"/>
                    <a:pt x="867" y="9443"/>
                  </a:cubicBezTo>
                  <a:cubicBezTo>
                    <a:pt x="834" y="10477"/>
                    <a:pt x="333" y="11477"/>
                    <a:pt x="433" y="12511"/>
                  </a:cubicBezTo>
                  <a:cubicBezTo>
                    <a:pt x="500" y="13479"/>
                    <a:pt x="1034" y="14313"/>
                    <a:pt x="1301" y="15247"/>
                  </a:cubicBezTo>
                  <a:cubicBezTo>
                    <a:pt x="1668" y="16548"/>
                    <a:pt x="1434" y="17949"/>
                    <a:pt x="1568" y="19283"/>
                  </a:cubicBezTo>
                  <a:cubicBezTo>
                    <a:pt x="1701" y="20617"/>
                    <a:pt x="2335" y="22118"/>
                    <a:pt x="3636" y="22485"/>
                  </a:cubicBezTo>
                  <a:lnTo>
                    <a:pt x="7305" y="5606"/>
                  </a:lnTo>
                  <a:cubicBezTo>
                    <a:pt x="7572" y="3638"/>
                    <a:pt x="4370" y="136"/>
                    <a:pt x="2368" y="2"/>
                  </a:cubicBezTo>
                  <a:cubicBezTo>
                    <a:pt x="2338" y="1"/>
                    <a:pt x="2309" y="0"/>
                    <a:pt x="22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2"/>
            <p:cNvSpPr/>
            <p:nvPr/>
          </p:nvSpPr>
          <p:spPr>
            <a:xfrm>
              <a:off x="4118100" y="2766600"/>
              <a:ext cx="509575" cy="985775"/>
            </a:xfrm>
            <a:custGeom>
              <a:rect b="b" l="l" r="r" t="t"/>
              <a:pathLst>
                <a:path extrusionOk="0" h="39431" w="20383">
                  <a:moveTo>
                    <a:pt x="6948" y="1"/>
                  </a:moveTo>
                  <a:cubicBezTo>
                    <a:pt x="3524" y="1"/>
                    <a:pt x="621" y="2656"/>
                    <a:pt x="401" y="6138"/>
                  </a:cubicBezTo>
                  <a:cubicBezTo>
                    <a:pt x="134" y="10274"/>
                    <a:pt x="1" y="15311"/>
                    <a:pt x="468" y="18380"/>
                  </a:cubicBezTo>
                  <a:cubicBezTo>
                    <a:pt x="1469" y="24584"/>
                    <a:pt x="6205" y="25385"/>
                    <a:pt x="6205" y="25385"/>
                  </a:cubicBezTo>
                  <a:cubicBezTo>
                    <a:pt x="6205" y="25385"/>
                    <a:pt x="6305" y="29254"/>
                    <a:pt x="6305" y="32924"/>
                  </a:cubicBezTo>
                  <a:cubicBezTo>
                    <a:pt x="6305" y="36460"/>
                    <a:pt x="9374" y="39362"/>
                    <a:pt x="13110" y="39428"/>
                  </a:cubicBezTo>
                  <a:cubicBezTo>
                    <a:pt x="13177" y="39430"/>
                    <a:pt x="13243" y="39431"/>
                    <a:pt x="13309" y="39431"/>
                  </a:cubicBezTo>
                  <a:cubicBezTo>
                    <a:pt x="16952" y="39431"/>
                    <a:pt x="19850" y="36731"/>
                    <a:pt x="19915" y="33324"/>
                  </a:cubicBezTo>
                  <a:lnTo>
                    <a:pt x="20315" y="3403"/>
                  </a:lnTo>
                  <a:lnTo>
                    <a:pt x="20382" y="1401"/>
                  </a:lnTo>
                  <a:lnTo>
                    <a:pt x="7606" y="33"/>
                  </a:lnTo>
                  <a:cubicBezTo>
                    <a:pt x="7385" y="11"/>
                    <a:pt x="7165" y="1"/>
                    <a:pt x="6948"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2"/>
            <p:cNvSpPr/>
            <p:nvPr/>
          </p:nvSpPr>
          <p:spPr>
            <a:xfrm>
              <a:off x="4160650" y="2990025"/>
              <a:ext cx="40050" cy="38500"/>
            </a:xfrm>
            <a:custGeom>
              <a:rect b="b" l="l" r="r" t="t"/>
              <a:pathLst>
                <a:path extrusionOk="0" h="1540" w="1602">
                  <a:moveTo>
                    <a:pt x="741" y="0"/>
                  </a:moveTo>
                  <a:cubicBezTo>
                    <a:pt x="334" y="0"/>
                    <a:pt x="0" y="322"/>
                    <a:pt x="0" y="703"/>
                  </a:cubicBezTo>
                  <a:cubicBezTo>
                    <a:pt x="0" y="1137"/>
                    <a:pt x="334" y="1504"/>
                    <a:pt x="767" y="1537"/>
                  </a:cubicBezTo>
                  <a:cubicBezTo>
                    <a:pt x="787" y="1539"/>
                    <a:pt x="807" y="1540"/>
                    <a:pt x="827" y="1540"/>
                  </a:cubicBezTo>
                  <a:cubicBezTo>
                    <a:pt x="1234" y="1540"/>
                    <a:pt x="1570" y="1217"/>
                    <a:pt x="1601" y="803"/>
                  </a:cubicBezTo>
                  <a:cubicBezTo>
                    <a:pt x="1601" y="370"/>
                    <a:pt x="1234" y="3"/>
                    <a:pt x="801" y="3"/>
                  </a:cubicBezTo>
                  <a:cubicBezTo>
                    <a:pt x="781" y="1"/>
                    <a:pt x="761" y="0"/>
                    <a:pt x="7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2"/>
            <p:cNvSpPr/>
            <p:nvPr/>
          </p:nvSpPr>
          <p:spPr>
            <a:xfrm>
              <a:off x="4154800" y="2965075"/>
              <a:ext cx="81750" cy="21225"/>
            </a:xfrm>
            <a:custGeom>
              <a:rect b="b" l="l" r="r" t="t"/>
              <a:pathLst>
                <a:path extrusionOk="0" h="849" w="3270">
                  <a:moveTo>
                    <a:pt x="1602" y="0"/>
                  </a:moveTo>
                  <a:cubicBezTo>
                    <a:pt x="1135" y="0"/>
                    <a:pt x="701" y="167"/>
                    <a:pt x="334" y="434"/>
                  </a:cubicBezTo>
                  <a:cubicBezTo>
                    <a:pt x="101" y="601"/>
                    <a:pt x="1" y="767"/>
                    <a:pt x="67" y="834"/>
                  </a:cubicBezTo>
                  <a:cubicBezTo>
                    <a:pt x="74" y="844"/>
                    <a:pt x="87" y="849"/>
                    <a:pt x="106" y="849"/>
                  </a:cubicBezTo>
                  <a:cubicBezTo>
                    <a:pt x="267" y="849"/>
                    <a:pt x="854" y="500"/>
                    <a:pt x="1602" y="500"/>
                  </a:cubicBezTo>
                  <a:cubicBezTo>
                    <a:pt x="2373" y="500"/>
                    <a:pt x="2959" y="817"/>
                    <a:pt x="3127" y="817"/>
                  </a:cubicBezTo>
                  <a:cubicBezTo>
                    <a:pt x="3148" y="817"/>
                    <a:pt x="3162" y="812"/>
                    <a:pt x="3170" y="801"/>
                  </a:cubicBezTo>
                  <a:cubicBezTo>
                    <a:pt x="3270" y="734"/>
                    <a:pt x="3136" y="567"/>
                    <a:pt x="2836" y="400"/>
                  </a:cubicBezTo>
                  <a:cubicBezTo>
                    <a:pt x="2469" y="134"/>
                    <a:pt x="2035" y="0"/>
                    <a:pt x="16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2"/>
            <p:cNvSpPr/>
            <p:nvPr/>
          </p:nvSpPr>
          <p:spPr>
            <a:xfrm>
              <a:off x="4374125" y="2990025"/>
              <a:ext cx="40050" cy="38500"/>
            </a:xfrm>
            <a:custGeom>
              <a:rect b="b" l="l" r="r" t="t"/>
              <a:pathLst>
                <a:path extrusionOk="0" h="1540" w="1602">
                  <a:moveTo>
                    <a:pt x="769" y="0"/>
                  </a:moveTo>
                  <a:cubicBezTo>
                    <a:pt x="365" y="0"/>
                    <a:pt x="32" y="292"/>
                    <a:pt x="1" y="703"/>
                  </a:cubicBezTo>
                  <a:cubicBezTo>
                    <a:pt x="1" y="1137"/>
                    <a:pt x="334" y="1504"/>
                    <a:pt x="768" y="1537"/>
                  </a:cubicBezTo>
                  <a:cubicBezTo>
                    <a:pt x="788" y="1539"/>
                    <a:pt x="808" y="1540"/>
                    <a:pt x="828" y="1540"/>
                  </a:cubicBezTo>
                  <a:cubicBezTo>
                    <a:pt x="1235" y="1540"/>
                    <a:pt x="1570" y="1217"/>
                    <a:pt x="1602" y="803"/>
                  </a:cubicBezTo>
                  <a:cubicBezTo>
                    <a:pt x="1602" y="370"/>
                    <a:pt x="1268" y="3"/>
                    <a:pt x="835" y="3"/>
                  </a:cubicBezTo>
                  <a:cubicBezTo>
                    <a:pt x="813" y="1"/>
                    <a:pt x="791" y="0"/>
                    <a:pt x="7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2"/>
            <p:cNvSpPr/>
            <p:nvPr/>
          </p:nvSpPr>
          <p:spPr>
            <a:xfrm>
              <a:off x="4364950" y="2969225"/>
              <a:ext cx="81750" cy="21250"/>
            </a:xfrm>
            <a:custGeom>
              <a:rect b="b" l="l" r="r" t="t"/>
              <a:pathLst>
                <a:path extrusionOk="0" h="850" w="3270">
                  <a:moveTo>
                    <a:pt x="1602" y="1"/>
                  </a:moveTo>
                  <a:cubicBezTo>
                    <a:pt x="1135" y="34"/>
                    <a:pt x="701" y="168"/>
                    <a:pt x="334" y="435"/>
                  </a:cubicBezTo>
                  <a:cubicBezTo>
                    <a:pt x="101" y="568"/>
                    <a:pt x="1" y="768"/>
                    <a:pt x="34" y="835"/>
                  </a:cubicBezTo>
                  <a:cubicBezTo>
                    <a:pt x="44" y="845"/>
                    <a:pt x="60" y="850"/>
                    <a:pt x="81" y="850"/>
                  </a:cubicBezTo>
                  <a:cubicBezTo>
                    <a:pt x="261" y="850"/>
                    <a:pt x="824" y="501"/>
                    <a:pt x="1602" y="501"/>
                  </a:cubicBezTo>
                  <a:cubicBezTo>
                    <a:pt x="2402" y="501"/>
                    <a:pt x="2976" y="842"/>
                    <a:pt x="3138" y="842"/>
                  </a:cubicBezTo>
                  <a:cubicBezTo>
                    <a:pt x="3151" y="842"/>
                    <a:pt x="3162" y="840"/>
                    <a:pt x="3170" y="835"/>
                  </a:cubicBezTo>
                  <a:cubicBezTo>
                    <a:pt x="3270" y="735"/>
                    <a:pt x="3136" y="601"/>
                    <a:pt x="2836" y="401"/>
                  </a:cubicBezTo>
                  <a:cubicBezTo>
                    <a:pt x="2469" y="168"/>
                    <a:pt x="2035" y="34"/>
                    <a:pt x="16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2"/>
            <p:cNvSpPr/>
            <p:nvPr/>
          </p:nvSpPr>
          <p:spPr>
            <a:xfrm>
              <a:off x="4234025" y="2970050"/>
              <a:ext cx="66750" cy="179050"/>
            </a:xfrm>
            <a:custGeom>
              <a:rect b="b" l="l" r="r" t="t"/>
              <a:pathLst>
                <a:path extrusionOk="0" h="7162" w="2670">
                  <a:moveTo>
                    <a:pt x="2566" y="1"/>
                  </a:moveTo>
                  <a:cubicBezTo>
                    <a:pt x="2455" y="1"/>
                    <a:pt x="1661" y="1890"/>
                    <a:pt x="768" y="4238"/>
                  </a:cubicBezTo>
                  <a:cubicBezTo>
                    <a:pt x="568" y="4805"/>
                    <a:pt x="368" y="5372"/>
                    <a:pt x="167" y="5905"/>
                  </a:cubicBezTo>
                  <a:cubicBezTo>
                    <a:pt x="34" y="6139"/>
                    <a:pt x="1" y="6439"/>
                    <a:pt x="34" y="6739"/>
                  </a:cubicBezTo>
                  <a:cubicBezTo>
                    <a:pt x="101" y="6873"/>
                    <a:pt x="234" y="7006"/>
                    <a:pt x="401" y="7040"/>
                  </a:cubicBezTo>
                  <a:cubicBezTo>
                    <a:pt x="534" y="7073"/>
                    <a:pt x="634" y="7106"/>
                    <a:pt x="768" y="7106"/>
                  </a:cubicBezTo>
                  <a:cubicBezTo>
                    <a:pt x="1041" y="7145"/>
                    <a:pt x="1315" y="7162"/>
                    <a:pt x="1589" y="7162"/>
                  </a:cubicBezTo>
                  <a:cubicBezTo>
                    <a:pt x="1782" y="7162"/>
                    <a:pt x="1975" y="7153"/>
                    <a:pt x="2169" y="7140"/>
                  </a:cubicBezTo>
                  <a:cubicBezTo>
                    <a:pt x="1735" y="6973"/>
                    <a:pt x="1268" y="6906"/>
                    <a:pt x="801" y="6873"/>
                  </a:cubicBezTo>
                  <a:cubicBezTo>
                    <a:pt x="568" y="6839"/>
                    <a:pt x="368" y="6806"/>
                    <a:pt x="334" y="6673"/>
                  </a:cubicBezTo>
                  <a:cubicBezTo>
                    <a:pt x="301" y="6439"/>
                    <a:pt x="368" y="6206"/>
                    <a:pt x="468" y="6006"/>
                  </a:cubicBezTo>
                  <a:lnTo>
                    <a:pt x="1135" y="4338"/>
                  </a:lnTo>
                  <a:cubicBezTo>
                    <a:pt x="2035" y="1969"/>
                    <a:pt x="2669" y="35"/>
                    <a:pt x="2569" y="1"/>
                  </a:cubicBezTo>
                  <a:cubicBezTo>
                    <a:pt x="2568" y="1"/>
                    <a:pt x="2567" y="1"/>
                    <a:pt x="25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2"/>
            <p:cNvSpPr/>
            <p:nvPr/>
          </p:nvSpPr>
          <p:spPr>
            <a:xfrm>
              <a:off x="4274050" y="3345325"/>
              <a:ext cx="206850" cy="93900"/>
            </a:xfrm>
            <a:custGeom>
              <a:rect b="b" l="l" r="r" t="t"/>
              <a:pathLst>
                <a:path extrusionOk="0" h="3756" w="8274">
                  <a:moveTo>
                    <a:pt x="8273" y="1"/>
                  </a:moveTo>
                  <a:cubicBezTo>
                    <a:pt x="5824" y="1471"/>
                    <a:pt x="3022" y="2237"/>
                    <a:pt x="182" y="2237"/>
                  </a:cubicBezTo>
                  <a:cubicBezTo>
                    <a:pt x="122" y="2237"/>
                    <a:pt x="61" y="2237"/>
                    <a:pt x="1" y="2236"/>
                  </a:cubicBezTo>
                  <a:lnTo>
                    <a:pt x="1" y="2236"/>
                  </a:lnTo>
                  <a:lnTo>
                    <a:pt x="67" y="3704"/>
                  </a:lnTo>
                  <a:cubicBezTo>
                    <a:pt x="454" y="3739"/>
                    <a:pt x="824" y="3755"/>
                    <a:pt x="1178" y="3755"/>
                  </a:cubicBezTo>
                  <a:cubicBezTo>
                    <a:pt x="6513" y="3755"/>
                    <a:pt x="8273" y="1"/>
                    <a:pt x="8273"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2"/>
            <p:cNvSpPr/>
            <p:nvPr/>
          </p:nvSpPr>
          <p:spPr>
            <a:xfrm>
              <a:off x="4294900" y="3184950"/>
              <a:ext cx="67575" cy="47600"/>
            </a:xfrm>
            <a:custGeom>
              <a:rect b="b" l="l" r="r" t="t"/>
              <a:pathLst>
                <a:path extrusionOk="0" h="1904" w="2703">
                  <a:moveTo>
                    <a:pt x="1296" y="0"/>
                  </a:moveTo>
                  <a:cubicBezTo>
                    <a:pt x="849" y="0"/>
                    <a:pt x="396" y="224"/>
                    <a:pt x="101" y="578"/>
                  </a:cubicBezTo>
                  <a:lnTo>
                    <a:pt x="67" y="612"/>
                  </a:lnTo>
                  <a:cubicBezTo>
                    <a:pt x="1" y="712"/>
                    <a:pt x="1" y="845"/>
                    <a:pt x="67" y="945"/>
                  </a:cubicBezTo>
                  <a:cubicBezTo>
                    <a:pt x="134" y="1045"/>
                    <a:pt x="201" y="1112"/>
                    <a:pt x="301" y="1179"/>
                  </a:cubicBezTo>
                  <a:cubicBezTo>
                    <a:pt x="634" y="1479"/>
                    <a:pt x="1001" y="1679"/>
                    <a:pt x="1402" y="1846"/>
                  </a:cubicBezTo>
                  <a:cubicBezTo>
                    <a:pt x="1516" y="1884"/>
                    <a:pt x="1633" y="1903"/>
                    <a:pt x="1749" y="1903"/>
                  </a:cubicBezTo>
                  <a:cubicBezTo>
                    <a:pt x="2039" y="1903"/>
                    <a:pt x="2321" y="1784"/>
                    <a:pt x="2536" y="1546"/>
                  </a:cubicBezTo>
                  <a:cubicBezTo>
                    <a:pt x="2703" y="1246"/>
                    <a:pt x="2703" y="812"/>
                    <a:pt x="2469" y="545"/>
                  </a:cubicBezTo>
                  <a:cubicBezTo>
                    <a:pt x="2202" y="245"/>
                    <a:pt x="1869" y="45"/>
                    <a:pt x="1468" y="11"/>
                  </a:cubicBezTo>
                  <a:cubicBezTo>
                    <a:pt x="1411" y="4"/>
                    <a:pt x="1354" y="0"/>
                    <a:pt x="1296"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2"/>
            <p:cNvSpPr/>
            <p:nvPr/>
          </p:nvSpPr>
          <p:spPr>
            <a:xfrm>
              <a:off x="4283225" y="3162700"/>
              <a:ext cx="72575" cy="61750"/>
            </a:xfrm>
            <a:custGeom>
              <a:rect b="b" l="l" r="r" t="t"/>
              <a:pathLst>
                <a:path extrusionOk="0" h="2470" w="2903">
                  <a:moveTo>
                    <a:pt x="2736" y="1"/>
                  </a:moveTo>
                  <a:cubicBezTo>
                    <a:pt x="2603" y="1"/>
                    <a:pt x="2603" y="935"/>
                    <a:pt x="1802" y="1569"/>
                  </a:cubicBezTo>
                  <a:cubicBezTo>
                    <a:pt x="1001" y="2236"/>
                    <a:pt x="1" y="2136"/>
                    <a:pt x="1" y="2269"/>
                  </a:cubicBezTo>
                  <a:cubicBezTo>
                    <a:pt x="1" y="2336"/>
                    <a:pt x="234" y="2436"/>
                    <a:pt x="634" y="2469"/>
                  </a:cubicBezTo>
                  <a:cubicBezTo>
                    <a:pt x="1168" y="2469"/>
                    <a:pt x="1702" y="2302"/>
                    <a:pt x="2136" y="1935"/>
                  </a:cubicBezTo>
                  <a:cubicBezTo>
                    <a:pt x="2536" y="1602"/>
                    <a:pt x="2803" y="1135"/>
                    <a:pt x="2869" y="635"/>
                  </a:cubicBezTo>
                  <a:cubicBezTo>
                    <a:pt x="2903" y="234"/>
                    <a:pt x="2803" y="1"/>
                    <a:pt x="27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2"/>
            <p:cNvSpPr/>
            <p:nvPr/>
          </p:nvSpPr>
          <p:spPr>
            <a:xfrm>
              <a:off x="4359950" y="2889875"/>
              <a:ext cx="99275" cy="28650"/>
            </a:xfrm>
            <a:custGeom>
              <a:rect b="b" l="l" r="r" t="t"/>
              <a:pathLst>
                <a:path extrusionOk="0" h="1146" w="3971">
                  <a:moveTo>
                    <a:pt x="1665" y="1"/>
                  </a:moveTo>
                  <a:cubicBezTo>
                    <a:pt x="1281" y="1"/>
                    <a:pt x="898" y="68"/>
                    <a:pt x="534" y="206"/>
                  </a:cubicBezTo>
                  <a:cubicBezTo>
                    <a:pt x="167" y="340"/>
                    <a:pt x="1" y="540"/>
                    <a:pt x="34" y="640"/>
                  </a:cubicBezTo>
                  <a:cubicBezTo>
                    <a:pt x="101" y="873"/>
                    <a:pt x="968" y="773"/>
                    <a:pt x="1969" y="907"/>
                  </a:cubicBezTo>
                  <a:cubicBezTo>
                    <a:pt x="2709" y="981"/>
                    <a:pt x="3340" y="1146"/>
                    <a:pt x="3672" y="1146"/>
                  </a:cubicBezTo>
                  <a:cubicBezTo>
                    <a:pt x="3789" y="1146"/>
                    <a:pt x="3869" y="1125"/>
                    <a:pt x="3903" y="1073"/>
                  </a:cubicBezTo>
                  <a:cubicBezTo>
                    <a:pt x="3970" y="973"/>
                    <a:pt x="3837" y="773"/>
                    <a:pt x="3503" y="540"/>
                  </a:cubicBezTo>
                  <a:cubicBezTo>
                    <a:pt x="2941" y="186"/>
                    <a:pt x="2301" y="1"/>
                    <a:pt x="16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2"/>
            <p:cNvSpPr/>
            <p:nvPr/>
          </p:nvSpPr>
          <p:spPr>
            <a:xfrm>
              <a:off x="4162300" y="2902375"/>
              <a:ext cx="75100" cy="24075"/>
            </a:xfrm>
            <a:custGeom>
              <a:rect b="b" l="l" r="r" t="t"/>
              <a:pathLst>
                <a:path extrusionOk="0" h="963" w="3004">
                  <a:moveTo>
                    <a:pt x="1652" y="0"/>
                  </a:moveTo>
                  <a:cubicBezTo>
                    <a:pt x="1602" y="0"/>
                    <a:pt x="1552" y="2"/>
                    <a:pt x="1502" y="6"/>
                  </a:cubicBezTo>
                  <a:cubicBezTo>
                    <a:pt x="1068" y="6"/>
                    <a:pt x="668" y="140"/>
                    <a:pt x="334" y="373"/>
                  </a:cubicBezTo>
                  <a:cubicBezTo>
                    <a:pt x="68" y="573"/>
                    <a:pt x="1" y="774"/>
                    <a:pt x="68" y="874"/>
                  </a:cubicBezTo>
                  <a:cubicBezTo>
                    <a:pt x="112" y="940"/>
                    <a:pt x="208" y="963"/>
                    <a:pt x="343" y="963"/>
                  </a:cubicBezTo>
                  <a:cubicBezTo>
                    <a:pt x="612" y="963"/>
                    <a:pt x="1035" y="874"/>
                    <a:pt x="1502" y="874"/>
                  </a:cubicBezTo>
                  <a:cubicBezTo>
                    <a:pt x="1869" y="874"/>
                    <a:pt x="2202" y="899"/>
                    <a:pt x="2461" y="899"/>
                  </a:cubicBezTo>
                  <a:cubicBezTo>
                    <a:pt x="2720" y="899"/>
                    <a:pt x="2903" y="874"/>
                    <a:pt x="2970" y="774"/>
                  </a:cubicBezTo>
                  <a:cubicBezTo>
                    <a:pt x="3003" y="673"/>
                    <a:pt x="2936" y="507"/>
                    <a:pt x="2669" y="307"/>
                  </a:cubicBezTo>
                  <a:cubicBezTo>
                    <a:pt x="2348" y="102"/>
                    <a:pt x="2002" y="0"/>
                    <a:pt x="16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2"/>
            <p:cNvSpPr/>
            <p:nvPr/>
          </p:nvSpPr>
          <p:spPr>
            <a:xfrm>
              <a:off x="4684350" y="2578700"/>
              <a:ext cx="473450" cy="443225"/>
            </a:xfrm>
            <a:custGeom>
              <a:rect b="b" l="l" r="r" t="t"/>
              <a:pathLst>
                <a:path extrusionOk="0" h="17729" w="18938">
                  <a:moveTo>
                    <a:pt x="8565" y="0"/>
                  </a:moveTo>
                  <a:cubicBezTo>
                    <a:pt x="4925" y="0"/>
                    <a:pt x="1078" y="4114"/>
                    <a:pt x="0" y="7016"/>
                  </a:cubicBezTo>
                  <a:lnTo>
                    <a:pt x="2569" y="9718"/>
                  </a:lnTo>
                  <a:cubicBezTo>
                    <a:pt x="2921" y="9474"/>
                    <a:pt x="3323" y="9367"/>
                    <a:pt x="3732" y="9367"/>
                  </a:cubicBezTo>
                  <a:cubicBezTo>
                    <a:pt x="4330" y="9367"/>
                    <a:pt x="4943" y="9595"/>
                    <a:pt x="5438" y="9951"/>
                  </a:cubicBezTo>
                  <a:cubicBezTo>
                    <a:pt x="6272" y="10552"/>
                    <a:pt x="6805" y="11452"/>
                    <a:pt x="7372" y="12320"/>
                  </a:cubicBezTo>
                  <a:cubicBezTo>
                    <a:pt x="8306" y="13821"/>
                    <a:pt x="9374" y="15255"/>
                    <a:pt x="10775" y="16322"/>
                  </a:cubicBezTo>
                  <a:cubicBezTo>
                    <a:pt x="11903" y="17155"/>
                    <a:pt x="13312" y="17728"/>
                    <a:pt x="14707" y="17728"/>
                  </a:cubicBezTo>
                  <a:cubicBezTo>
                    <a:pt x="15044" y="17728"/>
                    <a:pt x="15380" y="17695"/>
                    <a:pt x="15712" y="17623"/>
                  </a:cubicBezTo>
                  <a:cubicBezTo>
                    <a:pt x="17146" y="17356"/>
                    <a:pt x="18314" y="16356"/>
                    <a:pt x="18814" y="14988"/>
                  </a:cubicBezTo>
                  <a:cubicBezTo>
                    <a:pt x="18937" y="14648"/>
                    <a:pt x="18689" y="14280"/>
                    <a:pt x="18334" y="14280"/>
                  </a:cubicBezTo>
                  <a:cubicBezTo>
                    <a:pt x="18306" y="14280"/>
                    <a:pt x="18277" y="14283"/>
                    <a:pt x="18247" y="14288"/>
                  </a:cubicBezTo>
                  <a:cubicBezTo>
                    <a:pt x="18132" y="14313"/>
                    <a:pt x="18018" y="14324"/>
                    <a:pt x="17905" y="14324"/>
                  </a:cubicBezTo>
                  <a:cubicBezTo>
                    <a:pt x="17722" y="14324"/>
                    <a:pt x="17544" y="14295"/>
                    <a:pt x="17380" y="14254"/>
                  </a:cubicBezTo>
                  <a:cubicBezTo>
                    <a:pt x="18213" y="13153"/>
                    <a:pt x="18680" y="11819"/>
                    <a:pt x="18781" y="10418"/>
                  </a:cubicBezTo>
                  <a:cubicBezTo>
                    <a:pt x="18781" y="9985"/>
                    <a:pt x="18430" y="9662"/>
                    <a:pt x="18030" y="9662"/>
                  </a:cubicBezTo>
                  <a:cubicBezTo>
                    <a:pt x="17937" y="9662"/>
                    <a:pt x="17841" y="9680"/>
                    <a:pt x="17746" y="9718"/>
                  </a:cubicBezTo>
                  <a:cubicBezTo>
                    <a:pt x="17613" y="9751"/>
                    <a:pt x="17480" y="9784"/>
                    <a:pt x="17313" y="9818"/>
                  </a:cubicBezTo>
                  <a:cubicBezTo>
                    <a:pt x="17913" y="8684"/>
                    <a:pt x="18480" y="7283"/>
                    <a:pt x="17813" y="6215"/>
                  </a:cubicBezTo>
                  <a:cubicBezTo>
                    <a:pt x="17740" y="6097"/>
                    <a:pt x="17551" y="6058"/>
                    <a:pt x="17305" y="6058"/>
                  </a:cubicBezTo>
                  <a:cubicBezTo>
                    <a:pt x="16837" y="6058"/>
                    <a:pt x="16166" y="6199"/>
                    <a:pt x="15716" y="6199"/>
                  </a:cubicBezTo>
                  <a:cubicBezTo>
                    <a:pt x="15538" y="6199"/>
                    <a:pt x="15394" y="6177"/>
                    <a:pt x="15311" y="6115"/>
                  </a:cubicBezTo>
                  <a:cubicBezTo>
                    <a:pt x="13677" y="4948"/>
                    <a:pt x="15278" y="3146"/>
                    <a:pt x="10775" y="578"/>
                  </a:cubicBezTo>
                  <a:cubicBezTo>
                    <a:pt x="10065" y="177"/>
                    <a:pt x="9319" y="0"/>
                    <a:pt x="85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2"/>
            <p:cNvSpPr/>
            <p:nvPr/>
          </p:nvSpPr>
          <p:spPr>
            <a:xfrm>
              <a:off x="4696025" y="2733225"/>
              <a:ext cx="55075" cy="85100"/>
            </a:xfrm>
            <a:custGeom>
              <a:rect b="b" l="l" r="r" t="t"/>
              <a:pathLst>
                <a:path extrusionOk="0" h="3404" w="2203">
                  <a:moveTo>
                    <a:pt x="34" y="1"/>
                  </a:moveTo>
                  <a:cubicBezTo>
                    <a:pt x="0" y="1"/>
                    <a:pt x="201" y="134"/>
                    <a:pt x="434" y="401"/>
                  </a:cubicBezTo>
                  <a:cubicBezTo>
                    <a:pt x="768" y="768"/>
                    <a:pt x="1068" y="1135"/>
                    <a:pt x="1335" y="1569"/>
                  </a:cubicBezTo>
                  <a:cubicBezTo>
                    <a:pt x="1602" y="1935"/>
                    <a:pt x="1802" y="2369"/>
                    <a:pt x="2002" y="2803"/>
                  </a:cubicBezTo>
                  <a:cubicBezTo>
                    <a:pt x="2035" y="2936"/>
                    <a:pt x="2069" y="3070"/>
                    <a:pt x="2102" y="3236"/>
                  </a:cubicBezTo>
                  <a:lnTo>
                    <a:pt x="2102" y="3403"/>
                  </a:lnTo>
                  <a:cubicBezTo>
                    <a:pt x="2102" y="3403"/>
                    <a:pt x="2169" y="3337"/>
                    <a:pt x="2202" y="3270"/>
                  </a:cubicBezTo>
                  <a:cubicBezTo>
                    <a:pt x="2202" y="3103"/>
                    <a:pt x="2202" y="2936"/>
                    <a:pt x="2135" y="2803"/>
                  </a:cubicBezTo>
                  <a:cubicBezTo>
                    <a:pt x="2002" y="2302"/>
                    <a:pt x="1768" y="1869"/>
                    <a:pt x="1502" y="1468"/>
                  </a:cubicBezTo>
                  <a:cubicBezTo>
                    <a:pt x="1235" y="1035"/>
                    <a:pt x="901" y="668"/>
                    <a:pt x="568" y="334"/>
                  </a:cubicBezTo>
                  <a:cubicBezTo>
                    <a:pt x="401" y="168"/>
                    <a:pt x="234" y="67"/>
                    <a:pt x="34" y="1"/>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2"/>
            <p:cNvSpPr/>
            <p:nvPr/>
          </p:nvSpPr>
          <p:spPr>
            <a:xfrm>
              <a:off x="4750225" y="2789850"/>
              <a:ext cx="260225" cy="284250"/>
            </a:xfrm>
            <a:custGeom>
              <a:rect b="b" l="l" r="r" t="t"/>
              <a:pathLst>
                <a:path extrusionOk="0" h="11370" w="10409">
                  <a:moveTo>
                    <a:pt x="818" y="0"/>
                  </a:moveTo>
                  <a:cubicBezTo>
                    <a:pt x="768" y="0"/>
                    <a:pt x="718" y="2"/>
                    <a:pt x="668" y="4"/>
                  </a:cubicBezTo>
                  <a:cubicBezTo>
                    <a:pt x="501" y="37"/>
                    <a:pt x="334" y="71"/>
                    <a:pt x="167" y="137"/>
                  </a:cubicBezTo>
                  <a:cubicBezTo>
                    <a:pt x="101" y="171"/>
                    <a:pt x="34" y="204"/>
                    <a:pt x="1" y="238"/>
                  </a:cubicBezTo>
                  <a:cubicBezTo>
                    <a:pt x="234" y="171"/>
                    <a:pt x="468" y="137"/>
                    <a:pt x="701" y="104"/>
                  </a:cubicBezTo>
                  <a:cubicBezTo>
                    <a:pt x="741" y="102"/>
                    <a:pt x="781" y="101"/>
                    <a:pt x="821" y="101"/>
                  </a:cubicBezTo>
                  <a:cubicBezTo>
                    <a:pt x="1415" y="101"/>
                    <a:pt x="2000" y="330"/>
                    <a:pt x="2469" y="705"/>
                  </a:cubicBezTo>
                  <a:cubicBezTo>
                    <a:pt x="2803" y="971"/>
                    <a:pt x="3103" y="1305"/>
                    <a:pt x="3336" y="1672"/>
                  </a:cubicBezTo>
                  <a:cubicBezTo>
                    <a:pt x="3570" y="2139"/>
                    <a:pt x="3737" y="2606"/>
                    <a:pt x="3837" y="3106"/>
                  </a:cubicBezTo>
                  <a:cubicBezTo>
                    <a:pt x="4070" y="4174"/>
                    <a:pt x="4037" y="5375"/>
                    <a:pt x="4104" y="6642"/>
                  </a:cubicBezTo>
                  <a:cubicBezTo>
                    <a:pt x="4137" y="7276"/>
                    <a:pt x="4237" y="7876"/>
                    <a:pt x="4404" y="8477"/>
                  </a:cubicBezTo>
                  <a:cubicBezTo>
                    <a:pt x="4571" y="9044"/>
                    <a:pt x="4871" y="9578"/>
                    <a:pt x="5238" y="10011"/>
                  </a:cubicBezTo>
                  <a:cubicBezTo>
                    <a:pt x="5905" y="10778"/>
                    <a:pt x="6839" y="11245"/>
                    <a:pt x="7840" y="11346"/>
                  </a:cubicBezTo>
                  <a:cubicBezTo>
                    <a:pt x="7989" y="11361"/>
                    <a:pt x="8141" y="11370"/>
                    <a:pt x="8293" y="11370"/>
                  </a:cubicBezTo>
                  <a:cubicBezTo>
                    <a:pt x="8787" y="11370"/>
                    <a:pt x="9290" y="11283"/>
                    <a:pt x="9774" y="11079"/>
                  </a:cubicBezTo>
                  <a:cubicBezTo>
                    <a:pt x="9941" y="11012"/>
                    <a:pt x="10108" y="10945"/>
                    <a:pt x="10241" y="10845"/>
                  </a:cubicBezTo>
                  <a:cubicBezTo>
                    <a:pt x="10341" y="10778"/>
                    <a:pt x="10408" y="10712"/>
                    <a:pt x="10408" y="10712"/>
                  </a:cubicBezTo>
                  <a:lnTo>
                    <a:pt x="10408" y="10712"/>
                  </a:lnTo>
                  <a:cubicBezTo>
                    <a:pt x="10375" y="10712"/>
                    <a:pt x="10175" y="10845"/>
                    <a:pt x="9741" y="11012"/>
                  </a:cubicBezTo>
                  <a:cubicBezTo>
                    <a:pt x="9307" y="11163"/>
                    <a:pt x="8857" y="11236"/>
                    <a:pt x="8410" y="11236"/>
                  </a:cubicBezTo>
                  <a:cubicBezTo>
                    <a:pt x="7276" y="11236"/>
                    <a:pt x="6161" y="10763"/>
                    <a:pt x="5371" y="9878"/>
                  </a:cubicBezTo>
                  <a:cubicBezTo>
                    <a:pt x="5038" y="9444"/>
                    <a:pt x="4771" y="8944"/>
                    <a:pt x="4604" y="8410"/>
                  </a:cubicBezTo>
                  <a:cubicBezTo>
                    <a:pt x="4437" y="7843"/>
                    <a:pt x="4337" y="7243"/>
                    <a:pt x="4304" y="6609"/>
                  </a:cubicBezTo>
                  <a:cubicBezTo>
                    <a:pt x="4237" y="5375"/>
                    <a:pt x="4270" y="4140"/>
                    <a:pt x="4037" y="3073"/>
                  </a:cubicBezTo>
                  <a:cubicBezTo>
                    <a:pt x="3937" y="2539"/>
                    <a:pt x="3737" y="2039"/>
                    <a:pt x="3470" y="1572"/>
                  </a:cubicBezTo>
                  <a:cubicBezTo>
                    <a:pt x="3236" y="1205"/>
                    <a:pt x="2936" y="838"/>
                    <a:pt x="2569" y="571"/>
                  </a:cubicBezTo>
                  <a:cubicBezTo>
                    <a:pt x="2074" y="200"/>
                    <a:pt x="1463" y="0"/>
                    <a:pt x="8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2"/>
            <p:cNvSpPr/>
            <p:nvPr/>
          </p:nvSpPr>
          <p:spPr>
            <a:xfrm>
              <a:off x="4704375" y="2555500"/>
              <a:ext cx="417800" cy="175025"/>
            </a:xfrm>
            <a:custGeom>
              <a:rect b="b" l="l" r="r" t="t"/>
              <a:pathLst>
                <a:path extrusionOk="0" h="7001" w="16712">
                  <a:moveTo>
                    <a:pt x="8476" y="0"/>
                  </a:moveTo>
                  <a:cubicBezTo>
                    <a:pt x="8275" y="0"/>
                    <a:pt x="8074" y="25"/>
                    <a:pt x="7872" y="71"/>
                  </a:cubicBezTo>
                  <a:cubicBezTo>
                    <a:pt x="7072" y="272"/>
                    <a:pt x="6305" y="572"/>
                    <a:pt x="5637" y="1039"/>
                  </a:cubicBezTo>
                  <a:cubicBezTo>
                    <a:pt x="4470" y="1773"/>
                    <a:pt x="3369" y="2607"/>
                    <a:pt x="2402" y="3574"/>
                  </a:cubicBezTo>
                  <a:cubicBezTo>
                    <a:pt x="1735" y="4208"/>
                    <a:pt x="1101" y="4908"/>
                    <a:pt x="567" y="5642"/>
                  </a:cubicBezTo>
                  <a:cubicBezTo>
                    <a:pt x="367" y="5909"/>
                    <a:pt x="234" y="6109"/>
                    <a:pt x="133" y="6276"/>
                  </a:cubicBezTo>
                  <a:cubicBezTo>
                    <a:pt x="100" y="6343"/>
                    <a:pt x="33" y="6409"/>
                    <a:pt x="0" y="6509"/>
                  </a:cubicBezTo>
                  <a:cubicBezTo>
                    <a:pt x="67" y="6443"/>
                    <a:pt x="133" y="6376"/>
                    <a:pt x="167" y="6309"/>
                  </a:cubicBezTo>
                  <a:lnTo>
                    <a:pt x="634" y="5709"/>
                  </a:lnTo>
                  <a:cubicBezTo>
                    <a:pt x="1234" y="5008"/>
                    <a:pt x="1835" y="4341"/>
                    <a:pt x="2502" y="3707"/>
                  </a:cubicBezTo>
                  <a:cubicBezTo>
                    <a:pt x="3503" y="2773"/>
                    <a:pt x="4603" y="1939"/>
                    <a:pt x="5737" y="1206"/>
                  </a:cubicBezTo>
                  <a:cubicBezTo>
                    <a:pt x="6405" y="772"/>
                    <a:pt x="7138" y="472"/>
                    <a:pt x="7939" y="305"/>
                  </a:cubicBezTo>
                  <a:cubicBezTo>
                    <a:pt x="8139" y="255"/>
                    <a:pt x="8339" y="230"/>
                    <a:pt x="8539" y="230"/>
                  </a:cubicBezTo>
                  <a:cubicBezTo>
                    <a:pt x="8740" y="230"/>
                    <a:pt x="8940" y="255"/>
                    <a:pt x="9140" y="305"/>
                  </a:cubicBezTo>
                  <a:cubicBezTo>
                    <a:pt x="9540" y="405"/>
                    <a:pt x="9907" y="638"/>
                    <a:pt x="10174" y="972"/>
                  </a:cubicBezTo>
                  <a:cubicBezTo>
                    <a:pt x="10741" y="1639"/>
                    <a:pt x="10908" y="2506"/>
                    <a:pt x="11075" y="3340"/>
                  </a:cubicBezTo>
                  <a:cubicBezTo>
                    <a:pt x="11175" y="4141"/>
                    <a:pt x="11408" y="4942"/>
                    <a:pt x="11775" y="5675"/>
                  </a:cubicBezTo>
                  <a:cubicBezTo>
                    <a:pt x="12142" y="6343"/>
                    <a:pt x="12809" y="6810"/>
                    <a:pt x="13576" y="6943"/>
                  </a:cubicBezTo>
                  <a:cubicBezTo>
                    <a:pt x="13757" y="6981"/>
                    <a:pt x="13941" y="7000"/>
                    <a:pt x="14125" y="7000"/>
                  </a:cubicBezTo>
                  <a:cubicBezTo>
                    <a:pt x="14583" y="7000"/>
                    <a:pt x="15039" y="6881"/>
                    <a:pt x="15444" y="6643"/>
                  </a:cubicBezTo>
                  <a:cubicBezTo>
                    <a:pt x="15911" y="6343"/>
                    <a:pt x="16278" y="5942"/>
                    <a:pt x="16478" y="5409"/>
                  </a:cubicBezTo>
                  <a:cubicBezTo>
                    <a:pt x="16645" y="5042"/>
                    <a:pt x="16712" y="4641"/>
                    <a:pt x="16679" y="4241"/>
                  </a:cubicBezTo>
                  <a:cubicBezTo>
                    <a:pt x="16645" y="3974"/>
                    <a:pt x="16612" y="3741"/>
                    <a:pt x="16512" y="3507"/>
                  </a:cubicBezTo>
                  <a:cubicBezTo>
                    <a:pt x="16478" y="3407"/>
                    <a:pt x="16445" y="3340"/>
                    <a:pt x="16412" y="3274"/>
                  </a:cubicBezTo>
                  <a:lnTo>
                    <a:pt x="16412" y="3274"/>
                  </a:lnTo>
                  <a:cubicBezTo>
                    <a:pt x="16512" y="3574"/>
                    <a:pt x="16579" y="3907"/>
                    <a:pt x="16612" y="4241"/>
                  </a:cubicBezTo>
                  <a:cubicBezTo>
                    <a:pt x="16612" y="4641"/>
                    <a:pt x="16545" y="5008"/>
                    <a:pt x="16378" y="5375"/>
                  </a:cubicBezTo>
                  <a:cubicBezTo>
                    <a:pt x="16178" y="5842"/>
                    <a:pt x="15845" y="6242"/>
                    <a:pt x="15411" y="6509"/>
                  </a:cubicBezTo>
                  <a:cubicBezTo>
                    <a:pt x="15009" y="6722"/>
                    <a:pt x="14574" y="6834"/>
                    <a:pt x="14141" y="6834"/>
                  </a:cubicBezTo>
                  <a:cubicBezTo>
                    <a:pt x="13963" y="6834"/>
                    <a:pt x="13785" y="6815"/>
                    <a:pt x="13610" y="6776"/>
                  </a:cubicBezTo>
                  <a:cubicBezTo>
                    <a:pt x="12909" y="6643"/>
                    <a:pt x="12309" y="6176"/>
                    <a:pt x="11975" y="5575"/>
                  </a:cubicBezTo>
                  <a:cubicBezTo>
                    <a:pt x="11608" y="4841"/>
                    <a:pt x="11375" y="4074"/>
                    <a:pt x="11308" y="3274"/>
                  </a:cubicBezTo>
                  <a:cubicBezTo>
                    <a:pt x="11141" y="2473"/>
                    <a:pt x="10975" y="1572"/>
                    <a:pt x="10374" y="839"/>
                  </a:cubicBezTo>
                  <a:cubicBezTo>
                    <a:pt x="10074" y="472"/>
                    <a:pt x="9640" y="205"/>
                    <a:pt x="9173" y="105"/>
                  </a:cubicBezTo>
                  <a:cubicBezTo>
                    <a:pt x="8941" y="33"/>
                    <a:pt x="8708" y="0"/>
                    <a:pt x="84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2"/>
            <p:cNvSpPr/>
            <p:nvPr/>
          </p:nvSpPr>
          <p:spPr>
            <a:xfrm>
              <a:off x="4701025" y="2600625"/>
              <a:ext cx="47550" cy="124300"/>
            </a:xfrm>
            <a:custGeom>
              <a:rect b="b" l="l" r="r" t="t"/>
              <a:pathLst>
                <a:path extrusionOk="0" h="4972" w="1902">
                  <a:moveTo>
                    <a:pt x="868" y="1"/>
                  </a:moveTo>
                  <a:cubicBezTo>
                    <a:pt x="835" y="1"/>
                    <a:pt x="1001" y="268"/>
                    <a:pt x="1168" y="735"/>
                  </a:cubicBezTo>
                  <a:cubicBezTo>
                    <a:pt x="1635" y="1969"/>
                    <a:pt x="1402" y="3337"/>
                    <a:pt x="568" y="4371"/>
                  </a:cubicBezTo>
                  <a:cubicBezTo>
                    <a:pt x="234" y="4738"/>
                    <a:pt x="1" y="4938"/>
                    <a:pt x="1" y="4971"/>
                  </a:cubicBezTo>
                  <a:cubicBezTo>
                    <a:pt x="267" y="4838"/>
                    <a:pt x="501" y="4671"/>
                    <a:pt x="668" y="4471"/>
                  </a:cubicBezTo>
                  <a:cubicBezTo>
                    <a:pt x="1635" y="3437"/>
                    <a:pt x="1902" y="1936"/>
                    <a:pt x="1335" y="668"/>
                  </a:cubicBezTo>
                  <a:cubicBezTo>
                    <a:pt x="1235" y="401"/>
                    <a:pt x="1068" y="168"/>
                    <a:pt x="8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2"/>
            <p:cNvSpPr/>
            <p:nvPr/>
          </p:nvSpPr>
          <p:spPr>
            <a:xfrm>
              <a:off x="4060575" y="2572350"/>
              <a:ext cx="716375" cy="711075"/>
            </a:xfrm>
            <a:custGeom>
              <a:rect b="b" l="l" r="r" t="t"/>
              <a:pathLst>
                <a:path extrusionOk="0" h="28443" w="28655">
                  <a:moveTo>
                    <a:pt x="7850" y="1"/>
                  </a:moveTo>
                  <a:cubicBezTo>
                    <a:pt x="6590" y="1"/>
                    <a:pt x="5330" y="269"/>
                    <a:pt x="4170" y="798"/>
                  </a:cubicBezTo>
                  <a:cubicBezTo>
                    <a:pt x="2269" y="1699"/>
                    <a:pt x="868" y="3434"/>
                    <a:pt x="401" y="5502"/>
                  </a:cubicBezTo>
                  <a:cubicBezTo>
                    <a:pt x="0" y="7570"/>
                    <a:pt x="768" y="9705"/>
                    <a:pt x="2435" y="11039"/>
                  </a:cubicBezTo>
                  <a:cubicBezTo>
                    <a:pt x="3269" y="11656"/>
                    <a:pt x="4312" y="11973"/>
                    <a:pt x="5346" y="11973"/>
                  </a:cubicBezTo>
                  <a:cubicBezTo>
                    <a:pt x="6380" y="11973"/>
                    <a:pt x="7406" y="11656"/>
                    <a:pt x="8206" y="11006"/>
                  </a:cubicBezTo>
                  <a:lnTo>
                    <a:pt x="8206" y="11006"/>
                  </a:lnTo>
                  <a:cubicBezTo>
                    <a:pt x="8106" y="11906"/>
                    <a:pt x="8907" y="12740"/>
                    <a:pt x="9807" y="12907"/>
                  </a:cubicBezTo>
                  <a:cubicBezTo>
                    <a:pt x="9960" y="12930"/>
                    <a:pt x="10113" y="12941"/>
                    <a:pt x="10266" y="12941"/>
                  </a:cubicBezTo>
                  <a:cubicBezTo>
                    <a:pt x="11018" y="12941"/>
                    <a:pt x="11766" y="12672"/>
                    <a:pt x="12376" y="12173"/>
                  </a:cubicBezTo>
                  <a:cubicBezTo>
                    <a:pt x="13076" y="11573"/>
                    <a:pt x="13743" y="10939"/>
                    <a:pt x="14344" y="10272"/>
                  </a:cubicBezTo>
                  <a:cubicBezTo>
                    <a:pt x="14611" y="10038"/>
                    <a:pt x="14844" y="9805"/>
                    <a:pt x="15111" y="9571"/>
                  </a:cubicBezTo>
                  <a:cubicBezTo>
                    <a:pt x="16112" y="11706"/>
                    <a:pt x="18047" y="13241"/>
                    <a:pt x="20315" y="13741"/>
                  </a:cubicBezTo>
                  <a:cubicBezTo>
                    <a:pt x="19614" y="14542"/>
                    <a:pt x="19681" y="15742"/>
                    <a:pt x="19981" y="16777"/>
                  </a:cubicBezTo>
                  <a:cubicBezTo>
                    <a:pt x="20248" y="17777"/>
                    <a:pt x="20748" y="18778"/>
                    <a:pt x="20715" y="19845"/>
                  </a:cubicBezTo>
                  <a:cubicBezTo>
                    <a:pt x="20715" y="20713"/>
                    <a:pt x="20315" y="21580"/>
                    <a:pt x="20148" y="22447"/>
                  </a:cubicBezTo>
                  <a:cubicBezTo>
                    <a:pt x="19915" y="23681"/>
                    <a:pt x="20115" y="24949"/>
                    <a:pt x="20648" y="26050"/>
                  </a:cubicBezTo>
                  <a:cubicBezTo>
                    <a:pt x="20882" y="26483"/>
                    <a:pt x="21149" y="27084"/>
                    <a:pt x="21382" y="27484"/>
                  </a:cubicBezTo>
                  <a:cubicBezTo>
                    <a:pt x="21783" y="28218"/>
                    <a:pt x="21783" y="28218"/>
                    <a:pt x="22416" y="28418"/>
                  </a:cubicBezTo>
                  <a:cubicBezTo>
                    <a:pt x="22468" y="28435"/>
                    <a:pt x="22522" y="28443"/>
                    <a:pt x="22577" y="28443"/>
                  </a:cubicBezTo>
                  <a:cubicBezTo>
                    <a:pt x="23862" y="28443"/>
                    <a:pt x="25909" y="24107"/>
                    <a:pt x="26453" y="22347"/>
                  </a:cubicBezTo>
                  <a:cubicBezTo>
                    <a:pt x="26920" y="20813"/>
                    <a:pt x="27120" y="18044"/>
                    <a:pt x="27653" y="16543"/>
                  </a:cubicBezTo>
                  <a:cubicBezTo>
                    <a:pt x="28654" y="13841"/>
                    <a:pt x="28054" y="11206"/>
                    <a:pt x="27120" y="8804"/>
                  </a:cubicBezTo>
                  <a:cubicBezTo>
                    <a:pt x="26152" y="6369"/>
                    <a:pt x="24017" y="4601"/>
                    <a:pt x="21482" y="4034"/>
                  </a:cubicBezTo>
                  <a:cubicBezTo>
                    <a:pt x="21048" y="3959"/>
                    <a:pt x="20609" y="3920"/>
                    <a:pt x="20170" y="3920"/>
                  </a:cubicBezTo>
                  <a:cubicBezTo>
                    <a:pt x="19058" y="3920"/>
                    <a:pt x="17950" y="4165"/>
                    <a:pt x="16946" y="4668"/>
                  </a:cubicBezTo>
                  <a:cubicBezTo>
                    <a:pt x="16412" y="4334"/>
                    <a:pt x="15945" y="3934"/>
                    <a:pt x="15545" y="3467"/>
                  </a:cubicBezTo>
                  <a:cubicBezTo>
                    <a:pt x="14077" y="1999"/>
                    <a:pt x="12242" y="898"/>
                    <a:pt x="10241" y="331"/>
                  </a:cubicBezTo>
                  <a:cubicBezTo>
                    <a:pt x="9461" y="110"/>
                    <a:pt x="8655" y="1"/>
                    <a:pt x="78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2"/>
            <p:cNvSpPr/>
            <p:nvPr/>
          </p:nvSpPr>
          <p:spPr>
            <a:xfrm>
              <a:off x="4450850" y="2773250"/>
              <a:ext cx="308575" cy="181850"/>
            </a:xfrm>
            <a:custGeom>
              <a:rect b="b" l="l" r="r" t="t"/>
              <a:pathLst>
                <a:path extrusionOk="0" h="7274" w="12343">
                  <a:moveTo>
                    <a:pt x="0" y="1"/>
                  </a:moveTo>
                  <a:cubicBezTo>
                    <a:pt x="0" y="34"/>
                    <a:pt x="0" y="101"/>
                    <a:pt x="34" y="168"/>
                  </a:cubicBezTo>
                  <a:cubicBezTo>
                    <a:pt x="67" y="301"/>
                    <a:pt x="134" y="435"/>
                    <a:pt x="201" y="568"/>
                  </a:cubicBezTo>
                  <a:cubicBezTo>
                    <a:pt x="467" y="1068"/>
                    <a:pt x="768" y="1569"/>
                    <a:pt x="1168" y="1969"/>
                  </a:cubicBezTo>
                  <a:cubicBezTo>
                    <a:pt x="1702" y="2603"/>
                    <a:pt x="2369" y="3137"/>
                    <a:pt x="3136" y="3537"/>
                  </a:cubicBezTo>
                  <a:cubicBezTo>
                    <a:pt x="3570" y="3770"/>
                    <a:pt x="4037" y="3937"/>
                    <a:pt x="4537" y="4104"/>
                  </a:cubicBezTo>
                  <a:cubicBezTo>
                    <a:pt x="5037" y="4237"/>
                    <a:pt x="5571" y="4304"/>
                    <a:pt x="6105" y="4304"/>
                  </a:cubicBezTo>
                  <a:cubicBezTo>
                    <a:pt x="6639" y="4304"/>
                    <a:pt x="7172" y="4304"/>
                    <a:pt x="7673" y="4371"/>
                  </a:cubicBezTo>
                  <a:cubicBezTo>
                    <a:pt x="8140" y="4404"/>
                    <a:pt x="8573" y="4638"/>
                    <a:pt x="8873" y="5005"/>
                  </a:cubicBezTo>
                  <a:cubicBezTo>
                    <a:pt x="9107" y="5405"/>
                    <a:pt x="9307" y="5805"/>
                    <a:pt x="9441" y="6205"/>
                  </a:cubicBezTo>
                  <a:cubicBezTo>
                    <a:pt x="9541" y="6406"/>
                    <a:pt x="9641" y="6572"/>
                    <a:pt x="9774" y="6739"/>
                  </a:cubicBezTo>
                  <a:cubicBezTo>
                    <a:pt x="9908" y="6873"/>
                    <a:pt x="10074" y="7006"/>
                    <a:pt x="10241" y="7106"/>
                  </a:cubicBezTo>
                  <a:cubicBezTo>
                    <a:pt x="10491" y="7215"/>
                    <a:pt x="10763" y="7274"/>
                    <a:pt x="11033" y="7274"/>
                  </a:cubicBezTo>
                  <a:cubicBezTo>
                    <a:pt x="11340" y="7274"/>
                    <a:pt x="11643" y="7199"/>
                    <a:pt x="11909" y="7039"/>
                  </a:cubicBezTo>
                  <a:cubicBezTo>
                    <a:pt x="12042" y="6939"/>
                    <a:pt x="12176" y="6839"/>
                    <a:pt x="12276" y="6739"/>
                  </a:cubicBezTo>
                  <a:cubicBezTo>
                    <a:pt x="12309" y="6672"/>
                    <a:pt x="12343" y="6639"/>
                    <a:pt x="12343" y="6606"/>
                  </a:cubicBezTo>
                  <a:lnTo>
                    <a:pt x="12343" y="6606"/>
                  </a:lnTo>
                  <a:cubicBezTo>
                    <a:pt x="12209" y="6739"/>
                    <a:pt x="12076" y="6873"/>
                    <a:pt x="11909" y="6973"/>
                  </a:cubicBezTo>
                  <a:cubicBezTo>
                    <a:pt x="11659" y="7106"/>
                    <a:pt x="11384" y="7173"/>
                    <a:pt x="11113" y="7173"/>
                  </a:cubicBezTo>
                  <a:cubicBezTo>
                    <a:pt x="10842" y="7173"/>
                    <a:pt x="10575" y="7106"/>
                    <a:pt x="10341" y="6973"/>
                  </a:cubicBezTo>
                  <a:cubicBezTo>
                    <a:pt x="10174" y="6906"/>
                    <a:pt x="10041" y="6772"/>
                    <a:pt x="9908" y="6639"/>
                  </a:cubicBezTo>
                  <a:cubicBezTo>
                    <a:pt x="9774" y="6506"/>
                    <a:pt x="9674" y="6339"/>
                    <a:pt x="9607" y="6139"/>
                  </a:cubicBezTo>
                  <a:cubicBezTo>
                    <a:pt x="9474" y="5705"/>
                    <a:pt x="9274" y="5305"/>
                    <a:pt x="9040" y="4904"/>
                  </a:cubicBezTo>
                  <a:cubicBezTo>
                    <a:pt x="8707" y="4504"/>
                    <a:pt x="8240" y="4237"/>
                    <a:pt x="7706" y="4171"/>
                  </a:cubicBezTo>
                  <a:cubicBezTo>
                    <a:pt x="7315" y="4122"/>
                    <a:pt x="6925" y="4091"/>
                    <a:pt x="6547" y="4091"/>
                  </a:cubicBezTo>
                  <a:cubicBezTo>
                    <a:pt x="6409" y="4091"/>
                    <a:pt x="6272" y="4095"/>
                    <a:pt x="6138" y="4104"/>
                  </a:cubicBezTo>
                  <a:cubicBezTo>
                    <a:pt x="5604" y="4071"/>
                    <a:pt x="5071" y="4004"/>
                    <a:pt x="4570" y="3904"/>
                  </a:cubicBezTo>
                  <a:cubicBezTo>
                    <a:pt x="4103" y="3770"/>
                    <a:pt x="3670" y="3570"/>
                    <a:pt x="3236" y="3370"/>
                  </a:cubicBezTo>
                  <a:cubicBezTo>
                    <a:pt x="2502" y="3003"/>
                    <a:pt x="1835" y="2503"/>
                    <a:pt x="1268" y="1869"/>
                  </a:cubicBezTo>
                  <a:cubicBezTo>
                    <a:pt x="768" y="1302"/>
                    <a:pt x="334" y="668"/>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2"/>
            <p:cNvSpPr/>
            <p:nvPr/>
          </p:nvSpPr>
          <p:spPr>
            <a:xfrm>
              <a:off x="4557600" y="2916075"/>
              <a:ext cx="177650" cy="104925"/>
            </a:xfrm>
            <a:custGeom>
              <a:rect b="b" l="l" r="r" t="t"/>
              <a:pathLst>
                <a:path extrusionOk="0" h="4197" w="7106">
                  <a:moveTo>
                    <a:pt x="184" y="0"/>
                  </a:moveTo>
                  <a:cubicBezTo>
                    <a:pt x="125" y="0"/>
                    <a:pt x="67" y="9"/>
                    <a:pt x="0" y="25"/>
                  </a:cubicBezTo>
                  <a:cubicBezTo>
                    <a:pt x="100" y="59"/>
                    <a:pt x="234" y="92"/>
                    <a:pt x="367" y="92"/>
                  </a:cubicBezTo>
                  <a:cubicBezTo>
                    <a:pt x="667" y="192"/>
                    <a:pt x="934" y="359"/>
                    <a:pt x="1168" y="559"/>
                  </a:cubicBezTo>
                  <a:cubicBezTo>
                    <a:pt x="1501" y="893"/>
                    <a:pt x="1801" y="1260"/>
                    <a:pt x="2002" y="1693"/>
                  </a:cubicBezTo>
                  <a:cubicBezTo>
                    <a:pt x="2235" y="2227"/>
                    <a:pt x="2569" y="2761"/>
                    <a:pt x="2936" y="3228"/>
                  </a:cubicBezTo>
                  <a:cubicBezTo>
                    <a:pt x="3369" y="3661"/>
                    <a:pt x="3903" y="3995"/>
                    <a:pt x="4503" y="4128"/>
                  </a:cubicBezTo>
                  <a:cubicBezTo>
                    <a:pt x="4707" y="4172"/>
                    <a:pt x="4924" y="4197"/>
                    <a:pt x="5142" y="4197"/>
                  </a:cubicBezTo>
                  <a:cubicBezTo>
                    <a:pt x="5424" y="4197"/>
                    <a:pt x="5708" y="4156"/>
                    <a:pt x="5971" y="4062"/>
                  </a:cubicBezTo>
                  <a:cubicBezTo>
                    <a:pt x="6305" y="3995"/>
                    <a:pt x="6605" y="3828"/>
                    <a:pt x="6872" y="3628"/>
                  </a:cubicBezTo>
                  <a:cubicBezTo>
                    <a:pt x="7039" y="3495"/>
                    <a:pt x="7105" y="3394"/>
                    <a:pt x="7105" y="3394"/>
                  </a:cubicBezTo>
                  <a:lnTo>
                    <a:pt x="7105" y="3394"/>
                  </a:lnTo>
                  <a:cubicBezTo>
                    <a:pt x="6738" y="3628"/>
                    <a:pt x="6338" y="3795"/>
                    <a:pt x="5938" y="3928"/>
                  </a:cubicBezTo>
                  <a:cubicBezTo>
                    <a:pt x="5704" y="3995"/>
                    <a:pt x="5471" y="4028"/>
                    <a:pt x="5237" y="4028"/>
                  </a:cubicBezTo>
                  <a:cubicBezTo>
                    <a:pt x="5004" y="4028"/>
                    <a:pt x="4770" y="3995"/>
                    <a:pt x="4537" y="3928"/>
                  </a:cubicBezTo>
                  <a:cubicBezTo>
                    <a:pt x="3970" y="3795"/>
                    <a:pt x="3469" y="3495"/>
                    <a:pt x="3102" y="3061"/>
                  </a:cubicBezTo>
                  <a:cubicBezTo>
                    <a:pt x="2735" y="2627"/>
                    <a:pt x="2402" y="2127"/>
                    <a:pt x="2168" y="1593"/>
                  </a:cubicBezTo>
                  <a:cubicBezTo>
                    <a:pt x="1935" y="1160"/>
                    <a:pt x="1635" y="759"/>
                    <a:pt x="1268" y="426"/>
                  </a:cubicBezTo>
                  <a:cubicBezTo>
                    <a:pt x="1001" y="226"/>
                    <a:pt x="701" y="92"/>
                    <a:pt x="367" y="25"/>
                  </a:cubicBezTo>
                  <a:cubicBezTo>
                    <a:pt x="300" y="9"/>
                    <a:pt x="242" y="0"/>
                    <a:pt x="18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2"/>
            <p:cNvSpPr/>
            <p:nvPr/>
          </p:nvSpPr>
          <p:spPr>
            <a:xfrm>
              <a:off x="4722700" y="2639350"/>
              <a:ext cx="424500" cy="218625"/>
            </a:xfrm>
            <a:custGeom>
              <a:rect b="b" l="l" r="r" t="t"/>
              <a:pathLst>
                <a:path extrusionOk="0" h="8745" w="16980">
                  <a:moveTo>
                    <a:pt x="16946" y="7192"/>
                  </a:moveTo>
                  <a:cubicBezTo>
                    <a:pt x="16946" y="7243"/>
                    <a:pt x="16927" y="7314"/>
                    <a:pt x="16902" y="7375"/>
                  </a:cubicBezTo>
                  <a:lnTo>
                    <a:pt x="16902" y="7375"/>
                  </a:lnTo>
                  <a:cubicBezTo>
                    <a:pt x="16931" y="7315"/>
                    <a:pt x="16957" y="7254"/>
                    <a:pt x="16980" y="7192"/>
                  </a:cubicBezTo>
                  <a:close/>
                  <a:moveTo>
                    <a:pt x="5823" y="0"/>
                  </a:moveTo>
                  <a:cubicBezTo>
                    <a:pt x="5672" y="0"/>
                    <a:pt x="5522" y="7"/>
                    <a:pt x="5371" y="20"/>
                  </a:cubicBezTo>
                  <a:cubicBezTo>
                    <a:pt x="4070" y="153"/>
                    <a:pt x="2870" y="687"/>
                    <a:pt x="1936" y="1588"/>
                  </a:cubicBezTo>
                  <a:cubicBezTo>
                    <a:pt x="1302" y="2188"/>
                    <a:pt x="768" y="2855"/>
                    <a:pt x="401" y="3622"/>
                  </a:cubicBezTo>
                  <a:cubicBezTo>
                    <a:pt x="268" y="3856"/>
                    <a:pt x="168" y="4056"/>
                    <a:pt x="101" y="4256"/>
                  </a:cubicBezTo>
                  <a:cubicBezTo>
                    <a:pt x="34" y="4323"/>
                    <a:pt x="34" y="4423"/>
                    <a:pt x="1" y="4490"/>
                  </a:cubicBezTo>
                  <a:cubicBezTo>
                    <a:pt x="34" y="4490"/>
                    <a:pt x="168" y="4189"/>
                    <a:pt x="468" y="3656"/>
                  </a:cubicBezTo>
                  <a:cubicBezTo>
                    <a:pt x="868" y="2922"/>
                    <a:pt x="1402" y="2255"/>
                    <a:pt x="2036" y="1688"/>
                  </a:cubicBezTo>
                  <a:cubicBezTo>
                    <a:pt x="2970" y="854"/>
                    <a:pt x="4137" y="320"/>
                    <a:pt x="5371" y="220"/>
                  </a:cubicBezTo>
                  <a:cubicBezTo>
                    <a:pt x="5518" y="207"/>
                    <a:pt x="5665" y="200"/>
                    <a:pt x="5811" y="200"/>
                  </a:cubicBezTo>
                  <a:cubicBezTo>
                    <a:pt x="6397" y="200"/>
                    <a:pt x="6979" y="307"/>
                    <a:pt x="7540" y="520"/>
                  </a:cubicBezTo>
                  <a:cubicBezTo>
                    <a:pt x="8273" y="820"/>
                    <a:pt x="8874" y="1321"/>
                    <a:pt x="9341" y="1954"/>
                  </a:cubicBezTo>
                  <a:cubicBezTo>
                    <a:pt x="10308" y="3255"/>
                    <a:pt x="10709" y="4823"/>
                    <a:pt x="11342" y="6124"/>
                  </a:cubicBezTo>
                  <a:cubicBezTo>
                    <a:pt x="11976" y="7425"/>
                    <a:pt x="13010" y="8392"/>
                    <a:pt x="14111" y="8659"/>
                  </a:cubicBezTo>
                  <a:cubicBezTo>
                    <a:pt x="14316" y="8718"/>
                    <a:pt x="14533" y="8744"/>
                    <a:pt x="14752" y="8744"/>
                  </a:cubicBezTo>
                  <a:cubicBezTo>
                    <a:pt x="15033" y="8744"/>
                    <a:pt x="15316" y="8701"/>
                    <a:pt x="15579" y="8626"/>
                  </a:cubicBezTo>
                  <a:cubicBezTo>
                    <a:pt x="15912" y="8493"/>
                    <a:pt x="16246" y="8292"/>
                    <a:pt x="16513" y="8026"/>
                  </a:cubicBezTo>
                  <a:cubicBezTo>
                    <a:pt x="16679" y="7825"/>
                    <a:pt x="16813" y="7625"/>
                    <a:pt x="16880" y="7425"/>
                  </a:cubicBezTo>
                  <a:cubicBezTo>
                    <a:pt x="16887" y="7410"/>
                    <a:pt x="16895" y="7393"/>
                    <a:pt x="16902" y="7375"/>
                  </a:cubicBezTo>
                  <a:lnTo>
                    <a:pt x="16902" y="7375"/>
                  </a:lnTo>
                  <a:cubicBezTo>
                    <a:pt x="16640" y="7921"/>
                    <a:pt x="16147" y="8345"/>
                    <a:pt x="15545" y="8526"/>
                  </a:cubicBezTo>
                  <a:cubicBezTo>
                    <a:pt x="15329" y="8593"/>
                    <a:pt x="15095" y="8626"/>
                    <a:pt x="14857" y="8626"/>
                  </a:cubicBezTo>
                  <a:cubicBezTo>
                    <a:pt x="14620" y="8626"/>
                    <a:pt x="14378" y="8593"/>
                    <a:pt x="14144" y="8526"/>
                  </a:cubicBezTo>
                  <a:cubicBezTo>
                    <a:pt x="13110" y="8259"/>
                    <a:pt x="12176" y="7292"/>
                    <a:pt x="11542" y="6024"/>
                  </a:cubicBezTo>
                  <a:cubicBezTo>
                    <a:pt x="10909" y="4790"/>
                    <a:pt x="10542" y="3189"/>
                    <a:pt x="9541" y="1821"/>
                  </a:cubicBezTo>
                  <a:cubicBezTo>
                    <a:pt x="9074" y="1154"/>
                    <a:pt x="8407" y="654"/>
                    <a:pt x="7640" y="353"/>
                  </a:cubicBezTo>
                  <a:cubicBezTo>
                    <a:pt x="7050" y="112"/>
                    <a:pt x="6438" y="0"/>
                    <a:pt x="58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2"/>
            <p:cNvSpPr/>
            <p:nvPr/>
          </p:nvSpPr>
          <p:spPr>
            <a:xfrm>
              <a:off x="4724375" y="2687925"/>
              <a:ext cx="417825" cy="238175"/>
            </a:xfrm>
            <a:custGeom>
              <a:rect b="b" l="l" r="r" t="t"/>
              <a:pathLst>
                <a:path extrusionOk="0" h="9527" w="16713">
                  <a:moveTo>
                    <a:pt x="5011" y="0"/>
                  </a:moveTo>
                  <a:cubicBezTo>
                    <a:pt x="4173" y="0"/>
                    <a:pt x="3349" y="215"/>
                    <a:pt x="2602" y="645"/>
                  </a:cubicBezTo>
                  <a:cubicBezTo>
                    <a:pt x="1869" y="1046"/>
                    <a:pt x="1201" y="1546"/>
                    <a:pt x="634" y="2113"/>
                  </a:cubicBezTo>
                  <a:cubicBezTo>
                    <a:pt x="401" y="2313"/>
                    <a:pt x="267" y="2480"/>
                    <a:pt x="167" y="2613"/>
                  </a:cubicBezTo>
                  <a:cubicBezTo>
                    <a:pt x="101" y="2647"/>
                    <a:pt x="34" y="2713"/>
                    <a:pt x="1" y="2780"/>
                  </a:cubicBezTo>
                  <a:cubicBezTo>
                    <a:pt x="67" y="2747"/>
                    <a:pt x="134" y="2680"/>
                    <a:pt x="201" y="2613"/>
                  </a:cubicBezTo>
                  <a:lnTo>
                    <a:pt x="668" y="2180"/>
                  </a:lnTo>
                  <a:cubicBezTo>
                    <a:pt x="1268" y="1613"/>
                    <a:pt x="1935" y="1146"/>
                    <a:pt x="2669" y="779"/>
                  </a:cubicBezTo>
                  <a:cubicBezTo>
                    <a:pt x="3404" y="388"/>
                    <a:pt x="4218" y="188"/>
                    <a:pt x="5035" y="188"/>
                  </a:cubicBezTo>
                  <a:cubicBezTo>
                    <a:pt x="5405" y="188"/>
                    <a:pt x="5775" y="229"/>
                    <a:pt x="6138" y="312"/>
                  </a:cubicBezTo>
                  <a:cubicBezTo>
                    <a:pt x="6839" y="512"/>
                    <a:pt x="7439" y="912"/>
                    <a:pt x="7873" y="1446"/>
                  </a:cubicBezTo>
                  <a:cubicBezTo>
                    <a:pt x="8340" y="2046"/>
                    <a:pt x="8707" y="2713"/>
                    <a:pt x="8974" y="3447"/>
                  </a:cubicBezTo>
                  <a:cubicBezTo>
                    <a:pt x="9241" y="4181"/>
                    <a:pt x="9407" y="4948"/>
                    <a:pt x="9674" y="5649"/>
                  </a:cubicBezTo>
                  <a:cubicBezTo>
                    <a:pt x="9908" y="6349"/>
                    <a:pt x="10208" y="7017"/>
                    <a:pt x="10642" y="7584"/>
                  </a:cubicBezTo>
                  <a:cubicBezTo>
                    <a:pt x="11375" y="8618"/>
                    <a:pt x="12476" y="9318"/>
                    <a:pt x="13710" y="9518"/>
                  </a:cubicBezTo>
                  <a:cubicBezTo>
                    <a:pt x="13794" y="9524"/>
                    <a:pt x="13876" y="9527"/>
                    <a:pt x="13958" y="9527"/>
                  </a:cubicBezTo>
                  <a:cubicBezTo>
                    <a:pt x="14366" y="9527"/>
                    <a:pt x="14750" y="9457"/>
                    <a:pt x="15111" y="9318"/>
                  </a:cubicBezTo>
                  <a:cubicBezTo>
                    <a:pt x="15445" y="9185"/>
                    <a:pt x="15779" y="9018"/>
                    <a:pt x="16045" y="8784"/>
                  </a:cubicBezTo>
                  <a:cubicBezTo>
                    <a:pt x="16246" y="8651"/>
                    <a:pt x="16412" y="8518"/>
                    <a:pt x="16579" y="8351"/>
                  </a:cubicBezTo>
                  <a:cubicBezTo>
                    <a:pt x="16679" y="8251"/>
                    <a:pt x="16713" y="8184"/>
                    <a:pt x="16713" y="8184"/>
                  </a:cubicBezTo>
                  <a:cubicBezTo>
                    <a:pt x="16713" y="8182"/>
                    <a:pt x="16712" y="8181"/>
                    <a:pt x="16710" y="8181"/>
                  </a:cubicBezTo>
                  <a:cubicBezTo>
                    <a:pt x="16682" y="8181"/>
                    <a:pt x="16449" y="8405"/>
                    <a:pt x="16012" y="8718"/>
                  </a:cubicBezTo>
                  <a:cubicBezTo>
                    <a:pt x="15712" y="8918"/>
                    <a:pt x="15412" y="9085"/>
                    <a:pt x="15078" y="9185"/>
                  </a:cubicBezTo>
                  <a:cubicBezTo>
                    <a:pt x="14717" y="9324"/>
                    <a:pt x="14332" y="9393"/>
                    <a:pt x="13944" y="9393"/>
                  </a:cubicBezTo>
                  <a:cubicBezTo>
                    <a:pt x="13866" y="9393"/>
                    <a:pt x="13788" y="9390"/>
                    <a:pt x="13710" y="9385"/>
                  </a:cubicBezTo>
                  <a:cubicBezTo>
                    <a:pt x="12543" y="9151"/>
                    <a:pt x="11475" y="8484"/>
                    <a:pt x="10808" y="7484"/>
                  </a:cubicBezTo>
                  <a:cubicBezTo>
                    <a:pt x="10408" y="6883"/>
                    <a:pt x="10074" y="6249"/>
                    <a:pt x="9874" y="5582"/>
                  </a:cubicBezTo>
                  <a:cubicBezTo>
                    <a:pt x="9641" y="4882"/>
                    <a:pt x="9441" y="4114"/>
                    <a:pt x="9174" y="3381"/>
                  </a:cubicBezTo>
                  <a:cubicBezTo>
                    <a:pt x="8907" y="2613"/>
                    <a:pt x="8540" y="1913"/>
                    <a:pt x="8040" y="1312"/>
                  </a:cubicBezTo>
                  <a:cubicBezTo>
                    <a:pt x="7573" y="745"/>
                    <a:pt x="6906" y="345"/>
                    <a:pt x="6205" y="145"/>
                  </a:cubicBezTo>
                  <a:cubicBezTo>
                    <a:pt x="5808" y="48"/>
                    <a:pt x="5408" y="0"/>
                    <a:pt x="501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a:off x="3163275" y="3535475"/>
              <a:ext cx="2100650" cy="1353500"/>
            </a:xfrm>
            <a:custGeom>
              <a:rect b="b" l="l" r="r" t="t"/>
              <a:pathLst>
                <a:path extrusionOk="0" h="54140" w="84026">
                  <a:moveTo>
                    <a:pt x="66047" y="29588"/>
                  </a:moveTo>
                  <a:lnTo>
                    <a:pt x="68282" y="38328"/>
                  </a:lnTo>
                  <a:lnTo>
                    <a:pt x="63612" y="38495"/>
                  </a:lnTo>
                  <a:cubicBezTo>
                    <a:pt x="63612" y="38495"/>
                    <a:pt x="65147" y="32690"/>
                    <a:pt x="66047" y="29588"/>
                  </a:cubicBezTo>
                  <a:close/>
                  <a:moveTo>
                    <a:pt x="44432" y="0"/>
                  </a:moveTo>
                  <a:cubicBezTo>
                    <a:pt x="41330" y="334"/>
                    <a:pt x="38261" y="1135"/>
                    <a:pt x="35392" y="2369"/>
                  </a:cubicBezTo>
                  <a:cubicBezTo>
                    <a:pt x="32090" y="3903"/>
                    <a:pt x="29554" y="6739"/>
                    <a:pt x="28387" y="10174"/>
                  </a:cubicBezTo>
                  <a:lnTo>
                    <a:pt x="19114" y="37294"/>
                  </a:lnTo>
                  <a:lnTo>
                    <a:pt x="3369" y="35159"/>
                  </a:lnTo>
                  <a:lnTo>
                    <a:pt x="0" y="44366"/>
                  </a:lnTo>
                  <a:lnTo>
                    <a:pt x="15978" y="48168"/>
                  </a:lnTo>
                  <a:cubicBezTo>
                    <a:pt x="17204" y="48528"/>
                    <a:pt x="18447" y="48702"/>
                    <a:pt x="19674" y="48702"/>
                  </a:cubicBezTo>
                  <a:cubicBezTo>
                    <a:pt x="24355" y="48702"/>
                    <a:pt x="28796" y="46179"/>
                    <a:pt x="31122" y="41897"/>
                  </a:cubicBezTo>
                  <a:lnTo>
                    <a:pt x="34158" y="36326"/>
                  </a:lnTo>
                  <a:lnTo>
                    <a:pt x="34858" y="38094"/>
                  </a:lnTo>
                  <a:lnTo>
                    <a:pt x="33491" y="54139"/>
                  </a:lnTo>
                  <a:lnTo>
                    <a:pt x="68916" y="54139"/>
                  </a:lnTo>
                  <a:lnTo>
                    <a:pt x="67315" y="49336"/>
                  </a:lnTo>
                  <a:lnTo>
                    <a:pt x="71718" y="49569"/>
                  </a:lnTo>
                  <a:cubicBezTo>
                    <a:pt x="71897" y="49578"/>
                    <a:pt x="72076" y="49582"/>
                    <a:pt x="72253" y="49582"/>
                  </a:cubicBezTo>
                  <a:cubicBezTo>
                    <a:pt x="78810" y="49582"/>
                    <a:pt x="84026" y="43656"/>
                    <a:pt x="82759" y="37160"/>
                  </a:cubicBezTo>
                  <a:cubicBezTo>
                    <a:pt x="82692" y="36960"/>
                    <a:pt x="82659" y="36760"/>
                    <a:pt x="82592" y="36560"/>
                  </a:cubicBezTo>
                  <a:cubicBezTo>
                    <a:pt x="80424" y="27987"/>
                    <a:pt x="77422" y="16446"/>
                    <a:pt x="76388" y="13043"/>
                  </a:cubicBezTo>
                  <a:cubicBezTo>
                    <a:pt x="74653" y="7406"/>
                    <a:pt x="70817" y="4704"/>
                    <a:pt x="70817" y="4704"/>
                  </a:cubicBezTo>
                  <a:lnTo>
                    <a:pt x="70784" y="4704"/>
                  </a:lnTo>
                  <a:cubicBezTo>
                    <a:pt x="65480" y="401"/>
                    <a:pt x="58275" y="0"/>
                    <a:pt x="58275" y="0"/>
                  </a:cubicBezTo>
                  <a:lnTo>
                    <a:pt x="55606" y="1802"/>
                  </a:lnTo>
                  <a:cubicBezTo>
                    <a:pt x="54051" y="2832"/>
                    <a:pt x="52246" y="3364"/>
                    <a:pt x="50436" y="3364"/>
                  </a:cubicBezTo>
                  <a:cubicBezTo>
                    <a:pt x="49141" y="3364"/>
                    <a:pt x="47844" y="3092"/>
                    <a:pt x="46633" y="2536"/>
                  </a:cubicBezTo>
                  <a:cubicBezTo>
                    <a:pt x="45566" y="2035"/>
                    <a:pt x="44765" y="1135"/>
                    <a:pt x="44432"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a:off x="4108950" y="3685475"/>
              <a:ext cx="946525" cy="1092575"/>
            </a:xfrm>
            <a:custGeom>
              <a:rect b="b" l="l" r="r" t="t"/>
              <a:pathLst>
                <a:path extrusionOk="0" h="43703" w="37861">
                  <a:moveTo>
                    <a:pt x="32202" y="0"/>
                  </a:moveTo>
                  <a:cubicBezTo>
                    <a:pt x="31941" y="0"/>
                    <a:pt x="31680" y="22"/>
                    <a:pt x="31422" y="71"/>
                  </a:cubicBezTo>
                  <a:cubicBezTo>
                    <a:pt x="30288" y="238"/>
                    <a:pt x="29221" y="739"/>
                    <a:pt x="28387" y="1472"/>
                  </a:cubicBezTo>
                  <a:cubicBezTo>
                    <a:pt x="27253" y="2507"/>
                    <a:pt x="26419" y="3841"/>
                    <a:pt x="26019" y="5342"/>
                  </a:cubicBezTo>
                  <a:cubicBezTo>
                    <a:pt x="25785" y="6209"/>
                    <a:pt x="25618" y="7076"/>
                    <a:pt x="25518" y="7977"/>
                  </a:cubicBezTo>
                  <a:cubicBezTo>
                    <a:pt x="25452" y="8944"/>
                    <a:pt x="25452" y="9912"/>
                    <a:pt x="25518" y="10879"/>
                  </a:cubicBezTo>
                  <a:cubicBezTo>
                    <a:pt x="25652" y="11947"/>
                    <a:pt x="25852" y="12981"/>
                    <a:pt x="26119" y="14015"/>
                  </a:cubicBezTo>
                  <a:cubicBezTo>
                    <a:pt x="26352" y="15082"/>
                    <a:pt x="26586" y="16183"/>
                    <a:pt x="26819" y="17317"/>
                  </a:cubicBezTo>
                  <a:cubicBezTo>
                    <a:pt x="27353" y="19585"/>
                    <a:pt x="27853" y="21987"/>
                    <a:pt x="28454" y="24489"/>
                  </a:cubicBezTo>
                  <a:cubicBezTo>
                    <a:pt x="29012" y="26983"/>
                    <a:pt x="29602" y="29575"/>
                    <a:pt x="30352" y="32231"/>
                  </a:cubicBezTo>
                  <a:lnTo>
                    <a:pt x="30352" y="32231"/>
                  </a:lnTo>
                  <a:lnTo>
                    <a:pt x="10641" y="32828"/>
                  </a:lnTo>
                  <a:lnTo>
                    <a:pt x="534" y="33128"/>
                  </a:lnTo>
                  <a:lnTo>
                    <a:pt x="434" y="33128"/>
                  </a:lnTo>
                  <a:lnTo>
                    <a:pt x="434" y="33229"/>
                  </a:lnTo>
                  <a:cubicBezTo>
                    <a:pt x="300" y="36831"/>
                    <a:pt x="133" y="40300"/>
                    <a:pt x="0" y="43603"/>
                  </a:cubicBezTo>
                  <a:lnTo>
                    <a:pt x="0" y="43703"/>
                  </a:lnTo>
                  <a:lnTo>
                    <a:pt x="100" y="43703"/>
                  </a:lnTo>
                  <a:lnTo>
                    <a:pt x="27253" y="43669"/>
                  </a:lnTo>
                  <a:lnTo>
                    <a:pt x="35058" y="43636"/>
                  </a:lnTo>
                  <a:lnTo>
                    <a:pt x="37860" y="43636"/>
                  </a:lnTo>
                  <a:cubicBezTo>
                    <a:pt x="37794" y="43636"/>
                    <a:pt x="37727" y="43603"/>
                    <a:pt x="37660" y="43603"/>
                  </a:cubicBezTo>
                  <a:lnTo>
                    <a:pt x="35058" y="43603"/>
                  </a:lnTo>
                  <a:lnTo>
                    <a:pt x="27253" y="43569"/>
                  </a:lnTo>
                  <a:lnTo>
                    <a:pt x="204" y="43536"/>
                  </a:lnTo>
                  <a:lnTo>
                    <a:pt x="204" y="43536"/>
                  </a:lnTo>
                  <a:cubicBezTo>
                    <a:pt x="335" y="40303"/>
                    <a:pt x="498" y="36911"/>
                    <a:pt x="661" y="33391"/>
                  </a:cubicBezTo>
                  <a:lnTo>
                    <a:pt x="661" y="33391"/>
                  </a:lnTo>
                  <a:lnTo>
                    <a:pt x="10641" y="33062"/>
                  </a:lnTo>
                  <a:lnTo>
                    <a:pt x="30455" y="32461"/>
                  </a:lnTo>
                  <a:lnTo>
                    <a:pt x="30589" y="32461"/>
                  </a:lnTo>
                  <a:lnTo>
                    <a:pt x="30555" y="32328"/>
                  </a:lnTo>
                  <a:cubicBezTo>
                    <a:pt x="29821" y="29626"/>
                    <a:pt x="29188" y="26991"/>
                    <a:pt x="28620" y="24489"/>
                  </a:cubicBezTo>
                  <a:cubicBezTo>
                    <a:pt x="28053" y="21954"/>
                    <a:pt x="27486" y="19552"/>
                    <a:pt x="26986" y="17284"/>
                  </a:cubicBezTo>
                  <a:cubicBezTo>
                    <a:pt x="26719" y="16150"/>
                    <a:pt x="26486" y="15049"/>
                    <a:pt x="26252" y="14015"/>
                  </a:cubicBezTo>
                  <a:cubicBezTo>
                    <a:pt x="25985" y="12981"/>
                    <a:pt x="25785" y="11947"/>
                    <a:pt x="25685" y="10913"/>
                  </a:cubicBezTo>
                  <a:cubicBezTo>
                    <a:pt x="25585" y="9945"/>
                    <a:pt x="25585" y="8944"/>
                    <a:pt x="25685" y="7977"/>
                  </a:cubicBezTo>
                  <a:cubicBezTo>
                    <a:pt x="25752" y="7110"/>
                    <a:pt x="25885" y="6209"/>
                    <a:pt x="26152" y="5375"/>
                  </a:cubicBezTo>
                  <a:cubicBezTo>
                    <a:pt x="26519" y="3908"/>
                    <a:pt x="27320" y="2573"/>
                    <a:pt x="28454" y="1573"/>
                  </a:cubicBezTo>
                  <a:cubicBezTo>
                    <a:pt x="29288" y="805"/>
                    <a:pt x="30322" y="305"/>
                    <a:pt x="31456" y="138"/>
                  </a:cubicBezTo>
                  <a:cubicBezTo>
                    <a:pt x="31734" y="82"/>
                    <a:pt x="32024" y="56"/>
                    <a:pt x="32316" y="56"/>
                  </a:cubicBezTo>
                  <a:cubicBezTo>
                    <a:pt x="32724" y="56"/>
                    <a:pt x="33135" y="108"/>
                    <a:pt x="33524" y="205"/>
                  </a:cubicBezTo>
                  <a:cubicBezTo>
                    <a:pt x="33991" y="338"/>
                    <a:pt x="34224" y="438"/>
                    <a:pt x="34224" y="438"/>
                  </a:cubicBezTo>
                  <a:cubicBezTo>
                    <a:pt x="34224" y="438"/>
                    <a:pt x="34158" y="405"/>
                    <a:pt x="34058" y="372"/>
                  </a:cubicBezTo>
                  <a:cubicBezTo>
                    <a:pt x="33891" y="305"/>
                    <a:pt x="33691" y="238"/>
                    <a:pt x="33524" y="172"/>
                  </a:cubicBezTo>
                  <a:cubicBezTo>
                    <a:pt x="33102" y="66"/>
                    <a:pt x="32653" y="0"/>
                    <a:pt x="322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p:nvPr/>
          </p:nvSpPr>
          <p:spPr>
            <a:xfrm>
              <a:off x="3968850" y="3854025"/>
              <a:ext cx="98425" cy="613800"/>
            </a:xfrm>
            <a:custGeom>
              <a:rect b="b" l="l" r="r" t="t"/>
              <a:pathLst>
                <a:path extrusionOk="0" h="24552" w="3937">
                  <a:moveTo>
                    <a:pt x="3903" y="1"/>
                  </a:moveTo>
                  <a:cubicBezTo>
                    <a:pt x="3869" y="1"/>
                    <a:pt x="3903" y="334"/>
                    <a:pt x="3836" y="1002"/>
                  </a:cubicBezTo>
                  <a:cubicBezTo>
                    <a:pt x="3736" y="1902"/>
                    <a:pt x="3536" y="2770"/>
                    <a:pt x="3269" y="3637"/>
                  </a:cubicBezTo>
                  <a:cubicBezTo>
                    <a:pt x="2935" y="4738"/>
                    <a:pt x="2435" y="6039"/>
                    <a:pt x="1868" y="7440"/>
                  </a:cubicBezTo>
                  <a:cubicBezTo>
                    <a:pt x="1201" y="8941"/>
                    <a:pt x="667" y="10542"/>
                    <a:pt x="300" y="12176"/>
                  </a:cubicBezTo>
                  <a:cubicBezTo>
                    <a:pt x="0" y="13811"/>
                    <a:pt x="0" y="15479"/>
                    <a:pt x="300" y="17146"/>
                  </a:cubicBezTo>
                  <a:cubicBezTo>
                    <a:pt x="534" y="18481"/>
                    <a:pt x="867" y="19782"/>
                    <a:pt x="1334" y="21083"/>
                  </a:cubicBezTo>
                  <a:cubicBezTo>
                    <a:pt x="1701" y="22183"/>
                    <a:pt x="2035" y="23051"/>
                    <a:pt x="2268" y="23651"/>
                  </a:cubicBezTo>
                  <a:cubicBezTo>
                    <a:pt x="2368" y="23918"/>
                    <a:pt x="2468" y="24151"/>
                    <a:pt x="2535" y="24318"/>
                  </a:cubicBezTo>
                  <a:cubicBezTo>
                    <a:pt x="2569" y="24418"/>
                    <a:pt x="2602" y="24485"/>
                    <a:pt x="2669" y="24552"/>
                  </a:cubicBezTo>
                  <a:cubicBezTo>
                    <a:pt x="2635" y="24485"/>
                    <a:pt x="2635" y="24385"/>
                    <a:pt x="2602" y="24318"/>
                  </a:cubicBezTo>
                  <a:lnTo>
                    <a:pt x="2335" y="23618"/>
                  </a:lnTo>
                  <a:cubicBezTo>
                    <a:pt x="2135" y="23017"/>
                    <a:pt x="1835" y="22117"/>
                    <a:pt x="1468" y="21016"/>
                  </a:cubicBezTo>
                  <a:cubicBezTo>
                    <a:pt x="1067" y="19748"/>
                    <a:pt x="734" y="18447"/>
                    <a:pt x="500" y="17113"/>
                  </a:cubicBezTo>
                  <a:cubicBezTo>
                    <a:pt x="234" y="15479"/>
                    <a:pt x="234" y="13811"/>
                    <a:pt x="534" y="12210"/>
                  </a:cubicBezTo>
                  <a:cubicBezTo>
                    <a:pt x="901" y="10575"/>
                    <a:pt x="1401" y="9007"/>
                    <a:pt x="2068" y="7506"/>
                  </a:cubicBezTo>
                  <a:cubicBezTo>
                    <a:pt x="2602" y="6272"/>
                    <a:pt x="3036" y="4971"/>
                    <a:pt x="3436" y="3704"/>
                  </a:cubicBezTo>
                  <a:cubicBezTo>
                    <a:pt x="3703" y="2803"/>
                    <a:pt x="3869" y="1902"/>
                    <a:pt x="3936" y="1002"/>
                  </a:cubicBezTo>
                  <a:lnTo>
                    <a:pt x="3936" y="234"/>
                  </a:lnTo>
                  <a:cubicBezTo>
                    <a:pt x="3936" y="168"/>
                    <a:pt x="3936" y="68"/>
                    <a:pt x="39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2"/>
            <p:cNvSpPr/>
            <p:nvPr/>
          </p:nvSpPr>
          <p:spPr>
            <a:xfrm>
              <a:off x="4870325" y="4491675"/>
              <a:ext cx="104250" cy="56225"/>
            </a:xfrm>
            <a:custGeom>
              <a:rect b="b" l="l" r="r" t="t"/>
              <a:pathLst>
                <a:path extrusionOk="0" h="2249" w="4170">
                  <a:moveTo>
                    <a:pt x="553" y="0"/>
                  </a:moveTo>
                  <a:cubicBezTo>
                    <a:pt x="360" y="0"/>
                    <a:pt x="171" y="31"/>
                    <a:pt x="0" y="80"/>
                  </a:cubicBezTo>
                  <a:cubicBezTo>
                    <a:pt x="267" y="147"/>
                    <a:pt x="500" y="147"/>
                    <a:pt x="767" y="180"/>
                  </a:cubicBezTo>
                  <a:cubicBezTo>
                    <a:pt x="1334" y="213"/>
                    <a:pt x="1901" y="380"/>
                    <a:pt x="2435" y="614"/>
                  </a:cubicBezTo>
                  <a:cubicBezTo>
                    <a:pt x="2936" y="847"/>
                    <a:pt x="3403" y="1181"/>
                    <a:pt x="3769" y="1648"/>
                  </a:cubicBezTo>
                  <a:cubicBezTo>
                    <a:pt x="4036" y="2015"/>
                    <a:pt x="4136" y="2248"/>
                    <a:pt x="4170" y="2248"/>
                  </a:cubicBezTo>
                  <a:cubicBezTo>
                    <a:pt x="4170" y="2015"/>
                    <a:pt x="4070" y="1748"/>
                    <a:pt x="3903" y="1548"/>
                  </a:cubicBezTo>
                  <a:cubicBezTo>
                    <a:pt x="3569" y="1047"/>
                    <a:pt x="3069" y="647"/>
                    <a:pt x="2502" y="413"/>
                  </a:cubicBezTo>
                  <a:cubicBezTo>
                    <a:pt x="1968" y="147"/>
                    <a:pt x="1368" y="13"/>
                    <a:pt x="767" y="13"/>
                  </a:cubicBezTo>
                  <a:cubicBezTo>
                    <a:pt x="696" y="4"/>
                    <a:pt x="624" y="0"/>
                    <a:pt x="5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2"/>
            <p:cNvSpPr/>
            <p:nvPr/>
          </p:nvSpPr>
          <p:spPr>
            <a:xfrm>
              <a:off x="4792750" y="3574675"/>
              <a:ext cx="291075" cy="316900"/>
            </a:xfrm>
            <a:custGeom>
              <a:rect b="b" l="l" r="r" t="t"/>
              <a:pathLst>
                <a:path extrusionOk="0" h="12676" w="11643">
                  <a:moveTo>
                    <a:pt x="1" y="0"/>
                  </a:moveTo>
                  <a:lnTo>
                    <a:pt x="1" y="0"/>
                  </a:lnTo>
                  <a:cubicBezTo>
                    <a:pt x="201" y="134"/>
                    <a:pt x="401" y="234"/>
                    <a:pt x="635" y="334"/>
                  </a:cubicBezTo>
                  <a:lnTo>
                    <a:pt x="1369" y="701"/>
                  </a:lnTo>
                  <a:lnTo>
                    <a:pt x="2336" y="1201"/>
                  </a:lnTo>
                  <a:cubicBezTo>
                    <a:pt x="2703" y="1401"/>
                    <a:pt x="3103" y="1601"/>
                    <a:pt x="3503" y="1868"/>
                  </a:cubicBezTo>
                  <a:cubicBezTo>
                    <a:pt x="3904" y="2135"/>
                    <a:pt x="4337" y="2402"/>
                    <a:pt x="4771" y="2702"/>
                  </a:cubicBezTo>
                  <a:cubicBezTo>
                    <a:pt x="5738" y="3369"/>
                    <a:pt x="6639" y="4103"/>
                    <a:pt x="7473" y="4904"/>
                  </a:cubicBezTo>
                  <a:cubicBezTo>
                    <a:pt x="8974" y="6371"/>
                    <a:pt x="10175" y="8173"/>
                    <a:pt x="10909" y="10141"/>
                  </a:cubicBezTo>
                  <a:cubicBezTo>
                    <a:pt x="11075" y="10541"/>
                    <a:pt x="11176" y="10875"/>
                    <a:pt x="11276" y="11175"/>
                  </a:cubicBezTo>
                  <a:cubicBezTo>
                    <a:pt x="11342" y="11508"/>
                    <a:pt x="11442" y="11742"/>
                    <a:pt x="11476" y="11975"/>
                  </a:cubicBezTo>
                  <a:cubicBezTo>
                    <a:pt x="11509" y="12209"/>
                    <a:pt x="11576" y="12442"/>
                    <a:pt x="11643" y="12676"/>
                  </a:cubicBezTo>
                  <a:cubicBezTo>
                    <a:pt x="11643" y="12442"/>
                    <a:pt x="11609" y="12209"/>
                    <a:pt x="11542" y="11975"/>
                  </a:cubicBezTo>
                  <a:cubicBezTo>
                    <a:pt x="11542" y="11709"/>
                    <a:pt x="11442" y="11442"/>
                    <a:pt x="11376" y="11142"/>
                  </a:cubicBezTo>
                  <a:cubicBezTo>
                    <a:pt x="11309" y="10775"/>
                    <a:pt x="11209" y="10408"/>
                    <a:pt x="11075" y="10074"/>
                  </a:cubicBezTo>
                  <a:cubicBezTo>
                    <a:pt x="10342" y="8039"/>
                    <a:pt x="9174" y="6238"/>
                    <a:pt x="7606" y="4737"/>
                  </a:cubicBezTo>
                  <a:cubicBezTo>
                    <a:pt x="6772" y="3903"/>
                    <a:pt x="5872" y="3169"/>
                    <a:pt x="4904" y="2502"/>
                  </a:cubicBezTo>
                  <a:cubicBezTo>
                    <a:pt x="4437" y="2235"/>
                    <a:pt x="4004" y="1935"/>
                    <a:pt x="3603" y="1701"/>
                  </a:cubicBezTo>
                  <a:cubicBezTo>
                    <a:pt x="3170" y="1501"/>
                    <a:pt x="2770" y="1234"/>
                    <a:pt x="2403" y="1068"/>
                  </a:cubicBezTo>
                  <a:lnTo>
                    <a:pt x="1435" y="601"/>
                  </a:lnTo>
                  <a:cubicBezTo>
                    <a:pt x="1135" y="467"/>
                    <a:pt x="868" y="334"/>
                    <a:pt x="668" y="267"/>
                  </a:cubicBezTo>
                  <a:cubicBezTo>
                    <a:pt x="435" y="167"/>
                    <a:pt x="234" y="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2"/>
            <p:cNvSpPr/>
            <p:nvPr/>
          </p:nvSpPr>
          <p:spPr>
            <a:xfrm>
              <a:off x="4670175" y="4011650"/>
              <a:ext cx="145125" cy="486200"/>
            </a:xfrm>
            <a:custGeom>
              <a:rect b="b" l="l" r="r" t="t"/>
              <a:pathLst>
                <a:path extrusionOk="0" h="19448" w="5805">
                  <a:moveTo>
                    <a:pt x="3536" y="0"/>
                  </a:moveTo>
                  <a:cubicBezTo>
                    <a:pt x="3536" y="0"/>
                    <a:pt x="0" y="15545"/>
                    <a:pt x="67" y="17079"/>
                  </a:cubicBezTo>
                  <a:cubicBezTo>
                    <a:pt x="67" y="17846"/>
                    <a:pt x="201" y="18647"/>
                    <a:pt x="434" y="19414"/>
                  </a:cubicBezTo>
                  <a:lnTo>
                    <a:pt x="3336" y="19448"/>
                  </a:lnTo>
                  <a:lnTo>
                    <a:pt x="3369" y="19147"/>
                  </a:lnTo>
                  <a:lnTo>
                    <a:pt x="5805" y="10374"/>
                  </a:lnTo>
                  <a:lnTo>
                    <a:pt x="35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2"/>
            <p:cNvSpPr/>
            <p:nvPr/>
          </p:nvSpPr>
          <p:spPr>
            <a:xfrm>
              <a:off x="4177325" y="3989125"/>
              <a:ext cx="295225" cy="259450"/>
            </a:xfrm>
            <a:custGeom>
              <a:rect b="b" l="l" r="r" t="t"/>
              <a:pathLst>
                <a:path extrusionOk="0" h="10378" w="11809">
                  <a:moveTo>
                    <a:pt x="7939" y="1"/>
                  </a:moveTo>
                  <a:cubicBezTo>
                    <a:pt x="7939" y="34"/>
                    <a:pt x="8340" y="168"/>
                    <a:pt x="8940" y="568"/>
                  </a:cubicBezTo>
                  <a:cubicBezTo>
                    <a:pt x="9807" y="1168"/>
                    <a:pt x="10474" y="1969"/>
                    <a:pt x="10875" y="2936"/>
                  </a:cubicBezTo>
                  <a:cubicBezTo>
                    <a:pt x="11809" y="5271"/>
                    <a:pt x="10975" y="7940"/>
                    <a:pt x="8873" y="9307"/>
                  </a:cubicBezTo>
                  <a:cubicBezTo>
                    <a:pt x="8473" y="9574"/>
                    <a:pt x="8039" y="9774"/>
                    <a:pt x="7606" y="9908"/>
                  </a:cubicBezTo>
                  <a:cubicBezTo>
                    <a:pt x="7139" y="10075"/>
                    <a:pt x="6672" y="10141"/>
                    <a:pt x="6171" y="10141"/>
                  </a:cubicBezTo>
                  <a:cubicBezTo>
                    <a:pt x="6086" y="10147"/>
                    <a:pt x="6001" y="10150"/>
                    <a:pt x="5917" y="10150"/>
                  </a:cubicBezTo>
                  <a:cubicBezTo>
                    <a:pt x="5511" y="10150"/>
                    <a:pt x="5124" y="10085"/>
                    <a:pt x="4737" y="9975"/>
                  </a:cubicBezTo>
                  <a:cubicBezTo>
                    <a:pt x="4270" y="9874"/>
                    <a:pt x="3836" y="9708"/>
                    <a:pt x="3403" y="9441"/>
                  </a:cubicBezTo>
                  <a:cubicBezTo>
                    <a:pt x="2636" y="9007"/>
                    <a:pt x="2002" y="8340"/>
                    <a:pt x="1535" y="7573"/>
                  </a:cubicBezTo>
                  <a:cubicBezTo>
                    <a:pt x="1134" y="6872"/>
                    <a:pt x="868" y="6072"/>
                    <a:pt x="834" y="5271"/>
                  </a:cubicBezTo>
                  <a:cubicBezTo>
                    <a:pt x="801" y="4571"/>
                    <a:pt x="901" y="3837"/>
                    <a:pt x="1134" y="3170"/>
                  </a:cubicBezTo>
                  <a:cubicBezTo>
                    <a:pt x="1468" y="2202"/>
                    <a:pt x="2102" y="1368"/>
                    <a:pt x="2936" y="735"/>
                  </a:cubicBezTo>
                  <a:cubicBezTo>
                    <a:pt x="3536" y="301"/>
                    <a:pt x="3903" y="134"/>
                    <a:pt x="3903" y="134"/>
                  </a:cubicBezTo>
                  <a:lnTo>
                    <a:pt x="3903" y="134"/>
                  </a:lnTo>
                  <a:cubicBezTo>
                    <a:pt x="3803" y="168"/>
                    <a:pt x="3703" y="201"/>
                    <a:pt x="3636" y="234"/>
                  </a:cubicBezTo>
                  <a:cubicBezTo>
                    <a:pt x="3369" y="368"/>
                    <a:pt x="3136" y="501"/>
                    <a:pt x="2869" y="668"/>
                  </a:cubicBezTo>
                  <a:cubicBezTo>
                    <a:pt x="634" y="2269"/>
                    <a:pt x="0" y="5305"/>
                    <a:pt x="1368" y="7673"/>
                  </a:cubicBezTo>
                  <a:cubicBezTo>
                    <a:pt x="1835" y="8507"/>
                    <a:pt x="2502" y="9174"/>
                    <a:pt x="3303" y="9641"/>
                  </a:cubicBezTo>
                  <a:cubicBezTo>
                    <a:pt x="4121" y="10113"/>
                    <a:pt x="5059" y="10378"/>
                    <a:pt x="6004" y="10378"/>
                  </a:cubicBezTo>
                  <a:cubicBezTo>
                    <a:pt x="6060" y="10378"/>
                    <a:pt x="6115" y="10377"/>
                    <a:pt x="6171" y="10375"/>
                  </a:cubicBezTo>
                  <a:cubicBezTo>
                    <a:pt x="6672" y="10375"/>
                    <a:pt x="7205" y="10275"/>
                    <a:pt x="7672" y="10141"/>
                  </a:cubicBezTo>
                  <a:cubicBezTo>
                    <a:pt x="8139" y="9975"/>
                    <a:pt x="8606" y="9774"/>
                    <a:pt x="9007" y="9508"/>
                  </a:cubicBezTo>
                  <a:cubicBezTo>
                    <a:pt x="9774" y="8974"/>
                    <a:pt x="10408" y="8273"/>
                    <a:pt x="10841" y="7439"/>
                  </a:cubicBezTo>
                  <a:cubicBezTo>
                    <a:pt x="11242" y="6706"/>
                    <a:pt x="11442" y="5872"/>
                    <a:pt x="11442" y="5038"/>
                  </a:cubicBezTo>
                  <a:cubicBezTo>
                    <a:pt x="11442" y="3203"/>
                    <a:pt x="10508" y="1502"/>
                    <a:pt x="8973" y="501"/>
                  </a:cubicBezTo>
                  <a:cubicBezTo>
                    <a:pt x="8740" y="334"/>
                    <a:pt x="8506" y="234"/>
                    <a:pt x="8240" y="101"/>
                  </a:cubicBezTo>
                  <a:cubicBezTo>
                    <a:pt x="8139" y="67"/>
                    <a:pt x="8039" y="34"/>
                    <a:pt x="7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2"/>
            <p:cNvSpPr/>
            <p:nvPr/>
          </p:nvSpPr>
          <p:spPr>
            <a:xfrm>
              <a:off x="4324925" y="3968275"/>
              <a:ext cx="6700" cy="191825"/>
            </a:xfrm>
            <a:custGeom>
              <a:rect b="b" l="l" r="r" t="t"/>
              <a:pathLst>
                <a:path extrusionOk="0" h="7673" w="268">
                  <a:moveTo>
                    <a:pt x="134" y="1"/>
                  </a:moveTo>
                  <a:cubicBezTo>
                    <a:pt x="34" y="1268"/>
                    <a:pt x="1" y="2536"/>
                    <a:pt x="34" y="3837"/>
                  </a:cubicBezTo>
                  <a:cubicBezTo>
                    <a:pt x="1" y="5104"/>
                    <a:pt x="34" y="6372"/>
                    <a:pt x="134" y="7673"/>
                  </a:cubicBezTo>
                  <a:cubicBezTo>
                    <a:pt x="234" y="6372"/>
                    <a:pt x="267" y="5104"/>
                    <a:pt x="234" y="3837"/>
                  </a:cubicBezTo>
                  <a:cubicBezTo>
                    <a:pt x="267" y="2536"/>
                    <a:pt x="234" y="1268"/>
                    <a:pt x="1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2"/>
            <p:cNvSpPr/>
            <p:nvPr/>
          </p:nvSpPr>
          <p:spPr>
            <a:xfrm>
              <a:off x="3634425" y="4380925"/>
              <a:ext cx="483700" cy="317900"/>
            </a:xfrm>
            <a:custGeom>
              <a:rect b="b" l="l" r="r" t="t"/>
              <a:pathLst>
                <a:path extrusionOk="0" h="12716" w="19348">
                  <a:moveTo>
                    <a:pt x="8847" y="0"/>
                  </a:moveTo>
                  <a:cubicBezTo>
                    <a:pt x="8833" y="0"/>
                    <a:pt x="8819" y="2"/>
                    <a:pt x="8807" y="7"/>
                  </a:cubicBezTo>
                  <a:cubicBezTo>
                    <a:pt x="8273" y="240"/>
                    <a:pt x="8173" y="1608"/>
                    <a:pt x="9274" y="3676"/>
                  </a:cubicBezTo>
                  <a:lnTo>
                    <a:pt x="6272" y="3009"/>
                  </a:lnTo>
                  <a:cubicBezTo>
                    <a:pt x="6272" y="3009"/>
                    <a:pt x="1" y="6345"/>
                    <a:pt x="301" y="6711"/>
                  </a:cubicBezTo>
                  <a:cubicBezTo>
                    <a:pt x="517" y="6999"/>
                    <a:pt x="870" y="7545"/>
                    <a:pt x="1559" y="7545"/>
                  </a:cubicBezTo>
                  <a:cubicBezTo>
                    <a:pt x="1829" y="7545"/>
                    <a:pt x="2151" y="7461"/>
                    <a:pt x="2536" y="7245"/>
                  </a:cubicBezTo>
                  <a:cubicBezTo>
                    <a:pt x="3904" y="6445"/>
                    <a:pt x="5705" y="5511"/>
                    <a:pt x="5705" y="5511"/>
                  </a:cubicBezTo>
                  <a:lnTo>
                    <a:pt x="9207" y="6278"/>
                  </a:lnTo>
                  <a:lnTo>
                    <a:pt x="4771" y="7112"/>
                  </a:lnTo>
                  <a:lnTo>
                    <a:pt x="801" y="11181"/>
                  </a:lnTo>
                  <a:cubicBezTo>
                    <a:pt x="801" y="11181"/>
                    <a:pt x="1359" y="11558"/>
                    <a:pt x="2054" y="11558"/>
                  </a:cubicBezTo>
                  <a:cubicBezTo>
                    <a:pt x="2474" y="11558"/>
                    <a:pt x="2943" y="11421"/>
                    <a:pt x="3370" y="10981"/>
                  </a:cubicBezTo>
                  <a:lnTo>
                    <a:pt x="14411" y="12716"/>
                  </a:lnTo>
                  <a:lnTo>
                    <a:pt x="19081" y="12716"/>
                  </a:lnTo>
                  <a:lnTo>
                    <a:pt x="19348" y="6545"/>
                  </a:lnTo>
                  <a:lnTo>
                    <a:pt x="14311" y="5244"/>
                  </a:lnTo>
                  <a:lnTo>
                    <a:pt x="12009" y="4310"/>
                  </a:lnTo>
                  <a:cubicBezTo>
                    <a:pt x="12009" y="4310"/>
                    <a:pt x="9488" y="0"/>
                    <a:pt x="8847"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2"/>
            <p:cNvSpPr/>
            <p:nvPr/>
          </p:nvSpPr>
          <p:spPr>
            <a:xfrm>
              <a:off x="3718650" y="4590575"/>
              <a:ext cx="144300" cy="64125"/>
            </a:xfrm>
            <a:custGeom>
              <a:rect b="b" l="l" r="r" t="t"/>
              <a:pathLst>
                <a:path extrusionOk="0" h="2565" w="5772">
                  <a:moveTo>
                    <a:pt x="5609" y="1"/>
                  </a:moveTo>
                  <a:cubicBezTo>
                    <a:pt x="5213" y="1"/>
                    <a:pt x="3949" y="185"/>
                    <a:pt x="2436" y="460"/>
                  </a:cubicBezTo>
                  <a:cubicBezTo>
                    <a:pt x="2002" y="494"/>
                    <a:pt x="1569" y="660"/>
                    <a:pt x="1168" y="894"/>
                  </a:cubicBezTo>
                  <a:cubicBezTo>
                    <a:pt x="868" y="1094"/>
                    <a:pt x="601" y="1361"/>
                    <a:pt x="401" y="1661"/>
                  </a:cubicBezTo>
                  <a:cubicBezTo>
                    <a:pt x="201" y="1928"/>
                    <a:pt x="34" y="2228"/>
                    <a:pt x="1" y="2562"/>
                  </a:cubicBezTo>
                  <a:cubicBezTo>
                    <a:pt x="2" y="2563"/>
                    <a:pt x="4" y="2564"/>
                    <a:pt x="7" y="2564"/>
                  </a:cubicBezTo>
                  <a:cubicBezTo>
                    <a:pt x="53" y="2564"/>
                    <a:pt x="251" y="2240"/>
                    <a:pt x="601" y="1795"/>
                  </a:cubicBezTo>
                  <a:cubicBezTo>
                    <a:pt x="801" y="1561"/>
                    <a:pt x="1068" y="1328"/>
                    <a:pt x="1335" y="1161"/>
                  </a:cubicBezTo>
                  <a:cubicBezTo>
                    <a:pt x="1702" y="961"/>
                    <a:pt x="2102" y="827"/>
                    <a:pt x="2503" y="761"/>
                  </a:cubicBezTo>
                  <a:cubicBezTo>
                    <a:pt x="4304" y="460"/>
                    <a:pt x="5772" y="127"/>
                    <a:pt x="5738" y="27"/>
                  </a:cubicBezTo>
                  <a:cubicBezTo>
                    <a:pt x="5738" y="9"/>
                    <a:pt x="5693" y="1"/>
                    <a:pt x="5609"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2"/>
            <p:cNvSpPr/>
            <p:nvPr/>
          </p:nvSpPr>
          <p:spPr>
            <a:xfrm>
              <a:off x="3760350" y="4638675"/>
              <a:ext cx="90925" cy="24300"/>
            </a:xfrm>
            <a:custGeom>
              <a:rect b="b" l="l" r="r" t="t"/>
              <a:pathLst>
                <a:path extrusionOk="0" h="972" w="3637">
                  <a:moveTo>
                    <a:pt x="2785" y="0"/>
                  </a:moveTo>
                  <a:cubicBezTo>
                    <a:pt x="2469" y="0"/>
                    <a:pt x="2086" y="28"/>
                    <a:pt x="1669" y="104"/>
                  </a:cubicBezTo>
                  <a:cubicBezTo>
                    <a:pt x="1202" y="137"/>
                    <a:pt x="768" y="271"/>
                    <a:pt x="334" y="438"/>
                  </a:cubicBezTo>
                  <a:cubicBezTo>
                    <a:pt x="168" y="504"/>
                    <a:pt x="67" y="638"/>
                    <a:pt x="1" y="805"/>
                  </a:cubicBezTo>
                  <a:cubicBezTo>
                    <a:pt x="1" y="938"/>
                    <a:pt x="34" y="971"/>
                    <a:pt x="67" y="971"/>
                  </a:cubicBezTo>
                  <a:cubicBezTo>
                    <a:pt x="101" y="971"/>
                    <a:pt x="101" y="738"/>
                    <a:pt x="401" y="671"/>
                  </a:cubicBezTo>
                  <a:cubicBezTo>
                    <a:pt x="701" y="571"/>
                    <a:pt x="1235" y="504"/>
                    <a:pt x="1735" y="438"/>
                  </a:cubicBezTo>
                  <a:cubicBezTo>
                    <a:pt x="2769" y="271"/>
                    <a:pt x="3637" y="238"/>
                    <a:pt x="3637" y="137"/>
                  </a:cubicBezTo>
                  <a:cubicBezTo>
                    <a:pt x="3637" y="75"/>
                    <a:pt x="3302" y="0"/>
                    <a:pt x="2785"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2"/>
            <p:cNvSpPr/>
            <p:nvPr/>
          </p:nvSpPr>
          <p:spPr>
            <a:xfrm>
              <a:off x="3796225" y="4456975"/>
              <a:ext cx="188475" cy="51725"/>
            </a:xfrm>
            <a:custGeom>
              <a:rect b="b" l="l" r="r" t="t"/>
              <a:pathLst>
                <a:path extrusionOk="0" h="2069" w="7539">
                  <a:moveTo>
                    <a:pt x="0" y="0"/>
                  </a:moveTo>
                  <a:cubicBezTo>
                    <a:pt x="334" y="167"/>
                    <a:pt x="701" y="267"/>
                    <a:pt x="1101" y="334"/>
                  </a:cubicBezTo>
                  <a:lnTo>
                    <a:pt x="3769" y="1034"/>
                  </a:lnTo>
                  <a:cubicBezTo>
                    <a:pt x="4837" y="1301"/>
                    <a:pt x="5771" y="1535"/>
                    <a:pt x="6438" y="1768"/>
                  </a:cubicBezTo>
                  <a:cubicBezTo>
                    <a:pt x="6805" y="1901"/>
                    <a:pt x="7172" y="2002"/>
                    <a:pt x="7539" y="2068"/>
                  </a:cubicBezTo>
                  <a:cubicBezTo>
                    <a:pt x="7205" y="1868"/>
                    <a:pt x="6838" y="1735"/>
                    <a:pt x="6471" y="1601"/>
                  </a:cubicBezTo>
                  <a:cubicBezTo>
                    <a:pt x="5604" y="1301"/>
                    <a:pt x="4737" y="1034"/>
                    <a:pt x="3836" y="801"/>
                  </a:cubicBezTo>
                  <a:cubicBezTo>
                    <a:pt x="2802" y="534"/>
                    <a:pt x="1835" y="334"/>
                    <a:pt x="1134" y="200"/>
                  </a:cubicBezTo>
                  <a:cubicBezTo>
                    <a:pt x="767" y="100"/>
                    <a:pt x="367" y="33"/>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2"/>
            <p:cNvSpPr/>
            <p:nvPr/>
          </p:nvSpPr>
          <p:spPr>
            <a:xfrm>
              <a:off x="4793600" y="1446475"/>
              <a:ext cx="155975" cy="155150"/>
            </a:xfrm>
            <a:custGeom>
              <a:rect b="b" l="l" r="r" t="t"/>
              <a:pathLst>
                <a:path extrusionOk="0" h="6206" w="6239">
                  <a:moveTo>
                    <a:pt x="195" y="109"/>
                  </a:moveTo>
                  <a:cubicBezTo>
                    <a:pt x="197" y="109"/>
                    <a:pt x="185" y="125"/>
                    <a:pt x="167" y="145"/>
                  </a:cubicBezTo>
                  <a:lnTo>
                    <a:pt x="167" y="145"/>
                  </a:lnTo>
                  <a:lnTo>
                    <a:pt x="167" y="134"/>
                  </a:lnTo>
                  <a:cubicBezTo>
                    <a:pt x="185" y="116"/>
                    <a:pt x="193" y="109"/>
                    <a:pt x="195" y="109"/>
                  </a:cubicBezTo>
                  <a:close/>
                  <a:moveTo>
                    <a:pt x="77" y="234"/>
                  </a:moveTo>
                  <a:cubicBezTo>
                    <a:pt x="74" y="236"/>
                    <a:pt x="71" y="237"/>
                    <a:pt x="70" y="237"/>
                  </a:cubicBezTo>
                  <a:cubicBezTo>
                    <a:pt x="68" y="237"/>
                    <a:pt x="67" y="236"/>
                    <a:pt x="67" y="234"/>
                  </a:cubicBezTo>
                  <a:close/>
                  <a:moveTo>
                    <a:pt x="6006" y="234"/>
                  </a:moveTo>
                  <a:cubicBezTo>
                    <a:pt x="6038" y="1959"/>
                    <a:pt x="6038" y="3423"/>
                    <a:pt x="6038" y="4470"/>
                  </a:cubicBezTo>
                  <a:cubicBezTo>
                    <a:pt x="6071" y="5004"/>
                    <a:pt x="6071" y="5404"/>
                    <a:pt x="6071" y="5738"/>
                  </a:cubicBezTo>
                  <a:cubicBezTo>
                    <a:pt x="6071" y="5861"/>
                    <a:pt x="6071" y="6011"/>
                    <a:pt x="6097" y="6138"/>
                  </a:cubicBezTo>
                  <a:lnTo>
                    <a:pt x="5671" y="6138"/>
                  </a:lnTo>
                  <a:lnTo>
                    <a:pt x="4437" y="6105"/>
                  </a:lnTo>
                  <a:lnTo>
                    <a:pt x="167" y="6040"/>
                  </a:lnTo>
                  <a:lnTo>
                    <a:pt x="167" y="6040"/>
                  </a:lnTo>
                  <a:lnTo>
                    <a:pt x="167" y="3303"/>
                  </a:lnTo>
                  <a:lnTo>
                    <a:pt x="167" y="1735"/>
                  </a:lnTo>
                  <a:lnTo>
                    <a:pt x="167" y="234"/>
                  </a:lnTo>
                  <a:close/>
                  <a:moveTo>
                    <a:pt x="100" y="1"/>
                  </a:moveTo>
                  <a:cubicBezTo>
                    <a:pt x="87" y="14"/>
                    <a:pt x="33" y="68"/>
                    <a:pt x="0" y="101"/>
                  </a:cubicBezTo>
                  <a:lnTo>
                    <a:pt x="0" y="101"/>
                  </a:lnTo>
                  <a:lnTo>
                    <a:pt x="0" y="1735"/>
                  </a:lnTo>
                  <a:lnTo>
                    <a:pt x="0" y="3270"/>
                  </a:lnTo>
                  <a:lnTo>
                    <a:pt x="0" y="6138"/>
                  </a:lnTo>
                  <a:lnTo>
                    <a:pt x="0" y="6205"/>
                  </a:lnTo>
                  <a:lnTo>
                    <a:pt x="100" y="6205"/>
                  </a:lnTo>
                  <a:lnTo>
                    <a:pt x="4503" y="6172"/>
                  </a:lnTo>
                  <a:lnTo>
                    <a:pt x="5704" y="6172"/>
                  </a:lnTo>
                  <a:cubicBezTo>
                    <a:pt x="5825" y="6172"/>
                    <a:pt x="5973" y="6172"/>
                    <a:pt x="6099" y="6147"/>
                  </a:cubicBezTo>
                  <a:lnTo>
                    <a:pt x="6099" y="6147"/>
                  </a:lnTo>
                  <a:cubicBezTo>
                    <a:pt x="6101" y="6155"/>
                    <a:pt x="6103" y="6164"/>
                    <a:pt x="6105" y="6172"/>
                  </a:cubicBezTo>
                  <a:cubicBezTo>
                    <a:pt x="6107" y="6163"/>
                    <a:pt x="6109" y="6154"/>
                    <a:pt x="6111" y="6145"/>
                  </a:cubicBezTo>
                  <a:lnTo>
                    <a:pt x="6111" y="6145"/>
                  </a:lnTo>
                  <a:cubicBezTo>
                    <a:pt x="6120" y="6143"/>
                    <a:pt x="6129" y="6141"/>
                    <a:pt x="6138" y="6138"/>
                  </a:cubicBezTo>
                  <a:lnTo>
                    <a:pt x="6112" y="6138"/>
                  </a:lnTo>
                  <a:cubicBezTo>
                    <a:pt x="6138" y="6011"/>
                    <a:pt x="6141" y="5858"/>
                    <a:pt x="6171" y="5705"/>
                  </a:cubicBezTo>
                  <a:cubicBezTo>
                    <a:pt x="6171" y="5404"/>
                    <a:pt x="6205" y="5004"/>
                    <a:pt x="6205" y="4504"/>
                  </a:cubicBezTo>
                  <a:cubicBezTo>
                    <a:pt x="6205" y="3403"/>
                    <a:pt x="6238" y="1902"/>
                    <a:pt x="6238" y="101"/>
                  </a:cubicBezTo>
                  <a:lnTo>
                    <a:pt x="623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2"/>
            <p:cNvSpPr/>
            <p:nvPr/>
          </p:nvSpPr>
          <p:spPr>
            <a:xfrm>
              <a:off x="4796100" y="1451475"/>
              <a:ext cx="150950" cy="150150"/>
            </a:xfrm>
            <a:custGeom>
              <a:rect b="b" l="l" r="r" t="t"/>
              <a:pathLst>
                <a:path extrusionOk="0" h="6006" w="6038">
                  <a:moveTo>
                    <a:pt x="6005" y="1"/>
                  </a:moveTo>
                  <a:lnTo>
                    <a:pt x="6005" y="1"/>
                  </a:lnTo>
                  <a:cubicBezTo>
                    <a:pt x="4937" y="935"/>
                    <a:pt x="3903" y="1902"/>
                    <a:pt x="2902" y="2936"/>
                  </a:cubicBezTo>
                  <a:cubicBezTo>
                    <a:pt x="1902" y="3904"/>
                    <a:pt x="901" y="4938"/>
                    <a:pt x="0" y="6005"/>
                  </a:cubicBezTo>
                  <a:cubicBezTo>
                    <a:pt x="1068" y="5071"/>
                    <a:pt x="2102" y="4104"/>
                    <a:pt x="3069" y="3103"/>
                  </a:cubicBezTo>
                  <a:cubicBezTo>
                    <a:pt x="4737" y="1435"/>
                    <a:pt x="6038" y="67"/>
                    <a:pt x="60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2"/>
            <p:cNvSpPr/>
            <p:nvPr/>
          </p:nvSpPr>
          <p:spPr>
            <a:xfrm>
              <a:off x="4796925" y="1451475"/>
              <a:ext cx="146800" cy="148475"/>
            </a:xfrm>
            <a:custGeom>
              <a:rect b="b" l="l" r="r" t="t"/>
              <a:pathLst>
                <a:path extrusionOk="0" h="5939" w="5872">
                  <a:moveTo>
                    <a:pt x="1" y="1"/>
                  </a:moveTo>
                  <a:cubicBezTo>
                    <a:pt x="901" y="1068"/>
                    <a:pt x="1835" y="2102"/>
                    <a:pt x="2869" y="3070"/>
                  </a:cubicBezTo>
                  <a:cubicBezTo>
                    <a:pt x="3803" y="4070"/>
                    <a:pt x="4804" y="5038"/>
                    <a:pt x="5872" y="5938"/>
                  </a:cubicBezTo>
                  <a:cubicBezTo>
                    <a:pt x="4971" y="4871"/>
                    <a:pt x="4004" y="3870"/>
                    <a:pt x="3003" y="2903"/>
                  </a:cubicBezTo>
                  <a:cubicBezTo>
                    <a:pt x="2035" y="1902"/>
                    <a:pt x="1035" y="935"/>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2"/>
            <p:cNvSpPr/>
            <p:nvPr/>
          </p:nvSpPr>
          <p:spPr>
            <a:xfrm>
              <a:off x="5838500" y="2267075"/>
              <a:ext cx="116775" cy="211000"/>
            </a:xfrm>
            <a:custGeom>
              <a:rect b="b" l="l" r="r" t="t"/>
              <a:pathLst>
                <a:path extrusionOk="0" h="8440" w="4671">
                  <a:moveTo>
                    <a:pt x="1" y="0"/>
                  </a:moveTo>
                  <a:cubicBezTo>
                    <a:pt x="101" y="134"/>
                    <a:pt x="201" y="234"/>
                    <a:pt x="334" y="367"/>
                  </a:cubicBezTo>
                  <a:lnTo>
                    <a:pt x="1268" y="1268"/>
                  </a:lnTo>
                  <a:cubicBezTo>
                    <a:pt x="2050" y="2017"/>
                    <a:pt x="3118" y="3053"/>
                    <a:pt x="4349" y="4157"/>
                  </a:cubicBezTo>
                  <a:lnTo>
                    <a:pt x="4349" y="4157"/>
                  </a:lnTo>
                  <a:cubicBezTo>
                    <a:pt x="3137" y="5336"/>
                    <a:pt x="2057" y="6383"/>
                    <a:pt x="1268" y="7139"/>
                  </a:cubicBezTo>
                  <a:cubicBezTo>
                    <a:pt x="901" y="7505"/>
                    <a:pt x="568" y="7839"/>
                    <a:pt x="334" y="8073"/>
                  </a:cubicBezTo>
                  <a:cubicBezTo>
                    <a:pt x="201" y="8173"/>
                    <a:pt x="101" y="8306"/>
                    <a:pt x="1" y="8439"/>
                  </a:cubicBezTo>
                  <a:cubicBezTo>
                    <a:pt x="134" y="8339"/>
                    <a:pt x="268" y="8239"/>
                    <a:pt x="401" y="8139"/>
                  </a:cubicBezTo>
                  <a:lnTo>
                    <a:pt x="1368" y="7239"/>
                  </a:lnTo>
                  <a:cubicBezTo>
                    <a:pt x="2202" y="6505"/>
                    <a:pt x="3303" y="5437"/>
                    <a:pt x="4571" y="4270"/>
                  </a:cubicBezTo>
                  <a:lnTo>
                    <a:pt x="4571" y="4236"/>
                  </a:lnTo>
                  <a:lnTo>
                    <a:pt x="4671" y="4170"/>
                  </a:lnTo>
                  <a:lnTo>
                    <a:pt x="4571" y="4070"/>
                  </a:lnTo>
                  <a:cubicBezTo>
                    <a:pt x="3337" y="2936"/>
                    <a:pt x="2202" y="1901"/>
                    <a:pt x="1368" y="1168"/>
                  </a:cubicBezTo>
                  <a:lnTo>
                    <a:pt x="401" y="300"/>
                  </a:lnTo>
                  <a:cubicBezTo>
                    <a:pt x="268" y="167"/>
                    <a:pt x="134" y="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2"/>
            <p:cNvSpPr/>
            <p:nvPr/>
          </p:nvSpPr>
          <p:spPr>
            <a:xfrm>
              <a:off x="5481575" y="2267075"/>
              <a:ext cx="116775" cy="211000"/>
            </a:xfrm>
            <a:custGeom>
              <a:rect b="b" l="l" r="r" t="t"/>
              <a:pathLst>
                <a:path extrusionOk="0" h="8440" w="4671">
                  <a:moveTo>
                    <a:pt x="4671" y="0"/>
                  </a:moveTo>
                  <a:lnTo>
                    <a:pt x="4671" y="0"/>
                  </a:lnTo>
                  <a:cubicBezTo>
                    <a:pt x="4537" y="100"/>
                    <a:pt x="4404" y="200"/>
                    <a:pt x="4304" y="300"/>
                  </a:cubicBezTo>
                  <a:lnTo>
                    <a:pt x="3303" y="1201"/>
                  </a:lnTo>
                  <a:cubicBezTo>
                    <a:pt x="2469" y="1935"/>
                    <a:pt x="1369" y="3002"/>
                    <a:pt x="134" y="4170"/>
                  </a:cubicBezTo>
                  <a:lnTo>
                    <a:pt x="101" y="4203"/>
                  </a:lnTo>
                  <a:lnTo>
                    <a:pt x="1" y="4270"/>
                  </a:lnTo>
                  <a:lnTo>
                    <a:pt x="101" y="4370"/>
                  </a:lnTo>
                  <a:cubicBezTo>
                    <a:pt x="1335" y="5504"/>
                    <a:pt x="2469" y="6538"/>
                    <a:pt x="3303" y="7272"/>
                  </a:cubicBezTo>
                  <a:cubicBezTo>
                    <a:pt x="3704" y="7639"/>
                    <a:pt x="4004" y="7906"/>
                    <a:pt x="4304" y="8139"/>
                  </a:cubicBezTo>
                  <a:cubicBezTo>
                    <a:pt x="4404" y="8273"/>
                    <a:pt x="4537" y="8373"/>
                    <a:pt x="4671" y="8439"/>
                  </a:cubicBezTo>
                  <a:cubicBezTo>
                    <a:pt x="4571" y="8306"/>
                    <a:pt x="4471" y="8206"/>
                    <a:pt x="4337" y="8073"/>
                  </a:cubicBezTo>
                  <a:lnTo>
                    <a:pt x="3403" y="7172"/>
                  </a:lnTo>
                  <a:cubicBezTo>
                    <a:pt x="2622" y="6423"/>
                    <a:pt x="1554" y="5388"/>
                    <a:pt x="324" y="4283"/>
                  </a:cubicBezTo>
                  <a:lnTo>
                    <a:pt x="324" y="4283"/>
                  </a:lnTo>
                  <a:cubicBezTo>
                    <a:pt x="1535" y="3136"/>
                    <a:pt x="2615" y="2057"/>
                    <a:pt x="3403" y="1301"/>
                  </a:cubicBezTo>
                  <a:lnTo>
                    <a:pt x="4337" y="367"/>
                  </a:lnTo>
                  <a:cubicBezTo>
                    <a:pt x="4471" y="267"/>
                    <a:pt x="4571" y="134"/>
                    <a:pt x="46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2"/>
            <p:cNvSpPr/>
            <p:nvPr/>
          </p:nvSpPr>
          <p:spPr>
            <a:xfrm>
              <a:off x="5658375" y="2214525"/>
              <a:ext cx="120950" cy="313575"/>
            </a:xfrm>
            <a:custGeom>
              <a:rect b="b" l="l" r="r" t="t"/>
              <a:pathLst>
                <a:path extrusionOk="0" h="12543" w="4838">
                  <a:moveTo>
                    <a:pt x="4769" y="0"/>
                  </a:moveTo>
                  <a:cubicBezTo>
                    <a:pt x="4691" y="0"/>
                    <a:pt x="3596" y="2790"/>
                    <a:pt x="2302" y="6238"/>
                  </a:cubicBezTo>
                  <a:cubicBezTo>
                    <a:pt x="1035" y="9674"/>
                    <a:pt x="1" y="12543"/>
                    <a:pt x="67" y="12543"/>
                  </a:cubicBezTo>
                  <a:cubicBezTo>
                    <a:pt x="134" y="12543"/>
                    <a:pt x="1201" y="9774"/>
                    <a:pt x="2502" y="6305"/>
                  </a:cubicBezTo>
                  <a:cubicBezTo>
                    <a:pt x="3803" y="2836"/>
                    <a:pt x="4837" y="1"/>
                    <a:pt x="4771" y="1"/>
                  </a:cubicBezTo>
                  <a:cubicBezTo>
                    <a:pt x="4770" y="0"/>
                    <a:pt x="4770" y="0"/>
                    <a:pt x="47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2"/>
            <p:cNvSpPr/>
            <p:nvPr/>
          </p:nvSpPr>
          <p:spPr>
            <a:xfrm>
              <a:off x="5328150" y="2041900"/>
              <a:ext cx="787250" cy="638825"/>
            </a:xfrm>
            <a:custGeom>
              <a:rect b="b" l="l" r="r" t="t"/>
              <a:pathLst>
                <a:path extrusionOk="0" h="25553" w="31490">
                  <a:moveTo>
                    <a:pt x="0" y="1"/>
                  </a:moveTo>
                  <a:lnTo>
                    <a:pt x="0" y="67"/>
                  </a:lnTo>
                  <a:lnTo>
                    <a:pt x="0" y="25452"/>
                  </a:lnTo>
                  <a:lnTo>
                    <a:pt x="0" y="25552"/>
                  </a:lnTo>
                  <a:lnTo>
                    <a:pt x="100" y="25552"/>
                  </a:lnTo>
                  <a:lnTo>
                    <a:pt x="22750" y="25486"/>
                  </a:lnTo>
                  <a:lnTo>
                    <a:pt x="29121" y="25452"/>
                  </a:lnTo>
                  <a:lnTo>
                    <a:pt x="22683" y="25452"/>
                  </a:lnTo>
                  <a:lnTo>
                    <a:pt x="200" y="25386"/>
                  </a:lnTo>
                  <a:lnTo>
                    <a:pt x="200" y="25386"/>
                  </a:lnTo>
                  <a:lnTo>
                    <a:pt x="200" y="234"/>
                  </a:lnTo>
                  <a:lnTo>
                    <a:pt x="200" y="234"/>
                  </a:lnTo>
                  <a:lnTo>
                    <a:pt x="31256" y="201"/>
                  </a:lnTo>
                  <a:lnTo>
                    <a:pt x="31256" y="201"/>
                  </a:lnTo>
                  <a:cubicBezTo>
                    <a:pt x="31290" y="7795"/>
                    <a:pt x="31323" y="14097"/>
                    <a:pt x="31323" y="18514"/>
                  </a:cubicBezTo>
                  <a:cubicBezTo>
                    <a:pt x="31356" y="20749"/>
                    <a:pt x="31356" y="22450"/>
                    <a:pt x="31356" y="23651"/>
                  </a:cubicBezTo>
                  <a:lnTo>
                    <a:pt x="31356" y="25019"/>
                  </a:lnTo>
                  <a:lnTo>
                    <a:pt x="31356" y="25486"/>
                  </a:lnTo>
                  <a:cubicBezTo>
                    <a:pt x="31356" y="25486"/>
                    <a:pt x="31423" y="25319"/>
                    <a:pt x="31423" y="24985"/>
                  </a:cubicBezTo>
                  <a:lnTo>
                    <a:pt x="31423" y="23651"/>
                  </a:lnTo>
                  <a:cubicBezTo>
                    <a:pt x="31423" y="22483"/>
                    <a:pt x="31423" y="20749"/>
                    <a:pt x="31423" y="18547"/>
                  </a:cubicBezTo>
                  <a:cubicBezTo>
                    <a:pt x="31456" y="14077"/>
                    <a:pt x="31489" y="7740"/>
                    <a:pt x="31489" y="67"/>
                  </a:cubicBezTo>
                  <a:lnTo>
                    <a:pt x="3148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2"/>
            <p:cNvSpPr/>
            <p:nvPr/>
          </p:nvSpPr>
          <p:spPr>
            <a:xfrm>
              <a:off x="5329800" y="2136150"/>
              <a:ext cx="788100" cy="5025"/>
            </a:xfrm>
            <a:custGeom>
              <a:rect b="b" l="l" r="r" t="t"/>
              <a:pathLst>
                <a:path extrusionOk="0" h="201" w="31524">
                  <a:moveTo>
                    <a:pt x="15745" y="0"/>
                  </a:moveTo>
                  <a:cubicBezTo>
                    <a:pt x="7039" y="0"/>
                    <a:pt x="1" y="33"/>
                    <a:pt x="1" y="100"/>
                  </a:cubicBezTo>
                  <a:cubicBezTo>
                    <a:pt x="1" y="167"/>
                    <a:pt x="7073" y="200"/>
                    <a:pt x="15745" y="200"/>
                  </a:cubicBezTo>
                  <a:cubicBezTo>
                    <a:pt x="24452" y="200"/>
                    <a:pt x="31523" y="167"/>
                    <a:pt x="31523" y="100"/>
                  </a:cubicBezTo>
                  <a:cubicBezTo>
                    <a:pt x="31523" y="33"/>
                    <a:pt x="24452" y="0"/>
                    <a:pt x="157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2"/>
            <p:cNvSpPr/>
            <p:nvPr/>
          </p:nvSpPr>
          <p:spPr>
            <a:xfrm>
              <a:off x="5369000" y="2081925"/>
              <a:ext cx="25050" cy="20825"/>
            </a:xfrm>
            <a:custGeom>
              <a:rect b="b" l="l" r="r" t="t"/>
              <a:pathLst>
                <a:path extrusionOk="0" h="833" w="1002">
                  <a:moveTo>
                    <a:pt x="568" y="1"/>
                  </a:moveTo>
                  <a:cubicBezTo>
                    <a:pt x="201" y="1"/>
                    <a:pt x="1" y="434"/>
                    <a:pt x="268" y="701"/>
                  </a:cubicBezTo>
                  <a:cubicBezTo>
                    <a:pt x="358" y="792"/>
                    <a:pt x="471" y="832"/>
                    <a:pt x="582" y="832"/>
                  </a:cubicBezTo>
                  <a:cubicBezTo>
                    <a:pt x="797" y="832"/>
                    <a:pt x="1001" y="677"/>
                    <a:pt x="1001" y="434"/>
                  </a:cubicBezTo>
                  <a:cubicBezTo>
                    <a:pt x="1001" y="201"/>
                    <a:pt x="801" y="1"/>
                    <a:pt x="5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2"/>
            <p:cNvSpPr/>
            <p:nvPr/>
          </p:nvSpPr>
          <p:spPr>
            <a:xfrm>
              <a:off x="5407375" y="2081925"/>
              <a:ext cx="25025" cy="20825"/>
            </a:xfrm>
            <a:custGeom>
              <a:rect b="b" l="l" r="r" t="t"/>
              <a:pathLst>
                <a:path extrusionOk="0" h="833" w="1001">
                  <a:moveTo>
                    <a:pt x="567" y="1"/>
                  </a:moveTo>
                  <a:cubicBezTo>
                    <a:pt x="200" y="1"/>
                    <a:pt x="0" y="434"/>
                    <a:pt x="267" y="701"/>
                  </a:cubicBezTo>
                  <a:cubicBezTo>
                    <a:pt x="357" y="792"/>
                    <a:pt x="471" y="832"/>
                    <a:pt x="581" y="832"/>
                  </a:cubicBezTo>
                  <a:cubicBezTo>
                    <a:pt x="797" y="832"/>
                    <a:pt x="1001" y="677"/>
                    <a:pt x="1001" y="434"/>
                  </a:cubicBezTo>
                  <a:cubicBezTo>
                    <a:pt x="1001" y="201"/>
                    <a:pt x="801" y="1"/>
                    <a:pt x="5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2"/>
            <p:cNvSpPr/>
            <p:nvPr/>
          </p:nvSpPr>
          <p:spPr>
            <a:xfrm>
              <a:off x="5445725" y="2081925"/>
              <a:ext cx="25050" cy="20825"/>
            </a:xfrm>
            <a:custGeom>
              <a:rect b="b" l="l" r="r" t="t"/>
              <a:pathLst>
                <a:path extrusionOk="0" h="833" w="1002">
                  <a:moveTo>
                    <a:pt x="568" y="1"/>
                  </a:moveTo>
                  <a:cubicBezTo>
                    <a:pt x="201" y="1"/>
                    <a:pt x="1" y="434"/>
                    <a:pt x="267" y="701"/>
                  </a:cubicBezTo>
                  <a:cubicBezTo>
                    <a:pt x="358" y="792"/>
                    <a:pt x="471" y="832"/>
                    <a:pt x="581" y="832"/>
                  </a:cubicBezTo>
                  <a:cubicBezTo>
                    <a:pt x="797" y="832"/>
                    <a:pt x="1001" y="677"/>
                    <a:pt x="1001" y="434"/>
                  </a:cubicBezTo>
                  <a:cubicBezTo>
                    <a:pt x="1001" y="201"/>
                    <a:pt x="801" y="1"/>
                    <a:pt x="5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2"/>
            <p:cNvSpPr/>
            <p:nvPr/>
          </p:nvSpPr>
          <p:spPr>
            <a:xfrm>
              <a:off x="3903800" y="1085375"/>
              <a:ext cx="617950" cy="440350"/>
            </a:xfrm>
            <a:custGeom>
              <a:rect b="b" l="l" r="r" t="t"/>
              <a:pathLst>
                <a:path extrusionOk="0" h="17614" w="24718">
                  <a:moveTo>
                    <a:pt x="0" y="1"/>
                  </a:moveTo>
                  <a:lnTo>
                    <a:pt x="0" y="17614"/>
                  </a:lnTo>
                  <a:lnTo>
                    <a:pt x="24718" y="17614"/>
                  </a:lnTo>
                  <a:lnTo>
                    <a:pt x="2471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2"/>
            <p:cNvSpPr/>
            <p:nvPr/>
          </p:nvSpPr>
          <p:spPr>
            <a:xfrm>
              <a:off x="3903800" y="1148775"/>
              <a:ext cx="622950" cy="5025"/>
            </a:xfrm>
            <a:custGeom>
              <a:rect b="b" l="l" r="r" t="t"/>
              <a:pathLst>
                <a:path extrusionOk="0" h="201" w="24918">
                  <a:moveTo>
                    <a:pt x="12442" y="0"/>
                  </a:moveTo>
                  <a:cubicBezTo>
                    <a:pt x="5571" y="0"/>
                    <a:pt x="0" y="33"/>
                    <a:pt x="0" y="100"/>
                  </a:cubicBezTo>
                  <a:cubicBezTo>
                    <a:pt x="0" y="167"/>
                    <a:pt x="5571" y="200"/>
                    <a:pt x="12442" y="200"/>
                  </a:cubicBezTo>
                  <a:cubicBezTo>
                    <a:pt x="19347" y="200"/>
                    <a:pt x="24918" y="167"/>
                    <a:pt x="24918" y="100"/>
                  </a:cubicBezTo>
                  <a:cubicBezTo>
                    <a:pt x="24918" y="33"/>
                    <a:pt x="19347" y="0"/>
                    <a:pt x="124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2"/>
            <p:cNvSpPr/>
            <p:nvPr/>
          </p:nvSpPr>
          <p:spPr>
            <a:xfrm>
              <a:off x="3934650" y="1111250"/>
              <a:ext cx="20650" cy="17025"/>
            </a:xfrm>
            <a:custGeom>
              <a:rect b="b" l="l" r="r" t="t"/>
              <a:pathLst>
                <a:path extrusionOk="0" h="681" w="826">
                  <a:moveTo>
                    <a:pt x="467" y="0"/>
                  </a:moveTo>
                  <a:cubicBezTo>
                    <a:pt x="134" y="0"/>
                    <a:pt x="0" y="400"/>
                    <a:pt x="234" y="600"/>
                  </a:cubicBezTo>
                  <a:cubicBezTo>
                    <a:pt x="299" y="656"/>
                    <a:pt x="375" y="681"/>
                    <a:pt x="449" y="681"/>
                  </a:cubicBezTo>
                  <a:cubicBezTo>
                    <a:pt x="641" y="681"/>
                    <a:pt x="825" y="517"/>
                    <a:pt x="801" y="300"/>
                  </a:cubicBezTo>
                  <a:cubicBezTo>
                    <a:pt x="768" y="133"/>
                    <a:pt x="634" y="0"/>
                    <a:pt x="4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2"/>
            <p:cNvSpPr/>
            <p:nvPr/>
          </p:nvSpPr>
          <p:spPr>
            <a:xfrm>
              <a:off x="3964675" y="1111250"/>
              <a:ext cx="20625" cy="17025"/>
            </a:xfrm>
            <a:custGeom>
              <a:rect b="b" l="l" r="r" t="t"/>
              <a:pathLst>
                <a:path extrusionOk="0" h="681" w="825">
                  <a:moveTo>
                    <a:pt x="467" y="0"/>
                  </a:moveTo>
                  <a:cubicBezTo>
                    <a:pt x="167" y="0"/>
                    <a:pt x="0" y="400"/>
                    <a:pt x="234" y="600"/>
                  </a:cubicBezTo>
                  <a:cubicBezTo>
                    <a:pt x="299" y="656"/>
                    <a:pt x="375" y="681"/>
                    <a:pt x="449" y="681"/>
                  </a:cubicBezTo>
                  <a:cubicBezTo>
                    <a:pt x="641" y="681"/>
                    <a:pt x="825" y="517"/>
                    <a:pt x="801" y="300"/>
                  </a:cubicBezTo>
                  <a:cubicBezTo>
                    <a:pt x="801" y="133"/>
                    <a:pt x="634" y="0"/>
                    <a:pt x="4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2"/>
            <p:cNvSpPr/>
            <p:nvPr/>
          </p:nvSpPr>
          <p:spPr>
            <a:xfrm>
              <a:off x="3998850" y="1111250"/>
              <a:ext cx="16725" cy="15025"/>
            </a:xfrm>
            <a:custGeom>
              <a:rect b="b" l="l" r="r" t="t"/>
              <a:pathLst>
                <a:path extrusionOk="0" h="601" w="669">
                  <a:moveTo>
                    <a:pt x="334" y="0"/>
                  </a:moveTo>
                  <a:cubicBezTo>
                    <a:pt x="134" y="0"/>
                    <a:pt x="1" y="133"/>
                    <a:pt x="1" y="300"/>
                  </a:cubicBezTo>
                  <a:cubicBezTo>
                    <a:pt x="1" y="467"/>
                    <a:pt x="134" y="600"/>
                    <a:pt x="334" y="600"/>
                  </a:cubicBezTo>
                  <a:cubicBezTo>
                    <a:pt x="501" y="600"/>
                    <a:pt x="668" y="467"/>
                    <a:pt x="668" y="300"/>
                  </a:cubicBezTo>
                  <a:cubicBezTo>
                    <a:pt x="668" y="133"/>
                    <a:pt x="501" y="0"/>
                    <a:pt x="3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2"/>
            <p:cNvSpPr/>
            <p:nvPr/>
          </p:nvSpPr>
          <p:spPr>
            <a:xfrm>
              <a:off x="4035550" y="1283850"/>
              <a:ext cx="96775" cy="124300"/>
            </a:xfrm>
            <a:custGeom>
              <a:rect b="b" l="l" r="r" t="t"/>
              <a:pathLst>
                <a:path extrusionOk="0" h="4972" w="3871">
                  <a:moveTo>
                    <a:pt x="1835" y="468"/>
                  </a:moveTo>
                  <a:cubicBezTo>
                    <a:pt x="2836" y="468"/>
                    <a:pt x="3370" y="935"/>
                    <a:pt x="3370" y="1702"/>
                  </a:cubicBezTo>
                  <a:cubicBezTo>
                    <a:pt x="3370" y="2503"/>
                    <a:pt x="2836" y="2936"/>
                    <a:pt x="1835" y="2936"/>
                  </a:cubicBezTo>
                  <a:lnTo>
                    <a:pt x="501" y="2936"/>
                  </a:lnTo>
                  <a:lnTo>
                    <a:pt x="501" y="468"/>
                  </a:lnTo>
                  <a:close/>
                  <a:moveTo>
                    <a:pt x="1" y="1"/>
                  </a:moveTo>
                  <a:lnTo>
                    <a:pt x="1" y="4971"/>
                  </a:lnTo>
                  <a:lnTo>
                    <a:pt x="501" y="4971"/>
                  </a:lnTo>
                  <a:lnTo>
                    <a:pt x="501" y="3403"/>
                  </a:lnTo>
                  <a:lnTo>
                    <a:pt x="1835" y="3403"/>
                  </a:lnTo>
                  <a:cubicBezTo>
                    <a:pt x="3103" y="3403"/>
                    <a:pt x="3870" y="2770"/>
                    <a:pt x="3870" y="1702"/>
                  </a:cubicBezTo>
                  <a:cubicBezTo>
                    <a:pt x="3870" y="635"/>
                    <a:pt x="3103" y="1"/>
                    <a:pt x="18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2"/>
            <p:cNvSpPr/>
            <p:nvPr/>
          </p:nvSpPr>
          <p:spPr>
            <a:xfrm>
              <a:off x="4161475" y="1283850"/>
              <a:ext cx="103425" cy="124300"/>
            </a:xfrm>
            <a:custGeom>
              <a:rect b="b" l="l" r="r" t="t"/>
              <a:pathLst>
                <a:path extrusionOk="0" h="4972" w="4137">
                  <a:moveTo>
                    <a:pt x="1" y="1"/>
                  </a:moveTo>
                  <a:lnTo>
                    <a:pt x="1" y="4971"/>
                  </a:lnTo>
                  <a:lnTo>
                    <a:pt x="501" y="4971"/>
                  </a:lnTo>
                  <a:lnTo>
                    <a:pt x="501" y="2670"/>
                  </a:lnTo>
                  <a:lnTo>
                    <a:pt x="3603" y="2670"/>
                  </a:lnTo>
                  <a:lnTo>
                    <a:pt x="3603" y="4971"/>
                  </a:lnTo>
                  <a:lnTo>
                    <a:pt x="4137" y="4971"/>
                  </a:lnTo>
                  <a:lnTo>
                    <a:pt x="4137" y="1"/>
                  </a:lnTo>
                  <a:lnTo>
                    <a:pt x="3603" y="1"/>
                  </a:lnTo>
                  <a:lnTo>
                    <a:pt x="3603" y="2236"/>
                  </a:lnTo>
                  <a:lnTo>
                    <a:pt x="501" y="2236"/>
                  </a:lnTo>
                  <a:lnTo>
                    <a:pt x="5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2"/>
            <p:cNvSpPr/>
            <p:nvPr/>
          </p:nvSpPr>
          <p:spPr>
            <a:xfrm>
              <a:off x="4304900" y="1283850"/>
              <a:ext cx="97600" cy="124300"/>
            </a:xfrm>
            <a:custGeom>
              <a:rect b="b" l="l" r="r" t="t"/>
              <a:pathLst>
                <a:path extrusionOk="0" h="4972" w="3904">
                  <a:moveTo>
                    <a:pt x="1836" y="468"/>
                  </a:moveTo>
                  <a:cubicBezTo>
                    <a:pt x="2836" y="468"/>
                    <a:pt x="3370" y="935"/>
                    <a:pt x="3370" y="1702"/>
                  </a:cubicBezTo>
                  <a:cubicBezTo>
                    <a:pt x="3370" y="2503"/>
                    <a:pt x="2836" y="2936"/>
                    <a:pt x="1836" y="2936"/>
                  </a:cubicBezTo>
                  <a:lnTo>
                    <a:pt x="535" y="2936"/>
                  </a:lnTo>
                  <a:lnTo>
                    <a:pt x="535" y="468"/>
                  </a:lnTo>
                  <a:close/>
                  <a:moveTo>
                    <a:pt x="1" y="1"/>
                  </a:moveTo>
                  <a:lnTo>
                    <a:pt x="1" y="4971"/>
                  </a:lnTo>
                  <a:lnTo>
                    <a:pt x="535" y="4971"/>
                  </a:lnTo>
                  <a:lnTo>
                    <a:pt x="535" y="3403"/>
                  </a:lnTo>
                  <a:lnTo>
                    <a:pt x="1869" y="3403"/>
                  </a:lnTo>
                  <a:cubicBezTo>
                    <a:pt x="3137" y="3403"/>
                    <a:pt x="3904" y="2770"/>
                    <a:pt x="3904" y="1702"/>
                  </a:cubicBezTo>
                  <a:cubicBezTo>
                    <a:pt x="3904" y="635"/>
                    <a:pt x="3137" y="1"/>
                    <a:pt x="18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2"/>
            <p:cNvSpPr/>
            <p:nvPr/>
          </p:nvSpPr>
          <p:spPr>
            <a:xfrm>
              <a:off x="3275000" y="1871775"/>
              <a:ext cx="99275" cy="185225"/>
            </a:xfrm>
            <a:custGeom>
              <a:rect b="b" l="l" r="r" t="t"/>
              <a:pathLst>
                <a:path extrusionOk="0" h="7409" w="3971">
                  <a:moveTo>
                    <a:pt x="701" y="1"/>
                  </a:moveTo>
                  <a:lnTo>
                    <a:pt x="701" y="468"/>
                  </a:lnTo>
                  <a:lnTo>
                    <a:pt x="3437" y="468"/>
                  </a:lnTo>
                  <a:lnTo>
                    <a:pt x="3437" y="5205"/>
                  </a:lnTo>
                  <a:cubicBezTo>
                    <a:pt x="3437" y="6372"/>
                    <a:pt x="2936" y="6939"/>
                    <a:pt x="1969" y="6939"/>
                  </a:cubicBezTo>
                  <a:cubicBezTo>
                    <a:pt x="1302" y="6939"/>
                    <a:pt x="668" y="6572"/>
                    <a:pt x="334" y="6005"/>
                  </a:cubicBezTo>
                  <a:lnTo>
                    <a:pt x="1" y="6372"/>
                  </a:lnTo>
                  <a:cubicBezTo>
                    <a:pt x="418" y="7013"/>
                    <a:pt x="1112" y="7408"/>
                    <a:pt x="1876" y="7408"/>
                  </a:cubicBezTo>
                  <a:cubicBezTo>
                    <a:pt x="1907" y="7408"/>
                    <a:pt x="1938" y="7407"/>
                    <a:pt x="1969" y="7406"/>
                  </a:cubicBezTo>
                  <a:cubicBezTo>
                    <a:pt x="3270" y="7406"/>
                    <a:pt x="3970" y="6672"/>
                    <a:pt x="3970" y="5205"/>
                  </a:cubicBezTo>
                  <a:lnTo>
                    <a:pt x="3970"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2"/>
            <p:cNvSpPr/>
            <p:nvPr/>
          </p:nvSpPr>
          <p:spPr>
            <a:xfrm>
              <a:off x="3412600" y="1917550"/>
              <a:ext cx="109275" cy="139450"/>
            </a:xfrm>
            <a:custGeom>
              <a:rect b="b" l="l" r="r" t="t"/>
              <a:pathLst>
                <a:path extrusionOk="0" h="5578" w="4371">
                  <a:moveTo>
                    <a:pt x="2446" y="1"/>
                  </a:moveTo>
                  <a:cubicBezTo>
                    <a:pt x="2399" y="1"/>
                    <a:pt x="2351" y="2"/>
                    <a:pt x="2302" y="4"/>
                  </a:cubicBezTo>
                  <a:cubicBezTo>
                    <a:pt x="901" y="4"/>
                    <a:pt x="201" y="672"/>
                    <a:pt x="201" y="1506"/>
                  </a:cubicBezTo>
                  <a:cubicBezTo>
                    <a:pt x="201" y="3674"/>
                    <a:pt x="3837" y="2473"/>
                    <a:pt x="3837" y="4074"/>
                  </a:cubicBezTo>
                  <a:cubicBezTo>
                    <a:pt x="3837" y="4708"/>
                    <a:pt x="3370" y="5108"/>
                    <a:pt x="2236" y="5108"/>
                  </a:cubicBezTo>
                  <a:cubicBezTo>
                    <a:pt x="1502" y="5108"/>
                    <a:pt x="801" y="4875"/>
                    <a:pt x="234" y="4441"/>
                  </a:cubicBezTo>
                  <a:lnTo>
                    <a:pt x="1" y="4875"/>
                  </a:lnTo>
                  <a:cubicBezTo>
                    <a:pt x="599" y="5315"/>
                    <a:pt x="1316" y="5578"/>
                    <a:pt x="2068" y="5578"/>
                  </a:cubicBezTo>
                  <a:cubicBezTo>
                    <a:pt x="2113" y="5578"/>
                    <a:pt x="2158" y="5577"/>
                    <a:pt x="2202" y="5575"/>
                  </a:cubicBezTo>
                  <a:cubicBezTo>
                    <a:pt x="3603" y="5575"/>
                    <a:pt x="4371" y="4975"/>
                    <a:pt x="4371" y="4074"/>
                  </a:cubicBezTo>
                  <a:cubicBezTo>
                    <a:pt x="4371" y="1973"/>
                    <a:pt x="701" y="3140"/>
                    <a:pt x="701" y="1472"/>
                  </a:cubicBezTo>
                  <a:cubicBezTo>
                    <a:pt x="701" y="905"/>
                    <a:pt x="1202" y="438"/>
                    <a:pt x="2269" y="438"/>
                  </a:cubicBezTo>
                  <a:cubicBezTo>
                    <a:pt x="2870" y="438"/>
                    <a:pt x="3437" y="605"/>
                    <a:pt x="3937" y="938"/>
                  </a:cubicBezTo>
                  <a:lnTo>
                    <a:pt x="4170" y="538"/>
                  </a:lnTo>
                  <a:cubicBezTo>
                    <a:pt x="3644" y="198"/>
                    <a:pt x="3061" y="1"/>
                    <a:pt x="2446" y="1"/>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2"/>
            <p:cNvSpPr/>
            <p:nvPr/>
          </p:nvSpPr>
          <p:spPr>
            <a:xfrm>
              <a:off x="3161600" y="1707500"/>
              <a:ext cx="483700" cy="447000"/>
            </a:xfrm>
            <a:custGeom>
              <a:rect b="b" l="l" r="r" t="t"/>
              <a:pathLst>
                <a:path extrusionOk="0" h="17880" w="19348">
                  <a:moveTo>
                    <a:pt x="100" y="0"/>
                  </a:moveTo>
                  <a:lnTo>
                    <a:pt x="0" y="100"/>
                  </a:lnTo>
                  <a:lnTo>
                    <a:pt x="0" y="4804"/>
                  </a:lnTo>
                  <a:lnTo>
                    <a:pt x="0" y="9374"/>
                  </a:lnTo>
                  <a:lnTo>
                    <a:pt x="0" y="17780"/>
                  </a:lnTo>
                  <a:lnTo>
                    <a:pt x="0" y="17880"/>
                  </a:lnTo>
                  <a:lnTo>
                    <a:pt x="100" y="17880"/>
                  </a:lnTo>
                  <a:lnTo>
                    <a:pt x="13977" y="17847"/>
                  </a:lnTo>
                  <a:lnTo>
                    <a:pt x="17880" y="17813"/>
                  </a:lnTo>
                  <a:lnTo>
                    <a:pt x="17846" y="17813"/>
                  </a:lnTo>
                  <a:lnTo>
                    <a:pt x="13944" y="17780"/>
                  </a:lnTo>
                  <a:lnTo>
                    <a:pt x="200" y="17747"/>
                  </a:lnTo>
                  <a:lnTo>
                    <a:pt x="200" y="17747"/>
                  </a:lnTo>
                  <a:lnTo>
                    <a:pt x="200" y="9441"/>
                  </a:lnTo>
                  <a:lnTo>
                    <a:pt x="200" y="4837"/>
                  </a:lnTo>
                  <a:lnTo>
                    <a:pt x="200" y="201"/>
                  </a:lnTo>
                  <a:lnTo>
                    <a:pt x="19148" y="201"/>
                  </a:lnTo>
                  <a:cubicBezTo>
                    <a:pt x="19181" y="5460"/>
                    <a:pt x="19181" y="9860"/>
                    <a:pt x="19181" y="12943"/>
                  </a:cubicBezTo>
                  <a:cubicBezTo>
                    <a:pt x="19214" y="14477"/>
                    <a:pt x="19214" y="15712"/>
                    <a:pt x="19214" y="16546"/>
                  </a:cubicBezTo>
                  <a:lnTo>
                    <a:pt x="19214" y="17513"/>
                  </a:lnTo>
                  <a:lnTo>
                    <a:pt x="19214" y="17847"/>
                  </a:lnTo>
                  <a:cubicBezTo>
                    <a:pt x="19214" y="17847"/>
                    <a:pt x="19247" y="17746"/>
                    <a:pt x="19247" y="17513"/>
                  </a:cubicBezTo>
                  <a:lnTo>
                    <a:pt x="19247" y="16579"/>
                  </a:lnTo>
                  <a:cubicBezTo>
                    <a:pt x="19281" y="15745"/>
                    <a:pt x="19281" y="14544"/>
                    <a:pt x="19281" y="12976"/>
                  </a:cubicBezTo>
                  <a:cubicBezTo>
                    <a:pt x="19314" y="9874"/>
                    <a:pt x="19347" y="5438"/>
                    <a:pt x="19347" y="100"/>
                  </a:cubicBezTo>
                  <a:lnTo>
                    <a:pt x="19347" y="0"/>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2"/>
            <p:cNvSpPr/>
            <p:nvPr/>
          </p:nvSpPr>
          <p:spPr>
            <a:xfrm>
              <a:off x="3163275" y="1773375"/>
              <a:ext cx="477850" cy="5025"/>
            </a:xfrm>
            <a:custGeom>
              <a:rect b="b" l="l" r="r" t="t"/>
              <a:pathLst>
                <a:path extrusionOk="0" h="201" w="19114">
                  <a:moveTo>
                    <a:pt x="9574" y="1"/>
                  </a:moveTo>
                  <a:cubicBezTo>
                    <a:pt x="4270" y="1"/>
                    <a:pt x="0" y="34"/>
                    <a:pt x="0" y="101"/>
                  </a:cubicBezTo>
                  <a:cubicBezTo>
                    <a:pt x="0" y="167"/>
                    <a:pt x="4270" y="201"/>
                    <a:pt x="9574" y="201"/>
                  </a:cubicBezTo>
                  <a:cubicBezTo>
                    <a:pt x="14844" y="201"/>
                    <a:pt x="19114" y="167"/>
                    <a:pt x="19114" y="101"/>
                  </a:cubicBezTo>
                  <a:cubicBezTo>
                    <a:pt x="19114" y="34"/>
                    <a:pt x="14844" y="1"/>
                    <a:pt x="9574" y="1"/>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2"/>
            <p:cNvSpPr/>
            <p:nvPr/>
          </p:nvSpPr>
          <p:spPr>
            <a:xfrm>
              <a:off x="3197450" y="1735850"/>
              <a:ext cx="16700" cy="15025"/>
            </a:xfrm>
            <a:custGeom>
              <a:rect b="b" l="l" r="r" t="t"/>
              <a:pathLst>
                <a:path extrusionOk="0" h="601" w="668">
                  <a:moveTo>
                    <a:pt x="334" y="1"/>
                  </a:moveTo>
                  <a:cubicBezTo>
                    <a:pt x="167" y="1"/>
                    <a:pt x="1" y="134"/>
                    <a:pt x="1" y="301"/>
                  </a:cubicBezTo>
                  <a:cubicBezTo>
                    <a:pt x="1" y="468"/>
                    <a:pt x="167" y="601"/>
                    <a:pt x="334" y="601"/>
                  </a:cubicBezTo>
                  <a:cubicBezTo>
                    <a:pt x="534" y="601"/>
                    <a:pt x="668" y="468"/>
                    <a:pt x="668" y="301"/>
                  </a:cubicBezTo>
                  <a:cubicBezTo>
                    <a:pt x="668" y="134"/>
                    <a:pt x="534" y="1"/>
                    <a:pt x="334" y="1"/>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2"/>
            <p:cNvSpPr/>
            <p:nvPr/>
          </p:nvSpPr>
          <p:spPr>
            <a:xfrm>
              <a:off x="3224975" y="1735850"/>
              <a:ext cx="20650" cy="17050"/>
            </a:xfrm>
            <a:custGeom>
              <a:rect b="b" l="l" r="r" t="t"/>
              <a:pathLst>
                <a:path extrusionOk="0" h="682" w="826">
                  <a:moveTo>
                    <a:pt x="467" y="1"/>
                  </a:moveTo>
                  <a:cubicBezTo>
                    <a:pt x="167" y="1"/>
                    <a:pt x="0" y="401"/>
                    <a:pt x="234" y="601"/>
                  </a:cubicBezTo>
                  <a:cubicBezTo>
                    <a:pt x="299" y="657"/>
                    <a:pt x="375" y="682"/>
                    <a:pt x="449" y="682"/>
                  </a:cubicBezTo>
                  <a:cubicBezTo>
                    <a:pt x="641" y="682"/>
                    <a:pt x="825" y="517"/>
                    <a:pt x="801" y="301"/>
                  </a:cubicBezTo>
                  <a:cubicBezTo>
                    <a:pt x="801" y="134"/>
                    <a:pt x="634" y="1"/>
                    <a:pt x="467" y="1"/>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2"/>
            <p:cNvSpPr/>
            <p:nvPr/>
          </p:nvSpPr>
          <p:spPr>
            <a:xfrm>
              <a:off x="3255825" y="1735850"/>
              <a:ext cx="20650" cy="17050"/>
            </a:xfrm>
            <a:custGeom>
              <a:rect b="b" l="l" r="r" t="t"/>
              <a:pathLst>
                <a:path extrusionOk="0" h="682" w="826">
                  <a:moveTo>
                    <a:pt x="468" y="1"/>
                  </a:moveTo>
                  <a:cubicBezTo>
                    <a:pt x="134" y="1"/>
                    <a:pt x="1" y="401"/>
                    <a:pt x="234" y="601"/>
                  </a:cubicBezTo>
                  <a:cubicBezTo>
                    <a:pt x="299" y="657"/>
                    <a:pt x="375" y="682"/>
                    <a:pt x="449" y="682"/>
                  </a:cubicBezTo>
                  <a:cubicBezTo>
                    <a:pt x="641" y="682"/>
                    <a:pt x="825" y="517"/>
                    <a:pt x="801" y="301"/>
                  </a:cubicBezTo>
                  <a:cubicBezTo>
                    <a:pt x="768" y="134"/>
                    <a:pt x="634" y="1"/>
                    <a:pt x="468" y="1"/>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2"/>
            <p:cNvSpPr/>
            <p:nvPr/>
          </p:nvSpPr>
          <p:spPr>
            <a:xfrm>
              <a:off x="5384875" y="1218750"/>
              <a:ext cx="135925" cy="156100"/>
            </a:xfrm>
            <a:custGeom>
              <a:rect b="b" l="l" r="r" t="t"/>
              <a:pathLst>
                <a:path extrusionOk="0" h="6244" w="5437">
                  <a:moveTo>
                    <a:pt x="3356" y="1"/>
                  </a:moveTo>
                  <a:cubicBezTo>
                    <a:pt x="3316" y="1"/>
                    <a:pt x="3275" y="1"/>
                    <a:pt x="3235" y="3"/>
                  </a:cubicBezTo>
                  <a:cubicBezTo>
                    <a:pt x="3196" y="2"/>
                    <a:pt x="3156" y="1"/>
                    <a:pt x="3117" y="1"/>
                  </a:cubicBezTo>
                  <a:cubicBezTo>
                    <a:pt x="1402" y="1"/>
                    <a:pt x="0" y="1410"/>
                    <a:pt x="33" y="3139"/>
                  </a:cubicBezTo>
                  <a:cubicBezTo>
                    <a:pt x="0" y="4866"/>
                    <a:pt x="1401" y="6243"/>
                    <a:pt x="3114" y="6243"/>
                  </a:cubicBezTo>
                  <a:cubicBezTo>
                    <a:pt x="3154" y="6243"/>
                    <a:pt x="3195" y="6242"/>
                    <a:pt x="3235" y="6241"/>
                  </a:cubicBezTo>
                  <a:cubicBezTo>
                    <a:pt x="3275" y="6243"/>
                    <a:pt x="3316" y="6243"/>
                    <a:pt x="3356" y="6243"/>
                  </a:cubicBezTo>
                  <a:cubicBezTo>
                    <a:pt x="4116" y="6243"/>
                    <a:pt x="4866" y="5946"/>
                    <a:pt x="5437" y="5407"/>
                  </a:cubicBezTo>
                  <a:lnTo>
                    <a:pt x="5136" y="5107"/>
                  </a:lnTo>
                  <a:cubicBezTo>
                    <a:pt x="4664" y="5579"/>
                    <a:pt x="4043" y="5843"/>
                    <a:pt x="3358" y="5843"/>
                  </a:cubicBezTo>
                  <a:cubicBezTo>
                    <a:pt x="3317" y="5843"/>
                    <a:pt x="3276" y="5842"/>
                    <a:pt x="3235" y="5841"/>
                  </a:cubicBezTo>
                  <a:cubicBezTo>
                    <a:pt x="3195" y="5842"/>
                    <a:pt x="3156" y="5843"/>
                    <a:pt x="3116" y="5843"/>
                  </a:cubicBezTo>
                  <a:cubicBezTo>
                    <a:pt x="1632" y="5843"/>
                    <a:pt x="366" y="4633"/>
                    <a:pt x="366" y="3139"/>
                  </a:cubicBezTo>
                  <a:cubicBezTo>
                    <a:pt x="366" y="1611"/>
                    <a:pt x="1633" y="401"/>
                    <a:pt x="3116" y="401"/>
                  </a:cubicBezTo>
                  <a:cubicBezTo>
                    <a:pt x="3156" y="401"/>
                    <a:pt x="3195" y="402"/>
                    <a:pt x="3235" y="403"/>
                  </a:cubicBezTo>
                  <a:cubicBezTo>
                    <a:pt x="3936" y="403"/>
                    <a:pt x="4636" y="670"/>
                    <a:pt x="5136" y="1137"/>
                  </a:cubicBezTo>
                  <a:lnTo>
                    <a:pt x="5437" y="837"/>
                  </a:lnTo>
                  <a:cubicBezTo>
                    <a:pt x="4866" y="298"/>
                    <a:pt x="4116" y="1"/>
                    <a:pt x="3356" y="1"/>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2"/>
            <p:cNvSpPr/>
            <p:nvPr/>
          </p:nvSpPr>
          <p:spPr>
            <a:xfrm>
              <a:off x="5541625" y="1218825"/>
              <a:ext cx="111775" cy="156800"/>
            </a:xfrm>
            <a:custGeom>
              <a:rect b="b" l="l" r="r" t="t"/>
              <a:pathLst>
                <a:path extrusionOk="0" h="6272" w="4471">
                  <a:moveTo>
                    <a:pt x="2369" y="0"/>
                  </a:moveTo>
                  <a:cubicBezTo>
                    <a:pt x="835" y="0"/>
                    <a:pt x="167" y="767"/>
                    <a:pt x="167" y="1635"/>
                  </a:cubicBezTo>
                  <a:cubicBezTo>
                    <a:pt x="167" y="3903"/>
                    <a:pt x="4003" y="2802"/>
                    <a:pt x="4003" y="4637"/>
                  </a:cubicBezTo>
                  <a:cubicBezTo>
                    <a:pt x="4003" y="5304"/>
                    <a:pt x="3503" y="5871"/>
                    <a:pt x="2236" y="5871"/>
                  </a:cubicBezTo>
                  <a:cubicBezTo>
                    <a:pt x="1468" y="5871"/>
                    <a:pt x="768" y="5604"/>
                    <a:pt x="201" y="5070"/>
                  </a:cubicBezTo>
                  <a:lnTo>
                    <a:pt x="1" y="5404"/>
                  </a:lnTo>
                  <a:cubicBezTo>
                    <a:pt x="601" y="5971"/>
                    <a:pt x="1402" y="6271"/>
                    <a:pt x="2236" y="6271"/>
                  </a:cubicBezTo>
                  <a:cubicBezTo>
                    <a:pt x="3770" y="6271"/>
                    <a:pt x="4470" y="5504"/>
                    <a:pt x="4470" y="4637"/>
                  </a:cubicBezTo>
                  <a:cubicBezTo>
                    <a:pt x="4470" y="2402"/>
                    <a:pt x="601" y="3503"/>
                    <a:pt x="601" y="1635"/>
                  </a:cubicBezTo>
                  <a:cubicBezTo>
                    <a:pt x="601" y="934"/>
                    <a:pt x="1168" y="400"/>
                    <a:pt x="2369" y="400"/>
                  </a:cubicBezTo>
                  <a:cubicBezTo>
                    <a:pt x="2969" y="400"/>
                    <a:pt x="3536" y="567"/>
                    <a:pt x="4037" y="901"/>
                  </a:cubicBezTo>
                  <a:lnTo>
                    <a:pt x="4204" y="534"/>
                  </a:lnTo>
                  <a:cubicBezTo>
                    <a:pt x="3670" y="200"/>
                    <a:pt x="3003" y="0"/>
                    <a:pt x="2369"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2"/>
            <p:cNvSpPr/>
            <p:nvPr/>
          </p:nvSpPr>
          <p:spPr>
            <a:xfrm>
              <a:off x="5675900" y="1218825"/>
              <a:ext cx="111750" cy="156850"/>
            </a:xfrm>
            <a:custGeom>
              <a:rect b="b" l="l" r="r" t="t"/>
              <a:pathLst>
                <a:path extrusionOk="0" h="6274" w="4470">
                  <a:moveTo>
                    <a:pt x="2335" y="0"/>
                  </a:moveTo>
                  <a:cubicBezTo>
                    <a:pt x="834" y="0"/>
                    <a:pt x="167" y="767"/>
                    <a:pt x="167" y="1635"/>
                  </a:cubicBezTo>
                  <a:cubicBezTo>
                    <a:pt x="167" y="3903"/>
                    <a:pt x="4003" y="2802"/>
                    <a:pt x="4003" y="4637"/>
                  </a:cubicBezTo>
                  <a:cubicBezTo>
                    <a:pt x="4003" y="5304"/>
                    <a:pt x="3469" y="5871"/>
                    <a:pt x="2235" y="5871"/>
                  </a:cubicBezTo>
                  <a:cubicBezTo>
                    <a:pt x="1468" y="5871"/>
                    <a:pt x="734" y="5604"/>
                    <a:pt x="200" y="5070"/>
                  </a:cubicBezTo>
                  <a:lnTo>
                    <a:pt x="0" y="5404"/>
                  </a:lnTo>
                  <a:cubicBezTo>
                    <a:pt x="573" y="5945"/>
                    <a:pt x="1359" y="6274"/>
                    <a:pt x="2154" y="6274"/>
                  </a:cubicBezTo>
                  <a:cubicBezTo>
                    <a:pt x="2192" y="6274"/>
                    <a:pt x="2230" y="6273"/>
                    <a:pt x="2268" y="6271"/>
                  </a:cubicBezTo>
                  <a:cubicBezTo>
                    <a:pt x="3803" y="6271"/>
                    <a:pt x="4470" y="5504"/>
                    <a:pt x="4470" y="4637"/>
                  </a:cubicBezTo>
                  <a:cubicBezTo>
                    <a:pt x="4470" y="2402"/>
                    <a:pt x="634" y="3503"/>
                    <a:pt x="634" y="1635"/>
                  </a:cubicBezTo>
                  <a:cubicBezTo>
                    <a:pt x="634" y="934"/>
                    <a:pt x="1168" y="400"/>
                    <a:pt x="2368" y="400"/>
                  </a:cubicBezTo>
                  <a:cubicBezTo>
                    <a:pt x="2969" y="400"/>
                    <a:pt x="3536" y="567"/>
                    <a:pt x="4036" y="901"/>
                  </a:cubicBezTo>
                  <a:lnTo>
                    <a:pt x="4203" y="534"/>
                  </a:lnTo>
                  <a:cubicBezTo>
                    <a:pt x="3669" y="200"/>
                    <a:pt x="3002" y="0"/>
                    <a:pt x="2335"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2"/>
            <p:cNvSpPr/>
            <p:nvPr/>
          </p:nvSpPr>
          <p:spPr>
            <a:xfrm>
              <a:off x="5229750" y="1051200"/>
              <a:ext cx="692175" cy="447000"/>
            </a:xfrm>
            <a:custGeom>
              <a:rect b="b" l="l" r="r" t="t"/>
              <a:pathLst>
                <a:path extrusionOk="0" h="17880" w="27687">
                  <a:moveTo>
                    <a:pt x="0" y="0"/>
                  </a:moveTo>
                  <a:lnTo>
                    <a:pt x="0" y="34"/>
                  </a:lnTo>
                  <a:lnTo>
                    <a:pt x="0" y="17780"/>
                  </a:lnTo>
                  <a:lnTo>
                    <a:pt x="0" y="17880"/>
                  </a:lnTo>
                  <a:lnTo>
                    <a:pt x="100" y="17880"/>
                  </a:lnTo>
                  <a:lnTo>
                    <a:pt x="19948" y="17846"/>
                  </a:lnTo>
                  <a:lnTo>
                    <a:pt x="25585" y="17813"/>
                  </a:lnTo>
                  <a:lnTo>
                    <a:pt x="25552" y="17813"/>
                  </a:lnTo>
                  <a:lnTo>
                    <a:pt x="19881" y="17780"/>
                  </a:lnTo>
                  <a:lnTo>
                    <a:pt x="200" y="17746"/>
                  </a:lnTo>
                  <a:lnTo>
                    <a:pt x="200" y="17746"/>
                  </a:lnTo>
                  <a:lnTo>
                    <a:pt x="200" y="200"/>
                  </a:lnTo>
                  <a:lnTo>
                    <a:pt x="200" y="200"/>
                  </a:lnTo>
                  <a:lnTo>
                    <a:pt x="27487" y="167"/>
                  </a:lnTo>
                  <a:lnTo>
                    <a:pt x="27487" y="167"/>
                  </a:lnTo>
                  <a:cubicBezTo>
                    <a:pt x="27520" y="5541"/>
                    <a:pt x="27520" y="9953"/>
                    <a:pt x="27520" y="13010"/>
                  </a:cubicBezTo>
                  <a:cubicBezTo>
                    <a:pt x="27553" y="14544"/>
                    <a:pt x="27553" y="15745"/>
                    <a:pt x="27553" y="16579"/>
                  </a:cubicBezTo>
                  <a:lnTo>
                    <a:pt x="27553" y="17513"/>
                  </a:lnTo>
                  <a:lnTo>
                    <a:pt x="27553" y="17846"/>
                  </a:lnTo>
                  <a:cubicBezTo>
                    <a:pt x="27553" y="17846"/>
                    <a:pt x="27553" y="17746"/>
                    <a:pt x="27620" y="17546"/>
                  </a:cubicBezTo>
                  <a:lnTo>
                    <a:pt x="27620" y="16612"/>
                  </a:lnTo>
                  <a:lnTo>
                    <a:pt x="27620" y="13076"/>
                  </a:lnTo>
                  <a:cubicBezTo>
                    <a:pt x="27653" y="9974"/>
                    <a:pt x="27653" y="5538"/>
                    <a:pt x="27687" y="100"/>
                  </a:cubicBezTo>
                  <a:lnTo>
                    <a:pt x="27687" y="34"/>
                  </a:lnTo>
                  <a:lnTo>
                    <a:pt x="27586" y="34"/>
                  </a:lnTo>
                  <a:lnTo>
                    <a:pt x="100" y="0"/>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2"/>
            <p:cNvSpPr/>
            <p:nvPr/>
          </p:nvSpPr>
          <p:spPr>
            <a:xfrm>
              <a:off x="5230575" y="1117075"/>
              <a:ext cx="688025" cy="5025"/>
            </a:xfrm>
            <a:custGeom>
              <a:rect b="b" l="l" r="r" t="t"/>
              <a:pathLst>
                <a:path extrusionOk="0" h="201" w="27521">
                  <a:moveTo>
                    <a:pt x="13777" y="1"/>
                  </a:moveTo>
                  <a:cubicBezTo>
                    <a:pt x="6171" y="1"/>
                    <a:pt x="0" y="34"/>
                    <a:pt x="0" y="101"/>
                  </a:cubicBezTo>
                  <a:cubicBezTo>
                    <a:pt x="0" y="167"/>
                    <a:pt x="6171" y="201"/>
                    <a:pt x="13777" y="201"/>
                  </a:cubicBezTo>
                  <a:cubicBezTo>
                    <a:pt x="21382" y="201"/>
                    <a:pt x="27520" y="167"/>
                    <a:pt x="27520" y="101"/>
                  </a:cubicBezTo>
                  <a:cubicBezTo>
                    <a:pt x="27520" y="34"/>
                    <a:pt x="21382" y="1"/>
                    <a:pt x="13777" y="1"/>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2"/>
            <p:cNvSpPr/>
            <p:nvPr/>
          </p:nvSpPr>
          <p:spPr>
            <a:xfrm>
              <a:off x="5263100" y="1079550"/>
              <a:ext cx="20375" cy="17200"/>
            </a:xfrm>
            <a:custGeom>
              <a:rect b="b" l="l" r="r" t="t"/>
              <a:pathLst>
                <a:path extrusionOk="0" h="688" w="815">
                  <a:moveTo>
                    <a:pt x="434" y="0"/>
                  </a:moveTo>
                  <a:cubicBezTo>
                    <a:pt x="134" y="0"/>
                    <a:pt x="0" y="401"/>
                    <a:pt x="234" y="601"/>
                  </a:cubicBezTo>
                  <a:cubicBezTo>
                    <a:pt x="303" y="660"/>
                    <a:pt x="384" y="687"/>
                    <a:pt x="462" y="687"/>
                  </a:cubicBezTo>
                  <a:cubicBezTo>
                    <a:pt x="647" y="687"/>
                    <a:pt x="814" y="535"/>
                    <a:pt x="768" y="301"/>
                  </a:cubicBezTo>
                  <a:cubicBezTo>
                    <a:pt x="768" y="134"/>
                    <a:pt x="634" y="0"/>
                    <a:pt x="434"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2"/>
            <p:cNvSpPr/>
            <p:nvPr/>
          </p:nvSpPr>
          <p:spPr>
            <a:xfrm>
              <a:off x="5293125" y="1079550"/>
              <a:ext cx="20625" cy="17200"/>
            </a:xfrm>
            <a:custGeom>
              <a:rect b="b" l="l" r="r" t="t"/>
              <a:pathLst>
                <a:path extrusionOk="0" h="688" w="825">
                  <a:moveTo>
                    <a:pt x="467" y="0"/>
                  </a:moveTo>
                  <a:cubicBezTo>
                    <a:pt x="167" y="0"/>
                    <a:pt x="0" y="401"/>
                    <a:pt x="234" y="601"/>
                  </a:cubicBezTo>
                  <a:cubicBezTo>
                    <a:pt x="303" y="660"/>
                    <a:pt x="384" y="687"/>
                    <a:pt x="463" y="687"/>
                  </a:cubicBezTo>
                  <a:cubicBezTo>
                    <a:pt x="650" y="687"/>
                    <a:pt x="824" y="535"/>
                    <a:pt x="801" y="301"/>
                  </a:cubicBezTo>
                  <a:cubicBezTo>
                    <a:pt x="801" y="134"/>
                    <a:pt x="634" y="0"/>
                    <a:pt x="467"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2"/>
            <p:cNvSpPr/>
            <p:nvPr/>
          </p:nvSpPr>
          <p:spPr>
            <a:xfrm>
              <a:off x="5323975" y="1079550"/>
              <a:ext cx="20625" cy="17200"/>
            </a:xfrm>
            <a:custGeom>
              <a:rect b="b" l="l" r="r" t="t"/>
              <a:pathLst>
                <a:path extrusionOk="0" h="688" w="825">
                  <a:moveTo>
                    <a:pt x="467" y="0"/>
                  </a:moveTo>
                  <a:cubicBezTo>
                    <a:pt x="134" y="0"/>
                    <a:pt x="0" y="401"/>
                    <a:pt x="234" y="601"/>
                  </a:cubicBezTo>
                  <a:cubicBezTo>
                    <a:pt x="303" y="660"/>
                    <a:pt x="384" y="687"/>
                    <a:pt x="463" y="687"/>
                  </a:cubicBezTo>
                  <a:cubicBezTo>
                    <a:pt x="650" y="687"/>
                    <a:pt x="824" y="535"/>
                    <a:pt x="801" y="301"/>
                  </a:cubicBezTo>
                  <a:cubicBezTo>
                    <a:pt x="768" y="134"/>
                    <a:pt x="634" y="0"/>
                    <a:pt x="467"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2"/>
            <p:cNvSpPr/>
            <p:nvPr/>
          </p:nvSpPr>
          <p:spPr>
            <a:xfrm>
              <a:off x="4170650" y="1727500"/>
              <a:ext cx="862300" cy="614650"/>
            </a:xfrm>
            <a:custGeom>
              <a:rect b="b" l="l" r="r" t="t"/>
              <a:pathLst>
                <a:path extrusionOk="0" h="24586" w="34492">
                  <a:moveTo>
                    <a:pt x="0" y="1"/>
                  </a:moveTo>
                  <a:lnTo>
                    <a:pt x="0" y="24585"/>
                  </a:lnTo>
                  <a:lnTo>
                    <a:pt x="34492" y="24585"/>
                  </a:lnTo>
                  <a:lnTo>
                    <a:pt x="34492" y="1"/>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2"/>
            <p:cNvSpPr/>
            <p:nvPr/>
          </p:nvSpPr>
          <p:spPr>
            <a:xfrm>
              <a:off x="4349100" y="2012725"/>
              <a:ext cx="112625" cy="122600"/>
            </a:xfrm>
            <a:custGeom>
              <a:rect b="b" l="l" r="r" t="t"/>
              <a:pathLst>
                <a:path extrusionOk="0" h="4904" w="4505">
                  <a:moveTo>
                    <a:pt x="1" y="0"/>
                  </a:moveTo>
                  <a:lnTo>
                    <a:pt x="1" y="4904"/>
                  </a:lnTo>
                  <a:lnTo>
                    <a:pt x="1135" y="4904"/>
                  </a:lnTo>
                  <a:lnTo>
                    <a:pt x="1135" y="2902"/>
                  </a:lnTo>
                  <a:lnTo>
                    <a:pt x="3370" y="2902"/>
                  </a:lnTo>
                  <a:lnTo>
                    <a:pt x="3370" y="4904"/>
                  </a:lnTo>
                  <a:lnTo>
                    <a:pt x="4504" y="4904"/>
                  </a:lnTo>
                  <a:lnTo>
                    <a:pt x="4504" y="0"/>
                  </a:lnTo>
                  <a:lnTo>
                    <a:pt x="3370" y="0"/>
                  </a:lnTo>
                  <a:lnTo>
                    <a:pt x="3370" y="1935"/>
                  </a:lnTo>
                  <a:lnTo>
                    <a:pt x="1135" y="1935"/>
                  </a:lnTo>
                  <a:lnTo>
                    <a:pt x="1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2"/>
            <p:cNvSpPr/>
            <p:nvPr/>
          </p:nvSpPr>
          <p:spPr>
            <a:xfrm>
              <a:off x="4476700" y="2012725"/>
              <a:ext cx="105925" cy="122600"/>
            </a:xfrm>
            <a:custGeom>
              <a:rect b="b" l="l" r="r" t="t"/>
              <a:pathLst>
                <a:path extrusionOk="0" h="4904" w="4237">
                  <a:moveTo>
                    <a:pt x="1" y="0"/>
                  </a:moveTo>
                  <a:lnTo>
                    <a:pt x="1" y="934"/>
                  </a:lnTo>
                  <a:lnTo>
                    <a:pt x="1568" y="934"/>
                  </a:lnTo>
                  <a:lnTo>
                    <a:pt x="1568" y="4904"/>
                  </a:lnTo>
                  <a:lnTo>
                    <a:pt x="2669" y="4904"/>
                  </a:lnTo>
                  <a:lnTo>
                    <a:pt x="2669" y="934"/>
                  </a:lnTo>
                  <a:lnTo>
                    <a:pt x="4237" y="934"/>
                  </a:lnTo>
                  <a:lnTo>
                    <a:pt x="42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2"/>
            <p:cNvSpPr/>
            <p:nvPr/>
          </p:nvSpPr>
          <p:spPr>
            <a:xfrm>
              <a:off x="4598450" y="2012725"/>
              <a:ext cx="89250" cy="122600"/>
            </a:xfrm>
            <a:custGeom>
              <a:rect b="b" l="l" r="r" t="t"/>
              <a:pathLst>
                <a:path extrusionOk="0" h="4904" w="3570">
                  <a:moveTo>
                    <a:pt x="1" y="0"/>
                  </a:moveTo>
                  <a:lnTo>
                    <a:pt x="1" y="4904"/>
                  </a:lnTo>
                  <a:lnTo>
                    <a:pt x="3570" y="4904"/>
                  </a:lnTo>
                  <a:lnTo>
                    <a:pt x="3570" y="3970"/>
                  </a:lnTo>
                  <a:lnTo>
                    <a:pt x="1101" y="3970"/>
                  </a:lnTo>
                  <a:lnTo>
                    <a:pt x="11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2"/>
            <p:cNvSpPr/>
            <p:nvPr/>
          </p:nvSpPr>
          <p:spPr>
            <a:xfrm>
              <a:off x="4703525" y="2012725"/>
              <a:ext cx="136800" cy="122600"/>
            </a:xfrm>
            <a:custGeom>
              <a:rect b="b" l="l" r="r" t="t"/>
              <a:pathLst>
                <a:path extrusionOk="0" h="4904" w="5472">
                  <a:moveTo>
                    <a:pt x="1" y="0"/>
                  </a:moveTo>
                  <a:lnTo>
                    <a:pt x="1" y="4904"/>
                  </a:lnTo>
                  <a:lnTo>
                    <a:pt x="1068" y="4904"/>
                  </a:lnTo>
                  <a:lnTo>
                    <a:pt x="1068" y="2035"/>
                  </a:lnTo>
                  <a:lnTo>
                    <a:pt x="2502" y="4403"/>
                  </a:lnTo>
                  <a:lnTo>
                    <a:pt x="3003" y="4403"/>
                  </a:lnTo>
                  <a:lnTo>
                    <a:pt x="4437" y="2002"/>
                  </a:lnTo>
                  <a:lnTo>
                    <a:pt x="4437" y="4904"/>
                  </a:lnTo>
                  <a:lnTo>
                    <a:pt x="5471" y="4870"/>
                  </a:lnTo>
                  <a:lnTo>
                    <a:pt x="5471" y="0"/>
                  </a:lnTo>
                  <a:lnTo>
                    <a:pt x="4537" y="0"/>
                  </a:lnTo>
                  <a:lnTo>
                    <a:pt x="2736" y="3036"/>
                  </a:lnTo>
                  <a:lnTo>
                    <a:pt x="9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2"/>
            <p:cNvSpPr/>
            <p:nvPr/>
          </p:nvSpPr>
          <p:spPr>
            <a:xfrm>
              <a:off x="4169825" y="1815900"/>
              <a:ext cx="869800" cy="5025"/>
            </a:xfrm>
            <a:custGeom>
              <a:rect b="b" l="l" r="r" t="t"/>
              <a:pathLst>
                <a:path extrusionOk="0" h="201" w="34792">
                  <a:moveTo>
                    <a:pt x="17413" y="1"/>
                  </a:moveTo>
                  <a:cubicBezTo>
                    <a:pt x="7806" y="1"/>
                    <a:pt x="0" y="34"/>
                    <a:pt x="0" y="101"/>
                  </a:cubicBezTo>
                  <a:cubicBezTo>
                    <a:pt x="0" y="168"/>
                    <a:pt x="7806" y="201"/>
                    <a:pt x="17413" y="201"/>
                  </a:cubicBezTo>
                  <a:cubicBezTo>
                    <a:pt x="27019" y="201"/>
                    <a:pt x="34792" y="168"/>
                    <a:pt x="34792" y="101"/>
                  </a:cubicBezTo>
                  <a:cubicBezTo>
                    <a:pt x="34792" y="34"/>
                    <a:pt x="27019" y="1"/>
                    <a:pt x="174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2"/>
            <p:cNvSpPr/>
            <p:nvPr/>
          </p:nvSpPr>
          <p:spPr>
            <a:xfrm>
              <a:off x="4213175" y="1763275"/>
              <a:ext cx="28725" cy="23325"/>
            </a:xfrm>
            <a:custGeom>
              <a:rect b="b" l="l" r="r" t="t"/>
              <a:pathLst>
                <a:path extrusionOk="0" h="933" w="1149">
                  <a:moveTo>
                    <a:pt x="692" y="1"/>
                  </a:moveTo>
                  <a:cubicBezTo>
                    <a:pt x="673" y="1"/>
                    <a:pt x="654" y="2"/>
                    <a:pt x="634" y="4"/>
                  </a:cubicBezTo>
                  <a:cubicBezTo>
                    <a:pt x="201" y="4"/>
                    <a:pt x="1" y="538"/>
                    <a:pt x="334" y="805"/>
                  </a:cubicBezTo>
                  <a:cubicBezTo>
                    <a:pt x="433" y="894"/>
                    <a:pt x="546" y="933"/>
                    <a:pt x="655" y="933"/>
                  </a:cubicBezTo>
                  <a:cubicBezTo>
                    <a:pt x="914" y="933"/>
                    <a:pt x="1148" y="710"/>
                    <a:pt x="1101" y="405"/>
                  </a:cubicBezTo>
                  <a:cubicBezTo>
                    <a:pt x="1101" y="188"/>
                    <a:pt x="930" y="1"/>
                    <a:pt x="6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2"/>
            <p:cNvSpPr/>
            <p:nvPr/>
          </p:nvSpPr>
          <p:spPr>
            <a:xfrm>
              <a:off x="4255700" y="1763275"/>
              <a:ext cx="28150" cy="23325"/>
            </a:xfrm>
            <a:custGeom>
              <a:rect b="b" l="l" r="r" t="t"/>
              <a:pathLst>
                <a:path extrusionOk="0" h="933" w="1126">
                  <a:moveTo>
                    <a:pt x="686" y="1"/>
                  </a:moveTo>
                  <a:cubicBezTo>
                    <a:pt x="669" y="1"/>
                    <a:pt x="652" y="2"/>
                    <a:pt x="635" y="4"/>
                  </a:cubicBezTo>
                  <a:cubicBezTo>
                    <a:pt x="201" y="4"/>
                    <a:pt x="1" y="538"/>
                    <a:pt x="334" y="805"/>
                  </a:cubicBezTo>
                  <a:cubicBezTo>
                    <a:pt x="423" y="894"/>
                    <a:pt x="529" y="933"/>
                    <a:pt x="634" y="933"/>
                  </a:cubicBezTo>
                  <a:cubicBezTo>
                    <a:pt x="884" y="933"/>
                    <a:pt x="1125" y="710"/>
                    <a:pt x="1102" y="405"/>
                  </a:cubicBezTo>
                  <a:cubicBezTo>
                    <a:pt x="1102" y="188"/>
                    <a:pt x="901" y="1"/>
                    <a:pt x="6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2"/>
            <p:cNvSpPr/>
            <p:nvPr/>
          </p:nvSpPr>
          <p:spPr>
            <a:xfrm>
              <a:off x="4298250" y="1763275"/>
              <a:ext cx="28125" cy="23325"/>
            </a:xfrm>
            <a:custGeom>
              <a:rect b="b" l="l" r="r" t="t"/>
              <a:pathLst>
                <a:path extrusionOk="0" h="933" w="1125">
                  <a:moveTo>
                    <a:pt x="685" y="1"/>
                  </a:moveTo>
                  <a:cubicBezTo>
                    <a:pt x="668" y="1"/>
                    <a:pt x="651" y="2"/>
                    <a:pt x="634" y="4"/>
                  </a:cubicBezTo>
                  <a:cubicBezTo>
                    <a:pt x="200" y="4"/>
                    <a:pt x="0" y="538"/>
                    <a:pt x="334" y="805"/>
                  </a:cubicBezTo>
                  <a:cubicBezTo>
                    <a:pt x="422" y="894"/>
                    <a:pt x="529" y="933"/>
                    <a:pt x="633" y="933"/>
                  </a:cubicBezTo>
                  <a:cubicBezTo>
                    <a:pt x="883" y="933"/>
                    <a:pt x="1124" y="710"/>
                    <a:pt x="1101" y="405"/>
                  </a:cubicBezTo>
                  <a:cubicBezTo>
                    <a:pt x="1070" y="188"/>
                    <a:pt x="896" y="1"/>
                    <a:pt x="6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p:nvPr/>
          </p:nvSpPr>
          <p:spPr>
            <a:xfrm>
              <a:off x="1979075" y="2523075"/>
              <a:ext cx="417000" cy="416175"/>
            </a:xfrm>
            <a:custGeom>
              <a:rect b="b" l="l" r="r" t="t"/>
              <a:pathLst>
                <a:path extrusionOk="0" h="16647" w="16680">
                  <a:moveTo>
                    <a:pt x="80" y="201"/>
                  </a:moveTo>
                  <a:lnTo>
                    <a:pt x="80" y="201"/>
                  </a:lnTo>
                  <a:cubicBezTo>
                    <a:pt x="76" y="203"/>
                    <a:pt x="73" y="204"/>
                    <a:pt x="71" y="204"/>
                  </a:cubicBezTo>
                  <a:cubicBezTo>
                    <a:pt x="69" y="204"/>
                    <a:pt x="68" y="203"/>
                    <a:pt x="68" y="201"/>
                  </a:cubicBezTo>
                  <a:close/>
                  <a:moveTo>
                    <a:pt x="101" y="1"/>
                  </a:moveTo>
                  <a:lnTo>
                    <a:pt x="101" y="1"/>
                  </a:lnTo>
                  <a:cubicBezTo>
                    <a:pt x="87" y="15"/>
                    <a:pt x="33" y="68"/>
                    <a:pt x="1" y="101"/>
                  </a:cubicBezTo>
                  <a:lnTo>
                    <a:pt x="1" y="101"/>
                  </a:lnTo>
                  <a:lnTo>
                    <a:pt x="1" y="8807"/>
                  </a:lnTo>
                  <a:lnTo>
                    <a:pt x="1" y="16613"/>
                  </a:lnTo>
                  <a:lnTo>
                    <a:pt x="1" y="16646"/>
                  </a:lnTo>
                  <a:lnTo>
                    <a:pt x="101" y="16646"/>
                  </a:lnTo>
                  <a:lnTo>
                    <a:pt x="12076" y="16579"/>
                  </a:lnTo>
                  <a:lnTo>
                    <a:pt x="15412" y="16546"/>
                  </a:lnTo>
                  <a:lnTo>
                    <a:pt x="12009" y="16546"/>
                  </a:lnTo>
                  <a:lnTo>
                    <a:pt x="201" y="16480"/>
                  </a:lnTo>
                  <a:lnTo>
                    <a:pt x="201" y="16480"/>
                  </a:lnTo>
                  <a:lnTo>
                    <a:pt x="201" y="8807"/>
                  </a:lnTo>
                  <a:lnTo>
                    <a:pt x="201" y="4537"/>
                  </a:lnTo>
                  <a:lnTo>
                    <a:pt x="201" y="2336"/>
                  </a:lnTo>
                  <a:lnTo>
                    <a:pt x="201" y="201"/>
                  </a:lnTo>
                  <a:lnTo>
                    <a:pt x="16480" y="201"/>
                  </a:lnTo>
                  <a:cubicBezTo>
                    <a:pt x="16513" y="5093"/>
                    <a:pt x="16513" y="9160"/>
                    <a:pt x="16513" y="12043"/>
                  </a:cubicBezTo>
                  <a:cubicBezTo>
                    <a:pt x="16546" y="13477"/>
                    <a:pt x="16546" y="14611"/>
                    <a:pt x="16546" y="15378"/>
                  </a:cubicBezTo>
                  <a:lnTo>
                    <a:pt x="16546" y="16279"/>
                  </a:lnTo>
                  <a:lnTo>
                    <a:pt x="16546" y="16513"/>
                  </a:lnTo>
                  <a:cubicBezTo>
                    <a:pt x="16546" y="16546"/>
                    <a:pt x="16546" y="16579"/>
                    <a:pt x="16546" y="16613"/>
                  </a:cubicBezTo>
                  <a:cubicBezTo>
                    <a:pt x="16579" y="16579"/>
                    <a:pt x="16579" y="16546"/>
                    <a:pt x="16613" y="16513"/>
                  </a:cubicBezTo>
                  <a:lnTo>
                    <a:pt x="16613" y="16279"/>
                  </a:lnTo>
                  <a:lnTo>
                    <a:pt x="16613" y="15412"/>
                  </a:lnTo>
                  <a:cubicBezTo>
                    <a:pt x="16646" y="14645"/>
                    <a:pt x="16646" y="13510"/>
                    <a:pt x="16646" y="12076"/>
                  </a:cubicBezTo>
                  <a:cubicBezTo>
                    <a:pt x="16646" y="9174"/>
                    <a:pt x="16679" y="5038"/>
                    <a:pt x="16679" y="101"/>
                  </a:cubicBezTo>
                  <a:lnTo>
                    <a:pt x="1667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2"/>
            <p:cNvSpPr/>
            <p:nvPr/>
          </p:nvSpPr>
          <p:spPr>
            <a:xfrm>
              <a:off x="1980750" y="2529750"/>
              <a:ext cx="412825" cy="410325"/>
            </a:xfrm>
            <a:custGeom>
              <a:rect b="b" l="l" r="r" t="t"/>
              <a:pathLst>
                <a:path extrusionOk="0" h="16413" w="16513">
                  <a:moveTo>
                    <a:pt x="16478" y="0"/>
                  </a:moveTo>
                  <a:cubicBezTo>
                    <a:pt x="16412" y="0"/>
                    <a:pt x="12722" y="3624"/>
                    <a:pt x="8173" y="8140"/>
                  </a:cubicBezTo>
                  <a:cubicBezTo>
                    <a:pt x="3637" y="12643"/>
                    <a:pt x="1" y="16379"/>
                    <a:pt x="34" y="16412"/>
                  </a:cubicBezTo>
                  <a:cubicBezTo>
                    <a:pt x="34" y="16413"/>
                    <a:pt x="34" y="16413"/>
                    <a:pt x="35" y="16413"/>
                  </a:cubicBezTo>
                  <a:cubicBezTo>
                    <a:pt x="101" y="16413"/>
                    <a:pt x="3824" y="12789"/>
                    <a:pt x="8340" y="8273"/>
                  </a:cubicBezTo>
                  <a:cubicBezTo>
                    <a:pt x="12876" y="3770"/>
                    <a:pt x="16512" y="34"/>
                    <a:pt x="16479" y="1"/>
                  </a:cubicBezTo>
                  <a:cubicBezTo>
                    <a:pt x="16479" y="0"/>
                    <a:pt x="16479" y="0"/>
                    <a:pt x="164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2"/>
            <p:cNvSpPr/>
            <p:nvPr/>
          </p:nvSpPr>
          <p:spPr>
            <a:xfrm>
              <a:off x="1983250" y="2529750"/>
              <a:ext cx="404475" cy="405350"/>
            </a:xfrm>
            <a:custGeom>
              <a:rect b="b" l="l" r="r" t="t"/>
              <a:pathLst>
                <a:path extrusionOk="0" h="16214" w="16179">
                  <a:moveTo>
                    <a:pt x="35" y="0"/>
                  </a:moveTo>
                  <a:cubicBezTo>
                    <a:pt x="34" y="0"/>
                    <a:pt x="34" y="0"/>
                    <a:pt x="34" y="1"/>
                  </a:cubicBezTo>
                  <a:cubicBezTo>
                    <a:pt x="1" y="34"/>
                    <a:pt x="3570" y="3703"/>
                    <a:pt x="8006" y="8206"/>
                  </a:cubicBezTo>
                  <a:cubicBezTo>
                    <a:pt x="12402" y="12636"/>
                    <a:pt x="16012" y="16213"/>
                    <a:pt x="16110" y="16213"/>
                  </a:cubicBezTo>
                  <a:cubicBezTo>
                    <a:pt x="16111" y="16213"/>
                    <a:pt x="16112" y="16213"/>
                    <a:pt x="16112" y="16212"/>
                  </a:cubicBezTo>
                  <a:cubicBezTo>
                    <a:pt x="16179" y="16179"/>
                    <a:pt x="12610" y="12510"/>
                    <a:pt x="8173" y="8040"/>
                  </a:cubicBezTo>
                  <a:cubicBezTo>
                    <a:pt x="3724" y="3590"/>
                    <a:pt x="101" y="0"/>
                    <a:pt x="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2"/>
            <p:cNvSpPr/>
            <p:nvPr/>
          </p:nvSpPr>
          <p:spPr>
            <a:xfrm>
              <a:off x="2520300" y="2633150"/>
              <a:ext cx="732225" cy="5875"/>
            </a:xfrm>
            <a:custGeom>
              <a:rect b="b" l="l" r="r" t="t"/>
              <a:pathLst>
                <a:path extrusionOk="0" h="235" w="29289">
                  <a:moveTo>
                    <a:pt x="14644" y="1"/>
                  </a:moveTo>
                  <a:cubicBezTo>
                    <a:pt x="6572" y="1"/>
                    <a:pt x="1" y="68"/>
                    <a:pt x="1" y="134"/>
                  </a:cubicBezTo>
                  <a:cubicBezTo>
                    <a:pt x="1" y="168"/>
                    <a:pt x="6572" y="234"/>
                    <a:pt x="14644" y="234"/>
                  </a:cubicBezTo>
                  <a:cubicBezTo>
                    <a:pt x="22717" y="234"/>
                    <a:pt x="29288" y="168"/>
                    <a:pt x="29288" y="134"/>
                  </a:cubicBezTo>
                  <a:cubicBezTo>
                    <a:pt x="29288" y="68"/>
                    <a:pt x="22717" y="1"/>
                    <a:pt x="146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2"/>
            <p:cNvSpPr/>
            <p:nvPr/>
          </p:nvSpPr>
          <p:spPr>
            <a:xfrm>
              <a:off x="2520300" y="2699050"/>
              <a:ext cx="732225" cy="5850"/>
            </a:xfrm>
            <a:custGeom>
              <a:rect b="b" l="l" r="r" t="t"/>
              <a:pathLst>
                <a:path extrusionOk="0" h="234" w="29289">
                  <a:moveTo>
                    <a:pt x="14644" y="0"/>
                  </a:moveTo>
                  <a:cubicBezTo>
                    <a:pt x="6572" y="0"/>
                    <a:pt x="1" y="67"/>
                    <a:pt x="1" y="134"/>
                  </a:cubicBezTo>
                  <a:cubicBezTo>
                    <a:pt x="1" y="167"/>
                    <a:pt x="6572" y="234"/>
                    <a:pt x="14644" y="234"/>
                  </a:cubicBezTo>
                  <a:cubicBezTo>
                    <a:pt x="22717" y="234"/>
                    <a:pt x="29288" y="167"/>
                    <a:pt x="29288" y="134"/>
                  </a:cubicBezTo>
                  <a:cubicBezTo>
                    <a:pt x="29288" y="67"/>
                    <a:pt x="22717" y="0"/>
                    <a:pt x="146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2"/>
            <p:cNvSpPr/>
            <p:nvPr/>
          </p:nvSpPr>
          <p:spPr>
            <a:xfrm>
              <a:off x="2520300" y="2764925"/>
              <a:ext cx="732225" cy="5850"/>
            </a:xfrm>
            <a:custGeom>
              <a:rect b="b" l="l" r="r" t="t"/>
              <a:pathLst>
                <a:path extrusionOk="0" h="234" w="29289">
                  <a:moveTo>
                    <a:pt x="14644" y="0"/>
                  </a:moveTo>
                  <a:cubicBezTo>
                    <a:pt x="6572" y="0"/>
                    <a:pt x="1" y="34"/>
                    <a:pt x="1" y="100"/>
                  </a:cubicBezTo>
                  <a:cubicBezTo>
                    <a:pt x="1" y="167"/>
                    <a:pt x="6572" y="234"/>
                    <a:pt x="14644" y="234"/>
                  </a:cubicBezTo>
                  <a:cubicBezTo>
                    <a:pt x="22717" y="234"/>
                    <a:pt x="29288" y="167"/>
                    <a:pt x="29288" y="100"/>
                  </a:cubicBezTo>
                  <a:cubicBezTo>
                    <a:pt x="29288" y="67"/>
                    <a:pt x="22717" y="0"/>
                    <a:pt x="146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a:off x="2520300" y="2830800"/>
              <a:ext cx="732225" cy="5875"/>
            </a:xfrm>
            <a:custGeom>
              <a:rect b="b" l="l" r="r" t="t"/>
              <a:pathLst>
                <a:path extrusionOk="0" h="235" w="29289">
                  <a:moveTo>
                    <a:pt x="14644" y="1"/>
                  </a:moveTo>
                  <a:cubicBezTo>
                    <a:pt x="6572" y="1"/>
                    <a:pt x="1" y="67"/>
                    <a:pt x="1" y="134"/>
                  </a:cubicBezTo>
                  <a:cubicBezTo>
                    <a:pt x="1" y="167"/>
                    <a:pt x="6572" y="234"/>
                    <a:pt x="14644" y="234"/>
                  </a:cubicBezTo>
                  <a:cubicBezTo>
                    <a:pt x="22717" y="234"/>
                    <a:pt x="29288" y="167"/>
                    <a:pt x="29288" y="134"/>
                  </a:cubicBezTo>
                  <a:cubicBezTo>
                    <a:pt x="29288" y="34"/>
                    <a:pt x="22717" y="1"/>
                    <a:pt x="146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2"/>
            <p:cNvSpPr/>
            <p:nvPr/>
          </p:nvSpPr>
          <p:spPr>
            <a:xfrm>
              <a:off x="2515300" y="2568125"/>
              <a:ext cx="336100" cy="5025"/>
            </a:xfrm>
            <a:custGeom>
              <a:rect b="b" l="l" r="r" t="t"/>
              <a:pathLst>
                <a:path extrusionOk="0" h="201" w="13444">
                  <a:moveTo>
                    <a:pt x="6739" y="0"/>
                  </a:moveTo>
                  <a:cubicBezTo>
                    <a:pt x="3003" y="0"/>
                    <a:pt x="1" y="33"/>
                    <a:pt x="1" y="100"/>
                  </a:cubicBezTo>
                  <a:cubicBezTo>
                    <a:pt x="1" y="167"/>
                    <a:pt x="3003" y="200"/>
                    <a:pt x="6739" y="200"/>
                  </a:cubicBezTo>
                  <a:cubicBezTo>
                    <a:pt x="10441" y="200"/>
                    <a:pt x="13443" y="167"/>
                    <a:pt x="13443" y="100"/>
                  </a:cubicBezTo>
                  <a:cubicBezTo>
                    <a:pt x="13443" y="33"/>
                    <a:pt x="10441" y="0"/>
                    <a:pt x="67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a:off x="1849000" y="2401325"/>
              <a:ext cx="1662025" cy="798925"/>
            </a:xfrm>
            <a:custGeom>
              <a:rect b="b" l="l" r="r" t="t"/>
              <a:pathLst>
                <a:path extrusionOk="0" h="31957" w="66481">
                  <a:moveTo>
                    <a:pt x="67" y="1"/>
                  </a:moveTo>
                  <a:lnTo>
                    <a:pt x="334" y="34"/>
                  </a:lnTo>
                  <a:lnTo>
                    <a:pt x="4970" y="34"/>
                  </a:lnTo>
                  <a:lnTo>
                    <a:pt x="18714" y="101"/>
                  </a:lnTo>
                  <a:lnTo>
                    <a:pt x="66214" y="300"/>
                  </a:lnTo>
                  <a:lnTo>
                    <a:pt x="66214" y="300"/>
                  </a:lnTo>
                  <a:lnTo>
                    <a:pt x="66214" y="26153"/>
                  </a:lnTo>
                  <a:lnTo>
                    <a:pt x="60243" y="26153"/>
                  </a:lnTo>
                  <a:lnTo>
                    <a:pt x="60243" y="31423"/>
                  </a:lnTo>
                  <a:lnTo>
                    <a:pt x="55006" y="26186"/>
                  </a:lnTo>
                  <a:lnTo>
                    <a:pt x="54973" y="26153"/>
                  </a:lnTo>
                  <a:lnTo>
                    <a:pt x="54939" y="26153"/>
                  </a:lnTo>
                  <a:lnTo>
                    <a:pt x="67" y="26186"/>
                  </a:lnTo>
                  <a:lnTo>
                    <a:pt x="67" y="26186"/>
                  </a:lnTo>
                  <a:cubicBezTo>
                    <a:pt x="67" y="18060"/>
                    <a:pt x="34" y="11524"/>
                    <a:pt x="34" y="7006"/>
                  </a:cubicBezTo>
                  <a:lnTo>
                    <a:pt x="34" y="6972"/>
                  </a:lnTo>
                  <a:cubicBezTo>
                    <a:pt x="34" y="11490"/>
                    <a:pt x="0" y="18027"/>
                    <a:pt x="0" y="26186"/>
                  </a:cubicBezTo>
                  <a:lnTo>
                    <a:pt x="0" y="26186"/>
                  </a:lnTo>
                  <a:lnTo>
                    <a:pt x="0" y="26186"/>
                  </a:lnTo>
                  <a:lnTo>
                    <a:pt x="0" y="26186"/>
                  </a:lnTo>
                  <a:lnTo>
                    <a:pt x="0" y="26186"/>
                  </a:lnTo>
                  <a:cubicBezTo>
                    <a:pt x="0" y="26219"/>
                    <a:pt x="0" y="26253"/>
                    <a:pt x="0" y="26286"/>
                  </a:cubicBezTo>
                  <a:lnTo>
                    <a:pt x="0" y="26353"/>
                  </a:lnTo>
                  <a:lnTo>
                    <a:pt x="67" y="26353"/>
                  </a:lnTo>
                  <a:lnTo>
                    <a:pt x="54939" y="26386"/>
                  </a:lnTo>
                  <a:lnTo>
                    <a:pt x="54939" y="26386"/>
                  </a:lnTo>
                  <a:lnTo>
                    <a:pt x="60343" y="31790"/>
                  </a:lnTo>
                  <a:lnTo>
                    <a:pt x="60510" y="31957"/>
                  </a:lnTo>
                  <a:lnTo>
                    <a:pt x="60510" y="26386"/>
                  </a:lnTo>
                  <a:lnTo>
                    <a:pt x="66481" y="26386"/>
                  </a:lnTo>
                  <a:lnTo>
                    <a:pt x="66481" y="26286"/>
                  </a:lnTo>
                  <a:lnTo>
                    <a:pt x="66481" y="201"/>
                  </a:lnTo>
                  <a:lnTo>
                    <a:pt x="66481" y="67"/>
                  </a:lnTo>
                  <a:lnTo>
                    <a:pt x="66381" y="67"/>
                  </a:lnTo>
                  <a:lnTo>
                    <a:pt x="1871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a:off x="5169700" y="4520350"/>
              <a:ext cx="904825" cy="227675"/>
            </a:xfrm>
            <a:custGeom>
              <a:rect b="b" l="l" r="r" t="t"/>
              <a:pathLst>
                <a:path extrusionOk="0" h="9107" w="36193">
                  <a:moveTo>
                    <a:pt x="0" y="0"/>
                  </a:moveTo>
                  <a:lnTo>
                    <a:pt x="0" y="9107"/>
                  </a:lnTo>
                  <a:lnTo>
                    <a:pt x="36193" y="9107"/>
                  </a:lnTo>
                  <a:lnTo>
                    <a:pt x="3619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2"/>
            <p:cNvSpPr/>
            <p:nvPr/>
          </p:nvSpPr>
          <p:spPr>
            <a:xfrm>
              <a:off x="5393200" y="4594575"/>
              <a:ext cx="552075" cy="79225"/>
            </a:xfrm>
            <a:custGeom>
              <a:rect b="b" l="l" r="r" t="t"/>
              <a:pathLst>
                <a:path extrusionOk="0" h="3169" w="22083">
                  <a:moveTo>
                    <a:pt x="0" y="0"/>
                  </a:moveTo>
                  <a:lnTo>
                    <a:pt x="0" y="3169"/>
                  </a:lnTo>
                  <a:lnTo>
                    <a:pt x="22083" y="3169"/>
                  </a:lnTo>
                  <a:lnTo>
                    <a:pt x="2208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2"/>
            <p:cNvSpPr/>
            <p:nvPr/>
          </p:nvSpPr>
          <p:spPr>
            <a:xfrm>
              <a:off x="5220575" y="4594575"/>
              <a:ext cx="103425" cy="88650"/>
            </a:xfrm>
            <a:custGeom>
              <a:rect b="b" l="l" r="r" t="t"/>
              <a:pathLst>
                <a:path extrusionOk="0" h="3546" w="4137">
                  <a:moveTo>
                    <a:pt x="2368" y="0"/>
                  </a:moveTo>
                  <a:cubicBezTo>
                    <a:pt x="801" y="0"/>
                    <a:pt x="0" y="1901"/>
                    <a:pt x="1134" y="3036"/>
                  </a:cubicBezTo>
                  <a:cubicBezTo>
                    <a:pt x="1487" y="3388"/>
                    <a:pt x="1921" y="3545"/>
                    <a:pt x="2349" y="3545"/>
                  </a:cubicBezTo>
                  <a:cubicBezTo>
                    <a:pt x="3257" y="3545"/>
                    <a:pt x="4136" y="2834"/>
                    <a:pt x="4136" y="1768"/>
                  </a:cubicBezTo>
                  <a:cubicBezTo>
                    <a:pt x="4136" y="801"/>
                    <a:pt x="3336" y="0"/>
                    <a:pt x="23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a:off x="5265600" y="4396925"/>
              <a:ext cx="722200" cy="122600"/>
            </a:xfrm>
            <a:custGeom>
              <a:rect b="b" l="l" r="r" t="t"/>
              <a:pathLst>
                <a:path extrusionOk="0" h="4904" w="28888">
                  <a:moveTo>
                    <a:pt x="0" y="0"/>
                  </a:moveTo>
                  <a:lnTo>
                    <a:pt x="0" y="4904"/>
                  </a:lnTo>
                  <a:lnTo>
                    <a:pt x="28888" y="4904"/>
                  </a:lnTo>
                  <a:lnTo>
                    <a:pt x="2888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2"/>
            <p:cNvSpPr/>
            <p:nvPr/>
          </p:nvSpPr>
          <p:spPr>
            <a:xfrm>
              <a:off x="5265600" y="4170100"/>
              <a:ext cx="904825" cy="226850"/>
            </a:xfrm>
            <a:custGeom>
              <a:rect b="b" l="l" r="r" t="t"/>
              <a:pathLst>
                <a:path extrusionOk="0" h="9074" w="36193">
                  <a:moveTo>
                    <a:pt x="0" y="0"/>
                  </a:moveTo>
                  <a:lnTo>
                    <a:pt x="0" y="9073"/>
                  </a:lnTo>
                  <a:lnTo>
                    <a:pt x="36193" y="9073"/>
                  </a:lnTo>
                  <a:lnTo>
                    <a:pt x="36193" y="0"/>
                  </a:ln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2"/>
            <p:cNvSpPr/>
            <p:nvPr/>
          </p:nvSpPr>
          <p:spPr>
            <a:xfrm>
              <a:off x="5540800" y="4223100"/>
              <a:ext cx="101750" cy="109725"/>
            </a:xfrm>
            <a:custGeom>
              <a:rect b="b" l="l" r="r" t="t"/>
              <a:pathLst>
                <a:path extrusionOk="0" h="4389" w="4070">
                  <a:moveTo>
                    <a:pt x="2367" y="1"/>
                  </a:moveTo>
                  <a:cubicBezTo>
                    <a:pt x="1210" y="1"/>
                    <a:pt x="88" y="848"/>
                    <a:pt x="0" y="2183"/>
                  </a:cubicBezTo>
                  <a:cubicBezTo>
                    <a:pt x="66" y="3535"/>
                    <a:pt x="1186" y="4388"/>
                    <a:pt x="2345" y="4388"/>
                  </a:cubicBezTo>
                  <a:cubicBezTo>
                    <a:pt x="2960" y="4388"/>
                    <a:pt x="3585" y="4149"/>
                    <a:pt x="4070" y="3618"/>
                  </a:cubicBezTo>
                  <a:lnTo>
                    <a:pt x="3436" y="3051"/>
                  </a:lnTo>
                  <a:cubicBezTo>
                    <a:pt x="3169" y="3384"/>
                    <a:pt x="2769" y="3551"/>
                    <a:pt x="2369" y="3551"/>
                  </a:cubicBezTo>
                  <a:cubicBezTo>
                    <a:pt x="634" y="3451"/>
                    <a:pt x="634" y="916"/>
                    <a:pt x="2369" y="849"/>
                  </a:cubicBezTo>
                  <a:cubicBezTo>
                    <a:pt x="2398" y="847"/>
                    <a:pt x="2427" y="845"/>
                    <a:pt x="2456" y="845"/>
                  </a:cubicBezTo>
                  <a:cubicBezTo>
                    <a:pt x="2827" y="845"/>
                    <a:pt x="3189" y="1038"/>
                    <a:pt x="3436" y="1316"/>
                  </a:cubicBezTo>
                  <a:lnTo>
                    <a:pt x="4070" y="749"/>
                  </a:lnTo>
                  <a:cubicBezTo>
                    <a:pt x="3588" y="233"/>
                    <a:pt x="2973" y="1"/>
                    <a:pt x="23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2"/>
            <p:cNvSpPr/>
            <p:nvPr/>
          </p:nvSpPr>
          <p:spPr>
            <a:xfrm>
              <a:off x="5698400" y="4242650"/>
              <a:ext cx="72575" cy="70075"/>
            </a:xfrm>
            <a:custGeom>
              <a:rect b="b" l="l" r="r" t="t"/>
              <a:pathLst>
                <a:path extrusionOk="0" h="2803" w="2903">
                  <a:moveTo>
                    <a:pt x="1068" y="0"/>
                  </a:moveTo>
                  <a:lnTo>
                    <a:pt x="1068" y="1034"/>
                  </a:lnTo>
                  <a:lnTo>
                    <a:pt x="1" y="1034"/>
                  </a:lnTo>
                  <a:lnTo>
                    <a:pt x="1" y="1768"/>
                  </a:lnTo>
                  <a:lnTo>
                    <a:pt x="1068" y="1768"/>
                  </a:lnTo>
                  <a:lnTo>
                    <a:pt x="1068" y="2802"/>
                  </a:lnTo>
                  <a:lnTo>
                    <a:pt x="1835" y="2802"/>
                  </a:lnTo>
                  <a:lnTo>
                    <a:pt x="1835" y="1768"/>
                  </a:lnTo>
                  <a:lnTo>
                    <a:pt x="2903" y="1768"/>
                  </a:lnTo>
                  <a:lnTo>
                    <a:pt x="2903" y="1034"/>
                  </a:lnTo>
                  <a:lnTo>
                    <a:pt x="1835" y="1034"/>
                  </a:lnTo>
                  <a:lnTo>
                    <a:pt x="18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2"/>
            <p:cNvSpPr/>
            <p:nvPr/>
          </p:nvSpPr>
          <p:spPr>
            <a:xfrm>
              <a:off x="5790150" y="4242650"/>
              <a:ext cx="72575" cy="70075"/>
            </a:xfrm>
            <a:custGeom>
              <a:rect b="b" l="l" r="r" t="t"/>
              <a:pathLst>
                <a:path extrusionOk="0" h="2803" w="2903">
                  <a:moveTo>
                    <a:pt x="1067" y="0"/>
                  </a:moveTo>
                  <a:lnTo>
                    <a:pt x="1067" y="1034"/>
                  </a:lnTo>
                  <a:lnTo>
                    <a:pt x="0" y="1034"/>
                  </a:lnTo>
                  <a:lnTo>
                    <a:pt x="0" y="1768"/>
                  </a:lnTo>
                  <a:lnTo>
                    <a:pt x="1067" y="1768"/>
                  </a:lnTo>
                  <a:lnTo>
                    <a:pt x="1067" y="2802"/>
                  </a:lnTo>
                  <a:lnTo>
                    <a:pt x="1835" y="2802"/>
                  </a:lnTo>
                  <a:lnTo>
                    <a:pt x="1835" y="1768"/>
                  </a:lnTo>
                  <a:lnTo>
                    <a:pt x="2902" y="1768"/>
                  </a:lnTo>
                  <a:lnTo>
                    <a:pt x="2902" y="1034"/>
                  </a:lnTo>
                  <a:lnTo>
                    <a:pt x="1835" y="1034"/>
                  </a:lnTo>
                  <a:lnTo>
                    <a:pt x="18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2"/>
            <p:cNvSpPr/>
            <p:nvPr/>
          </p:nvSpPr>
          <p:spPr>
            <a:xfrm>
              <a:off x="5397350" y="4170100"/>
              <a:ext cx="5025" cy="221000"/>
            </a:xfrm>
            <a:custGeom>
              <a:rect b="b" l="l" r="r" t="t"/>
              <a:pathLst>
                <a:path extrusionOk="0" h="8840" w="201">
                  <a:moveTo>
                    <a:pt x="101" y="0"/>
                  </a:moveTo>
                  <a:cubicBezTo>
                    <a:pt x="34" y="0"/>
                    <a:pt x="1" y="1968"/>
                    <a:pt x="1" y="4403"/>
                  </a:cubicBezTo>
                  <a:cubicBezTo>
                    <a:pt x="1" y="6838"/>
                    <a:pt x="34" y="8840"/>
                    <a:pt x="101" y="8840"/>
                  </a:cubicBezTo>
                  <a:cubicBezTo>
                    <a:pt x="168" y="8840"/>
                    <a:pt x="201" y="6838"/>
                    <a:pt x="201" y="4403"/>
                  </a:cubicBezTo>
                  <a:cubicBezTo>
                    <a:pt x="201" y="1968"/>
                    <a:pt x="168" y="0"/>
                    <a:pt x="1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2"/>
            <p:cNvSpPr/>
            <p:nvPr/>
          </p:nvSpPr>
          <p:spPr>
            <a:xfrm>
              <a:off x="5357325" y="4170100"/>
              <a:ext cx="5875" cy="221000"/>
            </a:xfrm>
            <a:custGeom>
              <a:rect b="b" l="l" r="r" t="t"/>
              <a:pathLst>
                <a:path extrusionOk="0" h="8840" w="235">
                  <a:moveTo>
                    <a:pt x="101" y="0"/>
                  </a:moveTo>
                  <a:cubicBezTo>
                    <a:pt x="34" y="0"/>
                    <a:pt x="1" y="1968"/>
                    <a:pt x="1" y="4403"/>
                  </a:cubicBezTo>
                  <a:cubicBezTo>
                    <a:pt x="1" y="6838"/>
                    <a:pt x="34" y="8840"/>
                    <a:pt x="101" y="8840"/>
                  </a:cubicBezTo>
                  <a:cubicBezTo>
                    <a:pt x="201" y="7372"/>
                    <a:pt x="234" y="5871"/>
                    <a:pt x="201" y="4403"/>
                  </a:cubicBezTo>
                  <a:cubicBezTo>
                    <a:pt x="234" y="2936"/>
                    <a:pt x="201" y="1468"/>
                    <a:pt x="1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2"/>
            <p:cNvSpPr/>
            <p:nvPr/>
          </p:nvSpPr>
          <p:spPr>
            <a:xfrm>
              <a:off x="6021975" y="4170100"/>
              <a:ext cx="6700" cy="221000"/>
            </a:xfrm>
            <a:custGeom>
              <a:rect b="b" l="l" r="r" t="t"/>
              <a:pathLst>
                <a:path extrusionOk="0" h="8840" w="268">
                  <a:moveTo>
                    <a:pt x="167" y="0"/>
                  </a:moveTo>
                  <a:cubicBezTo>
                    <a:pt x="34" y="1468"/>
                    <a:pt x="0" y="2936"/>
                    <a:pt x="67" y="4403"/>
                  </a:cubicBezTo>
                  <a:cubicBezTo>
                    <a:pt x="0" y="5871"/>
                    <a:pt x="34" y="7372"/>
                    <a:pt x="167" y="8840"/>
                  </a:cubicBezTo>
                  <a:cubicBezTo>
                    <a:pt x="201" y="8840"/>
                    <a:pt x="267" y="6838"/>
                    <a:pt x="267" y="4403"/>
                  </a:cubicBezTo>
                  <a:cubicBezTo>
                    <a:pt x="267" y="1968"/>
                    <a:pt x="234" y="0"/>
                    <a:pt x="16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2"/>
            <p:cNvSpPr/>
            <p:nvPr/>
          </p:nvSpPr>
          <p:spPr>
            <a:xfrm>
              <a:off x="5983600" y="4170100"/>
              <a:ext cx="5875" cy="221000"/>
            </a:xfrm>
            <a:custGeom>
              <a:rect b="b" l="l" r="r" t="t"/>
              <a:pathLst>
                <a:path extrusionOk="0" h="8840" w="235">
                  <a:moveTo>
                    <a:pt x="134" y="0"/>
                  </a:moveTo>
                  <a:cubicBezTo>
                    <a:pt x="68" y="0"/>
                    <a:pt x="1" y="1968"/>
                    <a:pt x="1" y="4403"/>
                  </a:cubicBezTo>
                  <a:cubicBezTo>
                    <a:pt x="1" y="6838"/>
                    <a:pt x="68" y="8840"/>
                    <a:pt x="134" y="8840"/>
                  </a:cubicBezTo>
                  <a:cubicBezTo>
                    <a:pt x="168" y="8840"/>
                    <a:pt x="234" y="6838"/>
                    <a:pt x="234" y="4403"/>
                  </a:cubicBezTo>
                  <a:cubicBezTo>
                    <a:pt x="234" y="1968"/>
                    <a:pt x="168" y="0"/>
                    <a:pt x="1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2"/>
            <p:cNvSpPr/>
            <p:nvPr/>
          </p:nvSpPr>
          <p:spPr>
            <a:xfrm>
              <a:off x="5563300" y="4432675"/>
              <a:ext cx="44225" cy="49325"/>
            </a:xfrm>
            <a:custGeom>
              <a:rect b="b" l="l" r="r" t="t"/>
              <a:pathLst>
                <a:path extrusionOk="0" h="1973" w="1769">
                  <a:moveTo>
                    <a:pt x="1111" y="1"/>
                  </a:moveTo>
                  <a:cubicBezTo>
                    <a:pt x="1086" y="1"/>
                    <a:pt x="1061" y="2"/>
                    <a:pt x="1035" y="5"/>
                  </a:cubicBezTo>
                  <a:cubicBezTo>
                    <a:pt x="1014" y="4"/>
                    <a:pt x="994" y="3"/>
                    <a:pt x="974" y="3"/>
                  </a:cubicBezTo>
                  <a:cubicBezTo>
                    <a:pt x="435" y="3"/>
                    <a:pt x="2" y="426"/>
                    <a:pt x="34" y="972"/>
                  </a:cubicBezTo>
                  <a:cubicBezTo>
                    <a:pt x="1" y="1539"/>
                    <a:pt x="468" y="1973"/>
                    <a:pt x="1035" y="1973"/>
                  </a:cubicBezTo>
                  <a:cubicBezTo>
                    <a:pt x="1335" y="1973"/>
                    <a:pt x="1602" y="1839"/>
                    <a:pt x="1769" y="1573"/>
                  </a:cubicBezTo>
                  <a:lnTo>
                    <a:pt x="1602" y="1439"/>
                  </a:lnTo>
                  <a:cubicBezTo>
                    <a:pt x="1469" y="1639"/>
                    <a:pt x="1235" y="1739"/>
                    <a:pt x="1035" y="1739"/>
                  </a:cubicBezTo>
                  <a:cubicBezTo>
                    <a:pt x="34" y="1739"/>
                    <a:pt x="34" y="238"/>
                    <a:pt x="1035" y="238"/>
                  </a:cubicBezTo>
                  <a:cubicBezTo>
                    <a:pt x="1056" y="235"/>
                    <a:pt x="1077" y="233"/>
                    <a:pt x="1099" y="233"/>
                  </a:cubicBezTo>
                  <a:cubicBezTo>
                    <a:pt x="1283" y="233"/>
                    <a:pt x="1483" y="356"/>
                    <a:pt x="1602" y="505"/>
                  </a:cubicBezTo>
                  <a:lnTo>
                    <a:pt x="1769" y="372"/>
                  </a:lnTo>
                  <a:cubicBezTo>
                    <a:pt x="1616" y="158"/>
                    <a:pt x="1380" y="1"/>
                    <a:pt x="111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2"/>
            <p:cNvSpPr/>
            <p:nvPr/>
          </p:nvSpPr>
          <p:spPr>
            <a:xfrm>
              <a:off x="5614175" y="4432775"/>
              <a:ext cx="39225" cy="49225"/>
            </a:xfrm>
            <a:custGeom>
              <a:rect b="b" l="l" r="r" t="t"/>
              <a:pathLst>
                <a:path extrusionOk="0" h="1969" w="1569">
                  <a:moveTo>
                    <a:pt x="835" y="1"/>
                  </a:moveTo>
                  <a:cubicBezTo>
                    <a:pt x="334" y="1"/>
                    <a:pt x="67" y="234"/>
                    <a:pt x="67" y="534"/>
                  </a:cubicBezTo>
                  <a:cubicBezTo>
                    <a:pt x="67" y="1302"/>
                    <a:pt x="1302" y="901"/>
                    <a:pt x="1302" y="1402"/>
                  </a:cubicBezTo>
                  <a:cubicBezTo>
                    <a:pt x="1302" y="1602"/>
                    <a:pt x="1168" y="1735"/>
                    <a:pt x="801" y="1735"/>
                  </a:cubicBezTo>
                  <a:cubicBezTo>
                    <a:pt x="534" y="1735"/>
                    <a:pt x="301" y="1635"/>
                    <a:pt x="101" y="1502"/>
                  </a:cubicBezTo>
                  <a:lnTo>
                    <a:pt x="1" y="1702"/>
                  </a:lnTo>
                  <a:cubicBezTo>
                    <a:pt x="234" y="1869"/>
                    <a:pt x="501" y="1969"/>
                    <a:pt x="768" y="1969"/>
                  </a:cubicBezTo>
                  <a:cubicBezTo>
                    <a:pt x="1268" y="1969"/>
                    <a:pt x="1568" y="1735"/>
                    <a:pt x="1568" y="1402"/>
                  </a:cubicBezTo>
                  <a:cubicBezTo>
                    <a:pt x="1568" y="668"/>
                    <a:pt x="334" y="1068"/>
                    <a:pt x="334" y="534"/>
                  </a:cubicBezTo>
                  <a:cubicBezTo>
                    <a:pt x="334" y="368"/>
                    <a:pt x="468" y="201"/>
                    <a:pt x="835" y="201"/>
                  </a:cubicBezTo>
                  <a:cubicBezTo>
                    <a:pt x="1035" y="201"/>
                    <a:pt x="1235" y="268"/>
                    <a:pt x="1402" y="368"/>
                  </a:cubicBezTo>
                  <a:lnTo>
                    <a:pt x="1502" y="168"/>
                  </a:lnTo>
                  <a:cubicBezTo>
                    <a:pt x="1302" y="34"/>
                    <a:pt x="1068" y="1"/>
                    <a:pt x="83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2"/>
            <p:cNvSpPr/>
            <p:nvPr/>
          </p:nvSpPr>
          <p:spPr>
            <a:xfrm>
              <a:off x="5658375" y="4432775"/>
              <a:ext cx="40050" cy="49225"/>
            </a:xfrm>
            <a:custGeom>
              <a:rect b="b" l="l" r="r" t="t"/>
              <a:pathLst>
                <a:path extrusionOk="0" h="1969" w="1602">
                  <a:moveTo>
                    <a:pt x="835" y="1"/>
                  </a:moveTo>
                  <a:cubicBezTo>
                    <a:pt x="368" y="1"/>
                    <a:pt x="101" y="234"/>
                    <a:pt x="101" y="534"/>
                  </a:cubicBezTo>
                  <a:cubicBezTo>
                    <a:pt x="101" y="1302"/>
                    <a:pt x="1335" y="901"/>
                    <a:pt x="1335" y="1402"/>
                  </a:cubicBezTo>
                  <a:cubicBezTo>
                    <a:pt x="1335" y="1602"/>
                    <a:pt x="1201" y="1735"/>
                    <a:pt x="835" y="1735"/>
                  </a:cubicBezTo>
                  <a:cubicBezTo>
                    <a:pt x="568" y="1735"/>
                    <a:pt x="334" y="1635"/>
                    <a:pt x="134" y="1502"/>
                  </a:cubicBezTo>
                  <a:lnTo>
                    <a:pt x="1" y="1702"/>
                  </a:lnTo>
                  <a:cubicBezTo>
                    <a:pt x="234" y="1869"/>
                    <a:pt x="534" y="1969"/>
                    <a:pt x="801" y="1969"/>
                  </a:cubicBezTo>
                  <a:cubicBezTo>
                    <a:pt x="1302" y="1969"/>
                    <a:pt x="1602" y="1735"/>
                    <a:pt x="1602" y="1402"/>
                  </a:cubicBezTo>
                  <a:cubicBezTo>
                    <a:pt x="1602" y="668"/>
                    <a:pt x="334" y="1068"/>
                    <a:pt x="334" y="534"/>
                  </a:cubicBezTo>
                  <a:cubicBezTo>
                    <a:pt x="334" y="368"/>
                    <a:pt x="501" y="201"/>
                    <a:pt x="835" y="201"/>
                  </a:cubicBezTo>
                  <a:cubicBezTo>
                    <a:pt x="1035" y="201"/>
                    <a:pt x="1235" y="268"/>
                    <a:pt x="1402" y="368"/>
                  </a:cubicBezTo>
                  <a:lnTo>
                    <a:pt x="1535" y="168"/>
                  </a:lnTo>
                  <a:cubicBezTo>
                    <a:pt x="1335" y="34"/>
                    <a:pt x="1101" y="1"/>
                    <a:pt x="83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2"/>
            <p:cNvSpPr/>
            <p:nvPr/>
          </p:nvSpPr>
          <p:spPr>
            <a:xfrm>
              <a:off x="5349825" y="4436125"/>
              <a:ext cx="43400" cy="44225"/>
            </a:xfrm>
            <a:custGeom>
              <a:rect b="b" l="l" r="r" t="t"/>
              <a:pathLst>
                <a:path extrusionOk="0" h="1769" w="1736">
                  <a:moveTo>
                    <a:pt x="868" y="0"/>
                  </a:moveTo>
                  <a:cubicBezTo>
                    <a:pt x="401" y="0"/>
                    <a:pt x="0" y="400"/>
                    <a:pt x="0" y="901"/>
                  </a:cubicBezTo>
                  <a:cubicBezTo>
                    <a:pt x="0" y="1368"/>
                    <a:pt x="401" y="1768"/>
                    <a:pt x="868" y="1768"/>
                  </a:cubicBezTo>
                  <a:cubicBezTo>
                    <a:pt x="1335" y="1768"/>
                    <a:pt x="1735" y="1368"/>
                    <a:pt x="1735" y="901"/>
                  </a:cubicBezTo>
                  <a:cubicBezTo>
                    <a:pt x="1735" y="400"/>
                    <a:pt x="1335" y="0"/>
                    <a:pt x="86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p:nvPr/>
          </p:nvSpPr>
          <p:spPr>
            <a:xfrm>
              <a:off x="5898550" y="4436125"/>
              <a:ext cx="43400" cy="44225"/>
            </a:xfrm>
            <a:custGeom>
              <a:rect b="b" l="l" r="r" t="t"/>
              <a:pathLst>
                <a:path extrusionOk="0" h="1769" w="1736">
                  <a:moveTo>
                    <a:pt x="868" y="0"/>
                  </a:moveTo>
                  <a:cubicBezTo>
                    <a:pt x="367" y="0"/>
                    <a:pt x="1" y="400"/>
                    <a:pt x="1" y="901"/>
                  </a:cubicBezTo>
                  <a:cubicBezTo>
                    <a:pt x="1" y="1368"/>
                    <a:pt x="367" y="1768"/>
                    <a:pt x="868" y="1768"/>
                  </a:cubicBezTo>
                  <a:cubicBezTo>
                    <a:pt x="1335" y="1768"/>
                    <a:pt x="1735" y="1368"/>
                    <a:pt x="1735" y="901"/>
                  </a:cubicBezTo>
                  <a:cubicBezTo>
                    <a:pt x="1735" y="400"/>
                    <a:pt x="1335" y="0"/>
                    <a:pt x="86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2"/>
            <p:cNvSpPr/>
            <p:nvPr/>
          </p:nvSpPr>
          <p:spPr>
            <a:xfrm>
              <a:off x="1520425" y="3302800"/>
              <a:ext cx="1769625" cy="1205900"/>
            </a:xfrm>
            <a:custGeom>
              <a:rect b="b" l="l" r="r" t="t"/>
              <a:pathLst>
                <a:path extrusionOk="0" h="48236" w="70785">
                  <a:moveTo>
                    <a:pt x="5004" y="1"/>
                  </a:moveTo>
                  <a:cubicBezTo>
                    <a:pt x="2235" y="1"/>
                    <a:pt x="0" y="2236"/>
                    <a:pt x="0" y="5004"/>
                  </a:cubicBezTo>
                  <a:lnTo>
                    <a:pt x="0" y="43232"/>
                  </a:lnTo>
                  <a:cubicBezTo>
                    <a:pt x="0" y="46000"/>
                    <a:pt x="2235" y="48235"/>
                    <a:pt x="5004" y="48235"/>
                  </a:cubicBezTo>
                  <a:lnTo>
                    <a:pt x="65781" y="48235"/>
                  </a:lnTo>
                  <a:cubicBezTo>
                    <a:pt x="68549" y="48235"/>
                    <a:pt x="70784" y="46000"/>
                    <a:pt x="70784" y="43232"/>
                  </a:cubicBezTo>
                  <a:lnTo>
                    <a:pt x="70784" y="5004"/>
                  </a:lnTo>
                  <a:cubicBezTo>
                    <a:pt x="70784" y="2236"/>
                    <a:pt x="68549" y="1"/>
                    <a:pt x="657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2"/>
            <p:cNvSpPr/>
            <p:nvPr/>
          </p:nvSpPr>
          <p:spPr>
            <a:xfrm>
              <a:off x="2011600" y="4210950"/>
              <a:ext cx="542925" cy="566275"/>
            </a:xfrm>
            <a:custGeom>
              <a:rect b="b" l="l" r="r" t="t"/>
              <a:pathLst>
                <a:path extrusionOk="0" h="22651" w="21717">
                  <a:moveTo>
                    <a:pt x="21716" y="1"/>
                  </a:moveTo>
                  <a:lnTo>
                    <a:pt x="3904" y="468"/>
                  </a:lnTo>
                  <a:lnTo>
                    <a:pt x="1" y="22650"/>
                  </a:lnTo>
                  <a:lnTo>
                    <a:pt x="18381" y="22650"/>
                  </a:lnTo>
                  <a:lnTo>
                    <a:pt x="2171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2"/>
            <p:cNvSpPr/>
            <p:nvPr/>
          </p:nvSpPr>
          <p:spPr>
            <a:xfrm>
              <a:off x="1449550" y="3302800"/>
              <a:ext cx="1770450" cy="1205900"/>
            </a:xfrm>
            <a:custGeom>
              <a:rect b="b" l="l" r="r" t="t"/>
              <a:pathLst>
                <a:path extrusionOk="0" h="48236" w="70818">
                  <a:moveTo>
                    <a:pt x="5004" y="1"/>
                  </a:moveTo>
                  <a:cubicBezTo>
                    <a:pt x="2235" y="1"/>
                    <a:pt x="0" y="2236"/>
                    <a:pt x="0" y="5004"/>
                  </a:cubicBezTo>
                  <a:lnTo>
                    <a:pt x="0" y="43232"/>
                  </a:lnTo>
                  <a:cubicBezTo>
                    <a:pt x="0" y="46000"/>
                    <a:pt x="2235" y="48235"/>
                    <a:pt x="5004" y="48235"/>
                  </a:cubicBezTo>
                  <a:lnTo>
                    <a:pt x="65814" y="48235"/>
                  </a:lnTo>
                  <a:cubicBezTo>
                    <a:pt x="68582" y="48235"/>
                    <a:pt x="70817" y="46000"/>
                    <a:pt x="70817" y="43232"/>
                  </a:cubicBezTo>
                  <a:lnTo>
                    <a:pt x="70817" y="5004"/>
                  </a:lnTo>
                  <a:cubicBezTo>
                    <a:pt x="70817" y="2236"/>
                    <a:pt x="68582" y="1"/>
                    <a:pt x="658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2"/>
            <p:cNvSpPr/>
            <p:nvPr/>
          </p:nvSpPr>
          <p:spPr>
            <a:xfrm>
              <a:off x="2511125" y="4210950"/>
              <a:ext cx="55900" cy="297750"/>
            </a:xfrm>
            <a:custGeom>
              <a:rect b="b" l="l" r="r" t="t"/>
              <a:pathLst>
                <a:path extrusionOk="0" h="11910" w="2236">
                  <a:moveTo>
                    <a:pt x="1735" y="1"/>
                  </a:moveTo>
                  <a:lnTo>
                    <a:pt x="1" y="11909"/>
                  </a:lnTo>
                  <a:lnTo>
                    <a:pt x="2236" y="11909"/>
                  </a:lnTo>
                  <a:lnTo>
                    <a:pt x="173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2"/>
            <p:cNvSpPr/>
            <p:nvPr/>
          </p:nvSpPr>
          <p:spPr>
            <a:xfrm>
              <a:off x="2054975" y="4191775"/>
              <a:ext cx="58400" cy="328600"/>
            </a:xfrm>
            <a:custGeom>
              <a:rect b="b" l="l" r="r" t="t"/>
              <a:pathLst>
                <a:path extrusionOk="0" h="13144" w="2336">
                  <a:moveTo>
                    <a:pt x="2268" y="0"/>
                  </a:moveTo>
                  <a:cubicBezTo>
                    <a:pt x="2229" y="0"/>
                    <a:pt x="1665" y="2956"/>
                    <a:pt x="1068" y="6539"/>
                  </a:cubicBezTo>
                  <a:cubicBezTo>
                    <a:pt x="467" y="10174"/>
                    <a:pt x="0" y="13143"/>
                    <a:pt x="67" y="13143"/>
                  </a:cubicBezTo>
                  <a:cubicBezTo>
                    <a:pt x="134" y="13143"/>
                    <a:pt x="668" y="10208"/>
                    <a:pt x="1268" y="6572"/>
                  </a:cubicBezTo>
                  <a:cubicBezTo>
                    <a:pt x="1902" y="2969"/>
                    <a:pt x="2335" y="1"/>
                    <a:pt x="2269" y="1"/>
                  </a:cubicBezTo>
                  <a:cubicBezTo>
                    <a:pt x="2268" y="0"/>
                    <a:pt x="2268" y="0"/>
                    <a:pt x="22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2"/>
            <p:cNvSpPr/>
            <p:nvPr/>
          </p:nvSpPr>
          <p:spPr>
            <a:xfrm>
              <a:off x="2257625" y="3806475"/>
              <a:ext cx="135125" cy="115675"/>
            </a:xfrm>
            <a:custGeom>
              <a:rect b="b" l="l" r="r" t="t"/>
              <a:pathLst>
                <a:path extrusionOk="0" h="4627" w="5405">
                  <a:moveTo>
                    <a:pt x="3160" y="1"/>
                  </a:moveTo>
                  <a:cubicBezTo>
                    <a:pt x="3141" y="1"/>
                    <a:pt x="3122" y="1"/>
                    <a:pt x="3102" y="2"/>
                  </a:cubicBezTo>
                  <a:cubicBezTo>
                    <a:pt x="1034" y="2"/>
                    <a:pt x="0" y="2470"/>
                    <a:pt x="1468" y="3938"/>
                  </a:cubicBezTo>
                  <a:cubicBezTo>
                    <a:pt x="1933" y="4413"/>
                    <a:pt x="2510" y="4626"/>
                    <a:pt x="3078" y="4626"/>
                  </a:cubicBezTo>
                  <a:cubicBezTo>
                    <a:pt x="4261" y="4626"/>
                    <a:pt x="5404" y="3701"/>
                    <a:pt x="5404" y="2303"/>
                  </a:cubicBezTo>
                  <a:cubicBezTo>
                    <a:pt x="5404" y="1055"/>
                    <a:pt x="4401" y="1"/>
                    <a:pt x="316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2"/>
            <p:cNvSpPr/>
            <p:nvPr/>
          </p:nvSpPr>
          <p:spPr>
            <a:xfrm>
              <a:off x="2256775" y="3805975"/>
              <a:ext cx="136800" cy="116475"/>
            </a:xfrm>
            <a:custGeom>
              <a:rect b="b" l="l" r="r" t="t"/>
              <a:pathLst>
                <a:path extrusionOk="0" h="4659" w="5472">
                  <a:moveTo>
                    <a:pt x="3136" y="22"/>
                  </a:moveTo>
                  <a:cubicBezTo>
                    <a:pt x="4404" y="22"/>
                    <a:pt x="5438" y="1056"/>
                    <a:pt x="5438" y="2323"/>
                  </a:cubicBezTo>
                  <a:cubicBezTo>
                    <a:pt x="5438" y="3721"/>
                    <a:pt x="4295" y="4646"/>
                    <a:pt x="3112" y="4646"/>
                  </a:cubicBezTo>
                  <a:cubicBezTo>
                    <a:pt x="2544" y="4646"/>
                    <a:pt x="1967" y="4433"/>
                    <a:pt x="1502" y="3958"/>
                  </a:cubicBezTo>
                  <a:cubicBezTo>
                    <a:pt x="34" y="2490"/>
                    <a:pt x="1068" y="22"/>
                    <a:pt x="3136" y="22"/>
                  </a:cubicBezTo>
                  <a:close/>
                  <a:moveTo>
                    <a:pt x="3110" y="0"/>
                  </a:moveTo>
                  <a:cubicBezTo>
                    <a:pt x="2532" y="0"/>
                    <a:pt x="1944" y="213"/>
                    <a:pt x="1469" y="689"/>
                  </a:cubicBezTo>
                  <a:cubicBezTo>
                    <a:pt x="1" y="2156"/>
                    <a:pt x="1035" y="4658"/>
                    <a:pt x="3136" y="4658"/>
                  </a:cubicBezTo>
                  <a:cubicBezTo>
                    <a:pt x="4404" y="4658"/>
                    <a:pt x="5471" y="3624"/>
                    <a:pt x="5471" y="2323"/>
                  </a:cubicBezTo>
                  <a:cubicBezTo>
                    <a:pt x="5471" y="925"/>
                    <a:pt x="4313" y="0"/>
                    <a:pt x="31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2"/>
            <p:cNvSpPr/>
            <p:nvPr/>
          </p:nvSpPr>
          <p:spPr>
            <a:xfrm>
              <a:off x="1626325" y="3477200"/>
              <a:ext cx="293575" cy="285250"/>
            </a:xfrm>
            <a:custGeom>
              <a:rect b="b" l="l" r="r" t="t"/>
              <a:pathLst>
                <a:path extrusionOk="0" h="11410" w="11743">
                  <a:moveTo>
                    <a:pt x="5700" y="1"/>
                  </a:moveTo>
                  <a:cubicBezTo>
                    <a:pt x="5300" y="1"/>
                    <a:pt x="4899" y="43"/>
                    <a:pt x="4504" y="130"/>
                  </a:cubicBezTo>
                  <a:cubicBezTo>
                    <a:pt x="3437" y="363"/>
                    <a:pt x="2469" y="897"/>
                    <a:pt x="1735" y="1664"/>
                  </a:cubicBezTo>
                  <a:cubicBezTo>
                    <a:pt x="1502" y="1931"/>
                    <a:pt x="1268" y="2231"/>
                    <a:pt x="1102" y="2532"/>
                  </a:cubicBezTo>
                  <a:cubicBezTo>
                    <a:pt x="234" y="3999"/>
                    <a:pt x="1" y="5734"/>
                    <a:pt x="501" y="7368"/>
                  </a:cubicBezTo>
                  <a:cubicBezTo>
                    <a:pt x="535" y="7468"/>
                    <a:pt x="568" y="7569"/>
                    <a:pt x="601" y="7702"/>
                  </a:cubicBezTo>
                  <a:lnTo>
                    <a:pt x="601" y="7735"/>
                  </a:lnTo>
                  <a:cubicBezTo>
                    <a:pt x="601" y="7769"/>
                    <a:pt x="635" y="7802"/>
                    <a:pt x="635" y="7835"/>
                  </a:cubicBezTo>
                  <a:lnTo>
                    <a:pt x="668" y="7902"/>
                  </a:lnTo>
                  <a:cubicBezTo>
                    <a:pt x="701" y="8002"/>
                    <a:pt x="735" y="8069"/>
                    <a:pt x="801" y="8169"/>
                  </a:cubicBezTo>
                  <a:cubicBezTo>
                    <a:pt x="901" y="8369"/>
                    <a:pt x="1002" y="8569"/>
                    <a:pt x="1135" y="8769"/>
                  </a:cubicBezTo>
                  <a:cubicBezTo>
                    <a:pt x="1268" y="9003"/>
                    <a:pt x="1402" y="9203"/>
                    <a:pt x="1602" y="9403"/>
                  </a:cubicBezTo>
                  <a:cubicBezTo>
                    <a:pt x="2232" y="10153"/>
                    <a:pt x="3159" y="10552"/>
                    <a:pt x="4115" y="10552"/>
                  </a:cubicBezTo>
                  <a:cubicBezTo>
                    <a:pt x="4222" y="10552"/>
                    <a:pt x="4330" y="10547"/>
                    <a:pt x="4437" y="10537"/>
                  </a:cubicBezTo>
                  <a:cubicBezTo>
                    <a:pt x="4671" y="10904"/>
                    <a:pt x="5004" y="11204"/>
                    <a:pt x="5405" y="11371"/>
                  </a:cubicBezTo>
                  <a:cubicBezTo>
                    <a:pt x="5536" y="11397"/>
                    <a:pt x="5678" y="11410"/>
                    <a:pt x="5829" y="11410"/>
                  </a:cubicBezTo>
                  <a:cubicBezTo>
                    <a:pt x="6639" y="11410"/>
                    <a:pt x="7686" y="11059"/>
                    <a:pt x="8474" y="10637"/>
                  </a:cubicBezTo>
                  <a:cubicBezTo>
                    <a:pt x="9441" y="10104"/>
                    <a:pt x="10809" y="9136"/>
                    <a:pt x="10775" y="8302"/>
                  </a:cubicBezTo>
                  <a:cubicBezTo>
                    <a:pt x="10775" y="8002"/>
                    <a:pt x="10708" y="7702"/>
                    <a:pt x="10642" y="7402"/>
                  </a:cubicBezTo>
                  <a:lnTo>
                    <a:pt x="10675" y="7402"/>
                  </a:lnTo>
                  <a:cubicBezTo>
                    <a:pt x="10675" y="7402"/>
                    <a:pt x="11743" y="5834"/>
                    <a:pt x="11376" y="4133"/>
                  </a:cubicBezTo>
                  <a:cubicBezTo>
                    <a:pt x="11376" y="4133"/>
                    <a:pt x="11376" y="3566"/>
                    <a:pt x="10542" y="2498"/>
                  </a:cubicBezTo>
                  <a:cubicBezTo>
                    <a:pt x="10275" y="2131"/>
                    <a:pt x="9975" y="1831"/>
                    <a:pt x="9674" y="1531"/>
                  </a:cubicBezTo>
                  <a:cubicBezTo>
                    <a:pt x="9374" y="1297"/>
                    <a:pt x="9041" y="1064"/>
                    <a:pt x="8707" y="864"/>
                  </a:cubicBezTo>
                  <a:cubicBezTo>
                    <a:pt x="8607" y="797"/>
                    <a:pt x="8540" y="730"/>
                    <a:pt x="8540" y="730"/>
                  </a:cubicBezTo>
                  <a:cubicBezTo>
                    <a:pt x="7663" y="256"/>
                    <a:pt x="6684" y="1"/>
                    <a:pt x="57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a:off x="1594650" y="3477200"/>
              <a:ext cx="316075" cy="263500"/>
            </a:xfrm>
            <a:custGeom>
              <a:rect b="b" l="l" r="r" t="t"/>
              <a:pathLst>
                <a:path extrusionOk="0" h="10540" w="12643">
                  <a:moveTo>
                    <a:pt x="6093" y="0"/>
                  </a:moveTo>
                  <a:cubicBezTo>
                    <a:pt x="5699" y="0"/>
                    <a:pt x="5291" y="41"/>
                    <a:pt x="4870" y="130"/>
                  </a:cubicBezTo>
                  <a:cubicBezTo>
                    <a:pt x="3803" y="363"/>
                    <a:pt x="2869" y="897"/>
                    <a:pt x="2135" y="1664"/>
                  </a:cubicBezTo>
                  <a:cubicBezTo>
                    <a:pt x="1868" y="1931"/>
                    <a:pt x="1668" y="2231"/>
                    <a:pt x="1501" y="2532"/>
                  </a:cubicBezTo>
                  <a:cubicBezTo>
                    <a:pt x="934" y="3599"/>
                    <a:pt x="0" y="5667"/>
                    <a:pt x="1201" y="8169"/>
                  </a:cubicBezTo>
                  <a:cubicBezTo>
                    <a:pt x="2206" y="10205"/>
                    <a:pt x="3586" y="10540"/>
                    <a:pt x="4515" y="10540"/>
                  </a:cubicBezTo>
                  <a:cubicBezTo>
                    <a:pt x="4727" y="10540"/>
                    <a:pt x="4915" y="10523"/>
                    <a:pt x="5071" y="10504"/>
                  </a:cubicBezTo>
                  <a:cubicBezTo>
                    <a:pt x="5871" y="10371"/>
                    <a:pt x="11041" y="7402"/>
                    <a:pt x="11041" y="7402"/>
                  </a:cubicBezTo>
                  <a:cubicBezTo>
                    <a:pt x="11041" y="7402"/>
                    <a:pt x="12643" y="5167"/>
                    <a:pt x="11342" y="3065"/>
                  </a:cubicBezTo>
                  <a:cubicBezTo>
                    <a:pt x="10395" y="1545"/>
                    <a:pt x="8511" y="0"/>
                    <a:pt x="6093" y="0"/>
                  </a:cubicBezTo>
                  <a:close/>
                </a:path>
              </a:pathLst>
            </a:custGeom>
            <a:solidFill>
              <a:srgbClr val="C5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2"/>
            <p:cNvSpPr/>
            <p:nvPr/>
          </p:nvSpPr>
          <p:spPr>
            <a:xfrm>
              <a:off x="1706400" y="3635150"/>
              <a:ext cx="168475" cy="126825"/>
            </a:xfrm>
            <a:custGeom>
              <a:rect b="b" l="l" r="r" t="t"/>
              <a:pathLst>
                <a:path extrusionOk="0" h="5073" w="6739">
                  <a:moveTo>
                    <a:pt x="4986" y="1"/>
                  </a:moveTo>
                  <a:cubicBezTo>
                    <a:pt x="4055" y="1"/>
                    <a:pt x="3130" y="269"/>
                    <a:pt x="2335" y="784"/>
                  </a:cubicBezTo>
                  <a:cubicBezTo>
                    <a:pt x="1268" y="1351"/>
                    <a:pt x="434" y="2318"/>
                    <a:pt x="0" y="3485"/>
                  </a:cubicBezTo>
                  <a:cubicBezTo>
                    <a:pt x="0" y="3485"/>
                    <a:pt x="567" y="4853"/>
                    <a:pt x="1368" y="5020"/>
                  </a:cubicBezTo>
                  <a:cubicBezTo>
                    <a:pt x="1511" y="5056"/>
                    <a:pt x="1671" y="5072"/>
                    <a:pt x="1841" y="5072"/>
                  </a:cubicBezTo>
                  <a:cubicBezTo>
                    <a:pt x="2624" y="5072"/>
                    <a:pt x="3643" y="4724"/>
                    <a:pt x="4437" y="4286"/>
                  </a:cubicBezTo>
                  <a:cubicBezTo>
                    <a:pt x="5371" y="3786"/>
                    <a:pt x="6738" y="2818"/>
                    <a:pt x="6738" y="1984"/>
                  </a:cubicBezTo>
                  <a:cubicBezTo>
                    <a:pt x="6705" y="1150"/>
                    <a:pt x="6305" y="250"/>
                    <a:pt x="6171" y="150"/>
                  </a:cubicBezTo>
                  <a:cubicBezTo>
                    <a:pt x="5782" y="50"/>
                    <a:pt x="5383" y="1"/>
                    <a:pt x="498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2"/>
            <p:cNvSpPr/>
            <p:nvPr/>
          </p:nvSpPr>
          <p:spPr>
            <a:xfrm>
              <a:off x="1629675" y="3487850"/>
              <a:ext cx="172550" cy="138200"/>
            </a:xfrm>
            <a:custGeom>
              <a:rect b="b" l="l" r="r" t="t"/>
              <a:pathLst>
                <a:path extrusionOk="0" h="5528" w="6902">
                  <a:moveTo>
                    <a:pt x="3463" y="0"/>
                  </a:moveTo>
                  <a:cubicBezTo>
                    <a:pt x="3017" y="0"/>
                    <a:pt x="2561" y="109"/>
                    <a:pt x="2135" y="338"/>
                  </a:cubicBezTo>
                  <a:cubicBezTo>
                    <a:pt x="0" y="1505"/>
                    <a:pt x="334" y="4707"/>
                    <a:pt x="2669" y="5408"/>
                  </a:cubicBezTo>
                  <a:cubicBezTo>
                    <a:pt x="2942" y="5490"/>
                    <a:pt x="3211" y="5528"/>
                    <a:pt x="3471" y="5528"/>
                  </a:cubicBezTo>
                  <a:cubicBezTo>
                    <a:pt x="5436" y="5528"/>
                    <a:pt x="6902" y="3357"/>
                    <a:pt x="5871" y="1472"/>
                  </a:cubicBezTo>
                  <a:cubicBezTo>
                    <a:pt x="5389" y="530"/>
                    <a:pt x="4449" y="0"/>
                    <a:pt x="34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2"/>
            <p:cNvSpPr/>
            <p:nvPr/>
          </p:nvSpPr>
          <p:spPr>
            <a:xfrm>
              <a:off x="1609650" y="3603850"/>
              <a:ext cx="45900" cy="108450"/>
            </a:xfrm>
            <a:custGeom>
              <a:rect b="b" l="l" r="r" t="t"/>
              <a:pathLst>
                <a:path extrusionOk="0" h="4338" w="1836">
                  <a:moveTo>
                    <a:pt x="67" y="1"/>
                  </a:moveTo>
                  <a:cubicBezTo>
                    <a:pt x="1" y="935"/>
                    <a:pt x="134" y="1869"/>
                    <a:pt x="468" y="2769"/>
                  </a:cubicBezTo>
                  <a:cubicBezTo>
                    <a:pt x="701" y="3336"/>
                    <a:pt x="1001" y="3870"/>
                    <a:pt x="1402" y="4337"/>
                  </a:cubicBezTo>
                  <a:cubicBezTo>
                    <a:pt x="1769" y="3570"/>
                    <a:pt x="1835" y="2703"/>
                    <a:pt x="1602" y="1869"/>
                  </a:cubicBezTo>
                  <a:cubicBezTo>
                    <a:pt x="1335" y="1068"/>
                    <a:pt x="801" y="401"/>
                    <a:pt x="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2"/>
            <p:cNvSpPr/>
            <p:nvPr/>
          </p:nvSpPr>
          <p:spPr>
            <a:xfrm>
              <a:off x="1815625" y="3495450"/>
              <a:ext cx="73425" cy="85075"/>
            </a:xfrm>
            <a:custGeom>
              <a:rect b="b" l="l" r="r" t="t"/>
              <a:pathLst>
                <a:path extrusionOk="0" h="3403" w="2937">
                  <a:moveTo>
                    <a:pt x="68" y="0"/>
                  </a:moveTo>
                  <a:lnTo>
                    <a:pt x="68" y="0"/>
                  </a:lnTo>
                  <a:cubicBezTo>
                    <a:pt x="1" y="801"/>
                    <a:pt x="268" y="1601"/>
                    <a:pt x="801" y="2202"/>
                  </a:cubicBezTo>
                  <a:cubicBezTo>
                    <a:pt x="1335" y="2836"/>
                    <a:pt x="2102" y="3269"/>
                    <a:pt x="2936" y="3403"/>
                  </a:cubicBezTo>
                  <a:cubicBezTo>
                    <a:pt x="2936" y="3403"/>
                    <a:pt x="2936" y="2869"/>
                    <a:pt x="2102" y="1768"/>
                  </a:cubicBezTo>
                  <a:cubicBezTo>
                    <a:pt x="1535" y="1068"/>
                    <a:pt x="835" y="467"/>
                    <a:pt x="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2"/>
            <p:cNvSpPr/>
            <p:nvPr/>
          </p:nvSpPr>
          <p:spPr>
            <a:xfrm>
              <a:off x="1707225" y="3633450"/>
              <a:ext cx="158475" cy="99900"/>
            </a:xfrm>
            <a:custGeom>
              <a:rect b="b" l="l" r="r" t="t"/>
              <a:pathLst>
                <a:path extrusionOk="0" h="3996" w="6339">
                  <a:moveTo>
                    <a:pt x="4940" y="0"/>
                  </a:moveTo>
                  <a:cubicBezTo>
                    <a:pt x="4064" y="0"/>
                    <a:pt x="3149" y="299"/>
                    <a:pt x="2402" y="751"/>
                  </a:cubicBezTo>
                  <a:cubicBezTo>
                    <a:pt x="1335" y="1419"/>
                    <a:pt x="501" y="2386"/>
                    <a:pt x="0" y="3520"/>
                  </a:cubicBezTo>
                  <a:cubicBezTo>
                    <a:pt x="0" y="3654"/>
                    <a:pt x="34" y="3754"/>
                    <a:pt x="101" y="3854"/>
                  </a:cubicBezTo>
                  <a:cubicBezTo>
                    <a:pt x="128" y="3936"/>
                    <a:pt x="223" y="3996"/>
                    <a:pt x="312" y="3996"/>
                  </a:cubicBezTo>
                  <a:cubicBezTo>
                    <a:pt x="331" y="3996"/>
                    <a:pt x="350" y="3993"/>
                    <a:pt x="367" y="3987"/>
                  </a:cubicBezTo>
                  <a:cubicBezTo>
                    <a:pt x="501" y="3954"/>
                    <a:pt x="568" y="3854"/>
                    <a:pt x="601" y="3720"/>
                  </a:cubicBezTo>
                  <a:cubicBezTo>
                    <a:pt x="1201" y="2653"/>
                    <a:pt x="2069" y="1752"/>
                    <a:pt x="3136" y="1118"/>
                  </a:cubicBezTo>
                  <a:cubicBezTo>
                    <a:pt x="3570" y="885"/>
                    <a:pt x="4037" y="718"/>
                    <a:pt x="4537" y="685"/>
                  </a:cubicBezTo>
                  <a:cubicBezTo>
                    <a:pt x="5004" y="685"/>
                    <a:pt x="5438" y="785"/>
                    <a:pt x="5905" y="818"/>
                  </a:cubicBezTo>
                  <a:cubicBezTo>
                    <a:pt x="6005" y="818"/>
                    <a:pt x="6105" y="818"/>
                    <a:pt x="6238" y="751"/>
                  </a:cubicBezTo>
                  <a:cubicBezTo>
                    <a:pt x="6338" y="718"/>
                    <a:pt x="6338" y="585"/>
                    <a:pt x="6305" y="485"/>
                  </a:cubicBezTo>
                  <a:cubicBezTo>
                    <a:pt x="6272" y="385"/>
                    <a:pt x="6238" y="284"/>
                    <a:pt x="6138" y="218"/>
                  </a:cubicBezTo>
                  <a:cubicBezTo>
                    <a:pt x="5762" y="67"/>
                    <a:pt x="5355" y="0"/>
                    <a:pt x="49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2"/>
            <p:cNvSpPr/>
            <p:nvPr/>
          </p:nvSpPr>
          <p:spPr>
            <a:xfrm>
              <a:off x="2881400" y="4677125"/>
              <a:ext cx="1007400" cy="70900"/>
            </a:xfrm>
            <a:custGeom>
              <a:rect b="b" l="l" r="r" t="t"/>
              <a:pathLst>
                <a:path extrusionOk="0" h="2836" w="40296">
                  <a:moveTo>
                    <a:pt x="0" y="0"/>
                  </a:moveTo>
                  <a:lnTo>
                    <a:pt x="0" y="2836"/>
                  </a:lnTo>
                  <a:lnTo>
                    <a:pt x="40296" y="2836"/>
                  </a:lnTo>
                  <a:lnTo>
                    <a:pt x="40296"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2"/>
            <p:cNvSpPr/>
            <p:nvPr/>
          </p:nvSpPr>
          <p:spPr>
            <a:xfrm>
              <a:off x="2560325" y="4649600"/>
              <a:ext cx="211850" cy="98425"/>
            </a:xfrm>
            <a:custGeom>
              <a:rect b="b" l="l" r="r" t="t"/>
              <a:pathLst>
                <a:path extrusionOk="0" h="3937" w="8474">
                  <a:moveTo>
                    <a:pt x="3236" y="1"/>
                  </a:moveTo>
                  <a:cubicBezTo>
                    <a:pt x="1435" y="1"/>
                    <a:pt x="1" y="1468"/>
                    <a:pt x="1" y="3236"/>
                  </a:cubicBezTo>
                  <a:lnTo>
                    <a:pt x="1" y="3937"/>
                  </a:lnTo>
                  <a:lnTo>
                    <a:pt x="8474" y="3937"/>
                  </a:lnTo>
                  <a:lnTo>
                    <a:pt x="8474" y="3236"/>
                  </a:lnTo>
                  <a:cubicBezTo>
                    <a:pt x="8474" y="1435"/>
                    <a:pt x="7039" y="1"/>
                    <a:pt x="523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2"/>
            <p:cNvSpPr/>
            <p:nvPr/>
          </p:nvSpPr>
          <p:spPr>
            <a:xfrm>
              <a:off x="2564500" y="4722675"/>
              <a:ext cx="204350" cy="6400"/>
            </a:xfrm>
            <a:custGeom>
              <a:rect b="b" l="l" r="r" t="t"/>
              <a:pathLst>
                <a:path extrusionOk="0" h="256" w="8174">
                  <a:moveTo>
                    <a:pt x="3064" y="1"/>
                  </a:moveTo>
                  <a:cubicBezTo>
                    <a:pt x="2052" y="1"/>
                    <a:pt x="1026" y="38"/>
                    <a:pt x="1" y="113"/>
                  </a:cubicBezTo>
                  <a:cubicBezTo>
                    <a:pt x="1126" y="196"/>
                    <a:pt x="2251" y="255"/>
                    <a:pt x="3358" y="255"/>
                  </a:cubicBezTo>
                  <a:cubicBezTo>
                    <a:pt x="3596" y="255"/>
                    <a:pt x="3834" y="252"/>
                    <a:pt x="4070" y="247"/>
                  </a:cubicBezTo>
                  <a:cubicBezTo>
                    <a:pt x="4312" y="252"/>
                    <a:pt x="4555" y="255"/>
                    <a:pt x="4797" y="255"/>
                  </a:cubicBezTo>
                  <a:cubicBezTo>
                    <a:pt x="5922" y="255"/>
                    <a:pt x="7048" y="196"/>
                    <a:pt x="8173" y="113"/>
                  </a:cubicBezTo>
                  <a:cubicBezTo>
                    <a:pt x="7147" y="38"/>
                    <a:pt x="6122" y="1"/>
                    <a:pt x="5096" y="1"/>
                  </a:cubicBezTo>
                  <a:cubicBezTo>
                    <a:pt x="4754" y="1"/>
                    <a:pt x="4412" y="5"/>
                    <a:pt x="4070" y="13"/>
                  </a:cubicBezTo>
                  <a:cubicBezTo>
                    <a:pt x="3737" y="5"/>
                    <a:pt x="3401" y="1"/>
                    <a:pt x="30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2"/>
            <p:cNvSpPr/>
            <p:nvPr/>
          </p:nvSpPr>
          <p:spPr>
            <a:xfrm>
              <a:off x="2662900" y="4648775"/>
              <a:ext cx="8375" cy="74250"/>
            </a:xfrm>
            <a:custGeom>
              <a:rect b="b" l="l" r="r" t="t"/>
              <a:pathLst>
                <a:path extrusionOk="0" h="2970" w="335">
                  <a:moveTo>
                    <a:pt x="201" y="0"/>
                  </a:moveTo>
                  <a:cubicBezTo>
                    <a:pt x="101" y="501"/>
                    <a:pt x="34" y="1001"/>
                    <a:pt x="67" y="1501"/>
                  </a:cubicBezTo>
                  <a:cubicBezTo>
                    <a:pt x="1" y="2002"/>
                    <a:pt x="34" y="2502"/>
                    <a:pt x="134" y="2969"/>
                  </a:cubicBezTo>
                  <a:cubicBezTo>
                    <a:pt x="234" y="2502"/>
                    <a:pt x="301" y="2002"/>
                    <a:pt x="268" y="1501"/>
                  </a:cubicBezTo>
                  <a:cubicBezTo>
                    <a:pt x="334" y="1001"/>
                    <a:pt x="301" y="501"/>
                    <a:pt x="2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2"/>
            <p:cNvSpPr/>
            <p:nvPr/>
          </p:nvSpPr>
          <p:spPr>
            <a:xfrm>
              <a:off x="1374475" y="4748000"/>
              <a:ext cx="4843500" cy="140975"/>
            </a:xfrm>
            <a:custGeom>
              <a:rect b="b" l="l" r="r" t="t"/>
              <a:pathLst>
                <a:path extrusionOk="0" h="5639" w="193740">
                  <a:moveTo>
                    <a:pt x="1" y="1"/>
                  </a:moveTo>
                  <a:lnTo>
                    <a:pt x="1" y="5638"/>
                  </a:lnTo>
                  <a:lnTo>
                    <a:pt x="193739" y="5638"/>
                  </a:lnTo>
                  <a:lnTo>
                    <a:pt x="19373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50"/>
          <p:cNvSpPr txBox="1"/>
          <p:nvPr>
            <p:ph type="title"/>
          </p:nvPr>
        </p:nvSpPr>
        <p:spPr>
          <a:xfrm>
            <a:off x="524000" y="336325"/>
            <a:ext cx="638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Gain</a:t>
            </a:r>
            <a:endParaRPr/>
          </a:p>
        </p:txBody>
      </p:sp>
      <p:graphicFrame>
        <p:nvGraphicFramePr>
          <p:cNvPr id="1427" name="Google Shape;1427;p50"/>
          <p:cNvGraphicFramePr/>
          <p:nvPr/>
        </p:nvGraphicFramePr>
        <p:xfrm>
          <a:off x="952500" y="2216475"/>
          <a:ext cx="3000000" cy="3000000"/>
        </p:xfrm>
        <a:graphic>
          <a:graphicData uri="http://schemas.openxmlformats.org/drawingml/2006/table">
            <a:tbl>
              <a:tblPr>
                <a:noFill/>
                <a:tableStyleId>{47AF8961-A3E2-483A-A916-8702F9491A1C}</a:tableStyleId>
              </a:tblPr>
              <a:tblGrid>
                <a:gridCol w="5496875"/>
                <a:gridCol w="1742125"/>
              </a:tblGrid>
              <a:tr h="381000">
                <a:tc>
                  <a:txBody>
                    <a:bodyPr/>
                    <a:lstStyle/>
                    <a:p>
                      <a:pPr indent="0" lvl="0" marL="0" rtl="0" algn="l">
                        <a:spcBef>
                          <a:spcPts val="0"/>
                        </a:spcBef>
                        <a:spcAft>
                          <a:spcPts val="0"/>
                        </a:spcAft>
                        <a:buNone/>
                      </a:pPr>
                      <a:r>
                        <a:rPr lang="en">
                          <a:latin typeface="Montserrat"/>
                          <a:ea typeface="Montserrat"/>
                          <a:cs typeface="Montserrat"/>
                          <a:sym typeface="Montserrat"/>
                        </a:rPr>
                        <a:t>Proportion of New&amp;Few Customers Retained*</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Total Gain </a:t>
                      </a:r>
                      <a:endParaRPr>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
                          <a:latin typeface="Montserrat"/>
                          <a:ea typeface="Montserrat"/>
                          <a:cs typeface="Montserrat"/>
                          <a:sym typeface="Montserrat"/>
                        </a:rPr>
                        <a:t>40%</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$15,860</a:t>
                      </a:r>
                      <a:endParaRPr>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
                          <a:latin typeface="Montserrat"/>
                          <a:ea typeface="Montserrat"/>
                          <a:cs typeface="Montserrat"/>
                          <a:sym typeface="Montserrat"/>
                        </a:rPr>
                        <a:t>33%</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a:t>
                      </a:r>
                      <a:r>
                        <a:rPr lang="en">
                          <a:solidFill>
                            <a:schemeClr val="accent5"/>
                          </a:solidFill>
                          <a:latin typeface="Montserrat"/>
                          <a:ea typeface="Montserrat"/>
                          <a:cs typeface="Montserrat"/>
                          <a:sym typeface="Montserrat"/>
                        </a:rPr>
                        <a:t>13,086</a:t>
                      </a:r>
                      <a:endParaRPr>
                        <a:latin typeface="Montserrat"/>
                        <a:ea typeface="Montserrat"/>
                        <a:cs typeface="Montserrat"/>
                        <a:sym typeface="Montserrat"/>
                      </a:endParaRPr>
                    </a:p>
                  </a:txBody>
                  <a:tcPr marT="91425" marB="91425" marR="91425" marL="91425"/>
                </a:tc>
              </a:tr>
            </a:tbl>
          </a:graphicData>
        </a:graphic>
      </p:graphicFrame>
      <p:sp>
        <p:nvSpPr>
          <p:cNvPr id="1428" name="Google Shape;1428;p50"/>
          <p:cNvSpPr txBox="1"/>
          <p:nvPr/>
        </p:nvSpPr>
        <p:spPr>
          <a:xfrm>
            <a:off x="1016075" y="3781375"/>
            <a:ext cx="71754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Medium"/>
                <a:ea typeface="Montserrat Medium"/>
                <a:cs typeface="Montserrat Medium"/>
                <a:sym typeface="Montserrat Medium"/>
              </a:rPr>
              <a:t>*Assuming that the customers emulate the same buying behavior the next year.</a:t>
            </a:r>
            <a:endParaRPr>
              <a:latin typeface="Montserrat Medium"/>
              <a:ea typeface="Montserrat Medium"/>
              <a:cs typeface="Montserrat Medium"/>
              <a:sym typeface="Montserrat Medium"/>
            </a:endParaRPr>
          </a:p>
        </p:txBody>
      </p:sp>
      <p:sp>
        <p:nvSpPr>
          <p:cNvPr id="1429" name="Google Shape;1429;p50"/>
          <p:cNvSpPr txBox="1"/>
          <p:nvPr/>
        </p:nvSpPr>
        <p:spPr>
          <a:xfrm>
            <a:off x="2109075" y="1209625"/>
            <a:ext cx="48012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Medium"/>
                <a:ea typeface="Montserrat Medium"/>
                <a:cs typeface="Montserrat Medium"/>
                <a:sym typeface="Montserrat Medium"/>
              </a:rPr>
              <a:t>Losses Incurred from all New&amp;Few: -</a:t>
            </a:r>
            <a:r>
              <a:rPr lang="en" sz="1600">
                <a:solidFill>
                  <a:srgbClr val="FF0000"/>
                </a:solidFill>
                <a:latin typeface="Montserrat Medium"/>
                <a:ea typeface="Montserrat Medium"/>
                <a:cs typeface="Montserrat Medium"/>
                <a:sym typeface="Montserrat Medium"/>
              </a:rPr>
              <a:t>$13,300</a:t>
            </a:r>
            <a:endParaRPr sz="1600">
              <a:solidFill>
                <a:srgbClr val="FF0000"/>
              </a:solidFill>
              <a:latin typeface="Montserrat Medium"/>
              <a:ea typeface="Montserrat Medium"/>
              <a:cs typeface="Montserrat Medium"/>
              <a:sym typeface="Montserrat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51"/>
          <p:cNvSpPr txBox="1"/>
          <p:nvPr>
            <p:ph type="title"/>
          </p:nvPr>
        </p:nvSpPr>
        <p:spPr>
          <a:xfrm>
            <a:off x="1388100" y="1138725"/>
            <a:ext cx="6367800" cy="230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33"/>
          <p:cNvSpPr txBox="1"/>
          <p:nvPr>
            <p:ph type="ctrTitle"/>
          </p:nvPr>
        </p:nvSpPr>
        <p:spPr>
          <a:xfrm>
            <a:off x="2097775" y="1377900"/>
            <a:ext cx="6435000" cy="238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Cold-Start Problem</a:t>
            </a:r>
            <a:endParaRPr/>
          </a:p>
        </p:txBody>
      </p:sp>
      <p:pic>
        <p:nvPicPr>
          <p:cNvPr id="804" name="Google Shape;804;p33"/>
          <p:cNvPicPr preferRelativeResize="0"/>
          <p:nvPr/>
        </p:nvPicPr>
        <p:blipFill>
          <a:blip r:embed="rId3">
            <a:alphaModFix/>
          </a:blip>
          <a:stretch>
            <a:fillRect/>
          </a:stretch>
        </p:blipFill>
        <p:spPr>
          <a:xfrm>
            <a:off x="1679800" y="2155525"/>
            <a:ext cx="1219200" cy="1219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34"/>
          <p:cNvSpPr txBox="1"/>
          <p:nvPr>
            <p:ph type="ctrTitle"/>
          </p:nvPr>
        </p:nvSpPr>
        <p:spPr>
          <a:xfrm>
            <a:off x="492275" y="1467075"/>
            <a:ext cx="6435000" cy="238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Proposal:</a:t>
            </a:r>
            <a:endParaRPr/>
          </a:p>
          <a:p>
            <a:pPr indent="0" lvl="0" marL="0" rtl="0" algn="ctr">
              <a:spcBef>
                <a:spcPts val="0"/>
              </a:spcBef>
              <a:spcAft>
                <a:spcPts val="0"/>
              </a:spcAft>
              <a:buNone/>
            </a:pPr>
            <a:r>
              <a:rPr lang="en" sz="5000" u="sng"/>
              <a:t>New and Few</a:t>
            </a:r>
            <a:endParaRPr sz="5000" u="sng"/>
          </a:p>
        </p:txBody>
      </p:sp>
      <p:pic>
        <p:nvPicPr>
          <p:cNvPr id="810" name="Google Shape;810;p34"/>
          <p:cNvPicPr preferRelativeResize="0"/>
          <p:nvPr/>
        </p:nvPicPr>
        <p:blipFill>
          <a:blip r:embed="rId3">
            <a:alphaModFix/>
          </a:blip>
          <a:stretch>
            <a:fillRect/>
          </a:stretch>
        </p:blipFill>
        <p:spPr>
          <a:xfrm>
            <a:off x="6054025" y="1962150"/>
            <a:ext cx="1219200" cy="121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35"/>
          <p:cNvSpPr txBox="1"/>
          <p:nvPr/>
        </p:nvSpPr>
        <p:spPr>
          <a:xfrm>
            <a:off x="2145575" y="4179150"/>
            <a:ext cx="951300" cy="37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Medium"/>
                <a:ea typeface="Montserrat Medium"/>
                <a:cs typeface="Montserrat Medium"/>
                <a:sym typeface="Montserrat Medium"/>
              </a:rPr>
              <a:t>New in 2018</a:t>
            </a:r>
            <a:endParaRPr>
              <a:latin typeface="Montserrat Medium"/>
              <a:ea typeface="Montserrat Medium"/>
              <a:cs typeface="Montserrat Medium"/>
              <a:sym typeface="Montserrat Medium"/>
            </a:endParaRPr>
          </a:p>
        </p:txBody>
      </p:sp>
      <p:pic>
        <p:nvPicPr>
          <p:cNvPr id="816" name="Google Shape;816;p35" title="Gráfico"/>
          <p:cNvPicPr preferRelativeResize="0"/>
          <p:nvPr/>
        </p:nvPicPr>
        <p:blipFill>
          <a:blip r:embed="rId3">
            <a:alphaModFix/>
          </a:blip>
          <a:stretch>
            <a:fillRect/>
          </a:stretch>
        </p:blipFill>
        <p:spPr>
          <a:xfrm>
            <a:off x="1070563" y="143038"/>
            <a:ext cx="7121827" cy="4407824"/>
          </a:xfrm>
          <a:prstGeom prst="rect">
            <a:avLst/>
          </a:prstGeom>
          <a:noFill/>
          <a:ln>
            <a:noFill/>
          </a:ln>
        </p:spPr>
      </p:pic>
      <p:sp>
        <p:nvSpPr>
          <p:cNvPr id="817" name="Google Shape;817;p35"/>
          <p:cNvSpPr txBox="1"/>
          <p:nvPr/>
        </p:nvSpPr>
        <p:spPr>
          <a:xfrm>
            <a:off x="3576425" y="4179150"/>
            <a:ext cx="951300" cy="37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Medium"/>
                <a:ea typeface="Montserrat Medium"/>
                <a:cs typeface="Montserrat Medium"/>
                <a:sym typeface="Montserrat Medium"/>
              </a:rPr>
              <a:t>Total 2018</a:t>
            </a:r>
            <a:endParaRPr>
              <a:latin typeface="Montserrat Medium"/>
              <a:ea typeface="Montserrat Medium"/>
              <a:cs typeface="Montserrat Medium"/>
              <a:sym typeface="Montserrat Medium"/>
            </a:endParaRPr>
          </a:p>
        </p:txBody>
      </p:sp>
      <p:sp>
        <p:nvSpPr>
          <p:cNvPr id="818" name="Google Shape;818;p35"/>
          <p:cNvSpPr txBox="1"/>
          <p:nvPr/>
        </p:nvSpPr>
        <p:spPr>
          <a:xfrm>
            <a:off x="5126200" y="4179150"/>
            <a:ext cx="951300" cy="37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Medium"/>
                <a:ea typeface="Montserrat Medium"/>
                <a:cs typeface="Montserrat Medium"/>
                <a:sym typeface="Montserrat Medium"/>
              </a:rPr>
              <a:t>New in 2019</a:t>
            </a:r>
            <a:endParaRPr>
              <a:latin typeface="Montserrat Medium"/>
              <a:ea typeface="Montserrat Medium"/>
              <a:cs typeface="Montserrat Medium"/>
              <a:sym typeface="Montserrat Medium"/>
            </a:endParaRPr>
          </a:p>
        </p:txBody>
      </p:sp>
      <p:sp>
        <p:nvSpPr>
          <p:cNvPr id="819" name="Google Shape;819;p35"/>
          <p:cNvSpPr txBox="1"/>
          <p:nvPr/>
        </p:nvSpPr>
        <p:spPr>
          <a:xfrm>
            <a:off x="6527300" y="4179150"/>
            <a:ext cx="951300" cy="37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Medium"/>
                <a:ea typeface="Montserrat Medium"/>
                <a:cs typeface="Montserrat Medium"/>
                <a:sym typeface="Montserrat Medium"/>
              </a:rPr>
              <a:t>Total </a:t>
            </a:r>
            <a:r>
              <a:rPr lang="en">
                <a:latin typeface="Montserrat Medium"/>
                <a:ea typeface="Montserrat Medium"/>
                <a:cs typeface="Montserrat Medium"/>
                <a:sym typeface="Montserrat Medium"/>
              </a:rPr>
              <a:t>2019</a:t>
            </a:r>
            <a:endParaRPr>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36"/>
          <p:cNvSpPr txBox="1"/>
          <p:nvPr>
            <p:ph type="title"/>
          </p:nvPr>
        </p:nvSpPr>
        <p:spPr>
          <a:xfrm>
            <a:off x="524000" y="336325"/>
            <a:ext cx="638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Drop Off</a:t>
            </a:r>
            <a:endParaRPr/>
          </a:p>
        </p:txBody>
      </p:sp>
      <p:pic>
        <p:nvPicPr>
          <p:cNvPr id="825" name="Google Shape;825;p36"/>
          <p:cNvPicPr preferRelativeResize="0"/>
          <p:nvPr/>
        </p:nvPicPr>
        <p:blipFill>
          <a:blip r:embed="rId3">
            <a:alphaModFix/>
          </a:blip>
          <a:stretch>
            <a:fillRect/>
          </a:stretch>
        </p:blipFill>
        <p:spPr>
          <a:xfrm>
            <a:off x="523988" y="909025"/>
            <a:ext cx="5932118" cy="3929675"/>
          </a:xfrm>
          <a:prstGeom prst="rect">
            <a:avLst/>
          </a:prstGeom>
          <a:noFill/>
          <a:ln>
            <a:noFill/>
          </a:ln>
        </p:spPr>
      </p:pic>
      <p:sp>
        <p:nvSpPr>
          <p:cNvPr id="826" name="Google Shape;826;p36"/>
          <p:cNvSpPr txBox="1"/>
          <p:nvPr/>
        </p:nvSpPr>
        <p:spPr>
          <a:xfrm>
            <a:off x="6313875" y="1533850"/>
            <a:ext cx="2830200" cy="17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Montserrat Medium"/>
                <a:ea typeface="Montserrat Medium"/>
                <a:cs typeface="Montserrat Medium"/>
                <a:sym typeface="Montserrat Medium"/>
              </a:rPr>
              <a:t>New:  545</a:t>
            </a:r>
            <a:endParaRPr>
              <a:solidFill>
                <a:schemeClr val="accent5"/>
              </a:solidFill>
              <a:latin typeface="Montserrat Medium"/>
              <a:ea typeface="Montserrat Medium"/>
              <a:cs typeface="Montserrat Medium"/>
              <a:sym typeface="Montserrat Medium"/>
            </a:endParaRPr>
          </a:p>
          <a:p>
            <a:pPr indent="0" lvl="0" marL="0" rtl="0" algn="l">
              <a:spcBef>
                <a:spcPts val="0"/>
              </a:spcBef>
              <a:spcAft>
                <a:spcPts val="0"/>
              </a:spcAft>
              <a:buNone/>
            </a:pPr>
            <a:r>
              <a:rPr lang="en">
                <a:solidFill>
                  <a:schemeClr val="accent5"/>
                </a:solidFill>
                <a:latin typeface="Montserrat Medium"/>
                <a:ea typeface="Montserrat Medium"/>
                <a:cs typeface="Montserrat Medium"/>
                <a:sym typeface="Montserrat Medium"/>
              </a:rPr>
              <a:t>Churned + New: 254</a:t>
            </a:r>
            <a:endParaRPr>
              <a:solidFill>
                <a:schemeClr val="accent5"/>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solidFill>
                <a:schemeClr val="accent5"/>
              </a:solidFill>
              <a:latin typeface="Montserrat Medium"/>
              <a:ea typeface="Montserrat Medium"/>
              <a:cs typeface="Montserrat Medium"/>
              <a:sym typeface="Montserrat Medium"/>
            </a:endParaRPr>
          </a:p>
          <a:p>
            <a:pPr indent="0" lvl="0" marL="0" rtl="0" algn="l">
              <a:spcBef>
                <a:spcPts val="0"/>
              </a:spcBef>
              <a:spcAft>
                <a:spcPts val="0"/>
              </a:spcAft>
              <a:buNone/>
            </a:pPr>
            <a:r>
              <a:rPr lang="en">
                <a:solidFill>
                  <a:schemeClr val="accent5"/>
                </a:solidFill>
                <a:latin typeface="Montserrat Medium"/>
                <a:ea typeface="Montserrat Medium"/>
                <a:cs typeface="Montserrat Medium"/>
                <a:sym typeface="Montserrat Medium"/>
              </a:rPr>
              <a:t>Losses Incurred: $16,728   </a:t>
            </a:r>
            <a:endParaRPr>
              <a:solidFill>
                <a:schemeClr val="accent5"/>
              </a:solidFill>
              <a:latin typeface="Montserrat Medium"/>
              <a:ea typeface="Montserrat Medium"/>
              <a:cs typeface="Montserrat Medium"/>
              <a:sym typeface="Montserrat Medium"/>
            </a:endParaRPr>
          </a:p>
        </p:txBody>
      </p:sp>
      <p:sp>
        <p:nvSpPr>
          <p:cNvPr id="827" name="Google Shape;827;p36"/>
          <p:cNvSpPr txBox="1"/>
          <p:nvPr/>
        </p:nvSpPr>
        <p:spPr>
          <a:xfrm>
            <a:off x="6313875" y="2804100"/>
            <a:ext cx="2830200" cy="17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Montserrat Medium"/>
                <a:ea typeface="Montserrat Medium"/>
                <a:cs typeface="Montserrat Medium"/>
                <a:sym typeface="Montserrat Medium"/>
              </a:rPr>
              <a:t>Churned + New + Few: 189 </a:t>
            </a:r>
            <a:endParaRPr>
              <a:solidFill>
                <a:schemeClr val="accent5"/>
              </a:solidFill>
              <a:latin typeface="Montserrat Medium"/>
              <a:ea typeface="Montserrat Medium"/>
              <a:cs typeface="Montserrat Medium"/>
              <a:sym typeface="Montserrat Medium"/>
            </a:endParaRPr>
          </a:p>
        </p:txBody>
      </p:sp>
      <p:sp>
        <p:nvSpPr>
          <p:cNvPr id="828" name="Google Shape;828;p36"/>
          <p:cNvSpPr txBox="1"/>
          <p:nvPr/>
        </p:nvSpPr>
        <p:spPr>
          <a:xfrm>
            <a:off x="6278325" y="1245250"/>
            <a:ext cx="2830200" cy="28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u="sng">
                <a:solidFill>
                  <a:schemeClr val="accent2"/>
                </a:solidFill>
                <a:latin typeface="Oswald Regular"/>
                <a:ea typeface="Oswald Regular"/>
                <a:cs typeface="Oswald Regular"/>
                <a:sym typeface="Oswald Regular"/>
              </a:rPr>
              <a:t>Some Statistics</a:t>
            </a:r>
            <a:endParaRPr sz="2000" u="sng">
              <a:solidFill>
                <a:schemeClr val="accent2"/>
              </a:solidFill>
              <a:latin typeface="Oswald Regular"/>
              <a:ea typeface="Oswald Regular"/>
              <a:cs typeface="Oswald Regular"/>
              <a:sym typeface="Oswald Regul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1000"/>
                                        <p:tgtEl>
                                          <p:spTgt spid="8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37"/>
          <p:cNvSpPr txBox="1"/>
          <p:nvPr>
            <p:ph type="ctrTitle"/>
          </p:nvPr>
        </p:nvSpPr>
        <p:spPr>
          <a:xfrm>
            <a:off x="5939875" y="1617000"/>
            <a:ext cx="2765700" cy="127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34" name="Google Shape;834;p37"/>
          <p:cNvSpPr txBox="1"/>
          <p:nvPr>
            <p:ph idx="1" type="subTitle"/>
          </p:nvPr>
        </p:nvSpPr>
        <p:spPr>
          <a:xfrm>
            <a:off x="5939875" y="2749100"/>
            <a:ext cx="27657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Inputs and Preprocessing</a:t>
            </a:r>
            <a:endParaRPr/>
          </a:p>
        </p:txBody>
      </p:sp>
      <p:sp>
        <p:nvSpPr>
          <p:cNvPr id="835" name="Google Shape;835;p37"/>
          <p:cNvSpPr txBox="1"/>
          <p:nvPr>
            <p:ph idx="2" type="title"/>
          </p:nvPr>
        </p:nvSpPr>
        <p:spPr>
          <a:xfrm>
            <a:off x="3755650" y="1452100"/>
            <a:ext cx="2652300" cy="18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pic>
        <p:nvPicPr>
          <p:cNvPr id="836" name="Google Shape;836;p37"/>
          <p:cNvPicPr preferRelativeResize="0"/>
          <p:nvPr/>
        </p:nvPicPr>
        <p:blipFill>
          <a:blip r:embed="rId3">
            <a:alphaModFix/>
          </a:blip>
          <a:stretch>
            <a:fillRect/>
          </a:stretch>
        </p:blipFill>
        <p:spPr>
          <a:xfrm>
            <a:off x="713550" y="1452100"/>
            <a:ext cx="2338850" cy="233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38"/>
          <p:cNvSpPr txBox="1"/>
          <p:nvPr>
            <p:ph type="title"/>
          </p:nvPr>
        </p:nvSpPr>
        <p:spPr>
          <a:xfrm>
            <a:off x="494325" y="336325"/>
            <a:ext cx="638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INPUTS TO THE ENGINE</a:t>
            </a:r>
            <a:endParaRPr/>
          </a:p>
        </p:txBody>
      </p:sp>
      <p:sp>
        <p:nvSpPr>
          <p:cNvPr id="842" name="Google Shape;842;p38"/>
          <p:cNvSpPr txBox="1"/>
          <p:nvPr>
            <p:ph idx="4294967295" type="subTitle"/>
          </p:nvPr>
        </p:nvSpPr>
        <p:spPr>
          <a:xfrm flipH="1">
            <a:off x="1211488" y="3272825"/>
            <a:ext cx="2103600" cy="7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Montserrat Medium"/>
                <a:ea typeface="Montserrat Medium"/>
                <a:cs typeface="Montserrat Medium"/>
                <a:sym typeface="Montserrat Medium"/>
              </a:rPr>
              <a:t>Regression Tree</a:t>
            </a:r>
            <a:endParaRPr sz="1400">
              <a:latin typeface="Montserrat Medium"/>
              <a:ea typeface="Montserrat Medium"/>
              <a:cs typeface="Montserrat Medium"/>
              <a:sym typeface="Montserrat Medium"/>
            </a:endParaRPr>
          </a:p>
        </p:txBody>
      </p:sp>
      <p:sp>
        <p:nvSpPr>
          <p:cNvPr id="843" name="Google Shape;843;p38"/>
          <p:cNvSpPr txBox="1"/>
          <p:nvPr>
            <p:ph idx="4294967295" type="ctrTitle"/>
          </p:nvPr>
        </p:nvSpPr>
        <p:spPr>
          <a:xfrm flipH="1">
            <a:off x="1165588" y="2869714"/>
            <a:ext cx="2195400" cy="47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Oswald Regular"/>
                <a:ea typeface="Oswald Regular"/>
                <a:cs typeface="Oswald Regular"/>
                <a:sym typeface="Oswald Regular"/>
              </a:rPr>
              <a:t>BASKET SIZE</a:t>
            </a:r>
            <a:endParaRPr sz="2000">
              <a:solidFill>
                <a:schemeClr val="accent2"/>
              </a:solidFill>
              <a:latin typeface="Oswald Regular"/>
              <a:ea typeface="Oswald Regular"/>
              <a:cs typeface="Oswald Regular"/>
              <a:sym typeface="Oswald Regular"/>
            </a:endParaRPr>
          </a:p>
        </p:txBody>
      </p:sp>
      <p:sp>
        <p:nvSpPr>
          <p:cNvPr id="844" name="Google Shape;844;p38"/>
          <p:cNvSpPr txBox="1"/>
          <p:nvPr>
            <p:ph idx="4294967295" type="subTitle"/>
          </p:nvPr>
        </p:nvSpPr>
        <p:spPr>
          <a:xfrm flipH="1">
            <a:off x="3526200" y="3272825"/>
            <a:ext cx="2103600" cy="7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Montserrat Medium"/>
                <a:ea typeface="Montserrat Medium"/>
                <a:cs typeface="Montserrat Medium"/>
                <a:sym typeface="Montserrat Medium"/>
              </a:rPr>
              <a:t>One vs Many Multilabel Classification Tree</a:t>
            </a:r>
            <a:endParaRPr sz="1400">
              <a:latin typeface="Montserrat Medium"/>
              <a:ea typeface="Montserrat Medium"/>
              <a:cs typeface="Montserrat Medium"/>
              <a:sym typeface="Montserrat Medium"/>
            </a:endParaRPr>
          </a:p>
        </p:txBody>
      </p:sp>
      <p:sp>
        <p:nvSpPr>
          <p:cNvPr id="845" name="Google Shape;845;p38"/>
          <p:cNvSpPr txBox="1"/>
          <p:nvPr>
            <p:ph idx="4294967295" type="ctrTitle"/>
          </p:nvPr>
        </p:nvSpPr>
        <p:spPr>
          <a:xfrm flipH="1">
            <a:off x="5783013" y="2869714"/>
            <a:ext cx="2195400" cy="47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accent5"/>
              </a:buClr>
              <a:buSzPts val="1100"/>
              <a:buFont typeface="Arial"/>
              <a:buNone/>
            </a:pPr>
            <a:r>
              <a:rPr lang="en" sz="2000">
                <a:solidFill>
                  <a:schemeClr val="accent6"/>
                </a:solidFill>
                <a:latin typeface="Oswald Regular"/>
                <a:ea typeface="Oswald Regular"/>
                <a:cs typeface="Oswald Regular"/>
                <a:sym typeface="Oswald Regular"/>
              </a:rPr>
              <a:t>1-2 </a:t>
            </a:r>
            <a:r>
              <a:rPr lang="en" sz="2000">
                <a:solidFill>
                  <a:schemeClr val="accent2"/>
                </a:solidFill>
                <a:latin typeface="Oswald Regular"/>
                <a:ea typeface="Oswald Regular"/>
                <a:cs typeface="Oswald Regular"/>
                <a:sym typeface="Oswald Regular"/>
              </a:rPr>
              <a:t>UNIQUE BASKET </a:t>
            </a:r>
            <a:r>
              <a:rPr lang="en" sz="2000">
                <a:solidFill>
                  <a:schemeClr val="accent2"/>
                </a:solidFill>
                <a:latin typeface="Oswald Regular"/>
                <a:ea typeface="Oswald Regular"/>
                <a:cs typeface="Oswald Regular"/>
                <a:sym typeface="Oswald Regular"/>
              </a:rPr>
              <a:t>RECOMMENDATIONS</a:t>
            </a:r>
            <a:endParaRPr sz="2000">
              <a:solidFill>
                <a:schemeClr val="accent2"/>
              </a:solidFill>
              <a:latin typeface="Oswald Regular"/>
              <a:ea typeface="Oswald Regular"/>
              <a:cs typeface="Oswald Regular"/>
              <a:sym typeface="Oswald Regular"/>
            </a:endParaRPr>
          </a:p>
        </p:txBody>
      </p:sp>
      <p:sp>
        <p:nvSpPr>
          <p:cNvPr id="846" name="Google Shape;846;p38"/>
          <p:cNvSpPr txBox="1"/>
          <p:nvPr>
            <p:ph idx="4294967295" type="subTitle"/>
          </p:nvPr>
        </p:nvSpPr>
        <p:spPr>
          <a:xfrm flipH="1">
            <a:off x="5840888" y="3614975"/>
            <a:ext cx="2103600" cy="7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Montserrat Medium"/>
                <a:ea typeface="Montserrat Medium"/>
                <a:cs typeface="Montserrat Medium"/>
                <a:sym typeface="Montserrat Medium"/>
              </a:rPr>
              <a:t>Customer’s choice!</a:t>
            </a:r>
            <a:endParaRPr sz="1400">
              <a:latin typeface="Montserrat Medium"/>
              <a:ea typeface="Montserrat Medium"/>
              <a:cs typeface="Montserrat Medium"/>
              <a:sym typeface="Montserrat Medium"/>
            </a:endParaRPr>
          </a:p>
        </p:txBody>
      </p:sp>
      <p:grpSp>
        <p:nvGrpSpPr>
          <p:cNvPr id="847" name="Google Shape;847;p38"/>
          <p:cNvGrpSpPr/>
          <p:nvPr/>
        </p:nvGrpSpPr>
        <p:grpSpPr>
          <a:xfrm>
            <a:off x="1083828" y="1878175"/>
            <a:ext cx="6981485" cy="514200"/>
            <a:chOff x="1003100" y="2106775"/>
            <a:chExt cx="6906208" cy="514200"/>
          </a:xfrm>
        </p:grpSpPr>
        <p:sp>
          <p:nvSpPr>
            <p:cNvPr id="848" name="Google Shape;848;p38"/>
            <p:cNvSpPr/>
            <p:nvPr/>
          </p:nvSpPr>
          <p:spPr>
            <a:xfrm>
              <a:off x="1003112" y="2106778"/>
              <a:ext cx="2591248" cy="514162"/>
            </a:xfrm>
            <a:custGeom>
              <a:rect b="b" l="l" r="r" t="t"/>
              <a:pathLst>
                <a:path extrusionOk="0" h="26923" w="65726">
                  <a:moveTo>
                    <a:pt x="0" y="0"/>
                  </a:moveTo>
                  <a:lnTo>
                    <a:pt x="10782" y="13477"/>
                  </a:lnTo>
                  <a:lnTo>
                    <a:pt x="0" y="26923"/>
                  </a:lnTo>
                  <a:lnTo>
                    <a:pt x="54943" y="26923"/>
                  </a:lnTo>
                  <a:lnTo>
                    <a:pt x="65725" y="13477"/>
                  </a:lnTo>
                  <a:lnTo>
                    <a:pt x="549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8"/>
            <p:cNvSpPr/>
            <p:nvPr/>
          </p:nvSpPr>
          <p:spPr>
            <a:xfrm>
              <a:off x="3160586" y="2106778"/>
              <a:ext cx="2592470" cy="514162"/>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8"/>
            <p:cNvSpPr/>
            <p:nvPr/>
          </p:nvSpPr>
          <p:spPr>
            <a:xfrm>
              <a:off x="5316838" y="2106778"/>
              <a:ext cx="2592470" cy="514162"/>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8"/>
            <p:cNvSpPr/>
            <p:nvPr/>
          </p:nvSpPr>
          <p:spPr>
            <a:xfrm>
              <a:off x="1003100" y="2106775"/>
              <a:ext cx="745800" cy="51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38"/>
          <p:cNvGrpSpPr/>
          <p:nvPr/>
        </p:nvGrpSpPr>
        <p:grpSpPr>
          <a:xfrm>
            <a:off x="6678559" y="1902998"/>
            <a:ext cx="474352" cy="453706"/>
            <a:chOff x="6057400" y="1232754"/>
            <a:chExt cx="365139" cy="365244"/>
          </a:xfrm>
        </p:grpSpPr>
        <p:sp>
          <p:nvSpPr>
            <p:cNvPr id="853" name="Google Shape;853;p38"/>
            <p:cNvSpPr/>
            <p:nvPr/>
          </p:nvSpPr>
          <p:spPr>
            <a:xfrm>
              <a:off x="6063066" y="1238950"/>
              <a:ext cx="269199" cy="269199"/>
            </a:xfrm>
            <a:custGeom>
              <a:rect b="b" l="l" r="r" t="t"/>
              <a:pathLst>
                <a:path extrusionOk="0" h="10264" w="10264">
                  <a:moveTo>
                    <a:pt x="4817" y="0"/>
                  </a:moveTo>
                  <a:cubicBezTo>
                    <a:pt x="4596" y="0"/>
                    <a:pt x="4403" y="159"/>
                    <a:pt x="4360" y="376"/>
                  </a:cubicBezTo>
                  <a:lnTo>
                    <a:pt x="4129" y="1540"/>
                  </a:lnTo>
                  <a:cubicBezTo>
                    <a:pt x="3840" y="1617"/>
                    <a:pt x="3566" y="1733"/>
                    <a:pt x="3306" y="1877"/>
                  </a:cubicBezTo>
                  <a:lnTo>
                    <a:pt x="2320" y="1218"/>
                  </a:lnTo>
                  <a:cubicBezTo>
                    <a:pt x="2240" y="1167"/>
                    <a:pt x="2151" y="1142"/>
                    <a:pt x="2062" y="1142"/>
                  </a:cubicBezTo>
                  <a:cubicBezTo>
                    <a:pt x="1941" y="1142"/>
                    <a:pt x="1821" y="1189"/>
                    <a:pt x="1733" y="1280"/>
                  </a:cubicBezTo>
                  <a:lnTo>
                    <a:pt x="1280" y="1728"/>
                  </a:lnTo>
                  <a:cubicBezTo>
                    <a:pt x="1126" y="1887"/>
                    <a:pt x="1097" y="2132"/>
                    <a:pt x="1223" y="2315"/>
                  </a:cubicBezTo>
                  <a:lnTo>
                    <a:pt x="1882" y="3306"/>
                  </a:lnTo>
                  <a:cubicBezTo>
                    <a:pt x="1733" y="3561"/>
                    <a:pt x="1622" y="3840"/>
                    <a:pt x="1540" y="4124"/>
                  </a:cubicBezTo>
                  <a:lnTo>
                    <a:pt x="376" y="4360"/>
                  </a:lnTo>
                  <a:cubicBezTo>
                    <a:pt x="159" y="4403"/>
                    <a:pt x="0" y="4591"/>
                    <a:pt x="5" y="4817"/>
                  </a:cubicBezTo>
                  <a:lnTo>
                    <a:pt x="5" y="5447"/>
                  </a:lnTo>
                  <a:cubicBezTo>
                    <a:pt x="0" y="5673"/>
                    <a:pt x="159" y="5861"/>
                    <a:pt x="376" y="5904"/>
                  </a:cubicBezTo>
                  <a:lnTo>
                    <a:pt x="1540" y="6140"/>
                  </a:lnTo>
                  <a:cubicBezTo>
                    <a:pt x="1622" y="6424"/>
                    <a:pt x="1733" y="6703"/>
                    <a:pt x="1882" y="6958"/>
                  </a:cubicBezTo>
                  <a:lnTo>
                    <a:pt x="1223" y="7949"/>
                  </a:lnTo>
                  <a:cubicBezTo>
                    <a:pt x="1097" y="8132"/>
                    <a:pt x="1126" y="8378"/>
                    <a:pt x="1280" y="8536"/>
                  </a:cubicBezTo>
                  <a:lnTo>
                    <a:pt x="1733" y="8984"/>
                  </a:lnTo>
                  <a:cubicBezTo>
                    <a:pt x="1821" y="9076"/>
                    <a:pt x="1941" y="9122"/>
                    <a:pt x="2062" y="9122"/>
                  </a:cubicBezTo>
                  <a:cubicBezTo>
                    <a:pt x="2151" y="9122"/>
                    <a:pt x="2240" y="9097"/>
                    <a:pt x="2320" y="9046"/>
                  </a:cubicBezTo>
                  <a:lnTo>
                    <a:pt x="3306" y="8387"/>
                  </a:lnTo>
                  <a:cubicBezTo>
                    <a:pt x="3566" y="8532"/>
                    <a:pt x="3840" y="8647"/>
                    <a:pt x="4129" y="8724"/>
                  </a:cubicBezTo>
                  <a:lnTo>
                    <a:pt x="4360" y="9888"/>
                  </a:lnTo>
                  <a:cubicBezTo>
                    <a:pt x="4403" y="10105"/>
                    <a:pt x="4596" y="10264"/>
                    <a:pt x="4817" y="10264"/>
                  </a:cubicBezTo>
                  <a:lnTo>
                    <a:pt x="5447" y="10264"/>
                  </a:lnTo>
                  <a:cubicBezTo>
                    <a:pt x="5673" y="10264"/>
                    <a:pt x="5861" y="10105"/>
                    <a:pt x="5904" y="9888"/>
                  </a:cubicBezTo>
                  <a:lnTo>
                    <a:pt x="6140" y="8724"/>
                  </a:lnTo>
                  <a:cubicBezTo>
                    <a:pt x="6424" y="8647"/>
                    <a:pt x="6703" y="8532"/>
                    <a:pt x="6958" y="8387"/>
                  </a:cubicBezTo>
                  <a:lnTo>
                    <a:pt x="7949" y="9046"/>
                  </a:lnTo>
                  <a:cubicBezTo>
                    <a:pt x="8027" y="9097"/>
                    <a:pt x="8115" y="9122"/>
                    <a:pt x="8203" y="9122"/>
                  </a:cubicBezTo>
                  <a:cubicBezTo>
                    <a:pt x="8324" y="9122"/>
                    <a:pt x="8445" y="9076"/>
                    <a:pt x="8536" y="8984"/>
                  </a:cubicBezTo>
                  <a:lnTo>
                    <a:pt x="8984" y="8536"/>
                  </a:lnTo>
                  <a:cubicBezTo>
                    <a:pt x="9143" y="8378"/>
                    <a:pt x="9167" y="8132"/>
                    <a:pt x="9046" y="7949"/>
                  </a:cubicBezTo>
                  <a:lnTo>
                    <a:pt x="8387" y="6958"/>
                  </a:lnTo>
                  <a:cubicBezTo>
                    <a:pt x="8532" y="6703"/>
                    <a:pt x="8647" y="6424"/>
                    <a:pt x="8724" y="6140"/>
                  </a:cubicBezTo>
                  <a:lnTo>
                    <a:pt x="9888" y="5904"/>
                  </a:lnTo>
                  <a:cubicBezTo>
                    <a:pt x="10105" y="5861"/>
                    <a:pt x="10264" y="5673"/>
                    <a:pt x="10264" y="5447"/>
                  </a:cubicBezTo>
                  <a:lnTo>
                    <a:pt x="10264" y="4817"/>
                  </a:lnTo>
                  <a:cubicBezTo>
                    <a:pt x="10264" y="4591"/>
                    <a:pt x="10110" y="4403"/>
                    <a:pt x="9893" y="4360"/>
                  </a:cubicBezTo>
                  <a:lnTo>
                    <a:pt x="8729" y="4124"/>
                  </a:lnTo>
                  <a:cubicBezTo>
                    <a:pt x="8647" y="3840"/>
                    <a:pt x="8536" y="3561"/>
                    <a:pt x="8387" y="3306"/>
                  </a:cubicBezTo>
                  <a:lnTo>
                    <a:pt x="9046" y="2315"/>
                  </a:lnTo>
                  <a:cubicBezTo>
                    <a:pt x="9172" y="2132"/>
                    <a:pt x="9143" y="1887"/>
                    <a:pt x="8989" y="1728"/>
                  </a:cubicBezTo>
                  <a:lnTo>
                    <a:pt x="8536" y="1280"/>
                  </a:lnTo>
                  <a:cubicBezTo>
                    <a:pt x="8447" y="1189"/>
                    <a:pt x="8328" y="1142"/>
                    <a:pt x="8207" y="1142"/>
                  </a:cubicBezTo>
                  <a:cubicBezTo>
                    <a:pt x="8118" y="1142"/>
                    <a:pt x="8029" y="1167"/>
                    <a:pt x="7949" y="1218"/>
                  </a:cubicBezTo>
                  <a:lnTo>
                    <a:pt x="6963" y="1877"/>
                  </a:lnTo>
                  <a:cubicBezTo>
                    <a:pt x="6703" y="1733"/>
                    <a:pt x="6429" y="1617"/>
                    <a:pt x="6140" y="1540"/>
                  </a:cubicBezTo>
                  <a:lnTo>
                    <a:pt x="5909" y="376"/>
                  </a:lnTo>
                  <a:cubicBezTo>
                    <a:pt x="5866" y="159"/>
                    <a:pt x="5673" y="0"/>
                    <a:pt x="5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8"/>
            <p:cNvSpPr/>
            <p:nvPr/>
          </p:nvSpPr>
          <p:spPr>
            <a:xfrm>
              <a:off x="6133986" y="1314538"/>
              <a:ext cx="122823" cy="118076"/>
            </a:xfrm>
            <a:custGeom>
              <a:rect b="b" l="l" r="r" t="t"/>
              <a:pathLst>
                <a:path extrusionOk="0" h="4502" w="4683">
                  <a:moveTo>
                    <a:pt x="2439" y="1"/>
                  </a:moveTo>
                  <a:cubicBezTo>
                    <a:pt x="2436" y="1"/>
                    <a:pt x="2433" y="1"/>
                    <a:pt x="2430" y="1"/>
                  </a:cubicBezTo>
                  <a:cubicBezTo>
                    <a:pt x="1521" y="1"/>
                    <a:pt x="698" y="544"/>
                    <a:pt x="352" y="1386"/>
                  </a:cubicBezTo>
                  <a:cubicBezTo>
                    <a:pt x="1" y="2228"/>
                    <a:pt x="193" y="3196"/>
                    <a:pt x="838" y="3840"/>
                  </a:cubicBezTo>
                  <a:cubicBezTo>
                    <a:pt x="1270" y="4272"/>
                    <a:pt x="1846" y="4501"/>
                    <a:pt x="2433" y="4501"/>
                  </a:cubicBezTo>
                  <a:cubicBezTo>
                    <a:pt x="2722" y="4501"/>
                    <a:pt x="3014" y="4446"/>
                    <a:pt x="3292" y="4331"/>
                  </a:cubicBezTo>
                  <a:cubicBezTo>
                    <a:pt x="4134" y="3980"/>
                    <a:pt x="4682" y="3162"/>
                    <a:pt x="4682" y="2248"/>
                  </a:cubicBezTo>
                  <a:cubicBezTo>
                    <a:pt x="4682" y="1009"/>
                    <a:pt x="3677" y="1"/>
                    <a:pt x="2439" y="1"/>
                  </a:cubicBez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8"/>
            <p:cNvSpPr/>
            <p:nvPr/>
          </p:nvSpPr>
          <p:spPr>
            <a:xfrm>
              <a:off x="6158482" y="1344201"/>
              <a:ext cx="68664" cy="58750"/>
            </a:xfrm>
            <a:custGeom>
              <a:rect b="b" l="l" r="r" t="t"/>
              <a:pathLst>
                <a:path extrusionOk="0" h="2240" w="2618">
                  <a:moveTo>
                    <a:pt x="1496" y="0"/>
                  </a:moveTo>
                  <a:cubicBezTo>
                    <a:pt x="500" y="0"/>
                    <a:pt x="0" y="1203"/>
                    <a:pt x="703" y="1911"/>
                  </a:cubicBezTo>
                  <a:cubicBezTo>
                    <a:pt x="931" y="2138"/>
                    <a:pt x="1212" y="2240"/>
                    <a:pt x="1488" y="2240"/>
                  </a:cubicBezTo>
                  <a:cubicBezTo>
                    <a:pt x="2065" y="2240"/>
                    <a:pt x="2618" y="1794"/>
                    <a:pt x="2618" y="1117"/>
                  </a:cubicBezTo>
                  <a:cubicBezTo>
                    <a:pt x="2618" y="501"/>
                    <a:pt x="2112" y="0"/>
                    <a:pt x="14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8"/>
            <p:cNvSpPr/>
            <p:nvPr/>
          </p:nvSpPr>
          <p:spPr>
            <a:xfrm>
              <a:off x="6161131" y="1345591"/>
              <a:ext cx="48101" cy="42934"/>
            </a:xfrm>
            <a:custGeom>
              <a:rect b="b" l="l" r="r" t="t"/>
              <a:pathLst>
                <a:path extrusionOk="0" h="1637" w="1834">
                  <a:moveTo>
                    <a:pt x="1054" y="0"/>
                  </a:moveTo>
                  <a:cubicBezTo>
                    <a:pt x="380" y="0"/>
                    <a:pt x="0" y="761"/>
                    <a:pt x="395" y="1299"/>
                  </a:cubicBezTo>
                  <a:cubicBezTo>
                    <a:pt x="561" y="1529"/>
                    <a:pt x="807" y="1636"/>
                    <a:pt x="1051" y="1636"/>
                  </a:cubicBezTo>
                  <a:cubicBezTo>
                    <a:pt x="1386" y="1636"/>
                    <a:pt x="1716" y="1434"/>
                    <a:pt x="1833" y="1064"/>
                  </a:cubicBezTo>
                  <a:cubicBezTo>
                    <a:pt x="1833" y="578"/>
                    <a:pt x="1516" y="145"/>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8"/>
            <p:cNvSpPr/>
            <p:nvPr/>
          </p:nvSpPr>
          <p:spPr>
            <a:xfrm>
              <a:off x="6239866" y="1415749"/>
              <a:ext cx="176957" cy="176957"/>
            </a:xfrm>
            <a:custGeom>
              <a:rect b="b" l="l" r="r" t="t"/>
              <a:pathLst>
                <a:path extrusionOk="0" h="6747" w="6747">
                  <a:moveTo>
                    <a:pt x="3167" y="1"/>
                  </a:moveTo>
                  <a:cubicBezTo>
                    <a:pt x="3018" y="1"/>
                    <a:pt x="2892" y="102"/>
                    <a:pt x="2864" y="246"/>
                  </a:cubicBezTo>
                  <a:lnTo>
                    <a:pt x="2710" y="1011"/>
                  </a:lnTo>
                  <a:cubicBezTo>
                    <a:pt x="2522" y="1064"/>
                    <a:pt x="2339" y="1141"/>
                    <a:pt x="2171" y="1237"/>
                  </a:cubicBezTo>
                  <a:lnTo>
                    <a:pt x="1521" y="804"/>
                  </a:lnTo>
                  <a:cubicBezTo>
                    <a:pt x="1469" y="769"/>
                    <a:pt x="1410" y="752"/>
                    <a:pt x="1350" y="752"/>
                  </a:cubicBezTo>
                  <a:cubicBezTo>
                    <a:pt x="1272" y="752"/>
                    <a:pt x="1194" y="782"/>
                    <a:pt x="1136" y="843"/>
                  </a:cubicBezTo>
                  <a:lnTo>
                    <a:pt x="838" y="1136"/>
                  </a:lnTo>
                  <a:cubicBezTo>
                    <a:pt x="737" y="1237"/>
                    <a:pt x="722" y="1401"/>
                    <a:pt x="799" y="1521"/>
                  </a:cubicBezTo>
                  <a:lnTo>
                    <a:pt x="1232" y="2171"/>
                  </a:lnTo>
                  <a:cubicBezTo>
                    <a:pt x="1136" y="2339"/>
                    <a:pt x="1064" y="2522"/>
                    <a:pt x="1011" y="2714"/>
                  </a:cubicBezTo>
                  <a:lnTo>
                    <a:pt x="246" y="2864"/>
                  </a:lnTo>
                  <a:cubicBezTo>
                    <a:pt x="102" y="2892"/>
                    <a:pt x="1" y="3018"/>
                    <a:pt x="1" y="3167"/>
                  </a:cubicBezTo>
                  <a:lnTo>
                    <a:pt x="1" y="3581"/>
                  </a:lnTo>
                  <a:cubicBezTo>
                    <a:pt x="1" y="3730"/>
                    <a:pt x="102" y="3855"/>
                    <a:pt x="246" y="3884"/>
                  </a:cubicBezTo>
                  <a:lnTo>
                    <a:pt x="1011" y="4038"/>
                  </a:lnTo>
                  <a:cubicBezTo>
                    <a:pt x="1064" y="4225"/>
                    <a:pt x="1136" y="4408"/>
                    <a:pt x="1232" y="4577"/>
                  </a:cubicBezTo>
                  <a:lnTo>
                    <a:pt x="799" y="5226"/>
                  </a:lnTo>
                  <a:cubicBezTo>
                    <a:pt x="722" y="5346"/>
                    <a:pt x="737" y="5510"/>
                    <a:pt x="838" y="5611"/>
                  </a:cubicBezTo>
                  <a:lnTo>
                    <a:pt x="1136" y="5909"/>
                  </a:lnTo>
                  <a:cubicBezTo>
                    <a:pt x="1194" y="5967"/>
                    <a:pt x="1273" y="5997"/>
                    <a:pt x="1352" y="5997"/>
                  </a:cubicBezTo>
                  <a:cubicBezTo>
                    <a:pt x="1411" y="5997"/>
                    <a:pt x="1470" y="5981"/>
                    <a:pt x="1521" y="5948"/>
                  </a:cubicBezTo>
                  <a:lnTo>
                    <a:pt x="2171" y="5515"/>
                  </a:lnTo>
                  <a:cubicBezTo>
                    <a:pt x="2339" y="5611"/>
                    <a:pt x="2522" y="5683"/>
                    <a:pt x="2710" y="5736"/>
                  </a:cubicBezTo>
                  <a:lnTo>
                    <a:pt x="2864" y="6501"/>
                  </a:lnTo>
                  <a:cubicBezTo>
                    <a:pt x="2892" y="6646"/>
                    <a:pt x="3018" y="6747"/>
                    <a:pt x="3167" y="6747"/>
                  </a:cubicBezTo>
                  <a:lnTo>
                    <a:pt x="3581" y="6747"/>
                  </a:lnTo>
                  <a:cubicBezTo>
                    <a:pt x="3730" y="6747"/>
                    <a:pt x="3855" y="6646"/>
                    <a:pt x="3884" y="6501"/>
                  </a:cubicBezTo>
                  <a:lnTo>
                    <a:pt x="4038" y="5736"/>
                  </a:lnTo>
                  <a:cubicBezTo>
                    <a:pt x="4225" y="5683"/>
                    <a:pt x="4408" y="5611"/>
                    <a:pt x="4577" y="5515"/>
                  </a:cubicBezTo>
                  <a:lnTo>
                    <a:pt x="5226" y="5948"/>
                  </a:lnTo>
                  <a:cubicBezTo>
                    <a:pt x="5277" y="5981"/>
                    <a:pt x="5336" y="5997"/>
                    <a:pt x="5395" y="5997"/>
                  </a:cubicBezTo>
                  <a:cubicBezTo>
                    <a:pt x="5474" y="5997"/>
                    <a:pt x="5553" y="5967"/>
                    <a:pt x="5611" y="5909"/>
                  </a:cubicBezTo>
                  <a:lnTo>
                    <a:pt x="5905" y="5611"/>
                  </a:lnTo>
                  <a:cubicBezTo>
                    <a:pt x="6010" y="5510"/>
                    <a:pt x="6025" y="5346"/>
                    <a:pt x="5943" y="5226"/>
                  </a:cubicBezTo>
                  <a:lnTo>
                    <a:pt x="5515" y="4577"/>
                  </a:lnTo>
                  <a:cubicBezTo>
                    <a:pt x="5606" y="4408"/>
                    <a:pt x="5683" y="4225"/>
                    <a:pt x="5736" y="4038"/>
                  </a:cubicBezTo>
                  <a:lnTo>
                    <a:pt x="6501" y="3884"/>
                  </a:lnTo>
                  <a:cubicBezTo>
                    <a:pt x="6646" y="3855"/>
                    <a:pt x="6747" y="3730"/>
                    <a:pt x="6747" y="3581"/>
                  </a:cubicBezTo>
                  <a:lnTo>
                    <a:pt x="6747" y="3167"/>
                  </a:lnTo>
                  <a:cubicBezTo>
                    <a:pt x="6747" y="3018"/>
                    <a:pt x="6646" y="2892"/>
                    <a:pt x="6501" y="2864"/>
                  </a:cubicBezTo>
                  <a:lnTo>
                    <a:pt x="5736" y="2714"/>
                  </a:lnTo>
                  <a:cubicBezTo>
                    <a:pt x="5683" y="2522"/>
                    <a:pt x="5606" y="2339"/>
                    <a:pt x="5515" y="2171"/>
                  </a:cubicBezTo>
                  <a:lnTo>
                    <a:pt x="5943" y="1521"/>
                  </a:lnTo>
                  <a:cubicBezTo>
                    <a:pt x="6025" y="1401"/>
                    <a:pt x="6010" y="1237"/>
                    <a:pt x="5905" y="1136"/>
                  </a:cubicBezTo>
                  <a:lnTo>
                    <a:pt x="5611" y="843"/>
                  </a:lnTo>
                  <a:cubicBezTo>
                    <a:pt x="5553" y="782"/>
                    <a:pt x="5475" y="752"/>
                    <a:pt x="5397" y="752"/>
                  </a:cubicBezTo>
                  <a:cubicBezTo>
                    <a:pt x="5337" y="752"/>
                    <a:pt x="5278" y="769"/>
                    <a:pt x="5226" y="804"/>
                  </a:cubicBezTo>
                  <a:lnTo>
                    <a:pt x="4577" y="1237"/>
                  </a:lnTo>
                  <a:cubicBezTo>
                    <a:pt x="4408" y="1141"/>
                    <a:pt x="4225" y="1064"/>
                    <a:pt x="4038" y="1011"/>
                  </a:cubicBezTo>
                  <a:lnTo>
                    <a:pt x="3884" y="246"/>
                  </a:lnTo>
                  <a:cubicBezTo>
                    <a:pt x="3855" y="102"/>
                    <a:pt x="3730" y="1"/>
                    <a:pt x="35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8"/>
            <p:cNvSpPr/>
            <p:nvPr/>
          </p:nvSpPr>
          <p:spPr>
            <a:xfrm>
              <a:off x="6269398" y="1460048"/>
              <a:ext cx="103258" cy="88387"/>
            </a:xfrm>
            <a:custGeom>
              <a:rect b="b" l="l" r="r" t="t"/>
              <a:pathLst>
                <a:path extrusionOk="0" h="3370" w="3937">
                  <a:moveTo>
                    <a:pt x="2252" y="1"/>
                  </a:moveTo>
                  <a:cubicBezTo>
                    <a:pt x="751" y="1"/>
                    <a:pt x="1" y="1815"/>
                    <a:pt x="1059" y="2878"/>
                  </a:cubicBezTo>
                  <a:cubicBezTo>
                    <a:pt x="1380" y="3199"/>
                    <a:pt x="1810" y="3370"/>
                    <a:pt x="2247" y="3370"/>
                  </a:cubicBezTo>
                  <a:cubicBezTo>
                    <a:pt x="2466" y="3370"/>
                    <a:pt x="2687" y="3327"/>
                    <a:pt x="2897" y="3239"/>
                  </a:cubicBezTo>
                  <a:cubicBezTo>
                    <a:pt x="3523" y="2979"/>
                    <a:pt x="3937" y="2368"/>
                    <a:pt x="3937" y="1685"/>
                  </a:cubicBezTo>
                  <a:cubicBezTo>
                    <a:pt x="3937" y="756"/>
                    <a:pt x="3181" y="1"/>
                    <a:pt x="2252" y="1"/>
                  </a:cubicBezTo>
                  <a:close/>
                </a:path>
              </a:pathLst>
            </a:custGeom>
            <a:solidFill>
              <a:srgbClr val="A6B4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8"/>
            <p:cNvSpPr/>
            <p:nvPr/>
          </p:nvSpPr>
          <p:spPr>
            <a:xfrm>
              <a:off x="6293003" y="1477725"/>
              <a:ext cx="61976" cy="53111"/>
            </a:xfrm>
            <a:custGeom>
              <a:rect b="b" l="l" r="r" t="t"/>
              <a:pathLst>
                <a:path extrusionOk="0" h="2025" w="2363">
                  <a:moveTo>
                    <a:pt x="1352" y="0"/>
                  </a:moveTo>
                  <a:cubicBezTo>
                    <a:pt x="448" y="0"/>
                    <a:pt x="0" y="1088"/>
                    <a:pt x="635" y="1728"/>
                  </a:cubicBezTo>
                  <a:cubicBezTo>
                    <a:pt x="840" y="1932"/>
                    <a:pt x="1093" y="2024"/>
                    <a:pt x="1341" y="2024"/>
                  </a:cubicBezTo>
                  <a:cubicBezTo>
                    <a:pt x="1862" y="2024"/>
                    <a:pt x="2363" y="1620"/>
                    <a:pt x="2363" y="1011"/>
                  </a:cubicBezTo>
                  <a:cubicBezTo>
                    <a:pt x="2363" y="452"/>
                    <a:pt x="1911" y="0"/>
                    <a:pt x="13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8"/>
            <p:cNvSpPr/>
            <p:nvPr/>
          </p:nvSpPr>
          <p:spPr>
            <a:xfrm>
              <a:off x="6295390" y="1479220"/>
              <a:ext cx="41938" cy="37558"/>
            </a:xfrm>
            <a:custGeom>
              <a:rect b="b" l="l" r="r" t="t"/>
              <a:pathLst>
                <a:path extrusionOk="0" h="1432" w="1599">
                  <a:moveTo>
                    <a:pt x="920" y="1"/>
                  </a:moveTo>
                  <a:cubicBezTo>
                    <a:pt x="342" y="1"/>
                    <a:pt x="1" y="655"/>
                    <a:pt x="338" y="1127"/>
                  </a:cubicBezTo>
                  <a:cubicBezTo>
                    <a:pt x="484" y="1333"/>
                    <a:pt x="703" y="1431"/>
                    <a:pt x="921" y="1431"/>
                  </a:cubicBezTo>
                  <a:cubicBezTo>
                    <a:pt x="1205" y="1431"/>
                    <a:pt x="1487" y="1264"/>
                    <a:pt x="1598" y="954"/>
                  </a:cubicBezTo>
                  <a:cubicBezTo>
                    <a:pt x="1593" y="525"/>
                    <a:pt x="1324" y="145"/>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8"/>
            <p:cNvSpPr/>
            <p:nvPr/>
          </p:nvSpPr>
          <p:spPr>
            <a:xfrm>
              <a:off x="6057400" y="1232754"/>
              <a:ext cx="365139" cy="365244"/>
            </a:xfrm>
            <a:custGeom>
              <a:rect b="b" l="l" r="r" t="t"/>
              <a:pathLst>
                <a:path extrusionOk="0" h="13926" w="13922">
                  <a:moveTo>
                    <a:pt x="5359" y="4445"/>
                  </a:moveTo>
                  <a:cubicBezTo>
                    <a:pt x="5581" y="4445"/>
                    <a:pt x="5807" y="4527"/>
                    <a:pt x="5991" y="4711"/>
                  </a:cubicBezTo>
                  <a:cubicBezTo>
                    <a:pt x="6559" y="5278"/>
                    <a:pt x="6155" y="6250"/>
                    <a:pt x="5351" y="6250"/>
                  </a:cubicBezTo>
                  <a:cubicBezTo>
                    <a:pt x="4851" y="6250"/>
                    <a:pt x="4447" y="5846"/>
                    <a:pt x="4452" y="5351"/>
                  </a:cubicBezTo>
                  <a:cubicBezTo>
                    <a:pt x="4452" y="4806"/>
                    <a:pt x="4895" y="4445"/>
                    <a:pt x="5359" y="4445"/>
                  </a:cubicBezTo>
                  <a:close/>
                  <a:moveTo>
                    <a:pt x="5351" y="2882"/>
                  </a:moveTo>
                  <a:cubicBezTo>
                    <a:pt x="4724" y="2882"/>
                    <a:pt x="4100" y="3119"/>
                    <a:pt x="3624" y="3585"/>
                  </a:cubicBezTo>
                  <a:cubicBezTo>
                    <a:pt x="3481" y="3743"/>
                    <a:pt x="3623" y="3953"/>
                    <a:pt x="3791" y="3953"/>
                  </a:cubicBezTo>
                  <a:cubicBezTo>
                    <a:pt x="3838" y="3953"/>
                    <a:pt x="3887" y="3937"/>
                    <a:pt x="3932" y="3898"/>
                  </a:cubicBezTo>
                  <a:cubicBezTo>
                    <a:pt x="4323" y="3517"/>
                    <a:pt x="4835" y="3322"/>
                    <a:pt x="5350" y="3322"/>
                  </a:cubicBezTo>
                  <a:cubicBezTo>
                    <a:pt x="5771" y="3322"/>
                    <a:pt x="6195" y="3453"/>
                    <a:pt x="6554" y="3719"/>
                  </a:cubicBezTo>
                  <a:cubicBezTo>
                    <a:pt x="7358" y="4307"/>
                    <a:pt x="7613" y="5394"/>
                    <a:pt x="7161" y="6279"/>
                  </a:cubicBezTo>
                  <a:cubicBezTo>
                    <a:pt x="7103" y="6385"/>
                    <a:pt x="7146" y="6520"/>
                    <a:pt x="7252" y="6573"/>
                  </a:cubicBezTo>
                  <a:cubicBezTo>
                    <a:pt x="7286" y="6590"/>
                    <a:pt x="7321" y="6599"/>
                    <a:pt x="7356" y="6599"/>
                  </a:cubicBezTo>
                  <a:cubicBezTo>
                    <a:pt x="7435" y="6599"/>
                    <a:pt x="7510" y="6555"/>
                    <a:pt x="7550" y="6481"/>
                  </a:cubicBezTo>
                  <a:cubicBezTo>
                    <a:pt x="8104" y="5404"/>
                    <a:pt x="7791" y="4085"/>
                    <a:pt x="6819" y="3363"/>
                  </a:cubicBezTo>
                  <a:cubicBezTo>
                    <a:pt x="6379" y="3041"/>
                    <a:pt x="5864" y="2882"/>
                    <a:pt x="5351" y="2882"/>
                  </a:cubicBezTo>
                  <a:close/>
                  <a:moveTo>
                    <a:pt x="5345" y="4010"/>
                  </a:moveTo>
                  <a:cubicBezTo>
                    <a:pt x="5015" y="4010"/>
                    <a:pt x="4678" y="4133"/>
                    <a:pt x="4404" y="4408"/>
                  </a:cubicBezTo>
                  <a:cubicBezTo>
                    <a:pt x="3562" y="5250"/>
                    <a:pt x="4158" y="6693"/>
                    <a:pt x="5351" y="6693"/>
                  </a:cubicBezTo>
                  <a:cubicBezTo>
                    <a:pt x="6092" y="6693"/>
                    <a:pt x="6689" y="6092"/>
                    <a:pt x="6689" y="5351"/>
                  </a:cubicBezTo>
                  <a:cubicBezTo>
                    <a:pt x="6689" y="4544"/>
                    <a:pt x="6032" y="4010"/>
                    <a:pt x="5345" y="4010"/>
                  </a:cubicBezTo>
                  <a:close/>
                  <a:moveTo>
                    <a:pt x="3214" y="4399"/>
                  </a:moveTo>
                  <a:cubicBezTo>
                    <a:pt x="3132" y="4399"/>
                    <a:pt x="3049" y="4443"/>
                    <a:pt x="3013" y="4547"/>
                  </a:cubicBezTo>
                  <a:cubicBezTo>
                    <a:pt x="2662" y="5567"/>
                    <a:pt x="3013" y="6693"/>
                    <a:pt x="3879" y="7338"/>
                  </a:cubicBezTo>
                  <a:cubicBezTo>
                    <a:pt x="4317" y="7662"/>
                    <a:pt x="4835" y="7824"/>
                    <a:pt x="5353" y="7824"/>
                  </a:cubicBezTo>
                  <a:cubicBezTo>
                    <a:pt x="5860" y="7824"/>
                    <a:pt x="6367" y="7669"/>
                    <a:pt x="6800" y="7357"/>
                  </a:cubicBezTo>
                  <a:cubicBezTo>
                    <a:pt x="6977" y="7211"/>
                    <a:pt x="6847" y="6961"/>
                    <a:pt x="6665" y="6961"/>
                  </a:cubicBezTo>
                  <a:cubicBezTo>
                    <a:pt x="6625" y="6961"/>
                    <a:pt x="6582" y="6973"/>
                    <a:pt x="6540" y="7001"/>
                  </a:cubicBezTo>
                  <a:cubicBezTo>
                    <a:pt x="6186" y="7256"/>
                    <a:pt x="5769" y="7383"/>
                    <a:pt x="5352" y="7383"/>
                  </a:cubicBezTo>
                  <a:cubicBezTo>
                    <a:pt x="4926" y="7383"/>
                    <a:pt x="4499" y="7250"/>
                    <a:pt x="4139" y="6982"/>
                  </a:cubicBezTo>
                  <a:cubicBezTo>
                    <a:pt x="3427" y="6457"/>
                    <a:pt x="3143" y="5529"/>
                    <a:pt x="3427" y="4691"/>
                  </a:cubicBezTo>
                  <a:cubicBezTo>
                    <a:pt x="3487" y="4518"/>
                    <a:pt x="3350" y="4399"/>
                    <a:pt x="3214" y="4399"/>
                  </a:cubicBezTo>
                  <a:close/>
                  <a:moveTo>
                    <a:pt x="5034" y="0"/>
                  </a:moveTo>
                  <a:cubicBezTo>
                    <a:pt x="4707" y="5"/>
                    <a:pt x="4428" y="236"/>
                    <a:pt x="4360" y="553"/>
                  </a:cubicBezTo>
                  <a:lnTo>
                    <a:pt x="4153" y="1588"/>
                  </a:lnTo>
                  <a:cubicBezTo>
                    <a:pt x="3942" y="1655"/>
                    <a:pt x="3735" y="1742"/>
                    <a:pt x="3533" y="1843"/>
                  </a:cubicBezTo>
                  <a:lnTo>
                    <a:pt x="2657" y="1261"/>
                  </a:lnTo>
                  <a:cubicBezTo>
                    <a:pt x="2540" y="1183"/>
                    <a:pt x="2408" y="1145"/>
                    <a:pt x="2277" y="1145"/>
                  </a:cubicBezTo>
                  <a:cubicBezTo>
                    <a:pt x="2099" y="1145"/>
                    <a:pt x="1924" y="1214"/>
                    <a:pt x="1791" y="1347"/>
                  </a:cubicBezTo>
                  <a:lnTo>
                    <a:pt x="1343" y="1795"/>
                  </a:lnTo>
                  <a:cubicBezTo>
                    <a:pt x="1112" y="2026"/>
                    <a:pt x="1074" y="2387"/>
                    <a:pt x="1257" y="2661"/>
                  </a:cubicBezTo>
                  <a:lnTo>
                    <a:pt x="1839" y="3537"/>
                  </a:lnTo>
                  <a:cubicBezTo>
                    <a:pt x="1738" y="3734"/>
                    <a:pt x="1651" y="3946"/>
                    <a:pt x="1584" y="4157"/>
                  </a:cubicBezTo>
                  <a:lnTo>
                    <a:pt x="549" y="4364"/>
                  </a:lnTo>
                  <a:cubicBezTo>
                    <a:pt x="232" y="4427"/>
                    <a:pt x="1" y="4711"/>
                    <a:pt x="1" y="5038"/>
                  </a:cubicBezTo>
                  <a:lnTo>
                    <a:pt x="1" y="5673"/>
                  </a:lnTo>
                  <a:cubicBezTo>
                    <a:pt x="1" y="6000"/>
                    <a:pt x="232" y="6279"/>
                    <a:pt x="549" y="6347"/>
                  </a:cubicBezTo>
                  <a:lnTo>
                    <a:pt x="1584" y="6554"/>
                  </a:lnTo>
                  <a:cubicBezTo>
                    <a:pt x="1651" y="6765"/>
                    <a:pt x="1738" y="6972"/>
                    <a:pt x="1839" y="7169"/>
                  </a:cubicBezTo>
                  <a:lnTo>
                    <a:pt x="1257" y="8050"/>
                  </a:lnTo>
                  <a:cubicBezTo>
                    <a:pt x="1074" y="8319"/>
                    <a:pt x="1112" y="8680"/>
                    <a:pt x="1343" y="8916"/>
                  </a:cubicBezTo>
                  <a:lnTo>
                    <a:pt x="1791" y="9364"/>
                  </a:lnTo>
                  <a:cubicBezTo>
                    <a:pt x="1923" y="9496"/>
                    <a:pt x="2098" y="9564"/>
                    <a:pt x="2275" y="9564"/>
                  </a:cubicBezTo>
                  <a:cubicBezTo>
                    <a:pt x="2407" y="9564"/>
                    <a:pt x="2540" y="9526"/>
                    <a:pt x="2657" y="9450"/>
                  </a:cubicBezTo>
                  <a:lnTo>
                    <a:pt x="3533" y="8863"/>
                  </a:lnTo>
                  <a:cubicBezTo>
                    <a:pt x="3735" y="8969"/>
                    <a:pt x="3942" y="9051"/>
                    <a:pt x="4153" y="9123"/>
                  </a:cubicBezTo>
                  <a:lnTo>
                    <a:pt x="4360" y="10153"/>
                  </a:lnTo>
                  <a:cubicBezTo>
                    <a:pt x="4428" y="10475"/>
                    <a:pt x="4707" y="10706"/>
                    <a:pt x="5034" y="10706"/>
                  </a:cubicBezTo>
                  <a:lnTo>
                    <a:pt x="5669" y="10706"/>
                  </a:lnTo>
                  <a:cubicBezTo>
                    <a:pt x="5996" y="10706"/>
                    <a:pt x="6275" y="10475"/>
                    <a:pt x="6343" y="10153"/>
                  </a:cubicBezTo>
                  <a:lnTo>
                    <a:pt x="6550" y="9123"/>
                  </a:lnTo>
                  <a:cubicBezTo>
                    <a:pt x="6718" y="9065"/>
                    <a:pt x="6882" y="9003"/>
                    <a:pt x="7045" y="8926"/>
                  </a:cubicBezTo>
                  <a:cubicBezTo>
                    <a:pt x="7156" y="8873"/>
                    <a:pt x="7199" y="8738"/>
                    <a:pt x="7146" y="8632"/>
                  </a:cubicBezTo>
                  <a:cubicBezTo>
                    <a:pt x="7108" y="8552"/>
                    <a:pt x="7029" y="8505"/>
                    <a:pt x="6947" y="8505"/>
                  </a:cubicBezTo>
                  <a:cubicBezTo>
                    <a:pt x="6915" y="8505"/>
                    <a:pt x="6883" y="8512"/>
                    <a:pt x="6853" y="8526"/>
                  </a:cubicBezTo>
                  <a:cubicBezTo>
                    <a:pt x="6675" y="8613"/>
                    <a:pt x="6487" y="8680"/>
                    <a:pt x="6299" y="8733"/>
                  </a:cubicBezTo>
                  <a:cubicBezTo>
                    <a:pt x="6218" y="8757"/>
                    <a:pt x="6155" y="8820"/>
                    <a:pt x="6141" y="8902"/>
                  </a:cubicBezTo>
                  <a:lnTo>
                    <a:pt x="5910" y="10066"/>
                  </a:lnTo>
                  <a:cubicBezTo>
                    <a:pt x="5886" y="10182"/>
                    <a:pt x="5785" y="10263"/>
                    <a:pt x="5669" y="10263"/>
                  </a:cubicBezTo>
                  <a:lnTo>
                    <a:pt x="5034" y="10263"/>
                  </a:lnTo>
                  <a:cubicBezTo>
                    <a:pt x="4918" y="10263"/>
                    <a:pt x="4817" y="10182"/>
                    <a:pt x="4793" y="10066"/>
                  </a:cubicBezTo>
                  <a:lnTo>
                    <a:pt x="4562" y="8902"/>
                  </a:lnTo>
                  <a:cubicBezTo>
                    <a:pt x="4543" y="8820"/>
                    <a:pt x="4485" y="8757"/>
                    <a:pt x="4404" y="8733"/>
                  </a:cubicBezTo>
                  <a:cubicBezTo>
                    <a:pt x="4134" y="8656"/>
                    <a:pt x="3874" y="8550"/>
                    <a:pt x="3634" y="8416"/>
                  </a:cubicBezTo>
                  <a:cubicBezTo>
                    <a:pt x="3600" y="8395"/>
                    <a:pt x="3561" y="8386"/>
                    <a:pt x="3523" y="8386"/>
                  </a:cubicBezTo>
                  <a:cubicBezTo>
                    <a:pt x="3481" y="8386"/>
                    <a:pt x="3438" y="8398"/>
                    <a:pt x="3403" y="8421"/>
                  </a:cubicBezTo>
                  <a:lnTo>
                    <a:pt x="2416" y="9080"/>
                  </a:lnTo>
                  <a:cubicBezTo>
                    <a:pt x="2373" y="9109"/>
                    <a:pt x="2325" y="9122"/>
                    <a:pt x="2277" y="9122"/>
                  </a:cubicBezTo>
                  <a:cubicBezTo>
                    <a:pt x="2213" y="9122"/>
                    <a:pt x="2150" y="9098"/>
                    <a:pt x="2104" y="9051"/>
                  </a:cubicBezTo>
                  <a:lnTo>
                    <a:pt x="1656" y="8603"/>
                  </a:lnTo>
                  <a:cubicBezTo>
                    <a:pt x="1574" y="8517"/>
                    <a:pt x="1560" y="8387"/>
                    <a:pt x="1627" y="8291"/>
                  </a:cubicBezTo>
                  <a:lnTo>
                    <a:pt x="2282" y="7304"/>
                  </a:lnTo>
                  <a:cubicBezTo>
                    <a:pt x="2330" y="7232"/>
                    <a:pt x="2330" y="7145"/>
                    <a:pt x="2291" y="7073"/>
                  </a:cubicBezTo>
                  <a:cubicBezTo>
                    <a:pt x="2152" y="6828"/>
                    <a:pt x="2046" y="6568"/>
                    <a:pt x="1974" y="6303"/>
                  </a:cubicBezTo>
                  <a:cubicBezTo>
                    <a:pt x="1950" y="6222"/>
                    <a:pt x="1882" y="6159"/>
                    <a:pt x="1805" y="6145"/>
                  </a:cubicBezTo>
                  <a:lnTo>
                    <a:pt x="641" y="5914"/>
                  </a:lnTo>
                  <a:cubicBezTo>
                    <a:pt x="525" y="5890"/>
                    <a:pt x="443" y="5789"/>
                    <a:pt x="443" y="5673"/>
                  </a:cubicBezTo>
                  <a:lnTo>
                    <a:pt x="443" y="5038"/>
                  </a:lnTo>
                  <a:cubicBezTo>
                    <a:pt x="443" y="4918"/>
                    <a:pt x="525" y="4821"/>
                    <a:pt x="641" y="4797"/>
                  </a:cubicBezTo>
                  <a:lnTo>
                    <a:pt x="1805" y="4562"/>
                  </a:lnTo>
                  <a:cubicBezTo>
                    <a:pt x="1882" y="4547"/>
                    <a:pt x="1950" y="4485"/>
                    <a:pt x="1974" y="4408"/>
                  </a:cubicBezTo>
                  <a:cubicBezTo>
                    <a:pt x="2046" y="4138"/>
                    <a:pt x="2152" y="3878"/>
                    <a:pt x="2291" y="3633"/>
                  </a:cubicBezTo>
                  <a:cubicBezTo>
                    <a:pt x="2330" y="3561"/>
                    <a:pt x="2330" y="3474"/>
                    <a:pt x="2282" y="3407"/>
                  </a:cubicBezTo>
                  <a:lnTo>
                    <a:pt x="1627" y="2420"/>
                  </a:lnTo>
                  <a:cubicBezTo>
                    <a:pt x="1560" y="2319"/>
                    <a:pt x="1574" y="2189"/>
                    <a:pt x="1656" y="2108"/>
                  </a:cubicBezTo>
                  <a:lnTo>
                    <a:pt x="2104" y="1660"/>
                  </a:lnTo>
                  <a:cubicBezTo>
                    <a:pt x="2150" y="1610"/>
                    <a:pt x="2213" y="1586"/>
                    <a:pt x="2277" y="1586"/>
                  </a:cubicBezTo>
                  <a:cubicBezTo>
                    <a:pt x="2325" y="1586"/>
                    <a:pt x="2373" y="1600"/>
                    <a:pt x="2416" y="1626"/>
                  </a:cubicBezTo>
                  <a:lnTo>
                    <a:pt x="3403" y="2286"/>
                  </a:lnTo>
                  <a:cubicBezTo>
                    <a:pt x="3438" y="2311"/>
                    <a:pt x="3481" y="2323"/>
                    <a:pt x="3523" y="2323"/>
                  </a:cubicBezTo>
                  <a:cubicBezTo>
                    <a:pt x="3561" y="2323"/>
                    <a:pt x="3600" y="2313"/>
                    <a:pt x="3634" y="2295"/>
                  </a:cubicBezTo>
                  <a:cubicBezTo>
                    <a:pt x="3874" y="2156"/>
                    <a:pt x="4134" y="2050"/>
                    <a:pt x="4404" y="1973"/>
                  </a:cubicBezTo>
                  <a:cubicBezTo>
                    <a:pt x="4485" y="1954"/>
                    <a:pt x="4543" y="1886"/>
                    <a:pt x="4562" y="1804"/>
                  </a:cubicBezTo>
                  <a:lnTo>
                    <a:pt x="4793" y="645"/>
                  </a:lnTo>
                  <a:cubicBezTo>
                    <a:pt x="4817" y="529"/>
                    <a:pt x="4918" y="448"/>
                    <a:pt x="5034" y="448"/>
                  </a:cubicBezTo>
                  <a:lnTo>
                    <a:pt x="5669" y="448"/>
                  </a:lnTo>
                  <a:cubicBezTo>
                    <a:pt x="5785" y="448"/>
                    <a:pt x="5886" y="529"/>
                    <a:pt x="5910" y="645"/>
                  </a:cubicBezTo>
                  <a:lnTo>
                    <a:pt x="6141" y="1804"/>
                  </a:lnTo>
                  <a:cubicBezTo>
                    <a:pt x="6160" y="1886"/>
                    <a:pt x="6218" y="1954"/>
                    <a:pt x="6299" y="1973"/>
                  </a:cubicBezTo>
                  <a:cubicBezTo>
                    <a:pt x="6569" y="2050"/>
                    <a:pt x="6829" y="2156"/>
                    <a:pt x="7069" y="2295"/>
                  </a:cubicBezTo>
                  <a:cubicBezTo>
                    <a:pt x="7103" y="2313"/>
                    <a:pt x="7142" y="2323"/>
                    <a:pt x="7180" y="2323"/>
                  </a:cubicBezTo>
                  <a:cubicBezTo>
                    <a:pt x="7222" y="2323"/>
                    <a:pt x="7265" y="2311"/>
                    <a:pt x="7300" y="2286"/>
                  </a:cubicBezTo>
                  <a:lnTo>
                    <a:pt x="8287" y="1626"/>
                  </a:lnTo>
                  <a:cubicBezTo>
                    <a:pt x="8328" y="1600"/>
                    <a:pt x="8375" y="1586"/>
                    <a:pt x="8422" y="1586"/>
                  </a:cubicBezTo>
                  <a:cubicBezTo>
                    <a:pt x="8486" y="1586"/>
                    <a:pt x="8550" y="1610"/>
                    <a:pt x="8599" y="1660"/>
                  </a:cubicBezTo>
                  <a:lnTo>
                    <a:pt x="9047" y="2108"/>
                  </a:lnTo>
                  <a:cubicBezTo>
                    <a:pt x="9129" y="2189"/>
                    <a:pt x="9143" y="2319"/>
                    <a:pt x="9076" y="2420"/>
                  </a:cubicBezTo>
                  <a:lnTo>
                    <a:pt x="8421" y="3407"/>
                  </a:lnTo>
                  <a:cubicBezTo>
                    <a:pt x="8373" y="3474"/>
                    <a:pt x="8368" y="3561"/>
                    <a:pt x="8412" y="3633"/>
                  </a:cubicBezTo>
                  <a:cubicBezTo>
                    <a:pt x="8546" y="3878"/>
                    <a:pt x="8657" y="4138"/>
                    <a:pt x="8729" y="4408"/>
                  </a:cubicBezTo>
                  <a:cubicBezTo>
                    <a:pt x="8753" y="4485"/>
                    <a:pt x="8821" y="4547"/>
                    <a:pt x="8898" y="4562"/>
                  </a:cubicBezTo>
                  <a:lnTo>
                    <a:pt x="10062" y="4797"/>
                  </a:lnTo>
                  <a:cubicBezTo>
                    <a:pt x="10178" y="4821"/>
                    <a:pt x="10259" y="4918"/>
                    <a:pt x="10259" y="5038"/>
                  </a:cubicBezTo>
                  <a:lnTo>
                    <a:pt x="10259" y="5673"/>
                  </a:lnTo>
                  <a:cubicBezTo>
                    <a:pt x="10259" y="5789"/>
                    <a:pt x="10178" y="5890"/>
                    <a:pt x="10062" y="5914"/>
                  </a:cubicBezTo>
                  <a:lnTo>
                    <a:pt x="8898" y="6145"/>
                  </a:lnTo>
                  <a:cubicBezTo>
                    <a:pt x="8821" y="6159"/>
                    <a:pt x="8753" y="6222"/>
                    <a:pt x="8729" y="6303"/>
                  </a:cubicBezTo>
                  <a:cubicBezTo>
                    <a:pt x="8676" y="6496"/>
                    <a:pt x="8604" y="6688"/>
                    <a:pt x="8518" y="6871"/>
                  </a:cubicBezTo>
                  <a:cubicBezTo>
                    <a:pt x="8420" y="7048"/>
                    <a:pt x="8571" y="7198"/>
                    <a:pt x="8719" y="7198"/>
                  </a:cubicBezTo>
                  <a:cubicBezTo>
                    <a:pt x="8796" y="7198"/>
                    <a:pt x="8873" y="7158"/>
                    <a:pt x="8912" y="7059"/>
                  </a:cubicBezTo>
                  <a:cubicBezTo>
                    <a:pt x="8994" y="6895"/>
                    <a:pt x="9061" y="6727"/>
                    <a:pt x="9114" y="6549"/>
                  </a:cubicBezTo>
                  <a:lnTo>
                    <a:pt x="10149" y="6347"/>
                  </a:lnTo>
                  <a:cubicBezTo>
                    <a:pt x="10466" y="6279"/>
                    <a:pt x="10697" y="6000"/>
                    <a:pt x="10697" y="5673"/>
                  </a:cubicBezTo>
                  <a:lnTo>
                    <a:pt x="10697" y="5038"/>
                  </a:lnTo>
                  <a:cubicBezTo>
                    <a:pt x="10697" y="4711"/>
                    <a:pt x="10466" y="4427"/>
                    <a:pt x="10149" y="4364"/>
                  </a:cubicBezTo>
                  <a:lnTo>
                    <a:pt x="9114" y="4157"/>
                  </a:lnTo>
                  <a:cubicBezTo>
                    <a:pt x="9047" y="3946"/>
                    <a:pt x="8960" y="3734"/>
                    <a:pt x="8854" y="3537"/>
                  </a:cubicBezTo>
                  <a:lnTo>
                    <a:pt x="9441" y="2661"/>
                  </a:lnTo>
                  <a:cubicBezTo>
                    <a:pt x="9619" y="2387"/>
                    <a:pt x="9586" y="2026"/>
                    <a:pt x="9355" y="1795"/>
                  </a:cubicBezTo>
                  <a:lnTo>
                    <a:pt x="8907" y="1347"/>
                  </a:lnTo>
                  <a:cubicBezTo>
                    <a:pt x="8774" y="1214"/>
                    <a:pt x="8597" y="1145"/>
                    <a:pt x="8419" y="1145"/>
                  </a:cubicBezTo>
                  <a:cubicBezTo>
                    <a:pt x="8288" y="1145"/>
                    <a:pt x="8156" y="1183"/>
                    <a:pt x="8041" y="1261"/>
                  </a:cubicBezTo>
                  <a:lnTo>
                    <a:pt x="7165" y="1843"/>
                  </a:lnTo>
                  <a:cubicBezTo>
                    <a:pt x="6963" y="1742"/>
                    <a:pt x="6756" y="1655"/>
                    <a:pt x="6545" y="1588"/>
                  </a:cubicBezTo>
                  <a:lnTo>
                    <a:pt x="6338" y="553"/>
                  </a:lnTo>
                  <a:cubicBezTo>
                    <a:pt x="6271" y="236"/>
                    <a:pt x="5991" y="5"/>
                    <a:pt x="5664" y="0"/>
                  </a:cubicBezTo>
                  <a:close/>
                  <a:moveTo>
                    <a:pt x="10327" y="9102"/>
                  </a:moveTo>
                  <a:cubicBezTo>
                    <a:pt x="10024" y="9102"/>
                    <a:pt x="9716" y="9214"/>
                    <a:pt x="9466" y="9465"/>
                  </a:cubicBezTo>
                  <a:cubicBezTo>
                    <a:pt x="8691" y="10239"/>
                    <a:pt x="9239" y="11567"/>
                    <a:pt x="10336" y="11567"/>
                  </a:cubicBezTo>
                  <a:cubicBezTo>
                    <a:pt x="10606" y="11567"/>
                    <a:pt x="10871" y="11476"/>
                    <a:pt x="11087" y="11312"/>
                  </a:cubicBezTo>
                  <a:cubicBezTo>
                    <a:pt x="11263" y="11164"/>
                    <a:pt x="11128" y="10917"/>
                    <a:pt x="10947" y="10917"/>
                  </a:cubicBezTo>
                  <a:cubicBezTo>
                    <a:pt x="10905" y="10917"/>
                    <a:pt x="10861" y="10930"/>
                    <a:pt x="10818" y="10961"/>
                  </a:cubicBezTo>
                  <a:cubicBezTo>
                    <a:pt x="10683" y="11072"/>
                    <a:pt x="10510" y="11130"/>
                    <a:pt x="10336" y="11130"/>
                  </a:cubicBezTo>
                  <a:cubicBezTo>
                    <a:pt x="9899" y="11130"/>
                    <a:pt x="9547" y="10773"/>
                    <a:pt x="9547" y="10336"/>
                  </a:cubicBezTo>
                  <a:cubicBezTo>
                    <a:pt x="9547" y="9898"/>
                    <a:pt x="9899" y="9546"/>
                    <a:pt x="10336" y="9546"/>
                  </a:cubicBezTo>
                  <a:cubicBezTo>
                    <a:pt x="10769" y="9546"/>
                    <a:pt x="11126" y="9898"/>
                    <a:pt x="11126" y="10336"/>
                  </a:cubicBezTo>
                  <a:cubicBezTo>
                    <a:pt x="11133" y="10475"/>
                    <a:pt x="11239" y="10545"/>
                    <a:pt x="11345" y="10545"/>
                  </a:cubicBezTo>
                  <a:cubicBezTo>
                    <a:pt x="11452" y="10545"/>
                    <a:pt x="11559" y="10475"/>
                    <a:pt x="11568" y="10336"/>
                  </a:cubicBezTo>
                  <a:cubicBezTo>
                    <a:pt x="11568" y="9593"/>
                    <a:pt x="10960" y="9102"/>
                    <a:pt x="10327" y="9102"/>
                  </a:cubicBezTo>
                  <a:close/>
                  <a:moveTo>
                    <a:pt x="10130" y="6751"/>
                  </a:moveTo>
                  <a:cubicBezTo>
                    <a:pt x="9879" y="6751"/>
                    <a:pt x="9663" y="6924"/>
                    <a:pt x="9615" y="7169"/>
                  </a:cubicBezTo>
                  <a:lnTo>
                    <a:pt x="9485" y="7805"/>
                  </a:lnTo>
                  <a:cubicBezTo>
                    <a:pt x="9369" y="7843"/>
                    <a:pt x="9259" y="7891"/>
                    <a:pt x="9148" y="7944"/>
                  </a:cubicBezTo>
                  <a:lnTo>
                    <a:pt x="8609" y="7583"/>
                  </a:lnTo>
                  <a:cubicBezTo>
                    <a:pt x="8522" y="7526"/>
                    <a:pt x="8421" y="7499"/>
                    <a:pt x="8321" y="7499"/>
                  </a:cubicBezTo>
                  <a:cubicBezTo>
                    <a:pt x="8184" y="7499"/>
                    <a:pt x="8048" y="7551"/>
                    <a:pt x="7945" y="7651"/>
                  </a:cubicBezTo>
                  <a:lnTo>
                    <a:pt x="7651" y="7944"/>
                  </a:lnTo>
                  <a:cubicBezTo>
                    <a:pt x="7478" y="8122"/>
                    <a:pt x="7449" y="8396"/>
                    <a:pt x="7589" y="8608"/>
                  </a:cubicBezTo>
                  <a:lnTo>
                    <a:pt x="7950" y="9147"/>
                  </a:lnTo>
                  <a:cubicBezTo>
                    <a:pt x="7873" y="9296"/>
                    <a:pt x="7810" y="9455"/>
                    <a:pt x="7767" y="9614"/>
                  </a:cubicBezTo>
                  <a:cubicBezTo>
                    <a:pt x="7719" y="9739"/>
                    <a:pt x="7786" y="9874"/>
                    <a:pt x="7911" y="9907"/>
                  </a:cubicBezTo>
                  <a:cubicBezTo>
                    <a:pt x="7932" y="9914"/>
                    <a:pt x="7954" y="9917"/>
                    <a:pt x="7974" y="9917"/>
                  </a:cubicBezTo>
                  <a:cubicBezTo>
                    <a:pt x="8077" y="9917"/>
                    <a:pt x="8170" y="9842"/>
                    <a:pt x="8190" y="9734"/>
                  </a:cubicBezTo>
                  <a:cubicBezTo>
                    <a:pt x="8234" y="9566"/>
                    <a:pt x="8306" y="9402"/>
                    <a:pt x="8392" y="9243"/>
                  </a:cubicBezTo>
                  <a:cubicBezTo>
                    <a:pt x="8431" y="9171"/>
                    <a:pt x="8431" y="9085"/>
                    <a:pt x="8383" y="9017"/>
                  </a:cubicBezTo>
                  <a:lnTo>
                    <a:pt x="7950" y="8368"/>
                  </a:lnTo>
                  <a:cubicBezTo>
                    <a:pt x="7926" y="8334"/>
                    <a:pt x="7931" y="8286"/>
                    <a:pt x="7959" y="8257"/>
                  </a:cubicBezTo>
                  <a:lnTo>
                    <a:pt x="8258" y="7963"/>
                  </a:lnTo>
                  <a:cubicBezTo>
                    <a:pt x="8274" y="7947"/>
                    <a:pt x="8295" y="7938"/>
                    <a:pt x="8316" y="7938"/>
                  </a:cubicBezTo>
                  <a:cubicBezTo>
                    <a:pt x="8333" y="7938"/>
                    <a:pt x="8349" y="7943"/>
                    <a:pt x="8364" y="7954"/>
                  </a:cubicBezTo>
                  <a:lnTo>
                    <a:pt x="9013" y="8387"/>
                  </a:lnTo>
                  <a:cubicBezTo>
                    <a:pt x="9049" y="8410"/>
                    <a:pt x="9091" y="8422"/>
                    <a:pt x="9134" y="8422"/>
                  </a:cubicBezTo>
                  <a:cubicBezTo>
                    <a:pt x="9172" y="8422"/>
                    <a:pt x="9210" y="8412"/>
                    <a:pt x="9244" y="8392"/>
                  </a:cubicBezTo>
                  <a:cubicBezTo>
                    <a:pt x="9398" y="8305"/>
                    <a:pt x="9562" y="8238"/>
                    <a:pt x="9735" y="8190"/>
                  </a:cubicBezTo>
                  <a:cubicBezTo>
                    <a:pt x="9812" y="8166"/>
                    <a:pt x="9875" y="8103"/>
                    <a:pt x="9889" y="8021"/>
                  </a:cubicBezTo>
                  <a:lnTo>
                    <a:pt x="10043" y="7256"/>
                  </a:lnTo>
                  <a:cubicBezTo>
                    <a:pt x="10053" y="7218"/>
                    <a:pt x="10086" y="7189"/>
                    <a:pt x="10130" y="7189"/>
                  </a:cubicBezTo>
                  <a:lnTo>
                    <a:pt x="10543" y="7189"/>
                  </a:lnTo>
                  <a:cubicBezTo>
                    <a:pt x="10587" y="7189"/>
                    <a:pt x="10620" y="7218"/>
                    <a:pt x="10630" y="7256"/>
                  </a:cubicBezTo>
                  <a:lnTo>
                    <a:pt x="10784" y="8021"/>
                  </a:lnTo>
                  <a:cubicBezTo>
                    <a:pt x="10798" y="8103"/>
                    <a:pt x="10861" y="8166"/>
                    <a:pt x="10938" y="8190"/>
                  </a:cubicBezTo>
                  <a:cubicBezTo>
                    <a:pt x="11111" y="8238"/>
                    <a:pt x="11275" y="8305"/>
                    <a:pt x="11429" y="8392"/>
                  </a:cubicBezTo>
                  <a:cubicBezTo>
                    <a:pt x="11463" y="8412"/>
                    <a:pt x="11501" y="8422"/>
                    <a:pt x="11539" y="8422"/>
                  </a:cubicBezTo>
                  <a:cubicBezTo>
                    <a:pt x="11582" y="8422"/>
                    <a:pt x="11624" y="8410"/>
                    <a:pt x="11660" y="8387"/>
                  </a:cubicBezTo>
                  <a:lnTo>
                    <a:pt x="12309" y="7954"/>
                  </a:lnTo>
                  <a:cubicBezTo>
                    <a:pt x="12324" y="7943"/>
                    <a:pt x="12340" y="7938"/>
                    <a:pt x="12357" y="7938"/>
                  </a:cubicBezTo>
                  <a:cubicBezTo>
                    <a:pt x="12379" y="7938"/>
                    <a:pt x="12401" y="7947"/>
                    <a:pt x="12420" y="7963"/>
                  </a:cubicBezTo>
                  <a:lnTo>
                    <a:pt x="12713" y="8257"/>
                  </a:lnTo>
                  <a:cubicBezTo>
                    <a:pt x="12742" y="8286"/>
                    <a:pt x="12747" y="8334"/>
                    <a:pt x="12723" y="8368"/>
                  </a:cubicBezTo>
                  <a:lnTo>
                    <a:pt x="12290" y="9017"/>
                  </a:lnTo>
                  <a:cubicBezTo>
                    <a:pt x="12247" y="9085"/>
                    <a:pt x="12242" y="9176"/>
                    <a:pt x="12280" y="9248"/>
                  </a:cubicBezTo>
                  <a:cubicBezTo>
                    <a:pt x="12367" y="9402"/>
                    <a:pt x="12439" y="9566"/>
                    <a:pt x="12487" y="9739"/>
                  </a:cubicBezTo>
                  <a:cubicBezTo>
                    <a:pt x="12507" y="9816"/>
                    <a:pt x="12574" y="9878"/>
                    <a:pt x="12656" y="9893"/>
                  </a:cubicBezTo>
                  <a:lnTo>
                    <a:pt x="13416" y="10047"/>
                  </a:lnTo>
                  <a:cubicBezTo>
                    <a:pt x="13459" y="10052"/>
                    <a:pt x="13488" y="10090"/>
                    <a:pt x="13488" y="10129"/>
                  </a:cubicBezTo>
                  <a:lnTo>
                    <a:pt x="13488" y="10547"/>
                  </a:lnTo>
                  <a:cubicBezTo>
                    <a:pt x="13488" y="10591"/>
                    <a:pt x="13459" y="10624"/>
                    <a:pt x="13416" y="10634"/>
                  </a:cubicBezTo>
                  <a:lnTo>
                    <a:pt x="12656" y="10783"/>
                  </a:lnTo>
                  <a:cubicBezTo>
                    <a:pt x="12574" y="10802"/>
                    <a:pt x="12507" y="10860"/>
                    <a:pt x="12487" y="10942"/>
                  </a:cubicBezTo>
                  <a:cubicBezTo>
                    <a:pt x="12439" y="11110"/>
                    <a:pt x="12367" y="11279"/>
                    <a:pt x="12280" y="11433"/>
                  </a:cubicBezTo>
                  <a:cubicBezTo>
                    <a:pt x="12242" y="11505"/>
                    <a:pt x="12242" y="11591"/>
                    <a:pt x="12290" y="11664"/>
                  </a:cubicBezTo>
                  <a:lnTo>
                    <a:pt x="12723" y="12308"/>
                  </a:lnTo>
                  <a:cubicBezTo>
                    <a:pt x="12747" y="12347"/>
                    <a:pt x="12742" y="12390"/>
                    <a:pt x="12713" y="12419"/>
                  </a:cubicBezTo>
                  <a:lnTo>
                    <a:pt x="12415" y="12713"/>
                  </a:lnTo>
                  <a:cubicBezTo>
                    <a:pt x="12398" y="12730"/>
                    <a:pt x="12375" y="12739"/>
                    <a:pt x="12353" y="12739"/>
                  </a:cubicBezTo>
                  <a:cubicBezTo>
                    <a:pt x="12338" y="12739"/>
                    <a:pt x="12323" y="12735"/>
                    <a:pt x="12309" y="12727"/>
                  </a:cubicBezTo>
                  <a:lnTo>
                    <a:pt x="11660" y="12294"/>
                  </a:lnTo>
                  <a:cubicBezTo>
                    <a:pt x="11624" y="12269"/>
                    <a:pt x="11582" y="12257"/>
                    <a:pt x="11539" y="12257"/>
                  </a:cubicBezTo>
                  <a:cubicBezTo>
                    <a:pt x="11501" y="12257"/>
                    <a:pt x="11463" y="12266"/>
                    <a:pt x="11429" y="12284"/>
                  </a:cubicBezTo>
                  <a:cubicBezTo>
                    <a:pt x="11275" y="12371"/>
                    <a:pt x="11111" y="12438"/>
                    <a:pt x="10938" y="12486"/>
                  </a:cubicBezTo>
                  <a:cubicBezTo>
                    <a:pt x="10861" y="12511"/>
                    <a:pt x="10798" y="12573"/>
                    <a:pt x="10784" y="12655"/>
                  </a:cubicBezTo>
                  <a:lnTo>
                    <a:pt x="10630" y="13420"/>
                  </a:lnTo>
                  <a:cubicBezTo>
                    <a:pt x="10620" y="13458"/>
                    <a:pt x="10587" y="13487"/>
                    <a:pt x="10543" y="13492"/>
                  </a:cubicBezTo>
                  <a:lnTo>
                    <a:pt x="10130" y="13492"/>
                  </a:lnTo>
                  <a:cubicBezTo>
                    <a:pt x="10086" y="13487"/>
                    <a:pt x="10053" y="13458"/>
                    <a:pt x="10043" y="13420"/>
                  </a:cubicBezTo>
                  <a:lnTo>
                    <a:pt x="9889" y="12655"/>
                  </a:lnTo>
                  <a:cubicBezTo>
                    <a:pt x="9875" y="12573"/>
                    <a:pt x="9812" y="12511"/>
                    <a:pt x="9735" y="12486"/>
                  </a:cubicBezTo>
                  <a:cubicBezTo>
                    <a:pt x="9562" y="12438"/>
                    <a:pt x="9398" y="12371"/>
                    <a:pt x="9244" y="12284"/>
                  </a:cubicBezTo>
                  <a:cubicBezTo>
                    <a:pt x="9211" y="12264"/>
                    <a:pt x="9174" y="12255"/>
                    <a:pt x="9136" y="12255"/>
                  </a:cubicBezTo>
                  <a:cubicBezTo>
                    <a:pt x="9093" y="12255"/>
                    <a:pt x="9050" y="12268"/>
                    <a:pt x="9013" y="12294"/>
                  </a:cubicBezTo>
                  <a:lnTo>
                    <a:pt x="8364" y="12727"/>
                  </a:lnTo>
                  <a:cubicBezTo>
                    <a:pt x="8350" y="12735"/>
                    <a:pt x="8335" y="12739"/>
                    <a:pt x="8320" y="12739"/>
                  </a:cubicBezTo>
                  <a:cubicBezTo>
                    <a:pt x="8298" y="12739"/>
                    <a:pt x="8275" y="12730"/>
                    <a:pt x="8258" y="12713"/>
                  </a:cubicBezTo>
                  <a:lnTo>
                    <a:pt x="7959" y="12419"/>
                  </a:lnTo>
                  <a:cubicBezTo>
                    <a:pt x="7931" y="12390"/>
                    <a:pt x="7926" y="12342"/>
                    <a:pt x="7950" y="12308"/>
                  </a:cubicBezTo>
                  <a:lnTo>
                    <a:pt x="8383" y="11664"/>
                  </a:lnTo>
                  <a:cubicBezTo>
                    <a:pt x="8426" y="11591"/>
                    <a:pt x="8431" y="11505"/>
                    <a:pt x="8392" y="11433"/>
                  </a:cubicBezTo>
                  <a:cubicBezTo>
                    <a:pt x="8306" y="11279"/>
                    <a:pt x="8234" y="11110"/>
                    <a:pt x="8186" y="10942"/>
                  </a:cubicBezTo>
                  <a:cubicBezTo>
                    <a:pt x="8166" y="10860"/>
                    <a:pt x="8099" y="10802"/>
                    <a:pt x="8017" y="10783"/>
                  </a:cubicBezTo>
                  <a:lnTo>
                    <a:pt x="7257" y="10634"/>
                  </a:lnTo>
                  <a:cubicBezTo>
                    <a:pt x="7214" y="10624"/>
                    <a:pt x="7185" y="10586"/>
                    <a:pt x="7185" y="10547"/>
                  </a:cubicBezTo>
                  <a:lnTo>
                    <a:pt x="7185" y="10129"/>
                  </a:lnTo>
                  <a:cubicBezTo>
                    <a:pt x="7185" y="10090"/>
                    <a:pt x="7214" y="10052"/>
                    <a:pt x="7257" y="10047"/>
                  </a:cubicBezTo>
                  <a:lnTo>
                    <a:pt x="7300" y="10037"/>
                  </a:lnTo>
                  <a:cubicBezTo>
                    <a:pt x="7585" y="9993"/>
                    <a:pt x="7528" y="9596"/>
                    <a:pt x="7283" y="9596"/>
                  </a:cubicBezTo>
                  <a:cubicBezTo>
                    <a:pt x="7263" y="9596"/>
                    <a:pt x="7241" y="9598"/>
                    <a:pt x="7218" y="9604"/>
                  </a:cubicBezTo>
                  <a:lnTo>
                    <a:pt x="7170" y="9614"/>
                  </a:lnTo>
                  <a:cubicBezTo>
                    <a:pt x="6925" y="9667"/>
                    <a:pt x="6747" y="9878"/>
                    <a:pt x="6747" y="10129"/>
                  </a:cubicBezTo>
                  <a:lnTo>
                    <a:pt x="6747" y="10547"/>
                  </a:lnTo>
                  <a:cubicBezTo>
                    <a:pt x="6747" y="10798"/>
                    <a:pt x="6925" y="11014"/>
                    <a:pt x="7170" y="11062"/>
                  </a:cubicBezTo>
                  <a:lnTo>
                    <a:pt x="7805" y="11187"/>
                  </a:lnTo>
                  <a:cubicBezTo>
                    <a:pt x="7844" y="11303"/>
                    <a:pt x="7892" y="11418"/>
                    <a:pt x="7945" y="11524"/>
                  </a:cubicBezTo>
                  <a:lnTo>
                    <a:pt x="7584" y="12068"/>
                  </a:lnTo>
                  <a:cubicBezTo>
                    <a:pt x="7445" y="12275"/>
                    <a:pt x="7473" y="12554"/>
                    <a:pt x="7651" y="12727"/>
                  </a:cubicBezTo>
                  <a:lnTo>
                    <a:pt x="7945" y="13025"/>
                  </a:lnTo>
                  <a:cubicBezTo>
                    <a:pt x="8047" y="13125"/>
                    <a:pt x="8180" y="13176"/>
                    <a:pt x="8315" y="13176"/>
                  </a:cubicBezTo>
                  <a:cubicBezTo>
                    <a:pt x="8415" y="13176"/>
                    <a:pt x="8516" y="13148"/>
                    <a:pt x="8604" y="13088"/>
                  </a:cubicBezTo>
                  <a:lnTo>
                    <a:pt x="9148" y="12727"/>
                  </a:lnTo>
                  <a:cubicBezTo>
                    <a:pt x="9254" y="12785"/>
                    <a:pt x="9369" y="12828"/>
                    <a:pt x="9485" y="12867"/>
                  </a:cubicBezTo>
                  <a:lnTo>
                    <a:pt x="9610" y="13502"/>
                  </a:lnTo>
                  <a:cubicBezTo>
                    <a:pt x="9663" y="13747"/>
                    <a:pt x="9875" y="13925"/>
                    <a:pt x="10125" y="13925"/>
                  </a:cubicBezTo>
                  <a:lnTo>
                    <a:pt x="10543" y="13925"/>
                  </a:lnTo>
                  <a:cubicBezTo>
                    <a:pt x="10794" y="13925"/>
                    <a:pt x="11010" y="13747"/>
                    <a:pt x="11058" y="13502"/>
                  </a:cubicBezTo>
                  <a:lnTo>
                    <a:pt x="11188" y="12867"/>
                  </a:lnTo>
                  <a:cubicBezTo>
                    <a:pt x="11299" y="12828"/>
                    <a:pt x="11414" y="12780"/>
                    <a:pt x="11520" y="12727"/>
                  </a:cubicBezTo>
                  <a:lnTo>
                    <a:pt x="12064" y="13088"/>
                  </a:lnTo>
                  <a:cubicBezTo>
                    <a:pt x="12152" y="13148"/>
                    <a:pt x="12254" y="13176"/>
                    <a:pt x="12355" y="13176"/>
                  </a:cubicBezTo>
                  <a:cubicBezTo>
                    <a:pt x="12490" y="13176"/>
                    <a:pt x="12624" y="13125"/>
                    <a:pt x="12723" y="13025"/>
                  </a:cubicBezTo>
                  <a:lnTo>
                    <a:pt x="13021" y="12727"/>
                  </a:lnTo>
                  <a:cubicBezTo>
                    <a:pt x="13195" y="12554"/>
                    <a:pt x="13223" y="12275"/>
                    <a:pt x="13084" y="12068"/>
                  </a:cubicBezTo>
                  <a:lnTo>
                    <a:pt x="12723" y="11524"/>
                  </a:lnTo>
                  <a:cubicBezTo>
                    <a:pt x="12781" y="11418"/>
                    <a:pt x="12824" y="11303"/>
                    <a:pt x="12863" y="11187"/>
                  </a:cubicBezTo>
                  <a:lnTo>
                    <a:pt x="13498" y="11062"/>
                  </a:lnTo>
                  <a:cubicBezTo>
                    <a:pt x="13743" y="11014"/>
                    <a:pt x="13921" y="10798"/>
                    <a:pt x="13921" y="10547"/>
                  </a:cubicBezTo>
                  <a:lnTo>
                    <a:pt x="13921" y="10129"/>
                  </a:lnTo>
                  <a:cubicBezTo>
                    <a:pt x="13921" y="9878"/>
                    <a:pt x="13748" y="9662"/>
                    <a:pt x="13503" y="9614"/>
                  </a:cubicBezTo>
                  <a:lnTo>
                    <a:pt x="12867" y="9484"/>
                  </a:lnTo>
                  <a:cubicBezTo>
                    <a:pt x="12829" y="9368"/>
                    <a:pt x="12781" y="9258"/>
                    <a:pt x="12728" y="9147"/>
                  </a:cubicBezTo>
                  <a:lnTo>
                    <a:pt x="13089" y="8608"/>
                  </a:lnTo>
                  <a:cubicBezTo>
                    <a:pt x="13223" y="8396"/>
                    <a:pt x="13199" y="8122"/>
                    <a:pt x="13021" y="7944"/>
                  </a:cubicBezTo>
                  <a:lnTo>
                    <a:pt x="12728" y="7651"/>
                  </a:lnTo>
                  <a:cubicBezTo>
                    <a:pt x="12625" y="7551"/>
                    <a:pt x="12490" y="7499"/>
                    <a:pt x="12354" y="7499"/>
                  </a:cubicBezTo>
                  <a:cubicBezTo>
                    <a:pt x="12255" y="7499"/>
                    <a:pt x="12156" y="7526"/>
                    <a:pt x="12069" y="7583"/>
                  </a:cubicBezTo>
                  <a:lnTo>
                    <a:pt x="11525" y="7944"/>
                  </a:lnTo>
                  <a:cubicBezTo>
                    <a:pt x="11414" y="7891"/>
                    <a:pt x="11304" y="7843"/>
                    <a:pt x="11188" y="7805"/>
                  </a:cubicBezTo>
                  <a:lnTo>
                    <a:pt x="11063" y="7169"/>
                  </a:lnTo>
                  <a:cubicBezTo>
                    <a:pt x="11010" y="6924"/>
                    <a:pt x="10794" y="6751"/>
                    <a:pt x="10548" y="675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38"/>
          <p:cNvCxnSpPr/>
          <p:nvPr/>
        </p:nvCxnSpPr>
        <p:spPr>
          <a:xfrm flipH="1">
            <a:off x="2262688" y="2339800"/>
            <a:ext cx="1200" cy="529800"/>
          </a:xfrm>
          <a:prstGeom prst="straightConnector1">
            <a:avLst/>
          </a:prstGeom>
          <a:noFill/>
          <a:ln cap="flat" cmpd="sng" w="19050">
            <a:solidFill>
              <a:schemeClr val="accent1"/>
            </a:solidFill>
            <a:prstDash val="solid"/>
            <a:round/>
            <a:headEnd len="med" w="med" type="none"/>
            <a:tailEnd len="med" w="med" type="diamond"/>
          </a:ln>
        </p:spPr>
      </p:cxnSp>
      <p:cxnSp>
        <p:nvCxnSpPr>
          <p:cNvPr id="863" name="Google Shape;863;p38"/>
          <p:cNvCxnSpPr/>
          <p:nvPr/>
        </p:nvCxnSpPr>
        <p:spPr>
          <a:xfrm>
            <a:off x="4578042" y="2371225"/>
            <a:ext cx="0" cy="498300"/>
          </a:xfrm>
          <a:prstGeom prst="straightConnector1">
            <a:avLst/>
          </a:prstGeom>
          <a:noFill/>
          <a:ln cap="flat" cmpd="sng" w="19050">
            <a:solidFill>
              <a:schemeClr val="accent3"/>
            </a:solidFill>
            <a:prstDash val="solid"/>
            <a:round/>
            <a:headEnd len="med" w="med" type="none"/>
            <a:tailEnd len="med" w="med" type="diamond"/>
          </a:ln>
        </p:spPr>
      </p:cxnSp>
      <p:cxnSp>
        <p:nvCxnSpPr>
          <p:cNvPr id="864" name="Google Shape;864;p38"/>
          <p:cNvCxnSpPr/>
          <p:nvPr/>
        </p:nvCxnSpPr>
        <p:spPr>
          <a:xfrm>
            <a:off x="6880713" y="2360625"/>
            <a:ext cx="0" cy="509100"/>
          </a:xfrm>
          <a:prstGeom prst="straightConnector1">
            <a:avLst/>
          </a:prstGeom>
          <a:noFill/>
          <a:ln cap="flat" cmpd="sng" w="19050">
            <a:solidFill>
              <a:schemeClr val="accent4"/>
            </a:solidFill>
            <a:prstDash val="solid"/>
            <a:round/>
            <a:headEnd len="med" w="med" type="none"/>
            <a:tailEnd len="med" w="med" type="diamond"/>
          </a:ln>
        </p:spPr>
      </p:cxnSp>
      <p:sp>
        <p:nvSpPr>
          <p:cNvPr id="865" name="Google Shape;865;p38"/>
          <p:cNvSpPr txBox="1"/>
          <p:nvPr>
            <p:ph idx="4294967295" type="ctrTitle"/>
          </p:nvPr>
        </p:nvSpPr>
        <p:spPr>
          <a:xfrm flipH="1">
            <a:off x="3480342" y="2869714"/>
            <a:ext cx="2195400" cy="47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Oswald Regular"/>
                <a:ea typeface="Oswald Regular"/>
                <a:cs typeface="Oswald Regular"/>
                <a:sym typeface="Oswald Regular"/>
              </a:rPr>
              <a:t>BASKET ITEMS</a:t>
            </a:r>
            <a:endParaRPr sz="2000">
              <a:solidFill>
                <a:schemeClr val="accent2"/>
              </a:solidFill>
              <a:latin typeface="Oswald Regular"/>
              <a:ea typeface="Oswald Regular"/>
              <a:cs typeface="Oswald Regular"/>
              <a:sym typeface="Oswald Regular"/>
            </a:endParaRPr>
          </a:p>
        </p:txBody>
      </p:sp>
      <p:pic>
        <p:nvPicPr>
          <p:cNvPr id="866" name="Google Shape;866;p38"/>
          <p:cNvPicPr preferRelativeResize="0"/>
          <p:nvPr/>
        </p:nvPicPr>
        <p:blipFill>
          <a:blip r:embed="rId3">
            <a:alphaModFix/>
          </a:blip>
          <a:stretch>
            <a:fillRect/>
          </a:stretch>
        </p:blipFill>
        <p:spPr>
          <a:xfrm>
            <a:off x="1880950" y="1708576"/>
            <a:ext cx="764700" cy="764700"/>
          </a:xfrm>
          <a:prstGeom prst="rect">
            <a:avLst/>
          </a:prstGeom>
          <a:noFill/>
          <a:ln>
            <a:noFill/>
          </a:ln>
        </p:spPr>
      </p:pic>
      <p:pic>
        <p:nvPicPr>
          <p:cNvPr id="867" name="Google Shape;867;p38"/>
          <p:cNvPicPr preferRelativeResize="0"/>
          <p:nvPr/>
        </p:nvPicPr>
        <p:blipFill>
          <a:blip r:embed="rId4">
            <a:alphaModFix/>
          </a:blip>
          <a:stretch>
            <a:fillRect/>
          </a:stretch>
        </p:blipFill>
        <p:spPr>
          <a:xfrm>
            <a:off x="4322848" y="1841775"/>
            <a:ext cx="498300" cy="498300"/>
          </a:xfrm>
          <a:prstGeom prst="rect">
            <a:avLst/>
          </a:prstGeom>
          <a:noFill/>
          <a:ln>
            <a:noFill/>
          </a:ln>
        </p:spPr>
      </p:pic>
      <p:pic>
        <p:nvPicPr>
          <p:cNvPr id="868" name="Google Shape;868;p38"/>
          <p:cNvPicPr preferRelativeResize="0"/>
          <p:nvPr/>
        </p:nvPicPr>
        <p:blipFill>
          <a:blip r:embed="rId5">
            <a:alphaModFix/>
          </a:blip>
          <a:stretch>
            <a:fillRect/>
          </a:stretch>
        </p:blipFill>
        <p:spPr>
          <a:xfrm>
            <a:off x="2725384" y="140438"/>
            <a:ext cx="3693850" cy="246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39"/>
          <p:cNvSpPr txBox="1"/>
          <p:nvPr>
            <p:ph idx="6" type="title"/>
          </p:nvPr>
        </p:nvSpPr>
        <p:spPr>
          <a:xfrm>
            <a:off x="524000" y="336325"/>
            <a:ext cx="638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874" name="Google Shape;874;p39"/>
          <p:cNvSpPr txBox="1"/>
          <p:nvPr>
            <p:ph type="ctrTitle"/>
          </p:nvPr>
        </p:nvSpPr>
        <p:spPr>
          <a:xfrm flipH="1">
            <a:off x="1165575" y="3004776"/>
            <a:ext cx="2195400" cy="47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4"/>
                </a:solidFill>
              </a:rPr>
              <a:t>One-Hot Encoding</a:t>
            </a:r>
            <a:endParaRPr>
              <a:solidFill>
                <a:schemeClr val="accent4"/>
              </a:solidFill>
            </a:endParaRPr>
          </a:p>
        </p:txBody>
      </p:sp>
      <p:sp>
        <p:nvSpPr>
          <p:cNvPr id="875" name="Google Shape;875;p39"/>
          <p:cNvSpPr txBox="1"/>
          <p:nvPr>
            <p:ph idx="1" type="subTitle"/>
          </p:nvPr>
        </p:nvSpPr>
        <p:spPr>
          <a:xfrm flipH="1">
            <a:off x="1165550" y="3366925"/>
            <a:ext cx="2195400" cy="7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Medium"/>
                <a:ea typeface="Montserrat Medium"/>
                <a:cs typeface="Montserrat Medium"/>
                <a:sym typeface="Montserrat Medium"/>
              </a:rPr>
              <a:t>Convert categorical variables to Binary Labels</a:t>
            </a:r>
            <a:endParaRPr>
              <a:latin typeface="Montserrat Medium"/>
              <a:ea typeface="Montserrat Medium"/>
              <a:cs typeface="Montserrat Medium"/>
              <a:sym typeface="Montserrat Medium"/>
            </a:endParaRPr>
          </a:p>
        </p:txBody>
      </p:sp>
      <p:sp>
        <p:nvSpPr>
          <p:cNvPr id="876" name="Google Shape;876;p39"/>
          <p:cNvSpPr txBox="1"/>
          <p:nvPr>
            <p:ph idx="2" type="ctrTitle"/>
          </p:nvPr>
        </p:nvSpPr>
        <p:spPr>
          <a:xfrm flipH="1">
            <a:off x="5749883" y="3150539"/>
            <a:ext cx="2195400" cy="4785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a:solidFill>
                  <a:schemeClr val="accent4"/>
                </a:solidFill>
              </a:rPr>
              <a:t>Train-Test splitting!</a:t>
            </a:r>
            <a:endParaRPr>
              <a:solidFill>
                <a:schemeClr val="accent4"/>
              </a:solidFill>
            </a:endParaRPr>
          </a:p>
        </p:txBody>
      </p:sp>
      <p:sp>
        <p:nvSpPr>
          <p:cNvPr id="877" name="Google Shape;877;p39"/>
          <p:cNvSpPr txBox="1"/>
          <p:nvPr>
            <p:ph idx="3" type="subTitle"/>
          </p:nvPr>
        </p:nvSpPr>
        <p:spPr>
          <a:xfrm flipH="1">
            <a:off x="5749896" y="3629038"/>
            <a:ext cx="2195400" cy="7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Medium"/>
                <a:ea typeface="Montserrat Medium"/>
                <a:cs typeface="Montserrat Medium"/>
                <a:sym typeface="Montserrat Medium"/>
              </a:rPr>
              <a:t>30% test size + a validation set</a:t>
            </a:r>
            <a:endParaRPr>
              <a:latin typeface="Montserrat Medium"/>
              <a:ea typeface="Montserrat Medium"/>
              <a:cs typeface="Montserrat Medium"/>
              <a:sym typeface="Montserrat Medium"/>
            </a:endParaRPr>
          </a:p>
        </p:txBody>
      </p:sp>
      <p:sp>
        <p:nvSpPr>
          <p:cNvPr id="878" name="Google Shape;878;p39"/>
          <p:cNvSpPr txBox="1"/>
          <p:nvPr>
            <p:ph idx="4" type="ctrTitle"/>
          </p:nvPr>
        </p:nvSpPr>
        <p:spPr>
          <a:xfrm flipH="1">
            <a:off x="3457725" y="3287139"/>
            <a:ext cx="2195400" cy="47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4"/>
                </a:solidFill>
              </a:rPr>
              <a:t>First Transaction Purchases</a:t>
            </a:r>
            <a:endParaRPr>
              <a:solidFill>
                <a:schemeClr val="accent4"/>
              </a:solidFill>
            </a:endParaRPr>
          </a:p>
        </p:txBody>
      </p:sp>
      <p:sp>
        <p:nvSpPr>
          <p:cNvPr id="879" name="Google Shape;879;p39"/>
          <p:cNvSpPr txBox="1"/>
          <p:nvPr>
            <p:ph idx="5" type="subTitle"/>
          </p:nvPr>
        </p:nvSpPr>
        <p:spPr>
          <a:xfrm flipH="1">
            <a:off x="3457700" y="3698900"/>
            <a:ext cx="2195400" cy="7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Medium"/>
                <a:ea typeface="Montserrat Medium"/>
                <a:cs typeface="Montserrat Medium"/>
                <a:sym typeface="Montserrat Medium"/>
              </a:rPr>
              <a:t>Prevent bias from Loyal Customers’ basket purchases</a:t>
            </a:r>
            <a:endParaRPr>
              <a:latin typeface="Montserrat Medium"/>
              <a:ea typeface="Montserrat Medium"/>
              <a:cs typeface="Montserrat Medium"/>
              <a:sym typeface="Montserrat Medium"/>
            </a:endParaRPr>
          </a:p>
        </p:txBody>
      </p:sp>
      <p:grpSp>
        <p:nvGrpSpPr>
          <p:cNvPr id="880" name="Google Shape;880;p39"/>
          <p:cNvGrpSpPr/>
          <p:nvPr/>
        </p:nvGrpSpPr>
        <p:grpSpPr>
          <a:xfrm>
            <a:off x="7088340" y="1531154"/>
            <a:ext cx="530184" cy="523938"/>
            <a:chOff x="7302646" y="1315923"/>
            <a:chExt cx="650134" cy="642474"/>
          </a:xfrm>
        </p:grpSpPr>
        <p:sp>
          <p:nvSpPr>
            <p:cNvPr id="881" name="Google Shape;881;p39"/>
            <p:cNvSpPr/>
            <p:nvPr/>
          </p:nvSpPr>
          <p:spPr>
            <a:xfrm>
              <a:off x="7379213" y="1315923"/>
              <a:ext cx="562862" cy="485654"/>
            </a:xfrm>
            <a:custGeom>
              <a:rect b="b" l="l" r="r" t="t"/>
              <a:pathLst>
                <a:path extrusionOk="0" h="15153" w="17562">
                  <a:moveTo>
                    <a:pt x="3640" y="1"/>
                  </a:moveTo>
                  <a:cubicBezTo>
                    <a:pt x="3422" y="1"/>
                    <a:pt x="3211" y="140"/>
                    <a:pt x="3125" y="360"/>
                  </a:cubicBezTo>
                  <a:lnTo>
                    <a:pt x="101" y="8113"/>
                  </a:lnTo>
                  <a:cubicBezTo>
                    <a:pt x="0" y="8397"/>
                    <a:pt x="117" y="8698"/>
                    <a:pt x="385" y="8832"/>
                  </a:cubicBezTo>
                  <a:lnTo>
                    <a:pt x="13969" y="15097"/>
                  </a:lnTo>
                  <a:cubicBezTo>
                    <a:pt x="14048" y="15135"/>
                    <a:pt x="14132" y="15152"/>
                    <a:pt x="14213" y="15152"/>
                  </a:cubicBezTo>
                  <a:cubicBezTo>
                    <a:pt x="14423" y="15152"/>
                    <a:pt x="14620" y="15034"/>
                    <a:pt x="14704" y="14830"/>
                  </a:cubicBezTo>
                  <a:lnTo>
                    <a:pt x="17427" y="8965"/>
                  </a:lnTo>
                  <a:cubicBezTo>
                    <a:pt x="17561" y="8681"/>
                    <a:pt x="17427" y="8347"/>
                    <a:pt x="17143" y="8213"/>
                  </a:cubicBezTo>
                  <a:lnTo>
                    <a:pt x="8772" y="4404"/>
                  </a:lnTo>
                  <a:cubicBezTo>
                    <a:pt x="8639" y="4337"/>
                    <a:pt x="8539" y="4237"/>
                    <a:pt x="8488" y="4086"/>
                  </a:cubicBezTo>
                  <a:lnTo>
                    <a:pt x="7686" y="1998"/>
                  </a:lnTo>
                  <a:cubicBezTo>
                    <a:pt x="7636" y="1847"/>
                    <a:pt x="7536" y="1747"/>
                    <a:pt x="7402" y="1680"/>
                  </a:cubicBezTo>
                  <a:lnTo>
                    <a:pt x="3877" y="60"/>
                  </a:lnTo>
                  <a:cubicBezTo>
                    <a:pt x="3801" y="19"/>
                    <a:pt x="3720" y="1"/>
                    <a:pt x="3640"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9"/>
            <p:cNvSpPr/>
            <p:nvPr/>
          </p:nvSpPr>
          <p:spPr>
            <a:xfrm>
              <a:off x="7379213" y="1315923"/>
              <a:ext cx="562862" cy="485654"/>
            </a:xfrm>
            <a:custGeom>
              <a:rect b="b" l="l" r="r" t="t"/>
              <a:pathLst>
                <a:path extrusionOk="0" h="15153" w="17562">
                  <a:moveTo>
                    <a:pt x="3640" y="1"/>
                  </a:moveTo>
                  <a:cubicBezTo>
                    <a:pt x="3422" y="1"/>
                    <a:pt x="3211" y="140"/>
                    <a:pt x="3125" y="360"/>
                  </a:cubicBezTo>
                  <a:lnTo>
                    <a:pt x="101" y="8113"/>
                  </a:lnTo>
                  <a:cubicBezTo>
                    <a:pt x="0" y="8397"/>
                    <a:pt x="117" y="8698"/>
                    <a:pt x="385" y="8832"/>
                  </a:cubicBezTo>
                  <a:lnTo>
                    <a:pt x="13969" y="15097"/>
                  </a:lnTo>
                  <a:cubicBezTo>
                    <a:pt x="14048" y="15135"/>
                    <a:pt x="14132" y="15152"/>
                    <a:pt x="14213" y="15152"/>
                  </a:cubicBezTo>
                  <a:cubicBezTo>
                    <a:pt x="14423" y="15152"/>
                    <a:pt x="14620" y="15034"/>
                    <a:pt x="14704" y="14830"/>
                  </a:cubicBezTo>
                  <a:lnTo>
                    <a:pt x="17427" y="8965"/>
                  </a:lnTo>
                  <a:cubicBezTo>
                    <a:pt x="17561" y="8681"/>
                    <a:pt x="17427" y="8347"/>
                    <a:pt x="17143" y="8213"/>
                  </a:cubicBezTo>
                  <a:lnTo>
                    <a:pt x="8772" y="4404"/>
                  </a:lnTo>
                  <a:cubicBezTo>
                    <a:pt x="8639" y="4337"/>
                    <a:pt x="8539" y="4237"/>
                    <a:pt x="8488" y="4086"/>
                  </a:cubicBezTo>
                  <a:lnTo>
                    <a:pt x="7686" y="1998"/>
                  </a:lnTo>
                  <a:cubicBezTo>
                    <a:pt x="7636" y="1847"/>
                    <a:pt x="7536" y="1747"/>
                    <a:pt x="7402" y="1680"/>
                  </a:cubicBezTo>
                  <a:lnTo>
                    <a:pt x="3877" y="60"/>
                  </a:lnTo>
                  <a:cubicBezTo>
                    <a:pt x="3801" y="19"/>
                    <a:pt x="3720" y="1"/>
                    <a:pt x="36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9"/>
            <p:cNvSpPr/>
            <p:nvPr/>
          </p:nvSpPr>
          <p:spPr>
            <a:xfrm>
              <a:off x="7302646" y="1407586"/>
              <a:ext cx="650134" cy="550811"/>
            </a:xfrm>
            <a:custGeom>
              <a:rect b="b" l="l" r="r" t="t"/>
              <a:pathLst>
                <a:path extrusionOk="0" h="17186" w="20285">
                  <a:moveTo>
                    <a:pt x="3530" y="1"/>
                  </a:moveTo>
                  <a:cubicBezTo>
                    <a:pt x="3380" y="1"/>
                    <a:pt x="3241" y="97"/>
                    <a:pt x="3191" y="257"/>
                  </a:cubicBezTo>
                  <a:lnTo>
                    <a:pt x="50" y="10015"/>
                  </a:lnTo>
                  <a:cubicBezTo>
                    <a:pt x="0" y="10199"/>
                    <a:pt x="84" y="10383"/>
                    <a:pt x="251" y="10466"/>
                  </a:cubicBezTo>
                  <a:lnTo>
                    <a:pt x="14704" y="17150"/>
                  </a:lnTo>
                  <a:cubicBezTo>
                    <a:pt x="14752" y="17174"/>
                    <a:pt x="14804" y="17185"/>
                    <a:pt x="14855" y="17185"/>
                  </a:cubicBezTo>
                  <a:cubicBezTo>
                    <a:pt x="14979" y="17185"/>
                    <a:pt x="15101" y="17117"/>
                    <a:pt x="15171" y="16999"/>
                  </a:cubicBezTo>
                  <a:lnTo>
                    <a:pt x="20167" y="8093"/>
                  </a:lnTo>
                  <a:cubicBezTo>
                    <a:pt x="20284" y="7910"/>
                    <a:pt x="20201" y="7676"/>
                    <a:pt x="20017" y="7576"/>
                  </a:cubicBezTo>
                  <a:lnTo>
                    <a:pt x="3693" y="40"/>
                  </a:lnTo>
                  <a:cubicBezTo>
                    <a:pt x="3640" y="13"/>
                    <a:pt x="3584" y="1"/>
                    <a:pt x="35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4" name="Google Shape;884;p39"/>
          <p:cNvSpPr/>
          <p:nvPr/>
        </p:nvSpPr>
        <p:spPr>
          <a:xfrm>
            <a:off x="4783789" y="2093929"/>
            <a:ext cx="420054" cy="420080"/>
          </a:xfrm>
          <a:custGeom>
            <a:rect b="b" l="l" r="r" t="t"/>
            <a:pathLst>
              <a:path extrusionOk="0" h="16075" w="16074">
                <a:moveTo>
                  <a:pt x="2657" y="3994"/>
                </a:moveTo>
                <a:cubicBezTo>
                  <a:pt x="3008" y="3526"/>
                  <a:pt x="3425" y="3092"/>
                  <a:pt x="3893" y="2724"/>
                </a:cubicBezTo>
                <a:lnTo>
                  <a:pt x="3592" y="1103"/>
                </a:lnTo>
                <a:lnTo>
                  <a:pt x="6115" y="34"/>
                </a:lnTo>
                <a:lnTo>
                  <a:pt x="7085" y="1371"/>
                </a:lnTo>
                <a:cubicBezTo>
                  <a:pt x="7669" y="1287"/>
                  <a:pt x="8271" y="1270"/>
                  <a:pt x="8856" y="1354"/>
                </a:cubicBezTo>
                <a:lnTo>
                  <a:pt x="9808" y="1"/>
                </a:lnTo>
                <a:lnTo>
                  <a:pt x="12331" y="1020"/>
                </a:lnTo>
                <a:lnTo>
                  <a:pt x="12080" y="2641"/>
                </a:lnTo>
                <a:cubicBezTo>
                  <a:pt x="12548" y="2991"/>
                  <a:pt x="12983" y="3426"/>
                  <a:pt x="13350" y="3894"/>
                </a:cubicBezTo>
                <a:lnTo>
                  <a:pt x="14971" y="3593"/>
                </a:lnTo>
                <a:lnTo>
                  <a:pt x="16040" y="6099"/>
                </a:lnTo>
                <a:lnTo>
                  <a:pt x="14704" y="7068"/>
                </a:lnTo>
                <a:cubicBezTo>
                  <a:pt x="14787" y="7670"/>
                  <a:pt x="14804" y="8255"/>
                  <a:pt x="14720" y="8856"/>
                </a:cubicBezTo>
                <a:lnTo>
                  <a:pt x="16074" y="9792"/>
                </a:lnTo>
                <a:lnTo>
                  <a:pt x="15055" y="12331"/>
                </a:lnTo>
                <a:lnTo>
                  <a:pt x="13434" y="12064"/>
                </a:lnTo>
                <a:cubicBezTo>
                  <a:pt x="13083" y="12549"/>
                  <a:pt x="12649" y="12966"/>
                  <a:pt x="12181" y="13334"/>
                </a:cubicBezTo>
                <a:lnTo>
                  <a:pt x="12481" y="14971"/>
                </a:lnTo>
                <a:lnTo>
                  <a:pt x="9975" y="16041"/>
                </a:lnTo>
                <a:lnTo>
                  <a:pt x="9006" y="14704"/>
                </a:lnTo>
                <a:cubicBezTo>
                  <a:pt x="8405" y="14788"/>
                  <a:pt x="7820" y="14788"/>
                  <a:pt x="7218" y="14721"/>
                </a:cubicBezTo>
                <a:lnTo>
                  <a:pt x="6283" y="16074"/>
                </a:lnTo>
                <a:lnTo>
                  <a:pt x="3743" y="15055"/>
                </a:lnTo>
                <a:lnTo>
                  <a:pt x="4010" y="13418"/>
                </a:lnTo>
                <a:cubicBezTo>
                  <a:pt x="3526" y="13067"/>
                  <a:pt x="3108" y="12649"/>
                  <a:pt x="2740" y="12181"/>
                </a:cubicBezTo>
                <a:lnTo>
                  <a:pt x="1103" y="12482"/>
                </a:lnTo>
                <a:lnTo>
                  <a:pt x="34" y="9959"/>
                </a:lnTo>
                <a:lnTo>
                  <a:pt x="1387" y="8990"/>
                </a:lnTo>
                <a:cubicBezTo>
                  <a:pt x="1287" y="8405"/>
                  <a:pt x="1287" y="7803"/>
                  <a:pt x="1354" y="7219"/>
                </a:cubicBezTo>
                <a:lnTo>
                  <a:pt x="0" y="6266"/>
                </a:lnTo>
                <a:lnTo>
                  <a:pt x="1019" y="3743"/>
                </a:lnTo>
                <a:close/>
                <a:moveTo>
                  <a:pt x="5364" y="6818"/>
                </a:moveTo>
                <a:cubicBezTo>
                  <a:pt x="4395" y="9240"/>
                  <a:pt x="6834" y="11646"/>
                  <a:pt x="9240" y="10610"/>
                </a:cubicBezTo>
                <a:cubicBezTo>
                  <a:pt x="11646" y="9591"/>
                  <a:pt x="11596" y="6166"/>
                  <a:pt x="9173" y="5197"/>
                </a:cubicBezTo>
                <a:cubicBezTo>
                  <a:pt x="7686" y="4595"/>
                  <a:pt x="5965" y="5331"/>
                  <a:pt x="5364" y="681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9"/>
          <p:cNvSpPr/>
          <p:nvPr/>
        </p:nvSpPr>
        <p:spPr>
          <a:xfrm>
            <a:off x="2694079" y="2079680"/>
            <a:ext cx="1556259" cy="371267"/>
          </a:xfrm>
          <a:custGeom>
            <a:rect b="b" l="l" r="r" t="t"/>
            <a:pathLst>
              <a:path extrusionOk="0" h="13508" w="46300">
                <a:moveTo>
                  <a:pt x="220" y="1"/>
                </a:moveTo>
                <a:cubicBezTo>
                  <a:pt x="134" y="1"/>
                  <a:pt x="88" y="13"/>
                  <a:pt x="84" y="37"/>
                </a:cubicBezTo>
                <a:cubicBezTo>
                  <a:pt x="1" y="422"/>
                  <a:pt x="10260" y="3747"/>
                  <a:pt x="22992" y="7456"/>
                </a:cubicBezTo>
                <a:cubicBezTo>
                  <a:pt x="34926" y="10928"/>
                  <a:pt x="44796" y="13508"/>
                  <a:pt x="46076" y="13508"/>
                </a:cubicBezTo>
                <a:cubicBezTo>
                  <a:pt x="46164" y="13508"/>
                  <a:pt x="46211" y="13496"/>
                  <a:pt x="46216" y="13471"/>
                </a:cubicBezTo>
                <a:cubicBezTo>
                  <a:pt x="46300" y="13087"/>
                  <a:pt x="36024" y="9762"/>
                  <a:pt x="23292" y="6069"/>
                </a:cubicBezTo>
                <a:cubicBezTo>
                  <a:pt x="11354" y="2595"/>
                  <a:pt x="1481" y="1"/>
                  <a:pt x="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9"/>
          <p:cNvSpPr/>
          <p:nvPr/>
        </p:nvSpPr>
        <p:spPr>
          <a:xfrm>
            <a:off x="4779537" y="2238031"/>
            <a:ext cx="1556217" cy="473652"/>
          </a:xfrm>
          <a:custGeom>
            <a:rect b="b" l="l" r="r" t="t"/>
            <a:pathLst>
              <a:path extrusionOk="0" h="18125" w="59551">
                <a:moveTo>
                  <a:pt x="59401" y="0"/>
                </a:moveTo>
                <a:cubicBezTo>
                  <a:pt x="58257" y="0"/>
                  <a:pt x="45342" y="3663"/>
                  <a:pt x="29658" y="8427"/>
                </a:cubicBezTo>
                <a:cubicBezTo>
                  <a:pt x="13251" y="13440"/>
                  <a:pt x="1" y="17768"/>
                  <a:pt x="68" y="18102"/>
                </a:cubicBezTo>
                <a:cubicBezTo>
                  <a:pt x="71" y="18117"/>
                  <a:pt x="100" y="18124"/>
                  <a:pt x="152" y="18124"/>
                </a:cubicBezTo>
                <a:cubicBezTo>
                  <a:pt x="1309" y="18124"/>
                  <a:pt x="14210" y="14461"/>
                  <a:pt x="29909" y="9681"/>
                </a:cubicBezTo>
                <a:cubicBezTo>
                  <a:pt x="46317" y="4685"/>
                  <a:pt x="59550" y="357"/>
                  <a:pt x="59483" y="23"/>
                </a:cubicBezTo>
                <a:cubicBezTo>
                  <a:pt x="59480" y="8"/>
                  <a:pt x="59453" y="0"/>
                  <a:pt x="594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9"/>
          <p:cNvSpPr/>
          <p:nvPr/>
        </p:nvSpPr>
        <p:spPr>
          <a:xfrm>
            <a:off x="4135947" y="2114630"/>
            <a:ext cx="891197" cy="845047"/>
          </a:xfrm>
          <a:custGeom>
            <a:rect b="b" l="l" r="r" t="t"/>
            <a:pathLst>
              <a:path extrusionOk="0" h="32337" w="34103">
                <a:moveTo>
                  <a:pt x="16706" y="0"/>
                </a:moveTo>
                <a:cubicBezTo>
                  <a:pt x="16363" y="0"/>
                  <a:pt x="16018" y="11"/>
                  <a:pt x="15673" y="33"/>
                </a:cubicBezTo>
                <a:cubicBezTo>
                  <a:pt x="6767" y="601"/>
                  <a:pt x="0" y="8271"/>
                  <a:pt x="568" y="17193"/>
                </a:cubicBezTo>
                <a:cubicBezTo>
                  <a:pt x="969" y="23709"/>
                  <a:pt x="5280" y="29357"/>
                  <a:pt x="11462" y="31462"/>
                </a:cubicBezTo>
                <a:cubicBezTo>
                  <a:pt x="13178" y="32051"/>
                  <a:pt x="14947" y="32336"/>
                  <a:pt x="16699" y="32336"/>
                </a:cubicBezTo>
                <a:cubicBezTo>
                  <a:pt x="21259" y="32336"/>
                  <a:pt x="25708" y="30404"/>
                  <a:pt x="28822" y="26867"/>
                </a:cubicBezTo>
                <a:cubicBezTo>
                  <a:pt x="33150" y="21955"/>
                  <a:pt x="34102" y="14921"/>
                  <a:pt x="31212" y="9056"/>
                </a:cubicBezTo>
                <a:cubicBezTo>
                  <a:pt x="28490" y="3501"/>
                  <a:pt x="22845" y="0"/>
                  <a:pt x="167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8" name="Google Shape;888;p39"/>
          <p:cNvGrpSpPr/>
          <p:nvPr/>
        </p:nvGrpSpPr>
        <p:grpSpPr>
          <a:xfrm>
            <a:off x="1638903" y="1718649"/>
            <a:ext cx="538052" cy="556400"/>
            <a:chOff x="1475763" y="1500948"/>
            <a:chExt cx="659781" cy="682280"/>
          </a:xfrm>
        </p:grpSpPr>
        <p:sp>
          <p:nvSpPr>
            <p:cNvPr id="889" name="Google Shape;889;p39"/>
            <p:cNvSpPr/>
            <p:nvPr/>
          </p:nvSpPr>
          <p:spPr>
            <a:xfrm>
              <a:off x="1475763" y="1542741"/>
              <a:ext cx="659781" cy="640487"/>
            </a:xfrm>
            <a:custGeom>
              <a:rect b="b" l="l" r="r" t="t"/>
              <a:pathLst>
                <a:path extrusionOk="0" h="19984" w="20586">
                  <a:moveTo>
                    <a:pt x="18563" y="0"/>
                  </a:moveTo>
                  <a:lnTo>
                    <a:pt x="0" y="1788"/>
                  </a:lnTo>
                  <a:lnTo>
                    <a:pt x="251" y="3191"/>
                  </a:lnTo>
                  <a:lnTo>
                    <a:pt x="802" y="2991"/>
                  </a:lnTo>
                  <a:cubicBezTo>
                    <a:pt x="814" y="2990"/>
                    <a:pt x="827" y="2990"/>
                    <a:pt x="839" y="2990"/>
                  </a:cubicBezTo>
                  <a:cubicBezTo>
                    <a:pt x="1181" y="2990"/>
                    <a:pt x="1338" y="3221"/>
                    <a:pt x="1387" y="3576"/>
                  </a:cubicBezTo>
                  <a:cubicBezTo>
                    <a:pt x="1387" y="3576"/>
                    <a:pt x="1387" y="3592"/>
                    <a:pt x="1404" y="3592"/>
                  </a:cubicBezTo>
                  <a:cubicBezTo>
                    <a:pt x="1437" y="3960"/>
                    <a:pt x="1354" y="4311"/>
                    <a:pt x="986" y="4378"/>
                  </a:cubicBezTo>
                  <a:lnTo>
                    <a:pt x="284" y="4344"/>
                  </a:lnTo>
                  <a:lnTo>
                    <a:pt x="435" y="5614"/>
                  </a:lnTo>
                  <a:cubicBezTo>
                    <a:pt x="435" y="5614"/>
                    <a:pt x="652" y="5564"/>
                    <a:pt x="909" y="5564"/>
                  </a:cubicBezTo>
                  <a:cubicBezTo>
                    <a:pt x="1264" y="5564"/>
                    <a:pt x="1692" y="5660"/>
                    <a:pt x="1721" y="6115"/>
                  </a:cubicBezTo>
                  <a:cubicBezTo>
                    <a:pt x="1721" y="6115"/>
                    <a:pt x="1676" y="6757"/>
                    <a:pt x="741" y="6757"/>
                  </a:cubicBezTo>
                  <a:cubicBezTo>
                    <a:pt x="686" y="6757"/>
                    <a:pt x="629" y="6755"/>
                    <a:pt x="568" y="6750"/>
                  </a:cubicBezTo>
                  <a:lnTo>
                    <a:pt x="568" y="6750"/>
                  </a:lnTo>
                  <a:lnTo>
                    <a:pt x="685" y="7820"/>
                  </a:lnTo>
                  <a:cubicBezTo>
                    <a:pt x="685" y="7820"/>
                    <a:pt x="937" y="7751"/>
                    <a:pt x="1218" y="7751"/>
                  </a:cubicBezTo>
                  <a:cubicBezTo>
                    <a:pt x="1556" y="7751"/>
                    <a:pt x="1935" y="7850"/>
                    <a:pt x="1972" y="8288"/>
                  </a:cubicBezTo>
                  <a:cubicBezTo>
                    <a:pt x="2039" y="8973"/>
                    <a:pt x="1320" y="9023"/>
                    <a:pt x="819" y="9056"/>
                  </a:cubicBezTo>
                  <a:lnTo>
                    <a:pt x="953" y="10159"/>
                  </a:lnTo>
                  <a:cubicBezTo>
                    <a:pt x="953" y="10159"/>
                    <a:pt x="1124" y="10124"/>
                    <a:pt x="1338" y="10124"/>
                  </a:cubicBezTo>
                  <a:cubicBezTo>
                    <a:pt x="1693" y="10124"/>
                    <a:pt x="2166" y="10222"/>
                    <a:pt x="2156" y="10744"/>
                  </a:cubicBezTo>
                  <a:cubicBezTo>
                    <a:pt x="2144" y="11340"/>
                    <a:pt x="1603" y="11426"/>
                    <a:pt x="1295" y="11426"/>
                  </a:cubicBezTo>
                  <a:cubicBezTo>
                    <a:pt x="1172" y="11426"/>
                    <a:pt x="1086" y="11412"/>
                    <a:pt x="1086" y="11412"/>
                  </a:cubicBezTo>
                  <a:lnTo>
                    <a:pt x="1086" y="11412"/>
                  </a:lnTo>
                  <a:lnTo>
                    <a:pt x="1253" y="12832"/>
                  </a:lnTo>
                  <a:cubicBezTo>
                    <a:pt x="1253" y="12832"/>
                    <a:pt x="1576" y="12693"/>
                    <a:pt x="1891" y="12693"/>
                  </a:cubicBezTo>
                  <a:cubicBezTo>
                    <a:pt x="2162" y="12693"/>
                    <a:pt x="2427" y="12796"/>
                    <a:pt x="2473" y="13183"/>
                  </a:cubicBezTo>
                  <a:cubicBezTo>
                    <a:pt x="2546" y="13805"/>
                    <a:pt x="2076" y="13938"/>
                    <a:pt x="1706" y="13938"/>
                  </a:cubicBezTo>
                  <a:cubicBezTo>
                    <a:pt x="1570" y="13938"/>
                    <a:pt x="1447" y="13920"/>
                    <a:pt x="1370" y="13902"/>
                  </a:cubicBezTo>
                  <a:lnTo>
                    <a:pt x="1370" y="13902"/>
                  </a:lnTo>
                  <a:lnTo>
                    <a:pt x="1487" y="14988"/>
                  </a:lnTo>
                  <a:cubicBezTo>
                    <a:pt x="1487" y="14988"/>
                    <a:pt x="1753" y="14872"/>
                    <a:pt x="2035" y="14872"/>
                  </a:cubicBezTo>
                  <a:cubicBezTo>
                    <a:pt x="2340" y="14872"/>
                    <a:pt x="2664" y="15008"/>
                    <a:pt x="2690" y="15572"/>
                  </a:cubicBezTo>
                  <a:cubicBezTo>
                    <a:pt x="2718" y="16023"/>
                    <a:pt x="2386" y="16125"/>
                    <a:pt x="2082" y="16125"/>
                  </a:cubicBezTo>
                  <a:cubicBezTo>
                    <a:pt x="1834" y="16125"/>
                    <a:pt x="1604" y="16057"/>
                    <a:pt x="1604" y="16057"/>
                  </a:cubicBezTo>
                  <a:lnTo>
                    <a:pt x="1604" y="16057"/>
                  </a:lnTo>
                  <a:lnTo>
                    <a:pt x="1771" y="17561"/>
                  </a:lnTo>
                  <a:cubicBezTo>
                    <a:pt x="1771" y="17561"/>
                    <a:pt x="2105" y="17418"/>
                    <a:pt x="2427" y="17418"/>
                  </a:cubicBezTo>
                  <a:cubicBezTo>
                    <a:pt x="2699" y="17418"/>
                    <a:pt x="2962" y="17520"/>
                    <a:pt x="3008" y="17895"/>
                  </a:cubicBezTo>
                  <a:cubicBezTo>
                    <a:pt x="3044" y="18312"/>
                    <a:pt x="2685" y="18567"/>
                    <a:pt x="2292" y="18567"/>
                  </a:cubicBezTo>
                  <a:cubicBezTo>
                    <a:pt x="2151" y="18567"/>
                    <a:pt x="2005" y="18534"/>
                    <a:pt x="1871" y="18463"/>
                  </a:cubicBezTo>
                  <a:lnTo>
                    <a:pt x="1871" y="18463"/>
                  </a:lnTo>
                  <a:lnTo>
                    <a:pt x="2055" y="19984"/>
                  </a:lnTo>
                  <a:lnTo>
                    <a:pt x="20585" y="18012"/>
                  </a:lnTo>
                  <a:lnTo>
                    <a:pt x="1856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9"/>
            <p:cNvSpPr/>
            <p:nvPr/>
          </p:nvSpPr>
          <p:spPr>
            <a:xfrm>
              <a:off x="1631045" y="1500948"/>
              <a:ext cx="359889" cy="110348"/>
            </a:xfrm>
            <a:custGeom>
              <a:rect b="b" l="l" r="r" t="t"/>
              <a:pathLst>
                <a:path extrusionOk="0" h="3443" w="11229">
                  <a:moveTo>
                    <a:pt x="11112" y="1"/>
                  </a:moveTo>
                  <a:lnTo>
                    <a:pt x="1" y="402"/>
                  </a:lnTo>
                  <a:lnTo>
                    <a:pt x="118" y="3443"/>
                  </a:lnTo>
                  <a:lnTo>
                    <a:pt x="11229" y="3042"/>
                  </a:lnTo>
                  <a:lnTo>
                    <a:pt x="111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9"/>
            <p:cNvSpPr/>
            <p:nvPr/>
          </p:nvSpPr>
          <p:spPr>
            <a:xfrm>
              <a:off x="1624091" y="1694401"/>
              <a:ext cx="373799" cy="23877"/>
            </a:xfrm>
            <a:custGeom>
              <a:rect b="b" l="l" r="r" t="t"/>
              <a:pathLst>
                <a:path extrusionOk="0" h="745" w="11663">
                  <a:moveTo>
                    <a:pt x="11429" y="1"/>
                  </a:moveTo>
                  <a:cubicBezTo>
                    <a:pt x="11350" y="1"/>
                    <a:pt x="11270" y="5"/>
                    <a:pt x="11195" y="13"/>
                  </a:cubicBezTo>
                  <a:cubicBezTo>
                    <a:pt x="10878" y="30"/>
                    <a:pt x="10460" y="47"/>
                    <a:pt x="9942" y="63"/>
                  </a:cubicBezTo>
                  <a:cubicBezTo>
                    <a:pt x="8889" y="114"/>
                    <a:pt x="7436" y="197"/>
                    <a:pt x="5832" y="297"/>
                  </a:cubicBezTo>
                  <a:cubicBezTo>
                    <a:pt x="4211" y="398"/>
                    <a:pt x="2757" y="498"/>
                    <a:pt x="1705" y="581"/>
                  </a:cubicBezTo>
                  <a:lnTo>
                    <a:pt x="468" y="682"/>
                  </a:lnTo>
                  <a:cubicBezTo>
                    <a:pt x="301" y="682"/>
                    <a:pt x="151" y="698"/>
                    <a:pt x="0" y="732"/>
                  </a:cubicBezTo>
                  <a:cubicBezTo>
                    <a:pt x="76" y="740"/>
                    <a:pt x="155" y="744"/>
                    <a:pt x="234" y="744"/>
                  </a:cubicBezTo>
                  <a:cubicBezTo>
                    <a:pt x="314" y="744"/>
                    <a:pt x="393" y="740"/>
                    <a:pt x="468" y="732"/>
                  </a:cubicBezTo>
                  <a:lnTo>
                    <a:pt x="1721" y="682"/>
                  </a:lnTo>
                  <a:cubicBezTo>
                    <a:pt x="2774" y="632"/>
                    <a:pt x="4228" y="548"/>
                    <a:pt x="5832" y="448"/>
                  </a:cubicBezTo>
                  <a:cubicBezTo>
                    <a:pt x="7452" y="348"/>
                    <a:pt x="8906" y="247"/>
                    <a:pt x="9959" y="164"/>
                  </a:cubicBezTo>
                  <a:lnTo>
                    <a:pt x="11195" y="63"/>
                  </a:lnTo>
                  <a:cubicBezTo>
                    <a:pt x="11362" y="63"/>
                    <a:pt x="11513" y="47"/>
                    <a:pt x="11663" y="13"/>
                  </a:cubicBezTo>
                  <a:cubicBezTo>
                    <a:pt x="11588" y="5"/>
                    <a:pt x="11508" y="1"/>
                    <a:pt x="1142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9"/>
            <p:cNvSpPr/>
            <p:nvPr/>
          </p:nvSpPr>
          <p:spPr>
            <a:xfrm>
              <a:off x="1638545" y="1766706"/>
              <a:ext cx="373286" cy="23845"/>
            </a:xfrm>
            <a:custGeom>
              <a:rect b="b" l="l" r="r" t="t"/>
              <a:pathLst>
                <a:path extrusionOk="0" h="744" w="11647">
                  <a:moveTo>
                    <a:pt x="11421" y="0"/>
                  </a:moveTo>
                  <a:cubicBezTo>
                    <a:pt x="11346" y="0"/>
                    <a:pt x="11270" y="5"/>
                    <a:pt x="11195" y="13"/>
                  </a:cubicBezTo>
                  <a:lnTo>
                    <a:pt x="9942" y="63"/>
                  </a:lnTo>
                  <a:cubicBezTo>
                    <a:pt x="8889" y="113"/>
                    <a:pt x="7436" y="197"/>
                    <a:pt x="5815" y="297"/>
                  </a:cubicBezTo>
                  <a:cubicBezTo>
                    <a:pt x="4211" y="397"/>
                    <a:pt x="2757" y="498"/>
                    <a:pt x="1705" y="581"/>
                  </a:cubicBezTo>
                  <a:lnTo>
                    <a:pt x="452" y="681"/>
                  </a:lnTo>
                  <a:cubicBezTo>
                    <a:pt x="301" y="681"/>
                    <a:pt x="151" y="698"/>
                    <a:pt x="1" y="731"/>
                  </a:cubicBezTo>
                  <a:cubicBezTo>
                    <a:pt x="76" y="740"/>
                    <a:pt x="151" y="744"/>
                    <a:pt x="226" y="744"/>
                  </a:cubicBezTo>
                  <a:cubicBezTo>
                    <a:pt x="301" y="744"/>
                    <a:pt x="376" y="740"/>
                    <a:pt x="452" y="731"/>
                  </a:cubicBezTo>
                  <a:lnTo>
                    <a:pt x="1705" y="681"/>
                  </a:lnTo>
                  <a:cubicBezTo>
                    <a:pt x="2757" y="631"/>
                    <a:pt x="4211" y="548"/>
                    <a:pt x="5832" y="447"/>
                  </a:cubicBezTo>
                  <a:cubicBezTo>
                    <a:pt x="7436" y="347"/>
                    <a:pt x="8889" y="247"/>
                    <a:pt x="9942" y="163"/>
                  </a:cubicBezTo>
                  <a:lnTo>
                    <a:pt x="11195" y="63"/>
                  </a:lnTo>
                  <a:cubicBezTo>
                    <a:pt x="11346" y="63"/>
                    <a:pt x="11496" y="46"/>
                    <a:pt x="11646" y="13"/>
                  </a:cubicBezTo>
                  <a:cubicBezTo>
                    <a:pt x="11571" y="5"/>
                    <a:pt x="11496" y="0"/>
                    <a:pt x="1142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9"/>
            <p:cNvSpPr/>
            <p:nvPr/>
          </p:nvSpPr>
          <p:spPr>
            <a:xfrm>
              <a:off x="1643353" y="1841126"/>
              <a:ext cx="373831" cy="23877"/>
            </a:xfrm>
            <a:custGeom>
              <a:rect b="b" l="l" r="r" t="t"/>
              <a:pathLst>
                <a:path extrusionOk="0" h="745" w="11664">
                  <a:moveTo>
                    <a:pt x="11436" y="1"/>
                  </a:moveTo>
                  <a:cubicBezTo>
                    <a:pt x="11359" y="1"/>
                    <a:pt x="11279" y="5"/>
                    <a:pt x="11196" y="13"/>
                  </a:cubicBezTo>
                  <a:lnTo>
                    <a:pt x="9959" y="64"/>
                  </a:lnTo>
                  <a:cubicBezTo>
                    <a:pt x="8890" y="114"/>
                    <a:pt x="7436" y="197"/>
                    <a:pt x="5832" y="298"/>
                  </a:cubicBezTo>
                  <a:cubicBezTo>
                    <a:pt x="4228" y="398"/>
                    <a:pt x="2758" y="498"/>
                    <a:pt x="1705" y="565"/>
                  </a:cubicBezTo>
                  <a:lnTo>
                    <a:pt x="469" y="665"/>
                  </a:lnTo>
                  <a:cubicBezTo>
                    <a:pt x="318" y="682"/>
                    <a:pt x="151" y="699"/>
                    <a:pt x="1" y="732"/>
                  </a:cubicBezTo>
                  <a:cubicBezTo>
                    <a:pt x="84" y="740"/>
                    <a:pt x="164" y="744"/>
                    <a:pt x="241" y="744"/>
                  </a:cubicBezTo>
                  <a:cubicBezTo>
                    <a:pt x="318" y="744"/>
                    <a:pt x="394" y="740"/>
                    <a:pt x="469" y="732"/>
                  </a:cubicBezTo>
                  <a:lnTo>
                    <a:pt x="1722" y="682"/>
                  </a:lnTo>
                  <a:cubicBezTo>
                    <a:pt x="2775" y="615"/>
                    <a:pt x="4228" y="548"/>
                    <a:pt x="5832" y="448"/>
                  </a:cubicBezTo>
                  <a:cubicBezTo>
                    <a:pt x="7453" y="348"/>
                    <a:pt x="8907" y="247"/>
                    <a:pt x="9959" y="164"/>
                  </a:cubicBezTo>
                  <a:lnTo>
                    <a:pt x="11212" y="64"/>
                  </a:lnTo>
                  <a:cubicBezTo>
                    <a:pt x="11363" y="64"/>
                    <a:pt x="11513" y="30"/>
                    <a:pt x="11663" y="13"/>
                  </a:cubicBezTo>
                  <a:cubicBezTo>
                    <a:pt x="11588" y="5"/>
                    <a:pt x="11513" y="1"/>
                    <a:pt x="1143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9"/>
            <p:cNvSpPr/>
            <p:nvPr/>
          </p:nvSpPr>
          <p:spPr>
            <a:xfrm>
              <a:off x="1652455" y="1915450"/>
              <a:ext cx="373831" cy="23461"/>
            </a:xfrm>
            <a:custGeom>
              <a:rect b="b" l="l" r="r" t="t"/>
              <a:pathLst>
                <a:path extrusionOk="0" h="732" w="11664">
                  <a:moveTo>
                    <a:pt x="11196" y="0"/>
                  </a:moveTo>
                  <a:lnTo>
                    <a:pt x="9943" y="67"/>
                  </a:lnTo>
                  <a:cubicBezTo>
                    <a:pt x="8890" y="117"/>
                    <a:pt x="7436" y="201"/>
                    <a:pt x="5832" y="301"/>
                  </a:cubicBezTo>
                  <a:cubicBezTo>
                    <a:pt x="4212" y="401"/>
                    <a:pt x="2758" y="485"/>
                    <a:pt x="1705" y="568"/>
                  </a:cubicBezTo>
                  <a:lnTo>
                    <a:pt x="469" y="669"/>
                  </a:lnTo>
                  <a:cubicBezTo>
                    <a:pt x="302" y="669"/>
                    <a:pt x="151" y="702"/>
                    <a:pt x="1" y="719"/>
                  </a:cubicBezTo>
                  <a:cubicBezTo>
                    <a:pt x="76" y="727"/>
                    <a:pt x="156" y="731"/>
                    <a:pt x="235" y="731"/>
                  </a:cubicBezTo>
                  <a:cubicBezTo>
                    <a:pt x="314" y="731"/>
                    <a:pt x="394" y="727"/>
                    <a:pt x="469" y="719"/>
                  </a:cubicBezTo>
                  <a:lnTo>
                    <a:pt x="1722" y="669"/>
                  </a:lnTo>
                  <a:cubicBezTo>
                    <a:pt x="2775" y="618"/>
                    <a:pt x="4228" y="535"/>
                    <a:pt x="5832" y="435"/>
                  </a:cubicBezTo>
                  <a:cubicBezTo>
                    <a:pt x="7453" y="334"/>
                    <a:pt x="8907" y="234"/>
                    <a:pt x="9959" y="167"/>
                  </a:cubicBezTo>
                  <a:lnTo>
                    <a:pt x="11212" y="67"/>
                  </a:lnTo>
                  <a:cubicBezTo>
                    <a:pt x="11363" y="50"/>
                    <a:pt x="11513" y="34"/>
                    <a:pt x="1166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9"/>
            <p:cNvSpPr/>
            <p:nvPr/>
          </p:nvSpPr>
          <p:spPr>
            <a:xfrm>
              <a:off x="1673351" y="1995351"/>
              <a:ext cx="373286" cy="23877"/>
            </a:xfrm>
            <a:custGeom>
              <a:rect b="b" l="l" r="r" t="t"/>
              <a:pathLst>
                <a:path extrusionOk="0" h="745" w="11647">
                  <a:moveTo>
                    <a:pt x="11421" y="1"/>
                  </a:moveTo>
                  <a:cubicBezTo>
                    <a:pt x="11346" y="1"/>
                    <a:pt x="11271" y="5"/>
                    <a:pt x="11195" y="14"/>
                  </a:cubicBezTo>
                  <a:lnTo>
                    <a:pt x="9942" y="64"/>
                  </a:lnTo>
                  <a:cubicBezTo>
                    <a:pt x="8890" y="114"/>
                    <a:pt x="7436" y="197"/>
                    <a:pt x="5815" y="298"/>
                  </a:cubicBezTo>
                  <a:cubicBezTo>
                    <a:pt x="4211" y="398"/>
                    <a:pt x="2757" y="498"/>
                    <a:pt x="1705" y="582"/>
                  </a:cubicBezTo>
                  <a:lnTo>
                    <a:pt x="452" y="682"/>
                  </a:lnTo>
                  <a:cubicBezTo>
                    <a:pt x="301" y="682"/>
                    <a:pt x="151" y="699"/>
                    <a:pt x="1" y="732"/>
                  </a:cubicBezTo>
                  <a:cubicBezTo>
                    <a:pt x="76" y="740"/>
                    <a:pt x="151" y="745"/>
                    <a:pt x="226" y="745"/>
                  </a:cubicBezTo>
                  <a:cubicBezTo>
                    <a:pt x="301" y="745"/>
                    <a:pt x="377" y="740"/>
                    <a:pt x="452" y="732"/>
                  </a:cubicBezTo>
                  <a:lnTo>
                    <a:pt x="1705" y="682"/>
                  </a:lnTo>
                  <a:cubicBezTo>
                    <a:pt x="2757" y="632"/>
                    <a:pt x="4228" y="548"/>
                    <a:pt x="5832" y="448"/>
                  </a:cubicBezTo>
                  <a:cubicBezTo>
                    <a:pt x="7436" y="348"/>
                    <a:pt x="8890" y="247"/>
                    <a:pt x="9942" y="164"/>
                  </a:cubicBezTo>
                  <a:lnTo>
                    <a:pt x="11195" y="64"/>
                  </a:lnTo>
                  <a:cubicBezTo>
                    <a:pt x="11346" y="64"/>
                    <a:pt x="11496" y="47"/>
                    <a:pt x="11646" y="14"/>
                  </a:cubicBezTo>
                  <a:cubicBezTo>
                    <a:pt x="11571" y="5"/>
                    <a:pt x="11496" y="1"/>
                    <a:pt x="1142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6" name="Google Shape;896;p39"/>
          <p:cNvSpPr/>
          <p:nvPr/>
        </p:nvSpPr>
        <p:spPr>
          <a:xfrm>
            <a:off x="1964543" y="1764555"/>
            <a:ext cx="898618" cy="861484"/>
          </a:xfrm>
          <a:custGeom>
            <a:rect b="b" l="l" r="r" t="t"/>
            <a:pathLst>
              <a:path extrusionOk="0" h="32966" w="34387">
                <a:moveTo>
                  <a:pt x="16587" y="0"/>
                </a:moveTo>
                <a:cubicBezTo>
                  <a:pt x="7634" y="0"/>
                  <a:pt x="299" y="7168"/>
                  <a:pt x="118" y="16161"/>
                </a:cubicBezTo>
                <a:cubicBezTo>
                  <a:pt x="1" y="22827"/>
                  <a:pt x="3894" y="28909"/>
                  <a:pt x="10009" y="31583"/>
                </a:cubicBezTo>
                <a:cubicBezTo>
                  <a:pt x="12131" y="32513"/>
                  <a:pt x="14377" y="32966"/>
                  <a:pt x="16605" y="32966"/>
                </a:cubicBezTo>
                <a:cubicBezTo>
                  <a:pt x="20782" y="32966"/>
                  <a:pt x="24900" y="31376"/>
                  <a:pt x="28038" y="28358"/>
                </a:cubicBezTo>
                <a:cubicBezTo>
                  <a:pt x="32833" y="23746"/>
                  <a:pt x="34387" y="16679"/>
                  <a:pt x="31964" y="10463"/>
                </a:cubicBezTo>
                <a:cubicBezTo>
                  <a:pt x="29525" y="4264"/>
                  <a:pt x="23593" y="120"/>
                  <a:pt x="16926" y="4"/>
                </a:cubicBezTo>
                <a:cubicBezTo>
                  <a:pt x="16813" y="1"/>
                  <a:pt x="16700" y="0"/>
                  <a:pt x="165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9"/>
          <p:cNvSpPr/>
          <p:nvPr/>
        </p:nvSpPr>
        <p:spPr>
          <a:xfrm>
            <a:off x="6391367" y="1695336"/>
            <a:ext cx="912416" cy="900265"/>
          </a:xfrm>
          <a:custGeom>
            <a:rect b="b" l="l" r="r" t="t"/>
            <a:pathLst>
              <a:path extrusionOk="0" h="34450" w="34915">
                <a:moveTo>
                  <a:pt x="15926" y="0"/>
                </a:moveTo>
                <a:cubicBezTo>
                  <a:pt x="6978" y="0"/>
                  <a:pt x="0" y="8454"/>
                  <a:pt x="177" y="17587"/>
                </a:cubicBezTo>
                <a:cubicBezTo>
                  <a:pt x="359" y="26964"/>
                  <a:pt x="8027" y="34449"/>
                  <a:pt x="17365" y="34449"/>
                </a:cubicBezTo>
                <a:cubicBezTo>
                  <a:pt x="17478" y="34449"/>
                  <a:pt x="17591" y="34448"/>
                  <a:pt x="17704" y="34446"/>
                </a:cubicBezTo>
                <a:cubicBezTo>
                  <a:pt x="27211" y="34262"/>
                  <a:pt x="34196" y="26409"/>
                  <a:pt x="34580" y="16919"/>
                </a:cubicBezTo>
                <a:cubicBezTo>
                  <a:pt x="34914" y="8247"/>
                  <a:pt x="27145" y="812"/>
                  <a:pt x="17036" y="43"/>
                </a:cubicBezTo>
                <a:cubicBezTo>
                  <a:pt x="16663" y="14"/>
                  <a:pt x="16293" y="0"/>
                  <a:pt x="15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ewt-on Social Media Company Profile by Slidesgo">
  <a:themeElements>
    <a:clrScheme name="Simple Light">
      <a:dk1>
        <a:srgbClr val="263238"/>
      </a:dk1>
      <a:lt1>
        <a:srgbClr val="FFFFFF"/>
      </a:lt1>
      <a:dk2>
        <a:srgbClr val="595959"/>
      </a:dk2>
      <a:lt2>
        <a:srgbClr val="EEEEEE"/>
      </a:lt2>
      <a:accent1>
        <a:srgbClr val="C53F3F"/>
      </a:accent1>
      <a:accent2>
        <a:srgbClr val="455A64"/>
      </a:accent2>
      <a:accent3>
        <a:srgbClr val="CECACA"/>
      </a:accent3>
      <a:accent4>
        <a:srgbClr val="9E2121"/>
      </a:accent4>
      <a:accent5>
        <a:srgbClr val="000000"/>
      </a:accent5>
      <a:accent6>
        <a:srgbClr val="FF0000"/>
      </a:accent6>
      <a:hlink>
        <a:srgbClr val="9999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