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ubik Light"/>
      <p:bold r:id="rId36"/>
      <p:boldItalic r:id="rId37"/>
    </p:embeddedFont>
    <p:embeddedFont>
      <p:font typeface="Barlow Medium"/>
      <p:regular r:id="rId38"/>
      <p:bold r:id="rId39"/>
      <p:italic r:id="rId40"/>
      <p:boldItalic r:id="rId41"/>
    </p:embeddedFont>
    <p:embeddedFont>
      <p:font typeface="Rubik"/>
      <p:regular r:id="rId42"/>
      <p:bold r:id="rId43"/>
      <p:italic r:id="rId44"/>
      <p:boldItalic r:id="rId45"/>
    </p:embeddedFont>
    <p:embeddedFont>
      <p:font typeface="Barlow SemiBold"/>
      <p:regular r:id="rId46"/>
      <p:bold r:id="rId47"/>
      <p:italic r:id="rId48"/>
      <p:boldItalic r:id="rId49"/>
    </p:embeddedFont>
    <p:embeddedFont>
      <p:font typeface="Barlow"/>
      <p:regular r:id="rId50"/>
      <p:bold r:id="rId51"/>
      <p:italic r:id="rId52"/>
      <p:boldItalic r:id="rId53"/>
    </p:embeddedFont>
    <p:embeddedFont>
      <p:font typeface="Barlow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30">
          <p15:clr>
            <a:srgbClr val="FF00FF"/>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F9706F-1DB6-48C6-9AF8-F895320FF979}">
  <a:tblStyle styleId="{78F9706F-1DB6-48C6-9AF8-F895320FF9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3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Medium-italic.fntdata"/><Relationship Id="rId42" Type="http://schemas.openxmlformats.org/officeDocument/2006/relationships/font" Target="fonts/Rubik-regular.fntdata"/><Relationship Id="rId41" Type="http://schemas.openxmlformats.org/officeDocument/2006/relationships/font" Target="fonts/BarlowMedium-boldItalic.fntdata"/><Relationship Id="rId44" Type="http://schemas.openxmlformats.org/officeDocument/2006/relationships/font" Target="fonts/Rubik-italic.fntdata"/><Relationship Id="rId43" Type="http://schemas.openxmlformats.org/officeDocument/2006/relationships/font" Target="fonts/Rubik-bold.fntdata"/><Relationship Id="rId46" Type="http://schemas.openxmlformats.org/officeDocument/2006/relationships/font" Target="fonts/BarlowSemiBold-regular.fntdata"/><Relationship Id="rId45" Type="http://schemas.openxmlformats.org/officeDocument/2006/relationships/font" Target="fonts/Rubi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arlowSemiBold-italic.fntdata"/><Relationship Id="rId47" Type="http://schemas.openxmlformats.org/officeDocument/2006/relationships/font" Target="fonts/BarlowSemiBold-bold.fntdata"/><Relationship Id="rId49" Type="http://schemas.openxmlformats.org/officeDocument/2006/relationships/font" Target="fonts/Barlow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ubikLight-boldItalic.fntdata"/><Relationship Id="rId36" Type="http://schemas.openxmlformats.org/officeDocument/2006/relationships/font" Target="fonts/RubikLight-bold.fntdata"/><Relationship Id="rId39" Type="http://schemas.openxmlformats.org/officeDocument/2006/relationships/font" Target="fonts/BarlowMedium-bold.fntdata"/><Relationship Id="rId38" Type="http://schemas.openxmlformats.org/officeDocument/2006/relationships/font" Target="fonts/Barlow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bold.fntdata"/><Relationship Id="rId50" Type="http://schemas.openxmlformats.org/officeDocument/2006/relationships/font" Target="fonts/Barlow-regular.fntdata"/><Relationship Id="rId53" Type="http://schemas.openxmlformats.org/officeDocument/2006/relationships/font" Target="fonts/Barlow-boldItalic.fntdata"/><Relationship Id="rId52" Type="http://schemas.openxmlformats.org/officeDocument/2006/relationships/font" Target="fonts/Barlow-italic.fntdata"/><Relationship Id="rId11" Type="http://schemas.openxmlformats.org/officeDocument/2006/relationships/slide" Target="slides/slide5.xml"/><Relationship Id="rId55" Type="http://schemas.openxmlformats.org/officeDocument/2006/relationships/font" Target="fonts/BarlowLight-bold.fntdata"/><Relationship Id="rId10" Type="http://schemas.openxmlformats.org/officeDocument/2006/relationships/slide" Target="slides/slide4.xml"/><Relationship Id="rId54" Type="http://schemas.openxmlformats.org/officeDocument/2006/relationships/font" Target="fonts/BarlowLight-regular.fntdata"/><Relationship Id="rId13" Type="http://schemas.openxmlformats.org/officeDocument/2006/relationships/slide" Target="slides/slide7.xml"/><Relationship Id="rId57" Type="http://schemas.openxmlformats.org/officeDocument/2006/relationships/font" Target="fonts/BarlowLight-boldItalic.fntdata"/><Relationship Id="rId12" Type="http://schemas.openxmlformats.org/officeDocument/2006/relationships/slide" Target="slides/slide6.xml"/><Relationship Id="rId56" Type="http://schemas.openxmlformats.org/officeDocument/2006/relationships/font" Target="fonts/Barlow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our team will be presenting to you our interpretation of the hackaton data, brought to you by myself, ZhiHao, Mekala, Michale and YiFan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3475b22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3475b22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342048f4b_1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342048f4b_1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342048f4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342048f4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342048f4b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342048f4b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Lost and Churned have very poor recency so the focus is on the other 6 groups that have similar recency scores.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Adjust the label font size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42048f4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42048f4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for each group: Blue - low-spending loyalists, new customers </a:t>
            </a:r>
            <a:endParaRPr/>
          </a:p>
          <a:p>
            <a:pPr indent="0" lvl="0" marL="0" rtl="0" algn="l">
              <a:spcBef>
                <a:spcPts val="0"/>
              </a:spcBef>
              <a:spcAft>
                <a:spcPts val="0"/>
              </a:spcAft>
              <a:buNone/>
            </a:pPr>
            <a:r>
              <a:rPr lang="en"/>
              <a:t>Green- best, loyalists</a:t>
            </a:r>
            <a:endParaRPr/>
          </a:p>
          <a:p>
            <a:pPr indent="0" lvl="0" marL="0" rtl="0" algn="l">
              <a:spcBef>
                <a:spcPts val="0"/>
              </a:spcBef>
              <a:spcAft>
                <a:spcPts val="0"/>
              </a:spcAft>
              <a:buNone/>
            </a:pPr>
            <a:r>
              <a:rPr lang="en"/>
              <a:t>Orange - potential loyalists, at-risk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342048f4b_1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342048f4b_1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342048f4b_1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342048f4b_1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9342048f4b_1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9342048f4b_1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that opportunity to cross sell group blue is there as they have small basket size and also effectiveness of upselling due to high frequency of group blue and green.</a:t>
            </a:r>
            <a:endParaRPr/>
          </a:p>
          <a:p>
            <a:pPr indent="0" lvl="0" marL="0" rtl="0" algn="l">
              <a:spcBef>
                <a:spcPts val="0"/>
              </a:spcBef>
              <a:spcAft>
                <a:spcPts val="0"/>
              </a:spcAft>
              <a:buNone/>
            </a:pPr>
            <a:r>
              <a:rPr lang="en"/>
              <a:t>Low-spending-loyalist average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Low-spending loyalty + new customers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93392de00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93392de00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previous slide we identify that consumers in group blue have an average basket price of $9, so seeing that there is a drop off in monetary value near the $40 mark, if we set a goal of $40, there is a large group of customers that are within 1 item away from hitting that goal. (depicted in the grey box)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9342048f4b_1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9342048f4b_1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Zhihao has mentioned, a large group of customers are only 1 items away from hitting the goal.</a:t>
            </a:r>
            <a:endParaRPr/>
          </a:p>
          <a:p>
            <a:pPr indent="0" lvl="0" marL="0" rtl="0" algn="l">
              <a:spcBef>
                <a:spcPts val="0"/>
              </a:spcBef>
              <a:spcAft>
                <a:spcPts val="0"/>
              </a:spcAft>
              <a:buNone/>
            </a:pPr>
            <a:r>
              <a:rPr lang="en"/>
              <a:t>So to reach this goal, we should advertise on the products that attract our targeted customer.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33226c3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33226c3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willl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will go through some of the analusis we have done using the concept learnt in the past two 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Afterwhich we will present on some of the strategies we would deploy to achive our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we will present some metrics to measure success and expectations that we hope to achieve at the very end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93475b22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93475b22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the question becomes what attract customer. The simple assumption is customer may buy items they have bought in the past and items they have spent more on. This is there consumption habits.</a:t>
            </a:r>
            <a:endParaRPr/>
          </a:p>
          <a:p>
            <a:pPr indent="0" lvl="0" marL="0" rtl="0" algn="l">
              <a:spcBef>
                <a:spcPts val="0"/>
              </a:spcBef>
              <a:spcAft>
                <a:spcPts val="0"/>
              </a:spcAft>
              <a:buNone/>
            </a:pPr>
            <a:r>
              <a:rPr lang="en"/>
              <a:t>Here are 2 examples. The first personal spends 18.78 each time on average during 16 purchasing. So it is obvious that this customer likes Biscuits much more than cake.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93475b222a_3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93475b222a_3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 certain customer’s habits only based on his historical records. With only few records, the advertisement may not be useful. So the other method is to advertise based on demographics. If other customer in this segment are willing to pay for an item, targeted customers have high chance to buy it as well.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9342048f4b_1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9342048f4b_1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Recommendation: advertsie to which group with low score</a:t>
            </a:r>
            <a:endParaRPr/>
          </a:p>
          <a:p>
            <a:pPr indent="0" lvl="0" marL="0" rtl="0" algn="l">
              <a:spcBef>
                <a:spcPts val="0"/>
              </a:spcBef>
              <a:spcAft>
                <a:spcPts val="0"/>
              </a:spcAft>
              <a:buNone/>
            </a:pPr>
            <a:r>
              <a:rPr lang="en"/>
              <a:t>This percentage numbers means 19% of best customers spend more than standard price on cake. </a:t>
            </a:r>
            <a:endParaRPr/>
          </a:p>
          <a:p>
            <a:pPr indent="0" lvl="0" marL="0" rtl="0" algn="l">
              <a:spcBef>
                <a:spcPts val="0"/>
              </a:spcBef>
              <a:spcAft>
                <a:spcPts val="0"/>
              </a:spcAft>
              <a:buNone/>
            </a:pPr>
            <a:r>
              <a:rPr lang="en"/>
              <a:t>The higher percentage shows the stronger willingness to buy premium products with higher price. </a:t>
            </a:r>
            <a:endParaRPr/>
          </a:p>
          <a:p>
            <a:pPr indent="0" lvl="0" marL="0" rtl="0" algn="l">
              <a:spcBef>
                <a:spcPts val="0"/>
              </a:spcBef>
              <a:spcAft>
                <a:spcPts val="0"/>
              </a:spcAft>
              <a:buNone/>
            </a:pPr>
            <a:r>
              <a:rPr lang="en"/>
              <a:t>It is clear to see that consumption habits vary among different segments, and this also happen among other features such as income and location.</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93475b222a_3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93475b222a_3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used Best customers as an example, If the customer  has not bought things from popular items list of his segment, we can advertise </a:t>
            </a:r>
            <a:r>
              <a:rPr lang="en"/>
              <a:t>these items</a:t>
            </a:r>
            <a:r>
              <a:rPr lang="en"/>
              <a:t>.  Comparing with advertising on Energy Drinks, advertising on Biscuits towards Best customers is a more efficient way to increase revenue.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95f604aa8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95f604aa8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customers - 3.67 </a:t>
            </a:r>
            <a:endParaRPr/>
          </a:p>
          <a:p>
            <a:pPr indent="0" lvl="0" marL="0" rtl="0" algn="l">
              <a:spcBef>
                <a:spcPts val="0"/>
              </a:spcBef>
              <a:spcAft>
                <a:spcPts val="0"/>
              </a:spcAft>
              <a:buNone/>
            </a:pPr>
            <a:r>
              <a:rPr lang="en"/>
              <a:t>Low spending - 3.90</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93392de00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93392de00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Lift is an important metric to determine whether a customer will buy the bundle, given seeing the high support item inside the bundle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hope to achieve is to increase the average basket from 4 to 5 which is a 25% increase.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783083bbb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783083bbb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93475b222a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93475b222a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93475b22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93475b22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783083bbb9_0_3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783083bbb9_0_3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83083bbb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83083bbb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5f604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5f604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analysis is done from segmenting the customers and making use of the charateristics of each clusters,  derived from RFM and MBA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575a422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575a422b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of the simple information about the data we have,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342048f4b_1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342048f4b_1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Show that opportunity to cross sell group blue is there as they have small basket size and also effectiveness of upselling due to high frequency of group blue and green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chemeClr val="dk1"/>
                </a:solidFill>
              </a:rPr>
              <a:t>what is more interesting are the observations and assunotions that we have made to proceed with our analysis </a:t>
            </a:r>
            <a:endParaRPr sz="1300">
              <a:solidFill>
                <a:schemeClr val="dk1"/>
              </a:solidFill>
            </a:endParaRPr>
          </a:p>
          <a:p>
            <a:pPr indent="0" lvl="0" marL="0" rtl="0" algn="l">
              <a:spcBef>
                <a:spcPts val="0"/>
              </a:spcBef>
              <a:spcAft>
                <a:spcPts val="0"/>
              </a:spcAft>
              <a:buNone/>
            </a:pPr>
            <a:r>
              <a:rPr lang="en" sz="1300">
                <a:solidFill>
                  <a:schemeClr val="dk1"/>
                </a:solidFill>
              </a:rPr>
              <a:t>Should we say how many entries were removed?</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Here we have some observations and assumptions we have made to proceed with our analysis, basically we have seen some zero values in the data, and we have justifications on why we keep them and why we remove them, the details of which can be found in our report.  </a:t>
            </a:r>
            <a:endParaRPr sz="1300">
              <a:solidFill>
                <a:schemeClr val="dk1"/>
              </a:solidFill>
            </a:endParaRPr>
          </a:p>
          <a:p>
            <a:pPr indent="0" lvl="0" marL="0" rtl="0" algn="l">
              <a:spcBef>
                <a:spcPts val="0"/>
              </a:spcBef>
              <a:spcAft>
                <a:spcPts val="0"/>
              </a:spcAft>
              <a:buNone/>
            </a:pPr>
            <a:r>
              <a:rPr lang="en" sz="1300">
                <a:solidFill>
                  <a:schemeClr val="dk1"/>
                </a:solidFill>
              </a:rPr>
              <a:t>I want to mention that we have observe multiple entries of the same customers on the same day, meaning to say each row of data in the data does not represent one visit to the shop, but it is representing one item purchased on a single visit; hence we should grouped all purchases on the same day from the same panel ID as a single visit.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we assume these rows to be the visit from the same customer.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75eb3fb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75eb3fb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 also want to ellaborate on how we define our RFM model, if we use the absolute number of days to the most recent visit, nearly 80% of the cusotmers will fall in the top 25%, this defeats the purpose of segementing the customers if we cant differentiate them.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Therefore we choose to find the number days to the most recent three purchases, and take the geometric mean of the 3 days to compute a score for recency. As such we will be able to penalise the customer who has their recent three visits further apart, hence able to dinstiguish the customers.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Using this method, we manage to produce a smoother distribution of customers on the recency scores.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defnition of Frequency and monetary does not defer much from the conventional practice.  </a:t>
            </a:r>
            <a:endParaRPr sz="1300"/>
          </a:p>
          <a:p>
            <a:pPr indent="0" lvl="0" marL="0" rtl="0" algn="l">
              <a:spcBef>
                <a:spcPts val="0"/>
              </a:spcBef>
              <a:spcAft>
                <a:spcPts val="0"/>
              </a:spcAft>
              <a:buNone/>
            </a:pPr>
            <a:r>
              <a:rPr lang="en" sz="1300"/>
              <a:t>I will then pass my time to Mekela to tell us more about our segmentations  </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42048f4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42048f4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3475b222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3475b222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50" y="1960800"/>
            <a:ext cx="7717500" cy="122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7200"/>
              <a:buNone/>
              <a:defRPr b="0" sz="7200">
                <a:solidFill>
                  <a:schemeClr val="accent1"/>
                </a:solidFill>
                <a:latin typeface="Rubik Light"/>
                <a:ea typeface="Rubik Light"/>
                <a:cs typeface="Rubik Light"/>
                <a:sym typeface="Rubik Light"/>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p:txBody>
      </p:sp>
      <p:sp>
        <p:nvSpPr>
          <p:cNvPr id="10" name="Google Shape;10;p2"/>
          <p:cNvSpPr txBox="1"/>
          <p:nvPr>
            <p:ph idx="1" type="subTitle"/>
          </p:nvPr>
        </p:nvSpPr>
        <p:spPr>
          <a:xfrm>
            <a:off x="713250" y="3022350"/>
            <a:ext cx="7717500" cy="47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600"/>
              <a:buNone/>
              <a:defRPr sz="1600">
                <a:solidFill>
                  <a:schemeClr val="accent1"/>
                </a:solidFill>
                <a:latin typeface="Barlow Medium"/>
                <a:ea typeface="Barlow Medium"/>
                <a:cs typeface="Barlow Medium"/>
                <a:sym typeface="Barlow Medium"/>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1"/>
          <p:cNvSpPr/>
          <p:nvPr/>
        </p:nvSpPr>
        <p:spPr>
          <a:xfrm>
            <a:off x="3429000" y="-125"/>
            <a:ext cx="5715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type="title"/>
          </p:nvPr>
        </p:nvSpPr>
        <p:spPr>
          <a:xfrm>
            <a:off x="713225" y="904325"/>
            <a:ext cx="2480400" cy="27294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r">
              <a:spcBef>
                <a:spcPts val="0"/>
              </a:spcBef>
              <a:spcAft>
                <a:spcPts val="0"/>
              </a:spcAft>
              <a:buSzPts val="3000"/>
              <a:buNone/>
              <a:defRPr sz="3000"/>
            </a:lvl2pPr>
            <a:lvl3pPr lvl="2" algn="r">
              <a:spcBef>
                <a:spcPts val="0"/>
              </a:spcBef>
              <a:spcAft>
                <a:spcPts val="0"/>
              </a:spcAft>
              <a:buSzPts val="3000"/>
              <a:buNone/>
              <a:defRPr sz="3000"/>
            </a:lvl3pPr>
            <a:lvl4pPr lvl="3" algn="r">
              <a:spcBef>
                <a:spcPts val="0"/>
              </a:spcBef>
              <a:spcAft>
                <a:spcPts val="0"/>
              </a:spcAft>
              <a:buSzPts val="3000"/>
              <a:buNone/>
              <a:defRPr sz="3000"/>
            </a:lvl4pPr>
            <a:lvl5pPr lvl="4" algn="r">
              <a:spcBef>
                <a:spcPts val="0"/>
              </a:spcBef>
              <a:spcAft>
                <a:spcPts val="0"/>
              </a:spcAft>
              <a:buSzPts val="3000"/>
              <a:buNone/>
              <a:defRPr sz="3000"/>
            </a:lvl5pPr>
            <a:lvl6pPr lvl="5" algn="r">
              <a:spcBef>
                <a:spcPts val="0"/>
              </a:spcBef>
              <a:spcAft>
                <a:spcPts val="0"/>
              </a:spcAft>
              <a:buSzPts val="3000"/>
              <a:buNone/>
              <a:defRPr sz="3000"/>
            </a:lvl6pPr>
            <a:lvl7pPr lvl="6" algn="r">
              <a:spcBef>
                <a:spcPts val="0"/>
              </a:spcBef>
              <a:spcAft>
                <a:spcPts val="0"/>
              </a:spcAft>
              <a:buSzPts val="3000"/>
              <a:buNone/>
              <a:defRPr sz="3000"/>
            </a:lvl7pPr>
            <a:lvl8pPr lvl="7" algn="r">
              <a:spcBef>
                <a:spcPts val="0"/>
              </a:spcBef>
              <a:spcAft>
                <a:spcPts val="0"/>
              </a:spcAft>
              <a:buSzPts val="3000"/>
              <a:buNone/>
              <a:defRPr sz="3000"/>
            </a:lvl8pPr>
            <a:lvl9pPr lvl="8" algn="r">
              <a:spcBef>
                <a:spcPts val="0"/>
              </a:spcBef>
              <a:spcAft>
                <a:spcPts val="0"/>
              </a:spcAft>
              <a:buSzPts val="3000"/>
              <a:buNone/>
              <a:defRPr sz="3000"/>
            </a:lvl9pPr>
          </a:lstStyle>
          <a:p/>
        </p:txBody>
      </p:sp>
      <p:sp>
        <p:nvSpPr>
          <p:cNvPr id="49" name="Google Shape;49;p11"/>
          <p:cNvSpPr txBox="1"/>
          <p:nvPr>
            <p:ph idx="1" type="subTitle"/>
          </p:nvPr>
        </p:nvSpPr>
        <p:spPr>
          <a:xfrm>
            <a:off x="713225" y="3586238"/>
            <a:ext cx="2480400" cy="112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2"/>
          <p:cNvSpPr txBox="1"/>
          <p:nvPr>
            <p:ph idx="1" type="body"/>
          </p:nvPr>
        </p:nvSpPr>
        <p:spPr>
          <a:xfrm>
            <a:off x="713225" y="2177150"/>
            <a:ext cx="2708100" cy="8214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2400"/>
              <a:buFont typeface="Barlow Light"/>
              <a:buNone/>
              <a:defRPr sz="2400">
                <a:latin typeface="Barlow SemiBold"/>
                <a:ea typeface="Barlow SemiBold"/>
                <a:cs typeface="Barlow SemiBold"/>
                <a:sym typeface="Barlow SemiBold"/>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4"/>
            </a:gs>
            <a:gs pos="100000">
              <a:schemeClr val="accent3"/>
            </a:gs>
          </a:gsLst>
          <a:lin ang="2698631" scaled="0"/>
        </a:gradFill>
      </p:bgPr>
    </p:bg>
    <p:spTree>
      <p:nvGrpSpPr>
        <p:cNvPr id="52" name="Shape 52"/>
        <p:cNvGrpSpPr/>
        <p:nvPr/>
      </p:nvGrpSpPr>
      <p:grpSpPr>
        <a:xfrm>
          <a:off x="0" y="0"/>
          <a:ext cx="0" cy="0"/>
          <a:chOff x="0" y="0"/>
          <a:chExt cx="0" cy="0"/>
        </a:xfrm>
      </p:grpSpPr>
      <p:sp>
        <p:nvSpPr>
          <p:cNvPr id="53" name="Google Shape;53;p13"/>
          <p:cNvSpPr txBox="1"/>
          <p:nvPr>
            <p:ph hasCustomPrompt="1" type="title"/>
          </p:nvPr>
        </p:nvSpPr>
        <p:spPr>
          <a:xfrm>
            <a:off x="652200" y="2053800"/>
            <a:ext cx="7839600" cy="10359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Font typeface="Rubik Light"/>
              <a:buNone/>
              <a:defRPr b="0" sz="7200">
                <a:latin typeface="Rubik Light"/>
                <a:ea typeface="Rubik Light"/>
                <a:cs typeface="Rubik Light"/>
                <a:sym typeface="Rubik Light"/>
              </a:defRPr>
            </a:lvl1pPr>
            <a:lvl2pPr lvl="1" algn="ctr">
              <a:spcBef>
                <a:spcPts val="0"/>
              </a:spcBef>
              <a:spcAft>
                <a:spcPts val="0"/>
              </a:spcAft>
              <a:buSzPts val="7200"/>
              <a:buFont typeface="Rubik Light"/>
              <a:buNone/>
              <a:defRPr b="0" sz="7200">
                <a:latin typeface="Rubik Light"/>
                <a:ea typeface="Rubik Light"/>
                <a:cs typeface="Rubik Light"/>
                <a:sym typeface="Rubik Light"/>
              </a:defRPr>
            </a:lvl2pPr>
            <a:lvl3pPr lvl="2" algn="ctr">
              <a:spcBef>
                <a:spcPts val="0"/>
              </a:spcBef>
              <a:spcAft>
                <a:spcPts val="0"/>
              </a:spcAft>
              <a:buSzPts val="7200"/>
              <a:buFont typeface="Rubik Light"/>
              <a:buNone/>
              <a:defRPr b="0" sz="7200">
                <a:latin typeface="Rubik Light"/>
                <a:ea typeface="Rubik Light"/>
                <a:cs typeface="Rubik Light"/>
                <a:sym typeface="Rubik Light"/>
              </a:defRPr>
            </a:lvl3pPr>
            <a:lvl4pPr lvl="3" algn="ctr">
              <a:spcBef>
                <a:spcPts val="0"/>
              </a:spcBef>
              <a:spcAft>
                <a:spcPts val="0"/>
              </a:spcAft>
              <a:buSzPts val="7200"/>
              <a:buFont typeface="Rubik Light"/>
              <a:buNone/>
              <a:defRPr b="0" sz="7200">
                <a:latin typeface="Rubik Light"/>
                <a:ea typeface="Rubik Light"/>
                <a:cs typeface="Rubik Light"/>
                <a:sym typeface="Rubik Light"/>
              </a:defRPr>
            </a:lvl4pPr>
            <a:lvl5pPr lvl="4" algn="ctr">
              <a:spcBef>
                <a:spcPts val="0"/>
              </a:spcBef>
              <a:spcAft>
                <a:spcPts val="0"/>
              </a:spcAft>
              <a:buSzPts val="7200"/>
              <a:buFont typeface="Rubik Light"/>
              <a:buNone/>
              <a:defRPr b="0" sz="7200">
                <a:latin typeface="Rubik Light"/>
                <a:ea typeface="Rubik Light"/>
                <a:cs typeface="Rubik Light"/>
                <a:sym typeface="Rubik Light"/>
              </a:defRPr>
            </a:lvl5pPr>
            <a:lvl6pPr lvl="5" algn="ctr">
              <a:spcBef>
                <a:spcPts val="0"/>
              </a:spcBef>
              <a:spcAft>
                <a:spcPts val="0"/>
              </a:spcAft>
              <a:buSzPts val="7200"/>
              <a:buFont typeface="Rubik Light"/>
              <a:buNone/>
              <a:defRPr b="0" sz="7200">
                <a:latin typeface="Rubik Light"/>
                <a:ea typeface="Rubik Light"/>
                <a:cs typeface="Rubik Light"/>
                <a:sym typeface="Rubik Light"/>
              </a:defRPr>
            </a:lvl6pPr>
            <a:lvl7pPr lvl="6" algn="ctr">
              <a:spcBef>
                <a:spcPts val="0"/>
              </a:spcBef>
              <a:spcAft>
                <a:spcPts val="0"/>
              </a:spcAft>
              <a:buSzPts val="7200"/>
              <a:buFont typeface="Rubik Light"/>
              <a:buNone/>
              <a:defRPr b="0" sz="7200">
                <a:latin typeface="Rubik Light"/>
                <a:ea typeface="Rubik Light"/>
                <a:cs typeface="Rubik Light"/>
                <a:sym typeface="Rubik Light"/>
              </a:defRPr>
            </a:lvl7pPr>
            <a:lvl8pPr lvl="7" algn="ctr">
              <a:spcBef>
                <a:spcPts val="0"/>
              </a:spcBef>
              <a:spcAft>
                <a:spcPts val="0"/>
              </a:spcAft>
              <a:buSzPts val="7200"/>
              <a:buFont typeface="Rubik Light"/>
              <a:buNone/>
              <a:defRPr b="0" sz="7200">
                <a:latin typeface="Rubik Light"/>
                <a:ea typeface="Rubik Light"/>
                <a:cs typeface="Rubik Light"/>
                <a:sym typeface="Rubik Light"/>
              </a:defRPr>
            </a:lvl8pPr>
            <a:lvl9pPr lvl="8" algn="ctr">
              <a:spcBef>
                <a:spcPts val="0"/>
              </a:spcBef>
              <a:spcAft>
                <a:spcPts val="0"/>
              </a:spcAft>
              <a:buSzPts val="7200"/>
              <a:buFont typeface="Rubik Light"/>
              <a:buNone/>
              <a:defRPr b="0" sz="7200">
                <a:latin typeface="Rubik Light"/>
                <a:ea typeface="Rubik Light"/>
                <a:cs typeface="Rubik Light"/>
                <a:sym typeface="Rubik Light"/>
              </a:defRPr>
            </a:lvl9pPr>
          </a:lstStyle>
          <a:p>
            <a:r>
              <a:t>xx%</a:t>
            </a:r>
          </a:p>
        </p:txBody>
      </p:sp>
      <p:sp>
        <p:nvSpPr>
          <p:cNvPr id="54" name="Google Shape;54;p13"/>
          <p:cNvSpPr txBox="1"/>
          <p:nvPr>
            <p:ph idx="1" type="subTitle"/>
          </p:nvPr>
        </p:nvSpPr>
        <p:spPr>
          <a:xfrm>
            <a:off x="2222700" y="3042425"/>
            <a:ext cx="4698600" cy="4803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55" name="Google Shape;55;p13"/>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two columns">
  <p:cSld name="BIG_NUMBER_2">
    <p:bg>
      <p:bgPr>
        <a:gradFill>
          <a:gsLst>
            <a:gs pos="0">
              <a:schemeClr val="accent4"/>
            </a:gs>
            <a:gs pos="100000">
              <a:schemeClr val="accent3"/>
            </a:gs>
          </a:gsLst>
          <a:lin ang="2698631" scaled="0"/>
        </a:gradFill>
      </p:bgPr>
    </p:bg>
    <p:spTree>
      <p:nvGrpSpPr>
        <p:cNvPr id="56" name="Shape 56"/>
        <p:cNvGrpSpPr/>
        <p:nvPr/>
      </p:nvGrpSpPr>
      <p:grpSpPr>
        <a:xfrm>
          <a:off x="0" y="0"/>
          <a:ext cx="0" cy="0"/>
          <a:chOff x="0" y="0"/>
          <a:chExt cx="0" cy="0"/>
        </a:xfrm>
      </p:grpSpPr>
      <p:sp>
        <p:nvSpPr>
          <p:cNvPr id="57" name="Google Shape;57;p14"/>
          <p:cNvSpPr txBox="1"/>
          <p:nvPr>
            <p:ph hasCustomPrompt="1" type="title"/>
          </p:nvPr>
        </p:nvSpPr>
        <p:spPr>
          <a:xfrm>
            <a:off x="1267388" y="2053800"/>
            <a:ext cx="3240000" cy="103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Font typeface="Rubik Light"/>
              <a:buNone/>
              <a:defRPr b="0" sz="7200">
                <a:latin typeface="Rubik Light"/>
                <a:ea typeface="Rubik Light"/>
                <a:cs typeface="Rubik Light"/>
                <a:sym typeface="Rubik Light"/>
              </a:defRPr>
            </a:lvl1pPr>
            <a:lvl2pPr lvl="1" rtl="0" algn="ctr">
              <a:spcBef>
                <a:spcPts val="0"/>
              </a:spcBef>
              <a:spcAft>
                <a:spcPts val="0"/>
              </a:spcAft>
              <a:buSzPts val="7200"/>
              <a:buFont typeface="Rubik Light"/>
              <a:buNone/>
              <a:defRPr b="0" sz="7200">
                <a:latin typeface="Rubik Light"/>
                <a:ea typeface="Rubik Light"/>
                <a:cs typeface="Rubik Light"/>
                <a:sym typeface="Rubik Light"/>
              </a:defRPr>
            </a:lvl2pPr>
            <a:lvl3pPr lvl="2" rtl="0" algn="ctr">
              <a:spcBef>
                <a:spcPts val="0"/>
              </a:spcBef>
              <a:spcAft>
                <a:spcPts val="0"/>
              </a:spcAft>
              <a:buSzPts val="7200"/>
              <a:buFont typeface="Rubik Light"/>
              <a:buNone/>
              <a:defRPr b="0" sz="7200">
                <a:latin typeface="Rubik Light"/>
                <a:ea typeface="Rubik Light"/>
                <a:cs typeface="Rubik Light"/>
                <a:sym typeface="Rubik Light"/>
              </a:defRPr>
            </a:lvl3pPr>
            <a:lvl4pPr lvl="3" rtl="0" algn="ctr">
              <a:spcBef>
                <a:spcPts val="0"/>
              </a:spcBef>
              <a:spcAft>
                <a:spcPts val="0"/>
              </a:spcAft>
              <a:buSzPts val="7200"/>
              <a:buFont typeface="Rubik Light"/>
              <a:buNone/>
              <a:defRPr b="0" sz="7200">
                <a:latin typeface="Rubik Light"/>
                <a:ea typeface="Rubik Light"/>
                <a:cs typeface="Rubik Light"/>
                <a:sym typeface="Rubik Light"/>
              </a:defRPr>
            </a:lvl4pPr>
            <a:lvl5pPr lvl="4" rtl="0" algn="ctr">
              <a:spcBef>
                <a:spcPts val="0"/>
              </a:spcBef>
              <a:spcAft>
                <a:spcPts val="0"/>
              </a:spcAft>
              <a:buSzPts val="7200"/>
              <a:buFont typeface="Rubik Light"/>
              <a:buNone/>
              <a:defRPr b="0" sz="7200">
                <a:latin typeface="Rubik Light"/>
                <a:ea typeface="Rubik Light"/>
                <a:cs typeface="Rubik Light"/>
                <a:sym typeface="Rubik Light"/>
              </a:defRPr>
            </a:lvl5pPr>
            <a:lvl6pPr lvl="5" rtl="0" algn="ctr">
              <a:spcBef>
                <a:spcPts val="0"/>
              </a:spcBef>
              <a:spcAft>
                <a:spcPts val="0"/>
              </a:spcAft>
              <a:buSzPts val="7200"/>
              <a:buFont typeface="Rubik Light"/>
              <a:buNone/>
              <a:defRPr b="0" sz="7200">
                <a:latin typeface="Rubik Light"/>
                <a:ea typeface="Rubik Light"/>
                <a:cs typeface="Rubik Light"/>
                <a:sym typeface="Rubik Light"/>
              </a:defRPr>
            </a:lvl6pPr>
            <a:lvl7pPr lvl="6" rtl="0" algn="ctr">
              <a:spcBef>
                <a:spcPts val="0"/>
              </a:spcBef>
              <a:spcAft>
                <a:spcPts val="0"/>
              </a:spcAft>
              <a:buSzPts val="7200"/>
              <a:buFont typeface="Rubik Light"/>
              <a:buNone/>
              <a:defRPr b="0" sz="7200">
                <a:latin typeface="Rubik Light"/>
                <a:ea typeface="Rubik Light"/>
                <a:cs typeface="Rubik Light"/>
                <a:sym typeface="Rubik Light"/>
              </a:defRPr>
            </a:lvl7pPr>
            <a:lvl8pPr lvl="7" rtl="0" algn="ctr">
              <a:spcBef>
                <a:spcPts val="0"/>
              </a:spcBef>
              <a:spcAft>
                <a:spcPts val="0"/>
              </a:spcAft>
              <a:buSzPts val="7200"/>
              <a:buFont typeface="Rubik Light"/>
              <a:buNone/>
              <a:defRPr b="0" sz="7200">
                <a:latin typeface="Rubik Light"/>
                <a:ea typeface="Rubik Light"/>
                <a:cs typeface="Rubik Light"/>
                <a:sym typeface="Rubik Light"/>
              </a:defRPr>
            </a:lvl8pPr>
            <a:lvl9pPr lvl="8" rtl="0" algn="ctr">
              <a:spcBef>
                <a:spcPts val="0"/>
              </a:spcBef>
              <a:spcAft>
                <a:spcPts val="0"/>
              </a:spcAft>
              <a:buSzPts val="7200"/>
              <a:buFont typeface="Rubik Light"/>
              <a:buNone/>
              <a:defRPr b="0" sz="7200">
                <a:latin typeface="Rubik Light"/>
                <a:ea typeface="Rubik Light"/>
                <a:cs typeface="Rubik Light"/>
                <a:sym typeface="Rubik Light"/>
              </a:defRPr>
            </a:lvl9pPr>
          </a:lstStyle>
          <a:p>
            <a:r>
              <a:t>xx%</a:t>
            </a:r>
          </a:p>
        </p:txBody>
      </p:sp>
      <p:sp>
        <p:nvSpPr>
          <p:cNvPr id="58" name="Google Shape;58;p14"/>
          <p:cNvSpPr txBox="1"/>
          <p:nvPr>
            <p:ph idx="1" type="subTitle"/>
          </p:nvPr>
        </p:nvSpPr>
        <p:spPr>
          <a:xfrm>
            <a:off x="1139588" y="3037700"/>
            <a:ext cx="3495600" cy="480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9" name="Google Shape;59;p14"/>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hasCustomPrompt="1" idx="2" type="title"/>
          </p:nvPr>
        </p:nvSpPr>
        <p:spPr>
          <a:xfrm>
            <a:off x="4636613" y="2053800"/>
            <a:ext cx="3240000" cy="103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Font typeface="Rubik Light"/>
              <a:buNone/>
              <a:defRPr b="0" sz="7200">
                <a:latin typeface="Rubik Light"/>
                <a:ea typeface="Rubik Light"/>
                <a:cs typeface="Rubik Light"/>
                <a:sym typeface="Rubik Light"/>
              </a:defRPr>
            </a:lvl1pPr>
            <a:lvl2pPr lvl="1" rtl="0" algn="ctr">
              <a:spcBef>
                <a:spcPts val="0"/>
              </a:spcBef>
              <a:spcAft>
                <a:spcPts val="0"/>
              </a:spcAft>
              <a:buSzPts val="7200"/>
              <a:buFont typeface="Rubik Light"/>
              <a:buNone/>
              <a:defRPr b="0" sz="7200">
                <a:latin typeface="Rubik Light"/>
                <a:ea typeface="Rubik Light"/>
                <a:cs typeface="Rubik Light"/>
                <a:sym typeface="Rubik Light"/>
              </a:defRPr>
            </a:lvl2pPr>
            <a:lvl3pPr lvl="2" rtl="0" algn="ctr">
              <a:spcBef>
                <a:spcPts val="0"/>
              </a:spcBef>
              <a:spcAft>
                <a:spcPts val="0"/>
              </a:spcAft>
              <a:buSzPts val="7200"/>
              <a:buFont typeface="Rubik Light"/>
              <a:buNone/>
              <a:defRPr b="0" sz="7200">
                <a:latin typeface="Rubik Light"/>
                <a:ea typeface="Rubik Light"/>
                <a:cs typeface="Rubik Light"/>
                <a:sym typeface="Rubik Light"/>
              </a:defRPr>
            </a:lvl3pPr>
            <a:lvl4pPr lvl="3" rtl="0" algn="ctr">
              <a:spcBef>
                <a:spcPts val="0"/>
              </a:spcBef>
              <a:spcAft>
                <a:spcPts val="0"/>
              </a:spcAft>
              <a:buSzPts val="7200"/>
              <a:buFont typeface="Rubik Light"/>
              <a:buNone/>
              <a:defRPr b="0" sz="7200">
                <a:latin typeface="Rubik Light"/>
                <a:ea typeface="Rubik Light"/>
                <a:cs typeface="Rubik Light"/>
                <a:sym typeface="Rubik Light"/>
              </a:defRPr>
            </a:lvl4pPr>
            <a:lvl5pPr lvl="4" rtl="0" algn="ctr">
              <a:spcBef>
                <a:spcPts val="0"/>
              </a:spcBef>
              <a:spcAft>
                <a:spcPts val="0"/>
              </a:spcAft>
              <a:buSzPts val="7200"/>
              <a:buFont typeface="Rubik Light"/>
              <a:buNone/>
              <a:defRPr b="0" sz="7200">
                <a:latin typeface="Rubik Light"/>
                <a:ea typeface="Rubik Light"/>
                <a:cs typeface="Rubik Light"/>
                <a:sym typeface="Rubik Light"/>
              </a:defRPr>
            </a:lvl5pPr>
            <a:lvl6pPr lvl="5" rtl="0" algn="ctr">
              <a:spcBef>
                <a:spcPts val="0"/>
              </a:spcBef>
              <a:spcAft>
                <a:spcPts val="0"/>
              </a:spcAft>
              <a:buSzPts val="7200"/>
              <a:buFont typeface="Rubik Light"/>
              <a:buNone/>
              <a:defRPr b="0" sz="7200">
                <a:latin typeface="Rubik Light"/>
                <a:ea typeface="Rubik Light"/>
                <a:cs typeface="Rubik Light"/>
                <a:sym typeface="Rubik Light"/>
              </a:defRPr>
            </a:lvl6pPr>
            <a:lvl7pPr lvl="6" rtl="0" algn="ctr">
              <a:spcBef>
                <a:spcPts val="0"/>
              </a:spcBef>
              <a:spcAft>
                <a:spcPts val="0"/>
              </a:spcAft>
              <a:buSzPts val="7200"/>
              <a:buFont typeface="Rubik Light"/>
              <a:buNone/>
              <a:defRPr b="0" sz="7200">
                <a:latin typeface="Rubik Light"/>
                <a:ea typeface="Rubik Light"/>
                <a:cs typeface="Rubik Light"/>
                <a:sym typeface="Rubik Light"/>
              </a:defRPr>
            </a:lvl7pPr>
            <a:lvl8pPr lvl="7" rtl="0" algn="ctr">
              <a:spcBef>
                <a:spcPts val="0"/>
              </a:spcBef>
              <a:spcAft>
                <a:spcPts val="0"/>
              </a:spcAft>
              <a:buSzPts val="7200"/>
              <a:buFont typeface="Rubik Light"/>
              <a:buNone/>
              <a:defRPr b="0" sz="7200">
                <a:latin typeface="Rubik Light"/>
                <a:ea typeface="Rubik Light"/>
                <a:cs typeface="Rubik Light"/>
                <a:sym typeface="Rubik Light"/>
              </a:defRPr>
            </a:lvl8pPr>
            <a:lvl9pPr lvl="8" rtl="0" algn="ctr">
              <a:spcBef>
                <a:spcPts val="0"/>
              </a:spcBef>
              <a:spcAft>
                <a:spcPts val="0"/>
              </a:spcAft>
              <a:buSzPts val="7200"/>
              <a:buFont typeface="Rubik Light"/>
              <a:buNone/>
              <a:defRPr b="0" sz="7200">
                <a:latin typeface="Rubik Light"/>
                <a:ea typeface="Rubik Light"/>
                <a:cs typeface="Rubik Light"/>
                <a:sym typeface="Rubik Light"/>
              </a:defRPr>
            </a:lvl9pPr>
          </a:lstStyle>
          <a:p>
            <a:r>
              <a:t>xx%</a:t>
            </a:r>
          </a:p>
        </p:txBody>
      </p:sp>
      <p:sp>
        <p:nvSpPr>
          <p:cNvPr id="61" name="Google Shape;61;p14"/>
          <p:cNvSpPr txBox="1"/>
          <p:nvPr>
            <p:ph idx="3" type="subTitle"/>
          </p:nvPr>
        </p:nvSpPr>
        <p:spPr>
          <a:xfrm>
            <a:off x="4508813" y="3037700"/>
            <a:ext cx="3495600" cy="480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three rows">
  <p:cSld name="BIG_NUMBER_1">
    <p:bg>
      <p:bgPr>
        <a:solidFill>
          <a:srgbClr val="FFFFFF"/>
        </a:solidFill>
      </p:bgPr>
    </p:bg>
    <p:spTree>
      <p:nvGrpSpPr>
        <p:cNvPr id="62" name="Shape 62"/>
        <p:cNvGrpSpPr/>
        <p:nvPr/>
      </p:nvGrpSpPr>
      <p:grpSpPr>
        <a:xfrm>
          <a:off x="0" y="0"/>
          <a:ext cx="0" cy="0"/>
          <a:chOff x="0" y="0"/>
          <a:chExt cx="0" cy="0"/>
        </a:xfrm>
      </p:grpSpPr>
      <p:sp>
        <p:nvSpPr>
          <p:cNvPr id="63" name="Google Shape;63;p15"/>
          <p:cNvSpPr txBox="1"/>
          <p:nvPr>
            <p:ph hasCustomPrompt="1" type="title"/>
          </p:nvPr>
        </p:nvSpPr>
        <p:spPr>
          <a:xfrm>
            <a:off x="1559700" y="2004960"/>
            <a:ext cx="60246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Font typeface="Rubik Light"/>
              <a:buNone/>
              <a:defRPr b="0" sz="4800">
                <a:solidFill>
                  <a:schemeClr val="dk1"/>
                </a:solidFill>
                <a:latin typeface="Rubik Light"/>
                <a:ea typeface="Rubik Light"/>
                <a:cs typeface="Rubik Light"/>
                <a:sym typeface="Rubik Light"/>
              </a:defRPr>
            </a:lvl1pPr>
            <a:lvl2pPr lvl="1" rtl="0" algn="ctr">
              <a:spcBef>
                <a:spcPts val="0"/>
              </a:spcBef>
              <a:spcAft>
                <a:spcPts val="0"/>
              </a:spcAft>
              <a:buSzPts val="4800"/>
              <a:buFont typeface="Rubik Light"/>
              <a:buNone/>
              <a:defRPr b="0" sz="4800">
                <a:latin typeface="Rubik Light"/>
                <a:ea typeface="Rubik Light"/>
                <a:cs typeface="Rubik Light"/>
                <a:sym typeface="Rubik Light"/>
              </a:defRPr>
            </a:lvl2pPr>
            <a:lvl3pPr lvl="2" rtl="0" algn="ctr">
              <a:spcBef>
                <a:spcPts val="0"/>
              </a:spcBef>
              <a:spcAft>
                <a:spcPts val="0"/>
              </a:spcAft>
              <a:buSzPts val="4800"/>
              <a:buFont typeface="Rubik Light"/>
              <a:buNone/>
              <a:defRPr b="0" sz="4800">
                <a:latin typeface="Rubik Light"/>
                <a:ea typeface="Rubik Light"/>
                <a:cs typeface="Rubik Light"/>
                <a:sym typeface="Rubik Light"/>
              </a:defRPr>
            </a:lvl3pPr>
            <a:lvl4pPr lvl="3" rtl="0" algn="ctr">
              <a:spcBef>
                <a:spcPts val="0"/>
              </a:spcBef>
              <a:spcAft>
                <a:spcPts val="0"/>
              </a:spcAft>
              <a:buSzPts val="4800"/>
              <a:buFont typeface="Rubik Light"/>
              <a:buNone/>
              <a:defRPr b="0" sz="4800">
                <a:latin typeface="Rubik Light"/>
                <a:ea typeface="Rubik Light"/>
                <a:cs typeface="Rubik Light"/>
                <a:sym typeface="Rubik Light"/>
              </a:defRPr>
            </a:lvl4pPr>
            <a:lvl5pPr lvl="4" rtl="0" algn="ctr">
              <a:spcBef>
                <a:spcPts val="0"/>
              </a:spcBef>
              <a:spcAft>
                <a:spcPts val="0"/>
              </a:spcAft>
              <a:buSzPts val="4800"/>
              <a:buFont typeface="Rubik Light"/>
              <a:buNone/>
              <a:defRPr b="0" sz="4800">
                <a:latin typeface="Rubik Light"/>
                <a:ea typeface="Rubik Light"/>
                <a:cs typeface="Rubik Light"/>
                <a:sym typeface="Rubik Light"/>
              </a:defRPr>
            </a:lvl5pPr>
            <a:lvl6pPr lvl="5" rtl="0" algn="ctr">
              <a:spcBef>
                <a:spcPts val="0"/>
              </a:spcBef>
              <a:spcAft>
                <a:spcPts val="0"/>
              </a:spcAft>
              <a:buSzPts val="4800"/>
              <a:buFont typeface="Rubik Light"/>
              <a:buNone/>
              <a:defRPr b="0" sz="4800">
                <a:latin typeface="Rubik Light"/>
                <a:ea typeface="Rubik Light"/>
                <a:cs typeface="Rubik Light"/>
                <a:sym typeface="Rubik Light"/>
              </a:defRPr>
            </a:lvl6pPr>
            <a:lvl7pPr lvl="6" rtl="0" algn="ctr">
              <a:spcBef>
                <a:spcPts val="0"/>
              </a:spcBef>
              <a:spcAft>
                <a:spcPts val="0"/>
              </a:spcAft>
              <a:buSzPts val="4800"/>
              <a:buFont typeface="Rubik Light"/>
              <a:buNone/>
              <a:defRPr b="0" sz="4800">
                <a:latin typeface="Rubik Light"/>
                <a:ea typeface="Rubik Light"/>
                <a:cs typeface="Rubik Light"/>
                <a:sym typeface="Rubik Light"/>
              </a:defRPr>
            </a:lvl7pPr>
            <a:lvl8pPr lvl="7" rtl="0" algn="ctr">
              <a:spcBef>
                <a:spcPts val="0"/>
              </a:spcBef>
              <a:spcAft>
                <a:spcPts val="0"/>
              </a:spcAft>
              <a:buSzPts val="4800"/>
              <a:buFont typeface="Rubik Light"/>
              <a:buNone/>
              <a:defRPr b="0" sz="4800">
                <a:latin typeface="Rubik Light"/>
                <a:ea typeface="Rubik Light"/>
                <a:cs typeface="Rubik Light"/>
                <a:sym typeface="Rubik Light"/>
              </a:defRPr>
            </a:lvl8pPr>
            <a:lvl9pPr lvl="8" rtl="0" algn="ctr">
              <a:spcBef>
                <a:spcPts val="0"/>
              </a:spcBef>
              <a:spcAft>
                <a:spcPts val="0"/>
              </a:spcAft>
              <a:buSzPts val="4800"/>
              <a:buFont typeface="Rubik Light"/>
              <a:buNone/>
              <a:defRPr b="0" sz="4800">
                <a:latin typeface="Rubik Light"/>
                <a:ea typeface="Rubik Light"/>
                <a:cs typeface="Rubik Light"/>
                <a:sym typeface="Rubik Light"/>
              </a:defRPr>
            </a:lvl9pPr>
          </a:lstStyle>
          <a:p>
            <a:r>
              <a:t>xx%</a:t>
            </a:r>
          </a:p>
        </p:txBody>
      </p:sp>
      <p:sp>
        <p:nvSpPr>
          <p:cNvPr id="64" name="Google Shape;64;p15"/>
          <p:cNvSpPr txBox="1"/>
          <p:nvPr>
            <p:ph idx="1" type="subTitle"/>
          </p:nvPr>
        </p:nvSpPr>
        <p:spPr>
          <a:xfrm>
            <a:off x="2222700" y="2658196"/>
            <a:ext cx="4698600" cy="480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5" name="Google Shape;65;p15"/>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hasCustomPrompt="1" idx="2" type="title"/>
          </p:nvPr>
        </p:nvSpPr>
        <p:spPr>
          <a:xfrm>
            <a:off x="1559700" y="662022"/>
            <a:ext cx="60246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Font typeface="Rubik Light"/>
              <a:buNone/>
              <a:defRPr b="0" sz="4800">
                <a:solidFill>
                  <a:schemeClr val="dk1"/>
                </a:solidFill>
                <a:latin typeface="Rubik Light"/>
                <a:ea typeface="Rubik Light"/>
                <a:cs typeface="Rubik Light"/>
                <a:sym typeface="Rubik Light"/>
              </a:defRPr>
            </a:lvl1pPr>
            <a:lvl2pPr lvl="1" rtl="0" algn="ctr">
              <a:spcBef>
                <a:spcPts val="0"/>
              </a:spcBef>
              <a:spcAft>
                <a:spcPts val="0"/>
              </a:spcAft>
              <a:buSzPts val="4800"/>
              <a:buFont typeface="Rubik Light"/>
              <a:buNone/>
              <a:defRPr b="0" sz="4800">
                <a:latin typeface="Rubik Light"/>
                <a:ea typeface="Rubik Light"/>
                <a:cs typeface="Rubik Light"/>
                <a:sym typeface="Rubik Light"/>
              </a:defRPr>
            </a:lvl2pPr>
            <a:lvl3pPr lvl="2" rtl="0" algn="ctr">
              <a:spcBef>
                <a:spcPts val="0"/>
              </a:spcBef>
              <a:spcAft>
                <a:spcPts val="0"/>
              </a:spcAft>
              <a:buSzPts val="4800"/>
              <a:buFont typeface="Rubik Light"/>
              <a:buNone/>
              <a:defRPr b="0" sz="4800">
                <a:latin typeface="Rubik Light"/>
                <a:ea typeface="Rubik Light"/>
                <a:cs typeface="Rubik Light"/>
                <a:sym typeface="Rubik Light"/>
              </a:defRPr>
            </a:lvl3pPr>
            <a:lvl4pPr lvl="3" rtl="0" algn="ctr">
              <a:spcBef>
                <a:spcPts val="0"/>
              </a:spcBef>
              <a:spcAft>
                <a:spcPts val="0"/>
              </a:spcAft>
              <a:buSzPts val="4800"/>
              <a:buFont typeface="Rubik Light"/>
              <a:buNone/>
              <a:defRPr b="0" sz="4800">
                <a:latin typeface="Rubik Light"/>
                <a:ea typeface="Rubik Light"/>
                <a:cs typeface="Rubik Light"/>
                <a:sym typeface="Rubik Light"/>
              </a:defRPr>
            </a:lvl4pPr>
            <a:lvl5pPr lvl="4" rtl="0" algn="ctr">
              <a:spcBef>
                <a:spcPts val="0"/>
              </a:spcBef>
              <a:spcAft>
                <a:spcPts val="0"/>
              </a:spcAft>
              <a:buSzPts val="4800"/>
              <a:buFont typeface="Rubik Light"/>
              <a:buNone/>
              <a:defRPr b="0" sz="4800">
                <a:latin typeface="Rubik Light"/>
                <a:ea typeface="Rubik Light"/>
                <a:cs typeface="Rubik Light"/>
                <a:sym typeface="Rubik Light"/>
              </a:defRPr>
            </a:lvl5pPr>
            <a:lvl6pPr lvl="5" rtl="0" algn="ctr">
              <a:spcBef>
                <a:spcPts val="0"/>
              </a:spcBef>
              <a:spcAft>
                <a:spcPts val="0"/>
              </a:spcAft>
              <a:buSzPts val="4800"/>
              <a:buFont typeface="Rubik Light"/>
              <a:buNone/>
              <a:defRPr b="0" sz="4800">
                <a:latin typeface="Rubik Light"/>
                <a:ea typeface="Rubik Light"/>
                <a:cs typeface="Rubik Light"/>
                <a:sym typeface="Rubik Light"/>
              </a:defRPr>
            </a:lvl6pPr>
            <a:lvl7pPr lvl="6" rtl="0" algn="ctr">
              <a:spcBef>
                <a:spcPts val="0"/>
              </a:spcBef>
              <a:spcAft>
                <a:spcPts val="0"/>
              </a:spcAft>
              <a:buSzPts val="4800"/>
              <a:buFont typeface="Rubik Light"/>
              <a:buNone/>
              <a:defRPr b="0" sz="4800">
                <a:latin typeface="Rubik Light"/>
                <a:ea typeface="Rubik Light"/>
                <a:cs typeface="Rubik Light"/>
                <a:sym typeface="Rubik Light"/>
              </a:defRPr>
            </a:lvl7pPr>
            <a:lvl8pPr lvl="7" rtl="0" algn="ctr">
              <a:spcBef>
                <a:spcPts val="0"/>
              </a:spcBef>
              <a:spcAft>
                <a:spcPts val="0"/>
              </a:spcAft>
              <a:buSzPts val="4800"/>
              <a:buFont typeface="Rubik Light"/>
              <a:buNone/>
              <a:defRPr b="0" sz="4800">
                <a:latin typeface="Rubik Light"/>
                <a:ea typeface="Rubik Light"/>
                <a:cs typeface="Rubik Light"/>
                <a:sym typeface="Rubik Light"/>
              </a:defRPr>
            </a:lvl8pPr>
            <a:lvl9pPr lvl="8" rtl="0" algn="ctr">
              <a:spcBef>
                <a:spcPts val="0"/>
              </a:spcBef>
              <a:spcAft>
                <a:spcPts val="0"/>
              </a:spcAft>
              <a:buSzPts val="4800"/>
              <a:buFont typeface="Rubik Light"/>
              <a:buNone/>
              <a:defRPr b="0" sz="4800">
                <a:latin typeface="Rubik Light"/>
                <a:ea typeface="Rubik Light"/>
                <a:cs typeface="Rubik Light"/>
                <a:sym typeface="Rubik Light"/>
              </a:defRPr>
            </a:lvl9pPr>
          </a:lstStyle>
          <a:p>
            <a:r>
              <a:t>xx%</a:t>
            </a:r>
          </a:p>
        </p:txBody>
      </p:sp>
      <p:sp>
        <p:nvSpPr>
          <p:cNvPr id="67" name="Google Shape;67;p15"/>
          <p:cNvSpPr txBox="1"/>
          <p:nvPr>
            <p:ph idx="3" type="subTitle"/>
          </p:nvPr>
        </p:nvSpPr>
        <p:spPr>
          <a:xfrm>
            <a:off x="2222700" y="1315213"/>
            <a:ext cx="4698600" cy="480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8" name="Google Shape;68;p15"/>
          <p:cNvSpPr txBox="1"/>
          <p:nvPr>
            <p:ph hasCustomPrompt="1" idx="4" type="title"/>
          </p:nvPr>
        </p:nvSpPr>
        <p:spPr>
          <a:xfrm>
            <a:off x="1559700" y="3347897"/>
            <a:ext cx="60246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Font typeface="Rubik Light"/>
              <a:buNone/>
              <a:defRPr b="0" sz="4800">
                <a:solidFill>
                  <a:schemeClr val="dk1"/>
                </a:solidFill>
                <a:latin typeface="Rubik Light"/>
                <a:ea typeface="Rubik Light"/>
                <a:cs typeface="Rubik Light"/>
                <a:sym typeface="Rubik Light"/>
              </a:defRPr>
            </a:lvl1pPr>
            <a:lvl2pPr lvl="1" rtl="0" algn="ctr">
              <a:spcBef>
                <a:spcPts val="0"/>
              </a:spcBef>
              <a:spcAft>
                <a:spcPts val="0"/>
              </a:spcAft>
              <a:buSzPts val="4800"/>
              <a:buFont typeface="Rubik Light"/>
              <a:buNone/>
              <a:defRPr b="0" sz="4800">
                <a:latin typeface="Rubik Light"/>
                <a:ea typeface="Rubik Light"/>
                <a:cs typeface="Rubik Light"/>
                <a:sym typeface="Rubik Light"/>
              </a:defRPr>
            </a:lvl2pPr>
            <a:lvl3pPr lvl="2" rtl="0" algn="ctr">
              <a:spcBef>
                <a:spcPts val="0"/>
              </a:spcBef>
              <a:spcAft>
                <a:spcPts val="0"/>
              </a:spcAft>
              <a:buSzPts val="4800"/>
              <a:buFont typeface="Rubik Light"/>
              <a:buNone/>
              <a:defRPr b="0" sz="4800">
                <a:latin typeface="Rubik Light"/>
                <a:ea typeface="Rubik Light"/>
                <a:cs typeface="Rubik Light"/>
                <a:sym typeface="Rubik Light"/>
              </a:defRPr>
            </a:lvl3pPr>
            <a:lvl4pPr lvl="3" rtl="0" algn="ctr">
              <a:spcBef>
                <a:spcPts val="0"/>
              </a:spcBef>
              <a:spcAft>
                <a:spcPts val="0"/>
              </a:spcAft>
              <a:buSzPts val="4800"/>
              <a:buFont typeface="Rubik Light"/>
              <a:buNone/>
              <a:defRPr b="0" sz="4800">
                <a:latin typeface="Rubik Light"/>
                <a:ea typeface="Rubik Light"/>
                <a:cs typeface="Rubik Light"/>
                <a:sym typeface="Rubik Light"/>
              </a:defRPr>
            </a:lvl4pPr>
            <a:lvl5pPr lvl="4" rtl="0" algn="ctr">
              <a:spcBef>
                <a:spcPts val="0"/>
              </a:spcBef>
              <a:spcAft>
                <a:spcPts val="0"/>
              </a:spcAft>
              <a:buSzPts val="4800"/>
              <a:buFont typeface="Rubik Light"/>
              <a:buNone/>
              <a:defRPr b="0" sz="4800">
                <a:latin typeface="Rubik Light"/>
                <a:ea typeface="Rubik Light"/>
                <a:cs typeface="Rubik Light"/>
                <a:sym typeface="Rubik Light"/>
              </a:defRPr>
            </a:lvl5pPr>
            <a:lvl6pPr lvl="5" rtl="0" algn="ctr">
              <a:spcBef>
                <a:spcPts val="0"/>
              </a:spcBef>
              <a:spcAft>
                <a:spcPts val="0"/>
              </a:spcAft>
              <a:buSzPts val="4800"/>
              <a:buFont typeface="Rubik Light"/>
              <a:buNone/>
              <a:defRPr b="0" sz="4800">
                <a:latin typeface="Rubik Light"/>
                <a:ea typeface="Rubik Light"/>
                <a:cs typeface="Rubik Light"/>
                <a:sym typeface="Rubik Light"/>
              </a:defRPr>
            </a:lvl6pPr>
            <a:lvl7pPr lvl="6" rtl="0" algn="ctr">
              <a:spcBef>
                <a:spcPts val="0"/>
              </a:spcBef>
              <a:spcAft>
                <a:spcPts val="0"/>
              </a:spcAft>
              <a:buSzPts val="4800"/>
              <a:buFont typeface="Rubik Light"/>
              <a:buNone/>
              <a:defRPr b="0" sz="4800">
                <a:latin typeface="Rubik Light"/>
                <a:ea typeface="Rubik Light"/>
                <a:cs typeface="Rubik Light"/>
                <a:sym typeface="Rubik Light"/>
              </a:defRPr>
            </a:lvl7pPr>
            <a:lvl8pPr lvl="7" rtl="0" algn="ctr">
              <a:spcBef>
                <a:spcPts val="0"/>
              </a:spcBef>
              <a:spcAft>
                <a:spcPts val="0"/>
              </a:spcAft>
              <a:buSzPts val="4800"/>
              <a:buFont typeface="Rubik Light"/>
              <a:buNone/>
              <a:defRPr b="0" sz="4800">
                <a:latin typeface="Rubik Light"/>
                <a:ea typeface="Rubik Light"/>
                <a:cs typeface="Rubik Light"/>
                <a:sym typeface="Rubik Light"/>
              </a:defRPr>
            </a:lvl8pPr>
            <a:lvl9pPr lvl="8" rtl="0" algn="ctr">
              <a:spcBef>
                <a:spcPts val="0"/>
              </a:spcBef>
              <a:spcAft>
                <a:spcPts val="0"/>
              </a:spcAft>
              <a:buSzPts val="4800"/>
              <a:buFont typeface="Rubik Light"/>
              <a:buNone/>
              <a:defRPr b="0" sz="4800">
                <a:latin typeface="Rubik Light"/>
                <a:ea typeface="Rubik Light"/>
                <a:cs typeface="Rubik Light"/>
                <a:sym typeface="Rubik Light"/>
              </a:defRPr>
            </a:lvl9pPr>
          </a:lstStyle>
          <a:p>
            <a:r>
              <a:t>xx%</a:t>
            </a:r>
          </a:p>
        </p:txBody>
      </p:sp>
      <p:sp>
        <p:nvSpPr>
          <p:cNvPr id="69" name="Google Shape;69;p15"/>
          <p:cNvSpPr txBox="1"/>
          <p:nvPr>
            <p:ph idx="5" type="subTitle"/>
          </p:nvPr>
        </p:nvSpPr>
        <p:spPr>
          <a:xfrm>
            <a:off x="2222700" y="4001178"/>
            <a:ext cx="4698600" cy="480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0" name="Shape 7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71" name="Shape 71"/>
        <p:cNvGrpSpPr/>
        <p:nvPr/>
      </p:nvGrpSpPr>
      <p:grpSpPr>
        <a:xfrm>
          <a:off x="0" y="0"/>
          <a:ext cx="0" cy="0"/>
          <a:chOff x="0" y="0"/>
          <a:chExt cx="0" cy="0"/>
        </a:xfrm>
      </p:grpSpPr>
      <p:sp>
        <p:nvSpPr>
          <p:cNvPr id="72" name="Google Shape;72;p17"/>
          <p:cNvSpPr txBox="1"/>
          <p:nvPr>
            <p:ph idx="1" type="body"/>
          </p:nvPr>
        </p:nvSpPr>
        <p:spPr>
          <a:xfrm>
            <a:off x="2331450" y="1851150"/>
            <a:ext cx="4481100" cy="1441200"/>
          </a:xfrm>
          <a:prstGeom prst="rect">
            <a:avLst/>
          </a:prstGeom>
        </p:spPr>
        <p:txBody>
          <a:bodyPr anchorCtr="0" anchor="ctr" bIns="91425" lIns="91425" spcFirstLastPara="1" rIns="91425" wrap="square" tIns="91425">
            <a:noAutofit/>
          </a:bodyPr>
          <a:lstStyle>
            <a:lvl1pPr indent="-381000" lvl="0" marL="457200">
              <a:lnSpc>
                <a:spcPct val="100000"/>
              </a:lnSpc>
              <a:spcBef>
                <a:spcPts val="0"/>
              </a:spcBef>
              <a:spcAft>
                <a:spcPts val="0"/>
              </a:spcAft>
              <a:buSzPts val="2400"/>
              <a:buChar char="●"/>
              <a:defRPr sz="2400">
                <a:solidFill>
                  <a:schemeClr val="dk1"/>
                </a:solidFill>
              </a:defRPr>
            </a:lvl1pPr>
            <a:lvl2pPr indent="-381000" lvl="1" marL="914400">
              <a:lnSpc>
                <a:spcPct val="100000"/>
              </a:lnSpc>
              <a:spcBef>
                <a:spcPts val="1600"/>
              </a:spcBef>
              <a:spcAft>
                <a:spcPts val="0"/>
              </a:spcAft>
              <a:buSzPts val="2400"/>
              <a:buChar char="○"/>
              <a:defRPr sz="2400"/>
            </a:lvl2pPr>
            <a:lvl3pPr indent="-381000" lvl="2" marL="1371600">
              <a:lnSpc>
                <a:spcPct val="100000"/>
              </a:lnSpc>
              <a:spcBef>
                <a:spcPts val="1600"/>
              </a:spcBef>
              <a:spcAft>
                <a:spcPts val="0"/>
              </a:spcAft>
              <a:buSzPts val="2400"/>
              <a:buChar char="■"/>
              <a:defRPr sz="2400"/>
            </a:lvl3pPr>
            <a:lvl4pPr indent="-381000" lvl="3" marL="1828800">
              <a:lnSpc>
                <a:spcPct val="100000"/>
              </a:lnSpc>
              <a:spcBef>
                <a:spcPts val="1600"/>
              </a:spcBef>
              <a:spcAft>
                <a:spcPts val="0"/>
              </a:spcAft>
              <a:buSzPts val="2400"/>
              <a:buChar char="●"/>
              <a:defRPr sz="2400"/>
            </a:lvl4pPr>
            <a:lvl5pPr indent="-381000" lvl="4" marL="2286000">
              <a:lnSpc>
                <a:spcPct val="100000"/>
              </a:lnSpc>
              <a:spcBef>
                <a:spcPts val="1600"/>
              </a:spcBef>
              <a:spcAft>
                <a:spcPts val="0"/>
              </a:spcAft>
              <a:buSzPts val="2400"/>
              <a:buChar char="○"/>
              <a:defRPr sz="2400"/>
            </a:lvl5pPr>
            <a:lvl6pPr indent="-381000" lvl="5" marL="2743200">
              <a:lnSpc>
                <a:spcPct val="100000"/>
              </a:lnSpc>
              <a:spcBef>
                <a:spcPts val="1600"/>
              </a:spcBef>
              <a:spcAft>
                <a:spcPts val="0"/>
              </a:spcAft>
              <a:buSzPts val="2400"/>
              <a:buChar char="■"/>
              <a:defRPr sz="2400"/>
            </a:lvl6pPr>
            <a:lvl7pPr indent="-381000" lvl="6" marL="3200400">
              <a:lnSpc>
                <a:spcPct val="100000"/>
              </a:lnSpc>
              <a:spcBef>
                <a:spcPts val="1600"/>
              </a:spcBef>
              <a:spcAft>
                <a:spcPts val="0"/>
              </a:spcAft>
              <a:buSzPts val="2400"/>
              <a:buChar char="●"/>
              <a:defRPr sz="2400"/>
            </a:lvl7pPr>
            <a:lvl8pPr indent="-381000" lvl="7" marL="3657600">
              <a:lnSpc>
                <a:spcPct val="100000"/>
              </a:lnSpc>
              <a:spcBef>
                <a:spcPts val="1600"/>
              </a:spcBef>
              <a:spcAft>
                <a:spcPts val="0"/>
              </a:spcAft>
              <a:buSzPts val="2400"/>
              <a:buChar char="○"/>
              <a:defRPr sz="2400"/>
            </a:lvl8pPr>
            <a:lvl9pPr indent="-381000" lvl="8" marL="4114800">
              <a:lnSpc>
                <a:spcPct val="100000"/>
              </a:lnSpc>
              <a:spcBef>
                <a:spcPts val="1600"/>
              </a:spcBef>
              <a:spcAft>
                <a:spcPts val="1600"/>
              </a:spcAft>
              <a:buSzPts val="2400"/>
              <a:buChar char="■"/>
              <a:defRPr sz="2400"/>
            </a:lvl9pPr>
          </a:lstStyle>
          <a:p/>
        </p:txBody>
      </p:sp>
      <p:sp>
        <p:nvSpPr>
          <p:cNvPr id="73" name="Google Shape;73;p17"/>
          <p:cNvSpPr txBox="1"/>
          <p:nvPr/>
        </p:nvSpPr>
        <p:spPr>
          <a:xfrm>
            <a:off x="2331450" y="3165750"/>
            <a:ext cx="4481100" cy="4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500">
              <a:solidFill>
                <a:srgbClr val="303030"/>
              </a:solidFill>
              <a:latin typeface="Rubik"/>
              <a:ea typeface="Rubik"/>
              <a:cs typeface="Rubik"/>
              <a:sym typeface="Rubik"/>
            </a:endParaRPr>
          </a:p>
        </p:txBody>
      </p:sp>
      <p:sp>
        <p:nvSpPr>
          <p:cNvPr id="74" name="Google Shape;74;p17"/>
          <p:cNvSpPr txBox="1"/>
          <p:nvPr>
            <p:ph idx="2" type="subTitle"/>
          </p:nvPr>
        </p:nvSpPr>
        <p:spPr>
          <a:xfrm>
            <a:off x="2340525" y="3297975"/>
            <a:ext cx="4481100" cy="44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b="1" sz="1500">
                <a:latin typeface="Rubik"/>
                <a:ea typeface="Rubik"/>
                <a:cs typeface="Rubik"/>
                <a:sym typeface="Rubik"/>
              </a:defRPr>
            </a:lvl1pPr>
            <a:lvl2pPr lvl="1" algn="ctr">
              <a:lnSpc>
                <a:spcPct val="100000"/>
              </a:lnSpc>
              <a:spcBef>
                <a:spcPts val="0"/>
              </a:spcBef>
              <a:spcAft>
                <a:spcPts val="0"/>
              </a:spcAft>
              <a:buNone/>
              <a:defRPr b="1" sz="1500">
                <a:latin typeface="Rubik"/>
                <a:ea typeface="Rubik"/>
                <a:cs typeface="Rubik"/>
                <a:sym typeface="Rubik"/>
              </a:defRPr>
            </a:lvl2pPr>
            <a:lvl3pPr lvl="2" algn="ctr">
              <a:lnSpc>
                <a:spcPct val="100000"/>
              </a:lnSpc>
              <a:spcBef>
                <a:spcPts val="1600"/>
              </a:spcBef>
              <a:spcAft>
                <a:spcPts val="0"/>
              </a:spcAft>
              <a:buNone/>
              <a:defRPr b="1" sz="1500">
                <a:latin typeface="Rubik"/>
                <a:ea typeface="Rubik"/>
                <a:cs typeface="Rubik"/>
                <a:sym typeface="Rubik"/>
              </a:defRPr>
            </a:lvl3pPr>
            <a:lvl4pPr lvl="3" algn="ctr">
              <a:lnSpc>
                <a:spcPct val="100000"/>
              </a:lnSpc>
              <a:spcBef>
                <a:spcPts val="1600"/>
              </a:spcBef>
              <a:spcAft>
                <a:spcPts val="0"/>
              </a:spcAft>
              <a:buNone/>
              <a:defRPr b="1" sz="1500">
                <a:latin typeface="Rubik"/>
                <a:ea typeface="Rubik"/>
                <a:cs typeface="Rubik"/>
                <a:sym typeface="Rubik"/>
              </a:defRPr>
            </a:lvl4pPr>
            <a:lvl5pPr lvl="4" algn="ctr">
              <a:lnSpc>
                <a:spcPct val="100000"/>
              </a:lnSpc>
              <a:spcBef>
                <a:spcPts val="1600"/>
              </a:spcBef>
              <a:spcAft>
                <a:spcPts val="0"/>
              </a:spcAft>
              <a:buNone/>
              <a:defRPr b="1" sz="1500">
                <a:latin typeface="Rubik"/>
                <a:ea typeface="Rubik"/>
                <a:cs typeface="Rubik"/>
                <a:sym typeface="Rubik"/>
              </a:defRPr>
            </a:lvl5pPr>
            <a:lvl6pPr lvl="5" algn="ctr">
              <a:lnSpc>
                <a:spcPct val="100000"/>
              </a:lnSpc>
              <a:spcBef>
                <a:spcPts val="1600"/>
              </a:spcBef>
              <a:spcAft>
                <a:spcPts val="0"/>
              </a:spcAft>
              <a:buNone/>
              <a:defRPr b="1" sz="1500">
                <a:latin typeface="Rubik"/>
                <a:ea typeface="Rubik"/>
                <a:cs typeface="Rubik"/>
                <a:sym typeface="Rubik"/>
              </a:defRPr>
            </a:lvl6pPr>
            <a:lvl7pPr lvl="6" algn="ctr">
              <a:lnSpc>
                <a:spcPct val="100000"/>
              </a:lnSpc>
              <a:spcBef>
                <a:spcPts val="1600"/>
              </a:spcBef>
              <a:spcAft>
                <a:spcPts val="0"/>
              </a:spcAft>
              <a:buNone/>
              <a:defRPr b="1" sz="1500">
                <a:latin typeface="Rubik"/>
                <a:ea typeface="Rubik"/>
                <a:cs typeface="Rubik"/>
                <a:sym typeface="Rubik"/>
              </a:defRPr>
            </a:lvl7pPr>
            <a:lvl8pPr lvl="7" algn="ctr">
              <a:lnSpc>
                <a:spcPct val="100000"/>
              </a:lnSpc>
              <a:spcBef>
                <a:spcPts val="1600"/>
              </a:spcBef>
              <a:spcAft>
                <a:spcPts val="0"/>
              </a:spcAft>
              <a:buNone/>
              <a:defRPr b="1" sz="1500">
                <a:latin typeface="Rubik"/>
                <a:ea typeface="Rubik"/>
                <a:cs typeface="Rubik"/>
                <a:sym typeface="Rubik"/>
              </a:defRPr>
            </a:lvl8pPr>
            <a:lvl9pPr lvl="8" algn="ctr">
              <a:lnSpc>
                <a:spcPct val="100000"/>
              </a:lnSpc>
              <a:spcBef>
                <a:spcPts val="1600"/>
              </a:spcBef>
              <a:spcAft>
                <a:spcPts val="1600"/>
              </a:spcAft>
              <a:buNone/>
              <a:defRPr b="1" sz="1500">
                <a:latin typeface="Rubik"/>
                <a:ea typeface="Rubik"/>
                <a:cs typeface="Rubik"/>
                <a:sym typeface="Rubik"/>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rgbClr val="FFFFFF"/>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713225" y="539500"/>
            <a:ext cx="62226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8"/>
          <p:cNvSpPr txBox="1"/>
          <p:nvPr/>
        </p:nvSpPr>
        <p:spPr>
          <a:xfrm rot="10800000">
            <a:off x="0" y="1650"/>
            <a:ext cx="201000" cy="51402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idx="1" type="subTitle"/>
          </p:nvPr>
        </p:nvSpPr>
        <p:spPr>
          <a:xfrm>
            <a:off x="1789825" y="1678000"/>
            <a:ext cx="2333700" cy="75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b="1" sz="2400">
                <a:latin typeface="Rubik"/>
                <a:ea typeface="Rubik"/>
                <a:cs typeface="Rubik"/>
                <a:sym typeface="Rubik"/>
              </a:defRPr>
            </a:lvl1pPr>
            <a:lvl2pPr lvl="1">
              <a:spcBef>
                <a:spcPts val="1600"/>
              </a:spcBef>
              <a:spcAft>
                <a:spcPts val="0"/>
              </a:spcAft>
              <a:buNone/>
              <a:defRPr b="1" sz="2400">
                <a:latin typeface="Rubik"/>
                <a:ea typeface="Rubik"/>
                <a:cs typeface="Rubik"/>
                <a:sym typeface="Rubik"/>
              </a:defRPr>
            </a:lvl2pPr>
            <a:lvl3pPr lvl="2">
              <a:spcBef>
                <a:spcPts val="1600"/>
              </a:spcBef>
              <a:spcAft>
                <a:spcPts val="0"/>
              </a:spcAft>
              <a:buNone/>
              <a:defRPr b="1" sz="2400">
                <a:latin typeface="Rubik"/>
                <a:ea typeface="Rubik"/>
                <a:cs typeface="Rubik"/>
                <a:sym typeface="Rubik"/>
              </a:defRPr>
            </a:lvl3pPr>
            <a:lvl4pPr lvl="3">
              <a:spcBef>
                <a:spcPts val="1600"/>
              </a:spcBef>
              <a:spcAft>
                <a:spcPts val="0"/>
              </a:spcAft>
              <a:buNone/>
              <a:defRPr b="1" sz="2400">
                <a:latin typeface="Rubik"/>
                <a:ea typeface="Rubik"/>
                <a:cs typeface="Rubik"/>
                <a:sym typeface="Rubik"/>
              </a:defRPr>
            </a:lvl4pPr>
            <a:lvl5pPr lvl="4">
              <a:spcBef>
                <a:spcPts val="1600"/>
              </a:spcBef>
              <a:spcAft>
                <a:spcPts val="0"/>
              </a:spcAft>
              <a:buNone/>
              <a:defRPr b="1" sz="2400">
                <a:latin typeface="Rubik"/>
                <a:ea typeface="Rubik"/>
                <a:cs typeface="Rubik"/>
                <a:sym typeface="Rubik"/>
              </a:defRPr>
            </a:lvl5pPr>
            <a:lvl6pPr lvl="5">
              <a:spcBef>
                <a:spcPts val="1600"/>
              </a:spcBef>
              <a:spcAft>
                <a:spcPts val="0"/>
              </a:spcAft>
              <a:buNone/>
              <a:defRPr b="1" sz="2400">
                <a:latin typeface="Rubik"/>
                <a:ea typeface="Rubik"/>
                <a:cs typeface="Rubik"/>
                <a:sym typeface="Rubik"/>
              </a:defRPr>
            </a:lvl6pPr>
            <a:lvl7pPr lvl="6">
              <a:spcBef>
                <a:spcPts val="1600"/>
              </a:spcBef>
              <a:spcAft>
                <a:spcPts val="0"/>
              </a:spcAft>
              <a:buNone/>
              <a:defRPr b="1" sz="2400">
                <a:latin typeface="Rubik"/>
                <a:ea typeface="Rubik"/>
                <a:cs typeface="Rubik"/>
                <a:sym typeface="Rubik"/>
              </a:defRPr>
            </a:lvl7pPr>
            <a:lvl8pPr lvl="7">
              <a:spcBef>
                <a:spcPts val="1600"/>
              </a:spcBef>
              <a:spcAft>
                <a:spcPts val="0"/>
              </a:spcAft>
              <a:buNone/>
              <a:defRPr b="1" sz="2400">
                <a:latin typeface="Rubik"/>
                <a:ea typeface="Rubik"/>
                <a:cs typeface="Rubik"/>
                <a:sym typeface="Rubik"/>
              </a:defRPr>
            </a:lvl8pPr>
            <a:lvl9pPr lvl="8">
              <a:spcBef>
                <a:spcPts val="1600"/>
              </a:spcBef>
              <a:spcAft>
                <a:spcPts val="1600"/>
              </a:spcAft>
              <a:buNone/>
              <a:defRPr b="1" sz="2400">
                <a:latin typeface="Rubik"/>
                <a:ea typeface="Rubik"/>
                <a:cs typeface="Rubik"/>
                <a:sym typeface="Rubik"/>
              </a:defRPr>
            </a:lvl9pPr>
          </a:lstStyle>
          <a:p/>
        </p:txBody>
      </p:sp>
      <p:sp>
        <p:nvSpPr>
          <p:cNvPr id="79" name="Google Shape;79;p18"/>
          <p:cNvSpPr txBox="1"/>
          <p:nvPr>
            <p:ph idx="2" type="body"/>
          </p:nvPr>
        </p:nvSpPr>
        <p:spPr>
          <a:xfrm>
            <a:off x="1789825" y="2190751"/>
            <a:ext cx="2333700" cy="7590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a:solidFill>
                  <a:schemeClr val="dk1"/>
                </a:solidFill>
              </a:defRPr>
            </a:lvl1pPr>
            <a:lvl2pPr indent="-330200" lvl="1" marL="914400">
              <a:lnSpc>
                <a:spcPct val="100000"/>
              </a:lnSpc>
              <a:spcBef>
                <a:spcPts val="0"/>
              </a:spcBef>
              <a:spcAft>
                <a:spcPts val="0"/>
              </a:spcAft>
              <a:buSzPts val="1600"/>
              <a:buChar char="○"/>
              <a:defRPr/>
            </a:lvl2pPr>
            <a:lvl3pPr indent="-330200" lvl="2" marL="1371600">
              <a:lnSpc>
                <a:spcPct val="100000"/>
              </a:lnSpc>
              <a:spcBef>
                <a:spcPts val="1600"/>
              </a:spcBef>
              <a:spcAft>
                <a:spcPts val="0"/>
              </a:spcAft>
              <a:buSzPts val="1600"/>
              <a:buChar char="■"/>
              <a:defRPr/>
            </a:lvl3pPr>
            <a:lvl4pPr indent="-330200" lvl="3" marL="1828800">
              <a:lnSpc>
                <a:spcPct val="100000"/>
              </a:lnSpc>
              <a:spcBef>
                <a:spcPts val="1600"/>
              </a:spcBef>
              <a:spcAft>
                <a:spcPts val="0"/>
              </a:spcAft>
              <a:buSzPts val="1600"/>
              <a:buChar char="●"/>
              <a:defRPr/>
            </a:lvl4pPr>
            <a:lvl5pPr indent="-330200" lvl="4" marL="2286000">
              <a:lnSpc>
                <a:spcPct val="100000"/>
              </a:lnSpc>
              <a:spcBef>
                <a:spcPts val="1600"/>
              </a:spcBef>
              <a:spcAft>
                <a:spcPts val="0"/>
              </a:spcAft>
              <a:buSzPts val="1600"/>
              <a:buChar char="○"/>
              <a:defRPr/>
            </a:lvl5pPr>
            <a:lvl6pPr indent="-330200" lvl="5" marL="2743200">
              <a:lnSpc>
                <a:spcPct val="100000"/>
              </a:lnSpc>
              <a:spcBef>
                <a:spcPts val="1600"/>
              </a:spcBef>
              <a:spcAft>
                <a:spcPts val="0"/>
              </a:spcAft>
              <a:buSzPts val="1600"/>
              <a:buChar char="■"/>
              <a:defRPr/>
            </a:lvl6pPr>
            <a:lvl7pPr indent="-330200" lvl="6" marL="3200400">
              <a:lnSpc>
                <a:spcPct val="100000"/>
              </a:lnSpc>
              <a:spcBef>
                <a:spcPts val="1600"/>
              </a:spcBef>
              <a:spcAft>
                <a:spcPts val="0"/>
              </a:spcAft>
              <a:buSzPts val="1600"/>
              <a:buChar char="●"/>
              <a:defRPr/>
            </a:lvl7pPr>
            <a:lvl8pPr indent="-330200" lvl="7" marL="3657600">
              <a:lnSpc>
                <a:spcPct val="100000"/>
              </a:lnSpc>
              <a:spcBef>
                <a:spcPts val="1600"/>
              </a:spcBef>
              <a:spcAft>
                <a:spcPts val="0"/>
              </a:spcAft>
              <a:buSzPts val="1600"/>
              <a:buChar char="○"/>
              <a:defRPr/>
            </a:lvl8pPr>
            <a:lvl9pPr indent="-330200" lvl="8" marL="4114800">
              <a:lnSpc>
                <a:spcPct val="100000"/>
              </a:lnSpc>
              <a:spcBef>
                <a:spcPts val="1600"/>
              </a:spcBef>
              <a:spcAft>
                <a:spcPts val="1600"/>
              </a:spcAft>
              <a:buSzPts val="1600"/>
              <a:buChar char="■"/>
              <a:defRPr/>
            </a:lvl9pPr>
          </a:lstStyle>
          <a:p/>
        </p:txBody>
      </p:sp>
      <p:sp>
        <p:nvSpPr>
          <p:cNvPr id="80" name="Google Shape;80;p18"/>
          <p:cNvSpPr txBox="1"/>
          <p:nvPr>
            <p:ph hasCustomPrompt="1" idx="3" type="title"/>
          </p:nvPr>
        </p:nvSpPr>
        <p:spPr>
          <a:xfrm>
            <a:off x="811250" y="2110700"/>
            <a:ext cx="864600" cy="68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81" name="Google Shape;81;p18"/>
          <p:cNvSpPr txBox="1"/>
          <p:nvPr>
            <p:ph idx="4" type="subTitle"/>
          </p:nvPr>
        </p:nvSpPr>
        <p:spPr>
          <a:xfrm>
            <a:off x="1789825" y="3433188"/>
            <a:ext cx="2331600" cy="7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400">
                <a:latin typeface="Rubik"/>
                <a:ea typeface="Rubik"/>
                <a:cs typeface="Rubik"/>
                <a:sym typeface="Rubik"/>
              </a:defRPr>
            </a:lvl1pPr>
            <a:lvl2pPr lvl="1" rtl="0">
              <a:spcBef>
                <a:spcPts val="1600"/>
              </a:spcBef>
              <a:spcAft>
                <a:spcPts val="0"/>
              </a:spcAft>
              <a:buNone/>
              <a:defRPr b="1" sz="2400">
                <a:latin typeface="Rubik"/>
                <a:ea typeface="Rubik"/>
                <a:cs typeface="Rubik"/>
                <a:sym typeface="Rubik"/>
              </a:defRPr>
            </a:lvl2pPr>
            <a:lvl3pPr lvl="2" rtl="0">
              <a:spcBef>
                <a:spcPts val="1600"/>
              </a:spcBef>
              <a:spcAft>
                <a:spcPts val="0"/>
              </a:spcAft>
              <a:buNone/>
              <a:defRPr b="1" sz="2400">
                <a:latin typeface="Rubik"/>
                <a:ea typeface="Rubik"/>
                <a:cs typeface="Rubik"/>
                <a:sym typeface="Rubik"/>
              </a:defRPr>
            </a:lvl3pPr>
            <a:lvl4pPr lvl="3" rtl="0">
              <a:spcBef>
                <a:spcPts val="1600"/>
              </a:spcBef>
              <a:spcAft>
                <a:spcPts val="0"/>
              </a:spcAft>
              <a:buNone/>
              <a:defRPr b="1" sz="2400">
                <a:latin typeface="Rubik"/>
                <a:ea typeface="Rubik"/>
                <a:cs typeface="Rubik"/>
                <a:sym typeface="Rubik"/>
              </a:defRPr>
            </a:lvl4pPr>
            <a:lvl5pPr lvl="4" rtl="0">
              <a:spcBef>
                <a:spcPts val="1600"/>
              </a:spcBef>
              <a:spcAft>
                <a:spcPts val="0"/>
              </a:spcAft>
              <a:buNone/>
              <a:defRPr b="1" sz="2400">
                <a:latin typeface="Rubik"/>
                <a:ea typeface="Rubik"/>
                <a:cs typeface="Rubik"/>
                <a:sym typeface="Rubik"/>
              </a:defRPr>
            </a:lvl5pPr>
            <a:lvl6pPr lvl="5" rtl="0">
              <a:spcBef>
                <a:spcPts val="1600"/>
              </a:spcBef>
              <a:spcAft>
                <a:spcPts val="0"/>
              </a:spcAft>
              <a:buNone/>
              <a:defRPr b="1" sz="2400">
                <a:latin typeface="Rubik"/>
                <a:ea typeface="Rubik"/>
                <a:cs typeface="Rubik"/>
                <a:sym typeface="Rubik"/>
              </a:defRPr>
            </a:lvl6pPr>
            <a:lvl7pPr lvl="6" rtl="0">
              <a:spcBef>
                <a:spcPts val="1600"/>
              </a:spcBef>
              <a:spcAft>
                <a:spcPts val="0"/>
              </a:spcAft>
              <a:buNone/>
              <a:defRPr b="1" sz="2400">
                <a:latin typeface="Rubik"/>
                <a:ea typeface="Rubik"/>
                <a:cs typeface="Rubik"/>
                <a:sym typeface="Rubik"/>
              </a:defRPr>
            </a:lvl7pPr>
            <a:lvl8pPr lvl="7" rtl="0">
              <a:spcBef>
                <a:spcPts val="1600"/>
              </a:spcBef>
              <a:spcAft>
                <a:spcPts val="0"/>
              </a:spcAft>
              <a:buNone/>
              <a:defRPr b="1" sz="2400">
                <a:latin typeface="Rubik"/>
                <a:ea typeface="Rubik"/>
                <a:cs typeface="Rubik"/>
                <a:sym typeface="Rubik"/>
              </a:defRPr>
            </a:lvl8pPr>
            <a:lvl9pPr lvl="8" rtl="0">
              <a:spcBef>
                <a:spcPts val="1600"/>
              </a:spcBef>
              <a:spcAft>
                <a:spcPts val="1600"/>
              </a:spcAft>
              <a:buNone/>
              <a:defRPr b="1" sz="2400">
                <a:latin typeface="Rubik"/>
                <a:ea typeface="Rubik"/>
                <a:cs typeface="Rubik"/>
                <a:sym typeface="Rubik"/>
              </a:defRPr>
            </a:lvl9pPr>
          </a:lstStyle>
          <a:p/>
        </p:txBody>
      </p:sp>
      <p:sp>
        <p:nvSpPr>
          <p:cNvPr id="82" name="Google Shape;82;p18"/>
          <p:cNvSpPr txBox="1"/>
          <p:nvPr>
            <p:ph idx="5" type="body"/>
          </p:nvPr>
        </p:nvSpPr>
        <p:spPr>
          <a:xfrm>
            <a:off x="1789825" y="3943464"/>
            <a:ext cx="2333700" cy="759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solidFill>
                  <a:schemeClr val="dk1"/>
                </a:solidFill>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1600"/>
              </a:spcBef>
              <a:spcAft>
                <a:spcPts val="0"/>
              </a:spcAft>
              <a:buSzPts val="1600"/>
              <a:buChar char="■"/>
              <a:defRPr/>
            </a:lvl3pPr>
            <a:lvl4pPr indent="-330200" lvl="3" marL="1828800" rtl="0">
              <a:lnSpc>
                <a:spcPct val="100000"/>
              </a:lnSpc>
              <a:spcBef>
                <a:spcPts val="1600"/>
              </a:spcBef>
              <a:spcAft>
                <a:spcPts val="0"/>
              </a:spcAft>
              <a:buSzPts val="1600"/>
              <a:buChar char="●"/>
              <a:defRPr/>
            </a:lvl4pPr>
            <a:lvl5pPr indent="-330200" lvl="4" marL="2286000" rtl="0">
              <a:lnSpc>
                <a:spcPct val="100000"/>
              </a:lnSpc>
              <a:spcBef>
                <a:spcPts val="1600"/>
              </a:spcBef>
              <a:spcAft>
                <a:spcPts val="0"/>
              </a:spcAft>
              <a:buSzPts val="1600"/>
              <a:buChar char="○"/>
              <a:defRPr/>
            </a:lvl5pPr>
            <a:lvl6pPr indent="-330200" lvl="5" marL="2743200" rtl="0">
              <a:lnSpc>
                <a:spcPct val="100000"/>
              </a:lnSpc>
              <a:spcBef>
                <a:spcPts val="1600"/>
              </a:spcBef>
              <a:spcAft>
                <a:spcPts val="0"/>
              </a:spcAft>
              <a:buSzPts val="1600"/>
              <a:buChar char="■"/>
              <a:defRPr/>
            </a:lvl6pPr>
            <a:lvl7pPr indent="-330200" lvl="6" marL="3200400" rtl="0">
              <a:lnSpc>
                <a:spcPct val="100000"/>
              </a:lnSpc>
              <a:spcBef>
                <a:spcPts val="1600"/>
              </a:spcBef>
              <a:spcAft>
                <a:spcPts val="0"/>
              </a:spcAft>
              <a:buSzPts val="1600"/>
              <a:buChar char="●"/>
              <a:defRPr/>
            </a:lvl7pPr>
            <a:lvl8pPr indent="-330200" lvl="7" marL="3657600" rtl="0">
              <a:lnSpc>
                <a:spcPct val="100000"/>
              </a:lnSpc>
              <a:spcBef>
                <a:spcPts val="1600"/>
              </a:spcBef>
              <a:spcAft>
                <a:spcPts val="0"/>
              </a:spcAft>
              <a:buSzPts val="1600"/>
              <a:buChar char="○"/>
              <a:defRPr/>
            </a:lvl8pPr>
            <a:lvl9pPr indent="-330200" lvl="8" marL="4114800" rtl="0">
              <a:lnSpc>
                <a:spcPct val="100000"/>
              </a:lnSpc>
              <a:spcBef>
                <a:spcPts val="1600"/>
              </a:spcBef>
              <a:spcAft>
                <a:spcPts val="1600"/>
              </a:spcAft>
              <a:buSzPts val="1600"/>
              <a:buChar char="■"/>
              <a:defRPr/>
            </a:lvl9pPr>
          </a:lstStyle>
          <a:p/>
        </p:txBody>
      </p:sp>
      <p:sp>
        <p:nvSpPr>
          <p:cNvPr id="83" name="Google Shape;83;p18"/>
          <p:cNvSpPr txBox="1"/>
          <p:nvPr>
            <p:ph hasCustomPrompt="1" idx="6" type="title"/>
          </p:nvPr>
        </p:nvSpPr>
        <p:spPr>
          <a:xfrm>
            <a:off x="811250" y="3863725"/>
            <a:ext cx="864600" cy="68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84" name="Google Shape;84;p18"/>
          <p:cNvSpPr txBox="1"/>
          <p:nvPr>
            <p:ph idx="7" type="subTitle"/>
          </p:nvPr>
        </p:nvSpPr>
        <p:spPr>
          <a:xfrm>
            <a:off x="5606425" y="3433188"/>
            <a:ext cx="2331600" cy="7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400">
                <a:latin typeface="Rubik"/>
                <a:ea typeface="Rubik"/>
                <a:cs typeface="Rubik"/>
                <a:sym typeface="Rubik"/>
              </a:defRPr>
            </a:lvl1pPr>
            <a:lvl2pPr lvl="1" rtl="0">
              <a:spcBef>
                <a:spcPts val="1600"/>
              </a:spcBef>
              <a:spcAft>
                <a:spcPts val="0"/>
              </a:spcAft>
              <a:buNone/>
              <a:defRPr b="1" sz="2400">
                <a:latin typeface="Rubik"/>
                <a:ea typeface="Rubik"/>
                <a:cs typeface="Rubik"/>
                <a:sym typeface="Rubik"/>
              </a:defRPr>
            </a:lvl2pPr>
            <a:lvl3pPr lvl="2" rtl="0">
              <a:spcBef>
                <a:spcPts val="1600"/>
              </a:spcBef>
              <a:spcAft>
                <a:spcPts val="0"/>
              </a:spcAft>
              <a:buNone/>
              <a:defRPr b="1" sz="2400">
                <a:latin typeface="Rubik"/>
                <a:ea typeface="Rubik"/>
                <a:cs typeface="Rubik"/>
                <a:sym typeface="Rubik"/>
              </a:defRPr>
            </a:lvl3pPr>
            <a:lvl4pPr lvl="3" rtl="0">
              <a:spcBef>
                <a:spcPts val="1600"/>
              </a:spcBef>
              <a:spcAft>
                <a:spcPts val="0"/>
              </a:spcAft>
              <a:buNone/>
              <a:defRPr b="1" sz="2400">
                <a:latin typeface="Rubik"/>
                <a:ea typeface="Rubik"/>
                <a:cs typeface="Rubik"/>
                <a:sym typeface="Rubik"/>
              </a:defRPr>
            </a:lvl4pPr>
            <a:lvl5pPr lvl="4" rtl="0">
              <a:spcBef>
                <a:spcPts val="1600"/>
              </a:spcBef>
              <a:spcAft>
                <a:spcPts val="0"/>
              </a:spcAft>
              <a:buNone/>
              <a:defRPr b="1" sz="2400">
                <a:latin typeface="Rubik"/>
                <a:ea typeface="Rubik"/>
                <a:cs typeface="Rubik"/>
                <a:sym typeface="Rubik"/>
              </a:defRPr>
            </a:lvl5pPr>
            <a:lvl6pPr lvl="5" rtl="0">
              <a:spcBef>
                <a:spcPts val="1600"/>
              </a:spcBef>
              <a:spcAft>
                <a:spcPts val="0"/>
              </a:spcAft>
              <a:buNone/>
              <a:defRPr b="1" sz="2400">
                <a:latin typeface="Rubik"/>
                <a:ea typeface="Rubik"/>
                <a:cs typeface="Rubik"/>
                <a:sym typeface="Rubik"/>
              </a:defRPr>
            </a:lvl6pPr>
            <a:lvl7pPr lvl="6" rtl="0">
              <a:spcBef>
                <a:spcPts val="1600"/>
              </a:spcBef>
              <a:spcAft>
                <a:spcPts val="0"/>
              </a:spcAft>
              <a:buNone/>
              <a:defRPr b="1" sz="2400">
                <a:latin typeface="Rubik"/>
                <a:ea typeface="Rubik"/>
                <a:cs typeface="Rubik"/>
                <a:sym typeface="Rubik"/>
              </a:defRPr>
            </a:lvl7pPr>
            <a:lvl8pPr lvl="7" rtl="0">
              <a:spcBef>
                <a:spcPts val="1600"/>
              </a:spcBef>
              <a:spcAft>
                <a:spcPts val="0"/>
              </a:spcAft>
              <a:buNone/>
              <a:defRPr b="1" sz="2400">
                <a:latin typeface="Rubik"/>
                <a:ea typeface="Rubik"/>
                <a:cs typeface="Rubik"/>
                <a:sym typeface="Rubik"/>
              </a:defRPr>
            </a:lvl8pPr>
            <a:lvl9pPr lvl="8" rtl="0">
              <a:spcBef>
                <a:spcPts val="1600"/>
              </a:spcBef>
              <a:spcAft>
                <a:spcPts val="1600"/>
              </a:spcAft>
              <a:buNone/>
              <a:defRPr b="1" sz="2400">
                <a:latin typeface="Rubik"/>
                <a:ea typeface="Rubik"/>
                <a:cs typeface="Rubik"/>
                <a:sym typeface="Rubik"/>
              </a:defRPr>
            </a:lvl9pPr>
          </a:lstStyle>
          <a:p/>
        </p:txBody>
      </p:sp>
      <p:sp>
        <p:nvSpPr>
          <p:cNvPr id="85" name="Google Shape;85;p18"/>
          <p:cNvSpPr txBox="1"/>
          <p:nvPr>
            <p:ph idx="8" type="body"/>
          </p:nvPr>
        </p:nvSpPr>
        <p:spPr>
          <a:xfrm>
            <a:off x="5606425" y="3943464"/>
            <a:ext cx="2333700" cy="759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solidFill>
                  <a:schemeClr val="dk1"/>
                </a:solidFill>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1600"/>
              </a:spcBef>
              <a:spcAft>
                <a:spcPts val="0"/>
              </a:spcAft>
              <a:buSzPts val="1600"/>
              <a:buChar char="■"/>
              <a:defRPr/>
            </a:lvl3pPr>
            <a:lvl4pPr indent="-330200" lvl="3" marL="1828800" rtl="0">
              <a:lnSpc>
                <a:spcPct val="100000"/>
              </a:lnSpc>
              <a:spcBef>
                <a:spcPts val="1600"/>
              </a:spcBef>
              <a:spcAft>
                <a:spcPts val="0"/>
              </a:spcAft>
              <a:buSzPts val="1600"/>
              <a:buChar char="●"/>
              <a:defRPr/>
            </a:lvl4pPr>
            <a:lvl5pPr indent="-330200" lvl="4" marL="2286000" rtl="0">
              <a:lnSpc>
                <a:spcPct val="100000"/>
              </a:lnSpc>
              <a:spcBef>
                <a:spcPts val="1600"/>
              </a:spcBef>
              <a:spcAft>
                <a:spcPts val="0"/>
              </a:spcAft>
              <a:buSzPts val="1600"/>
              <a:buChar char="○"/>
              <a:defRPr/>
            </a:lvl5pPr>
            <a:lvl6pPr indent="-330200" lvl="5" marL="2743200" rtl="0">
              <a:lnSpc>
                <a:spcPct val="100000"/>
              </a:lnSpc>
              <a:spcBef>
                <a:spcPts val="1600"/>
              </a:spcBef>
              <a:spcAft>
                <a:spcPts val="0"/>
              </a:spcAft>
              <a:buSzPts val="1600"/>
              <a:buChar char="■"/>
              <a:defRPr/>
            </a:lvl6pPr>
            <a:lvl7pPr indent="-330200" lvl="6" marL="3200400" rtl="0">
              <a:lnSpc>
                <a:spcPct val="100000"/>
              </a:lnSpc>
              <a:spcBef>
                <a:spcPts val="1600"/>
              </a:spcBef>
              <a:spcAft>
                <a:spcPts val="0"/>
              </a:spcAft>
              <a:buSzPts val="1600"/>
              <a:buChar char="●"/>
              <a:defRPr/>
            </a:lvl7pPr>
            <a:lvl8pPr indent="-330200" lvl="7" marL="3657600" rtl="0">
              <a:lnSpc>
                <a:spcPct val="100000"/>
              </a:lnSpc>
              <a:spcBef>
                <a:spcPts val="1600"/>
              </a:spcBef>
              <a:spcAft>
                <a:spcPts val="0"/>
              </a:spcAft>
              <a:buSzPts val="1600"/>
              <a:buChar char="○"/>
              <a:defRPr/>
            </a:lvl8pPr>
            <a:lvl9pPr indent="-330200" lvl="8" marL="4114800" rtl="0">
              <a:lnSpc>
                <a:spcPct val="100000"/>
              </a:lnSpc>
              <a:spcBef>
                <a:spcPts val="1600"/>
              </a:spcBef>
              <a:spcAft>
                <a:spcPts val="1600"/>
              </a:spcAft>
              <a:buSzPts val="1600"/>
              <a:buChar char="■"/>
              <a:defRPr/>
            </a:lvl9pPr>
          </a:lstStyle>
          <a:p/>
        </p:txBody>
      </p:sp>
      <p:sp>
        <p:nvSpPr>
          <p:cNvPr id="86" name="Google Shape;86;p18"/>
          <p:cNvSpPr txBox="1"/>
          <p:nvPr>
            <p:ph hasCustomPrompt="1" idx="9" type="title"/>
          </p:nvPr>
        </p:nvSpPr>
        <p:spPr>
          <a:xfrm>
            <a:off x="4670800" y="3863724"/>
            <a:ext cx="864600" cy="68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87" name="Google Shape;87;p18"/>
          <p:cNvSpPr txBox="1"/>
          <p:nvPr>
            <p:ph idx="13" type="subTitle"/>
          </p:nvPr>
        </p:nvSpPr>
        <p:spPr>
          <a:xfrm>
            <a:off x="5606425" y="1678000"/>
            <a:ext cx="2331600" cy="7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400">
                <a:latin typeface="Rubik"/>
                <a:ea typeface="Rubik"/>
                <a:cs typeface="Rubik"/>
                <a:sym typeface="Rubik"/>
              </a:defRPr>
            </a:lvl1pPr>
            <a:lvl2pPr lvl="1" rtl="0">
              <a:spcBef>
                <a:spcPts val="1600"/>
              </a:spcBef>
              <a:spcAft>
                <a:spcPts val="0"/>
              </a:spcAft>
              <a:buNone/>
              <a:defRPr b="1" sz="2400">
                <a:latin typeface="Rubik"/>
                <a:ea typeface="Rubik"/>
                <a:cs typeface="Rubik"/>
                <a:sym typeface="Rubik"/>
              </a:defRPr>
            </a:lvl2pPr>
            <a:lvl3pPr lvl="2" rtl="0">
              <a:spcBef>
                <a:spcPts val="1600"/>
              </a:spcBef>
              <a:spcAft>
                <a:spcPts val="0"/>
              </a:spcAft>
              <a:buNone/>
              <a:defRPr b="1" sz="2400">
                <a:latin typeface="Rubik"/>
                <a:ea typeface="Rubik"/>
                <a:cs typeface="Rubik"/>
                <a:sym typeface="Rubik"/>
              </a:defRPr>
            </a:lvl3pPr>
            <a:lvl4pPr lvl="3" rtl="0">
              <a:spcBef>
                <a:spcPts val="1600"/>
              </a:spcBef>
              <a:spcAft>
                <a:spcPts val="0"/>
              </a:spcAft>
              <a:buNone/>
              <a:defRPr b="1" sz="2400">
                <a:latin typeface="Rubik"/>
                <a:ea typeface="Rubik"/>
                <a:cs typeface="Rubik"/>
                <a:sym typeface="Rubik"/>
              </a:defRPr>
            </a:lvl4pPr>
            <a:lvl5pPr lvl="4" rtl="0">
              <a:spcBef>
                <a:spcPts val="1600"/>
              </a:spcBef>
              <a:spcAft>
                <a:spcPts val="0"/>
              </a:spcAft>
              <a:buNone/>
              <a:defRPr b="1" sz="2400">
                <a:latin typeface="Rubik"/>
                <a:ea typeface="Rubik"/>
                <a:cs typeface="Rubik"/>
                <a:sym typeface="Rubik"/>
              </a:defRPr>
            </a:lvl5pPr>
            <a:lvl6pPr lvl="5" rtl="0">
              <a:spcBef>
                <a:spcPts val="1600"/>
              </a:spcBef>
              <a:spcAft>
                <a:spcPts val="0"/>
              </a:spcAft>
              <a:buNone/>
              <a:defRPr b="1" sz="2400">
                <a:latin typeface="Rubik"/>
                <a:ea typeface="Rubik"/>
                <a:cs typeface="Rubik"/>
                <a:sym typeface="Rubik"/>
              </a:defRPr>
            </a:lvl6pPr>
            <a:lvl7pPr lvl="6" rtl="0">
              <a:spcBef>
                <a:spcPts val="1600"/>
              </a:spcBef>
              <a:spcAft>
                <a:spcPts val="0"/>
              </a:spcAft>
              <a:buNone/>
              <a:defRPr b="1" sz="2400">
                <a:latin typeface="Rubik"/>
                <a:ea typeface="Rubik"/>
                <a:cs typeface="Rubik"/>
                <a:sym typeface="Rubik"/>
              </a:defRPr>
            </a:lvl7pPr>
            <a:lvl8pPr lvl="7" rtl="0">
              <a:spcBef>
                <a:spcPts val="1600"/>
              </a:spcBef>
              <a:spcAft>
                <a:spcPts val="0"/>
              </a:spcAft>
              <a:buNone/>
              <a:defRPr b="1" sz="2400">
                <a:latin typeface="Rubik"/>
                <a:ea typeface="Rubik"/>
                <a:cs typeface="Rubik"/>
                <a:sym typeface="Rubik"/>
              </a:defRPr>
            </a:lvl8pPr>
            <a:lvl9pPr lvl="8" rtl="0">
              <a:spcBef>
                <a:spcPts val="1600"/>
              </a:spcBef>
              <a:spcAft>
                <a:spcPts val="1600"/>
              </a:spcAft>
              <a:buNone/>
              <a:defRPr b="1" sz="2400">
                <a:latin typeface="Rubik"/>
                <a:ea typeface="Rubik"/>
                <a:cs typeface="Rubik"/>
                <a:sym typeface="Rubik"/>
              </a:defRPr>
            </a:lvl9pPr>
          </a:lstStyle>
          <a:p/>
        </p:txBody>
      </p:sp>
      <p:sp>
        <p:nvSpPr>
          <p:cNvPr id="88" name="Google Shape;88;p18"/>
          <p:cNvSpPr txBox="1"/>
          <p:nvPr>
            <p:ph idx="14" type="body"/>
          </p:nvPr>
        </p:nvSpPr>
        <p:spPr>
          <a:xfrm>
            <a:off x="5606425" y="2190750"/>
            <a:ext cx="2333700" cy="759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solidFill>
                  <a:schemeClr val="dk1"/>
                </a:solidFill>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1600"/>
              </a:spcBef>
              <a:spcAft>
                <a:spcPts val="0"/>
              </a:spcAft>
              <a:buSzPts val="1600"/>
              <a:buChar char="■"/>
              <a:defRPr/>
            </a:lvl3pPr>
            <a:lvl4pPr indent="-330200" lvl="3" marL="1828800" rtl="0">
              <a:lnSpc>
                <a:spcPct val="100000"/>
              </a:lnSpc>
              <a:spcBef>
                <a:spcPts val="1600"/>
              </a:spcBef>
              <a:spcAft>
                <a:spcPts val="0"/>
              </a:spcAft>
              <a:buSzPts val="1600"/>
              <a:buChar char="●"/>
              <a:defRPr/>
            </a:lvl4pPr>
            <a:lvl5pPr indent="-330200" lvl="4" marL="2286000" rtl="0">
              <a:lnSpc>
                <a:spcPct val="100000"/>
              </a:lnSpc>
              <a:spcBef>
                <a:spcPts val="1600"/>
              </a:spcBef>
              <a:spcAft>
                <a:spcPts val="0"/>
              </a:spcAft>
              <a:buSzPts val="1600"/>
              <a:buChar char="○"/>
              <a:defRPr/>
            </a:lvl5pPr>
            <a:lvl6pPr indent="-330200" lvl="5" marL="2743200" rtl="0">
              <a:lnSpc>
                <a:spcPct val="100000"/>
              </a:lnSpc>
              <a:spcBef>
                <a:spcPts val="1600"/>
              </a:spcBef>
              <a:spcAft>
                <a:spcPts val="0"/>
              </a:spcAft>
              <a:buSzPts val="1600"/>
              <a:buChar char="■"/>
              <a:defRPr/>
            </a:lvl6pPr>
            <a:lvl7pPr indent="-330200" lvl="6" marL="3200400" rtl="0">
              <a:lnSpc>
                <a:spcPct val="100000"/>
              </a:lnSpc>
              <a:spcBef>
                <a:spcPts val="1600"/>
              </a:spcBef>
              <a:spcAft>
                <a:spcPts val="0"/>
              </a:spcAft>
              <a:buSzPts val="1600"/>
              <a:buChar char="●"/>
              <a:defRPr/>
            </a:lvl7pPr>
            <a:lvl8pPr indent="-330200" lvl="7" marL="3657600" rtl="0">
              <a:lnSpc>
                <a:spcPct val="100000"/>
              </a:lnSpc>
              <a:spcBef>
                <a:spcPts val="1600"/>
              </a:spcBef>
              <a:spcAft>
                <a:spcPts val="0"/>
              </a:spcAft>
              <a:buSzPts val="1600"/>
              <a:buChar char="○"/>
              <a:defRPr/>
            </a:lvl8pPr>
            <a:lvl9pPr indent="-330200" lvl="8" marL="4114800" rtl="0">
              <a:lnSpc>
                <a:spcPct val="100000"/>
              </a:lnSpc>
              <a:spcBef>
                <a:spcPts val="1600"/>
              </a:spcBef>
              <a:spcAft>
                <a:spcPts val="1600"/>
              </a:spcAft>
              <a:buSzPts val="1600"/>
              <a:buChar char="■"/>
              <a:defRPr/>
            </a:lvl9pPr>
          </a:lstStyle>
          <a:p/>
        </p:txBody>
      </p:sp>
      <p:sp>
        <p:nvSpPr>
          <p:cNvPr id="89" name="Google Shape;89;p18"/>
          <p:cNvSpPr txBox="1"/>
          <p:nvPr>
            <p:ph hasCustomPrompt="1" idx="15" type="title"/>
          </p:nvPr>
        </p:nvSpPr>
        <p:spPr>
          <a:xfrm>
            <a:off x="4670800" y="2110700"/>
            <a:ext cx="864600" cy="68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
    <p:spTree>
      <p:nvGrpSpPr>
        <p:cNvPr id="90" name="Shape 90"/>
        <p:cNvGrpSpPr/>
        <p:nvPr/>
      </p:nvGrpSpPr>
      <p:grpSpPr>
        <a:xfrm>
          <a:off x="0" y="0"/>
          <a:ext cx="0" cy="0"/>
          <a:chOff x="0" y="0"/>
          <a:chExt cx="0" cy="0"/>
        </a:xfrm>
      </p:grpSpPr>
      <p:sp>
        <p:nvSpPr>
          <p:cNvPr id="91" name="Google Shape;91;p19"/>
          <p:cNvSpPr txBox="1"/>
          <p:nvPr>
            <p:ph idx="1" type="body"/>
          </p:nvPr>
        </p:nvSpPr>
        <p:spPr>
          <a:xfrm>
            <a:off x="713225" y="3628763"/>
            <a:ext cx="2247300" cy="706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92" name="Google Shape;92;p19"/>
          <p:cNvSpPr txBox="1"/>
          <p:nvPr>
            <p:ph idx="2" type="body"/>
          </p:nvPr>
        </p:nvSpPr>
        <p:spPr>
          <a:xfrm>
            <a:off x="3294896" y="3628763"/>
            <a:ext cx="2247300" cy="706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93" name="Google Shape;93;p19"/>
          <p:cNvSpPr txBox="1"/>
          <p:nvPr>
            <p:ph idx="3" type="body"/>
          </p:nvPr>
        </p:nvSpPr>
        <p:spPr>
          <a:xfrm>
            <a:off x="5876578" y="3628763"/>
            <a:ext cx="2247300" cy="706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94" name="Google Shape;94;p19"/>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4" type="subTitle"/>
          </p:nvPr>
        </p:nvSpPr>
        <p:spPr>
          <a:xfrm>
            <a:off x="713225" y="3178700"/>
            <a:ext cx="2247300" cy="566100"/>
          </a:xfrm>
          <a:prstGeom prst="rect">
            <a:avLst/>
          </a:prstGeom>
        </p:spPr>
        <p:txBody>
          <a:bodyPr anchorCtr="0" anchor="t" bIns="91425" lIns="91425" spcFirstLastPara="1" rIns="91425" wrap="square" tIns="91425">
            <a:noAutofit/>
          </a:bodyPr>
          <a:lstStyle>
            <a:lvl1pPr lvl="0">
              <a:spcBef>
                <a:spcPts val="0"/>
              </a:spcBef>
              <a:spcAft>
                <a:spcPts val="0"/>
              </a:spcAft>
              <a:buNone/>
              <a:defRPr b="1" sz="2400">
                <a:latin typeface="Barlow"/>
                <a:ea typeface="Barlow"/>
                <a:cs typeface="Barlow"/>
                <a:sym typeface="Barlow"/>
              </a:defRPr>
            </a:lvl1pPr>
            <a:lvl2pPr lvl="1">
              <a:spcBef>
                <a:spcPts val="1600"/>
              </a:spcBef>
              <a:spcAft>
                <a:spcPts val="0"/>
              </a:spcAft>
              <a:buNone/>
              <a:defRPr b="1" sz="2400">
                <a:latin typeface="Barlow"/>
                <a:ea typeface="Barlow"/>
                <a:cs typeface="Barlow"/>
                <a:sym typeface="Barlow"/>
              </a:defRPr>
            </a:lvl2pPr>
            <a:lvl3pPr lvl="2">
              <a:spcBef>
                <a:spcPts val="1600"/>
              </a:spcBef>
              <a:spcAft>
                <a:spcPts val="0"/>
              </a:spcAft>
              <a:buNone/>
              <a:defRPr b="1" sz="2400">
                <a:latin typeface="Barlow"/>
                <a:ea typeface="Barlow"/>
                <a:cs typeface="Barlow"/>
                <a:sym typeface="Barlow"/>
              </a:defRPr>
            </a:lvl3pPr>
            <a:lvl4pPr lvl="3">
              <a:spcBef>
                <a:spcPts val="1600"/>
              </a:spcBef>
              <a:spcAft>
                <a:spcPts val="0"/>
              </a:spcAft>
              <a:buNone/>
              <a:defRPr b="1" sz="2400">
                <a:latin typeface="Barlow"/>
                <a:ea typeface="Barlow"/>
                <a:cs typeface="Barlow"/>
                <a:sym typeface="Barlow"/>
              </a:defRPr>
            </a:lvl4pPr>
            <a:lvl5pPr lvl="4">
              <a:spcBef>
                <a:spcPts val="1600"/>
              </a:spcBef>
              <a:spcAft>
                <a:spcPts val="0"/>
              </a:spcAft>
              <a:buNone/>
              <a:defRPr b="1" sz="2400">
                <a:latin typeface="Barlow"/>
                <a:ea typeface="Barlow"/>
                <a:cs typeface="Barlow"/>
                <a:sym typeface="Barlow"/>
              </a:defRPr>
            </a:lvl5pPr>
            <a:lvl6pPr lvl="5">
              <a:spcBef>
                <a:spcPts val="1600"/>
              </a:spcBef>
              <a:spcAft>
                <a:spcPts val="0"/>
              </a:spcAft>
              <a:buNone/>
              <a:defRPr b="1" sz="2400">
                <a:latin typeface="Barlow"/>
                <a:ea typeface="Barlow"/>
                <a:cs typeface="Barlow"/>
                <a:sym typeface="Barlow"/>
              </a:defRPr>
            </a:lvl6pPr>
            <a:lvl7pPr lvl="6">
              <a:spcBef>
                <a:spcPts val="1600"/>
              </a:spcBef>
              <a:spcAft>
                <a:spcPts val="0"/>
              </a:spcAft>
              <a:buNone/>
              <a:defRPr b="1" sz="2400">
                <a:latin typeface="Barlow"/>
                <a:ea typeface="Barlow"/>
                <a:cs typeface="Barlow"/>
                <a:sym typeface="Barlow"/>
              </a:defRPr>
            </a:lvl7pPr>
            <a:lvl8pPr lvl="7">
              <a:spcBef>
                <a:spcPts val="1600"/>
              </a:spcBef>
              <a:spcAft>
                <a:spcPts val="0"/>
              </a:spcAft>
              <a:buNone/>
              <a:defRPr b="1" sz="2400">
                <a:latin typeface="Barlow"/>
                <a:ea typeface="Barlow"/>
                <a:cs typeface="Barlow"/>
                <a:sym typeface="Barlow"/>
              </a:defRPr>
            </a:lvl8pPr>
            <a:lvl9pPr lvl="8">
              <a:spcBef>
                <a:spcPts val="1600"/>
              </a:spcBef>
              <a:spcAft>
                <a:spcPts val="1600"/>
              </a:spcAft>
              <a:buNone/>
              <a:defRPr b="1" sz="2400">
                <a:latin typeface="Barlow"/>
                <a:ea typeface="Barlow"/>
                <a:cs typeface="Barlow"/>
                <a:sym typeface="Barlow"/>
              </a:defRPr>
            </a:lvl9pPr>
          </a:lstStyle>
          <a:p/>
        </p:txBody>
      </p:sp>
      <p:sp>
        <p:nvSpPr>
          <p:cNvPr id="96" name="Google Shape;96;p19"/>
          <p:cNvSpPr txBox="1"/>
          <p:nvPr>
            <p:ph idx="5" type="subTitle"/>
          </p:nvPr>
        </p:nvSpPr>
        <p:spPr>
          <a:xfrm>
            <a:off x="3294896" y="3178700"/>
            <a:ext cx="2247300" cy="56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Barlow"/>
                <a:ea typeface="Barlow"/>
                <a:cs typeface="Barlow"/>
                <a:sym typeface="Barlow"/>
              </a:defRPr>
            </a:lvl1pPr>
            <a:lvl2pPr lvl="1" rtl="0">
              <a:spcBef>
                <a:spcPts val="1600"/>
              </a:spcBef>
              <a:spcAft>
                <a:spcPts val="0"/>
              </a:spcAft>
              <a:buNone/>
              <a:defRPr b="1" sz="2400">
                <a:latin typeface="Barlow"/>
                <a:ea typeface="Barlow"/>
                <a:cs typeface="Barlow"/>
                <a:sym typeface="Barlow"/>
              </a:defRPr>
            </a:lvl2pPr>
            <a:lvl3pPr lvl="2" rtl="0">
              <a:spcBef>
                <a:spcPts val="1600"/>
              </a:spcBef>
              <a:spcAft>
                <a:spcPts val="0"/>
              </a:spcAft>
              <a:buNone/>
              <a:defRPr b="1" sz="2400">
                <a:latin typeface="Barlow"/>
                <a:ea typeface="Barlow"/>
                <a:cs typeface="Barlow"/>
                <a:sym typeface="Barlow"/>
              </a:defRPr>
            </a:lvl3pPr>
            <a:lvl4pPr lvl="3" rtl="0">
              <a:spcBef>
                <a:spcPts val="1600"/>
              </a:spcBef>
              <a:spcAft>
                <a:spcPts val="0"/>
              </a:spcAft>
              <a:buNone/>
              <a:defRPr b="1" sz="2400">
                <a:latin typeface="Barlow"/>
                <a:ea typeface="Barlow"/>
                <a:cs typeface="Barlow"/>
                <a:sym typeface="Barlow"/>
              </a:defRPr>
            </a:lvl4pPr>
            <a:lvl5pPr lvl="4" rtl="0">
              <a:spcBef>
                <a:spcPts val="1600"/>
              </a:spcBef>
              <a:spcAft>
                <a:spcPts val="0"/>
              </a:spcAft>
              <a:buNone/>
              <a:defRPr b="1" sz="2400">
                <a:latin typeface="Barlow"/>
                <a:ea typeface="Barlow"/>
                <a:cs typeface="Barlow"/>
                <a:sym typeface="Barlow"/>
              </a:defRPr>
            </a:lvl5pPr>
            <a:lvl6pPr lvl="5" rtl="0">
              <a:spcBef>
                <a:spcPts val="1600"/>
              </a:spcBef>
              <a:spcAft>
                <a:spcPts val="0"/>
              </a:spcAft>
              <a:buNone/>
              <a:defRPr b="1" sz="2400">
                <a:latin typeface="Barlow"/>
                <a:ea typeface="Barlow"/>
                <a:cs typeface="Barlow"/>
                <a:sym typeface="Barlow"/>
              </a:defRPr>
            </a:lvl6pPr>
            <a:lvl7pPr lvl="6" rtl="0">
              <a:spcBef>
                <a:spcPts val="1600"/>
              </a:spcBef>
              <a:spcAft>
                <a:spcPts val="0"/>
              </a:spcAft>
              <a:buNone/>
              <a:defRPr b="1" sz="2400">
                <a:latin typeface="Barlow"/>
                <a:ea typeface="Barlow"/>
                <a:cs typeface="Barlow"/>
                <a:sym typeface="Barlow"/>
              </a:defRPr>
            </a:lvl7pPr>
            <a:lvl8pPr lvl="7" rtl="0">
              <a:spcBef>
                <a:spcPts val="1600"/>
              </a:spcBef>
              <a:spcAft>
                <a:spcPts val="0"/>
              </a:spcAft>
              <a:buNone/>
              <a:defRPr b="1" sz="2400">
                <a:latin typeface="Barlow"/>
                <a:ea typeface="Barlow"/>
                <a:cs typeface="Barlow"/>
                <a:sym typeface="Barlow"/>
              </a:defRPr>
            </a:lvl8pPr>
            <a:lvl9pPr lvl="8" rtl="0">
              <a:spcBef>
                <a:spcPts val="1600"/>
              </a:spcBef>
              <a:spcAft>
                <a:spcPts val="1600"/>
              </a:spcAft>
              <a:buNone/>
              <a:defRPr b="1" sz="2400">
                <a:latin typeface="Barlow"/>
                <a:ea typeface="Barlow"/>
                <a:cs typeface="Barlow"/>
                <a:sym typeface="Barlow"/>
              </a:defRPr>
            </a:lvl9pPr>
          </a:lstStyle>
          <a:p/>
        </p:txBody>
      </p:sp>
      <p:sp>
        <p:nvSpPr>
          <p:cNvPr id="97" name="Google Shape;97;p19"/>
          <p:cNvSpPr txBox="1"/>
          <p:nvPr>
            <p:ph idx="6" type="subTitle"/>
          </p:nvPr>
        </p:nvSpPr>
        <p:spPr>
          <a:xfrm>
            <a:off x="5876436" y="3178700"/>
            <a:ext cx="2247300" cy="56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Barlow"/>
                <a:ea typeface="Barlow"/>
                <a:cs typeface="Barlow"/>
                <a:sym typeface="Barlow"/>
              </a:defRPr>
            </a:lvl1pPr>
            <a:lvl2pPr lvl="1" rtl="0">
              <a:spcBef>
                <a:spcPts val="1600"/>
              </a:spcBef>
              <a:spcAft>
                <a:spcPts val="0"/>
              </a:spcAft>
              <a:buNone/>
              <a:defRPr b="1" sz="2400">
                <a:latin typeface="Barlow"/>
                <a:ea typeface="Barlow"/>
                <a:cs typeface="Barlow"/>
                <a:sym typeface="Barlow"/>
              </a:defRPr>
            </a:lvl2pPr>
            <a:lvl3pPr lvl="2" rtl="0">
              <a:spcBef>
                <a:spcPts val="1600"/>
              </a:spcBef>
              <a:spcAft>
                <a:spcPts val="0"/>
              </a:spcAft>
              <a:buNone/>
              <a:defRPr b="1" sz="2400">
                <a:latin typeface="Barlow"/>
                <a:ea typeface="Barlow"/>
                <a:cs typeface="Barlow"/>
                <a:sym typeface="Barlow"/>
              </a:defRPr>
            </a:lvl3pPr>
            <a:lvl4pPr lvl="3" rtl="0">
              <a:spcBef>
                <a:spcPts val="1600"/>
              </a:spcBef>
              <a:spcAft>
                <a:spcPts val="0"/>
              </a:spcAft>
              <a:buNone/>
              <a:defRPr b="1" sz="2400">
                <a:latin typeface="Barlow"/>
                <a:ea typeface="Barlow"/>
                <a:cs typeface="Barlow"/>
                <a:sym typeface="Barlow"/>
              </a:defRPr>
            </a:lvl4pPr>
            <a:lvl5pPr lvl="4" rtl="0">
              <a:spcBef>
                <a:spcPts val="1600"/>
              </a:spcBef>
              <a:spcAft>
                <a:spcPts val="0"/>
              </a:spcAft>
              <a:buNone/>
              <a:defRPr b="1" sz="2400">
                <a:latin typeface="Barlow"/>
                <a:ea typeface="Barlow"/>
                <a:cs typeface="Barlow"/>
                <a:sym typeface="Barlow"/>
              </a:defRPr>
            </a:lvl5pPr>
            <a:lvl6pPr lvl="5" rtl="0">
              <a:spcBef>
                <a:spcPts val="1600"/>
              </a:spcBef>
              <a:spcAft>
                <a:spcPts val="0"/>
              </a:spcAft>
              <a:buNone/>
              <a:defRPr b="1" sz="2400">
                <a:latin typeface="Barlow"/>
                <a:ea typeface="Barlow"/>
                <a:cs typeface="Barlow"/>
                <a:sym typeface="Barlow"/>
              </a:defRPr>
            </a:lvl6pPr>
            <a:lvl7pPr lvl="6" rtl="0">
              <a:spcBef>
                <a:spcPts val="1600"/>
              </a:spcBef>
              <a:spcAft>
                <a:spcPts val="0"/>
              </a:spcAft>
              <a:buNone/>
              <a:defRPr b="1" sz="2400">
                <a:latin typeface="Barlow"/>
                <a:ea typeface="Barlow"/>
                <a:cs typeface="Barlow"/>
                <a:sym typeface="Barlow"/>
              </a:defRPr>
            </a:lvl7pPr>
            <a:lvl8pPr lvl="7" rtl="0">
              <a:spcBef>
                <a:spcPts val="1600"/>
              </a:spcBef>
              <a:spcAft>
                <a:spcPts val="0"/>
              </a:spcAft>
              <a:buNone/>
              <a:defRPr b="1" sz="2400">
                <a:latin typeface="Barlow"/>
                <a:ea typeface="Barlow"/>
                <a:cs typeface="Barlow"/>
                <a:sym typeface="Barlow"/>
              </a:defRPr>
            </a:lvl8pPr>
            <a:lvl9pPr lvl="8" rtl="0">
              <a:spcBef>
                <a:spcPts val="1600"/>
              </a:spcBef>
              <a:spcAft>
                <a:spcPts val="1600"/>
              </a:spcAft>
              <a:buNone/>
              <a:defRPr b="1" sz="2400">
                <a:latin typeface="Barlow"/>
                <a:ea typeface="Barlow"/>
                <a:cs typeface="Barlow"/>
                <a:sym typeface="Barlow"/>
              </a:defRPr>
            </a:lvl9pPr>
          </a:lstStyle>
          <a:p/>
        </p:txBody>
      </p:sp>
      <p:sp>
        <p:nvSpPr>
          <p:cNvPr id="98" name="Google Shape;98;p19"/>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lvl1pPr lvl="0" algn="l">
              <a:spcBef>
                <a:spcPts val="0"/>
              </a:spcBef>
              <a:spcAft>
                <a:spcPts val="0"/>
              </a:spcAft>
              <a:buNone/>
              <a:defRPr sz="3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2_1">
    <p:spTree>
      <p:nvGrpSpPr>
        <p:cNvPr id="99" name="Shape 99"/>
        <p:cNvGrpSpPr/>
        <p:nvPr/>
      </p:nvGrpSpPr>
      <p:grpSpPr>
        <a:xfrm>
          <a:off x="0" y="0"/>
          <a:ext cx="0" cy="0"/>
          <a:chOff x="0" y="0"/>
          <a:chExt cx="0" cy="0"/>
        </a:xfrm>
      </p:grpSpPr>
      <p:sp>
        <p:nvSpPr>
          <p:cNvPr id="100" name="Google Shape;100;p20"/>
          <p:cNvSpPr txBox="1"/>
          <p:nvPr>
            <p:ph idx="1" type="body"/>
          </p:nvPr>
        </p:nvSpPr>
        <p:spPr>
          <a:xfrm>
            <a:off x="5718638" y="2027976"/>
            <a:ext cx="2247300" cy="706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101" name="Google Shape;101;p20"/>
          <p:cNvSpPr txBox="1"/>
          <p:nvPr>
            <p:ph idx="2" type="body"/>
          </p:nvPr>
        </p:nvSpPr>
        <p:spPr>
          <a:xfrm>
            <a:off x="5718996" y="3378388"/>
            <a:ext cx="2247300" cy="706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102" name="Google Shape;102;p20"/>
          <p:cNvSpPr txBox="1"/>
          <p:nvPr/>
        </p:nvSpPr>
        <p:spPr>
          <a:xfrm rot="5400000">
            <a:off x="4482150" y="460350"/>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3" type="subTitle"/>
          </p:nvPr>
        </p:nvSpPr>
        <p:spPr>
          <a:xfrm>
            <a:off x="5718650" y="1577925"/>
            <a:ext cx="1787400" cy="43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Barlow"/>
                <a:ea typeface="Barlow"/>
                <a:cs typeface="Barlow"/>
                <a:sym typeface="Barlow"/>
              </a:defRPr>
            </a:lvl1pPr>
            <a:lvl2pPr lvl="1" rtl="0">
              <a:spcBef>
                <a:spcPts val="1600"/>
              </a:spcBef>
              <a:spcAft>
                <a:spcPts val="0"/>
              </a:spcAft>
              <a:buNone/>
              <a:defRPr b="1" sz="2400">
                <a:latin typeface="Barlow"/>
                <a:ea typeface="Barlow"/>
                <a:cs typeface="Barlow"/>
                <a:sym typeface="Barlow"/>
              </a:defRPr>
            </a:lvl2pPr>
            <a:lvl3pPr lvl="2" rtl="0">
              <a:spcBef>
                <a:spcPts val="1600"/>
              </a:spcBef>
              <a:spcAft>
                <a:spcPts val="0"/>
              </a:spcAft>
              <a:buNone/>
              <a:defRPr b="1" sz="2400">
                <a:latin typeface="Barlow"/>
                <a:ea typeface="Barlow"/>
                <a:cs typeface="Barlow"/>
                <a:sym typeface="Barlow"/>
              </a:defRPr>
            </a:lvl3pPr>
            <a:lvl4pPr lvl="3" rtl="0">
              <a:spcBef>
                <a:spcPts val="1600"/>
              </a:spcBef>
              <a:spcAft>
                <a:spcPts val="0"/>
              </a:spcAft>
              <a:buNone/>
              <a:defRPr b="1" sz="2400">
                <a:latin typeface="Barlow"/>
                <a:ea typeface="Barlow"/>
                <a:cs typeface="Barlow"/>
                <a:sym typeface="Barlow"/>
              </a:defRPr>
            </a:lvl4pPr>
            <a:lvl5pPr lvl="4" rtl="0">
              <a:spcBef>
                <a:spcPts val="1600"/>
              </a:spcBef>
              <a:spcAft>
                <a:spcPts val="0"/>
              </a:spcAft>
              <a:buNone/>
              <a:defRPr b="1" sz="2400">
                <a:latin typeface="Barlow"/>
                <a:ea typeface="Barlow"/>
                <a:cs typeface="Barlow"/>
                <a:sym typeface="Barlow"/>
              </a:defRPr>
            </a:lvl5pPr>
            <a:lvl6pPr lvl="5" rtl="0">
              <a:spcBef>
                <a:spcPts val="1600"/>
              </a:spcBef>
              <a:spcAft>
                <a:spcPts val="0"/>
              </a:spcAft>
              <a:buNone/>
              <a:defRPr b="1" sz="2400">
                <a:latin typeface="Barlow"/>
                <a:ea typeface="Barlow"/>
                <a:cs typeface="Barlow"/>
                <a:sym typeface="Barlow"/>
              </a:defRPr>
            </a:lvl6pPr>
            <a:lvl7pPr lvl="6" rtl="0">
              <a:spcBef>
                <a:spcPts val="1600"/>
              </a:spcBef>
              <a:spcAft>
                <a:spcPts val="0"/>
              </a:spcAft>
              <a:buNone/>
              <a:defRPr b="1" sz="2400">
                <a:latin typeface="Barlow"/>
                <a:ea typeface="Barlow"/>
                <a:cs typeface="Barlow"/>
                <a:sym typeface="Barlow"/>
              </a:defRPr>
            </a:lvl7pPr>
            <a:lvl8pPr lvl="7" rtl="0">
              <a:spcBef>
                <a:spcPts val="1600"/>
              </a:spcBef>
              <a:spcAft>
                <a:spcPts val="0"/>
              </a:spcAft>
              <a:buNone/>
              <a:defRPr b="1" sz="2400">
                <a:latin typeface="Barlow"/>
                <a:ea typeface="Barlow"/>
                <a:cs typeface="Barlow"/>
                <a:sym typeface="Barlow"/>
              </a:defRPr>
            </a:lvl8pPr>
            <a:lvl9pPr lvl="8" rtl="0">
              <a:spcBef>
                <a:spcPts val="1600"/>
              </a:spcBef>
              <a:spcAft>
                <a:spcPts val="1600"/>
              </a:spcAft>
              <a:buNone/>
              <a:defRPr b="1" sz="2400">
                <a:latin typeface="Barlow"/>
                <a:ea typeface="Barlow"/>
                <a:cs typeface="Barlow"/>
                <a:sym typeface="Barlow"/>
              </a:defRPr>
            </a:lvl9pPr>
          </a:lstStyle>
          <a:p/>
        </p:txBody>
      </p:sp>
      <p:sp>
        <p:nvSpPr>
          <p:cNvPr id="104" name="Google Shape;104;p20"/>
          <p:cNvSpPr txBox="1"/>
          <p:nvPr>
            <p:ph idx="4" type="subTitle"/>
          </p:nvPr>
        </p:nvSpPr>
        <p:spPr>
          <a:xfrm>
            <a:off x="5718928" y="2928326"/>
            <a:ext cx="1787400" cy="43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Barlow"/>
                <a:ea typeface="Barlow"/>
                <a:cs typeface="Barlow"/>
                <a:sym typeface="Barlow"/>
              </a:defRPr>
            </a:lvl1pPr>
            <a:lvl2pPr lvl="1" rtl="0">
              <a:spcBef>
                <a:spcPts val="1600"/>
              </a:spcBef>
              <a:spcAft>
                <a:spcPts val="0"/>
              </a:spcAft>
              <a:buNone/>
              <a:defRPr b="1" sz="2400">
                <a:latin typeface="Barlow"/>
                <a:ea typeface="Barlow"/>
                <a:cs typeface="Barlow"/>
                <a:sym typeface="Barlow"/>
              </a:defRPr>
            </a:lvl2pPr>
            <a:lvl3pPr lvl="2" rtl="0">
              <a:spcBef>
                <a:spcPts val="1600"/>
              </a:spcBef>
              <a:spcAft>
                <a:spcPts val="0"/>
              </a:spcAft>
              <a:buNone/>
              <a:defRPr b="1" sz="2400">
                <a:latin typeface="Barlow"/>
                <a:ea typeface="Barlow"/>
                <a:cs typeface="Barlow"/>
                <a:sym typeface="Barlow"/>
              </a:defRPr>
            </a:lvl3pPr>
            <a:lvl4pPr lvl="3" rtl="0">
              <a:spcBef>
                <a:spcPts val="1600"/>
              </a:spcBef>
              <a:spcAft>
                <a:spcPts val="0"/>
              </a:spcAft>
              <a:buNone/>
              <a:defRPr b="1" sz="2400">
                <a:latin typeface="Barlow"/>
                <a:ea typeface="Barlow"/>
                <a:cs typeface="Barlow"/>
                <a:sym typeface="Barlow"/>
              </a:defRPr>
            </a:lvl4pPr>
            <a:lvl5pPr lvl="4" rtl="0">
              <a:spcBef>
                <a:spcPts val="1600"/>
              </a:spcBef>
              <a:spcAft>
                <a:spcPts val="0"/>
              </a:spcAft>
              <a:buNone/>
              <a:defRPr b="1" sz="2400">
                <a:latin typeface="Barlow"/>
                <a:ea typeface="Barlow"/>
                <a:cs typeface="Barlow"/>
                <a:sym typeface="Barlow"/>
              </a:defRPr>
            </a:lvl5pPr>
            <a:lvl6pPr lvl="5" rtl="0">
              <a:spcBef>
                <a:spcPts val="1600"/>
              </a:spcBef>
              <a:spcAft>
                <a:spcPts val="0"/>
              </a:spcAft>
              <a:buNone/>
              <a:defRPr b="1" sz="2400">
                <a:latin typeface="Barlow"/>
                <a:ea typeface="Barlow"/>
                <a:cs typeface="Barlow"/>
                <a:sym typeface="Barlow"/>
              </a:defRPr>
            </a:lvl6pPr>
            <a:lvl7pPr lvl="6" rtl="0">
              <a:spcBef>
                <a:spcPts val="1600"/>
              </a:spcBef>
              <a:spcAft>
                <a:spcPts val="0"/>
              </a:spcAft>
              <a:buNone/>
              <a:defRPr b="1" sz="2400">
                <a:latin typeface="Barlow"/>
                <a:ea typeface="Barlow"/>
                <a:cs typeface="Barlow"/>
                <a:sym typeface="Barlow"/>
              </a:defRPr>
            </a:lvl7pPr>
            <a:lvl8pPr lvl="7" rtl="0">
              <a:spcBef>
                <a:spcPts val="1600"/>
              </a:spcBef>
              <a:spcAft>
                <a:spcPts val="0"/>
              </a:spcAft>
              <a:buNone/>
              <a:defRPr b="1" sz="2400">
                <a:latin typeface="Barlow"/>
                <a:ea typeface="Barlow"/>
                <a:cs typeface="Barlow"/>
                <a:sym typeface="Barlow"/>
              </a:defRPr>
            </a:lvl8pPr>
            <a:lvl9pPr lvl="8" rtl="0">
              <a:spcBef>
                <a:spcPts val="1600"/>
              </a:spcBef>
              <a:spcAft>
                <a:spcPts val="1600"/>
              </a:spcAft>
              <a:buNone/>
              <a:defRPr b="1" sz="2400">
                <a:latin typeface="Barlow"/>
                <a:ea typeface="Barlow"/>
                <a:cs typeface="Barlow"/>
                <a:sym typeface="Barlow"/>
              </a:defRPr>
            </a:lvl9pPr>
          </a:lstStyle>
          <a:p/>
        </p:txBody>
      </p:sp>
      <p:sp>
        <p:nvSpPr>
          <p:cNvPr id="105" name="Google Shape;105;p20"/>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3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grpSp>
        <p:nvGrpSpPr>
          <p:cNvPr id="12" name="Google Shape;12;p3"/>
          <p:cNvGrpSpPr/>
          <p:nvPr/>
        </p:nvGrpSpPr>
        <p:grpSpPr>
          <a:xfrm>
            <a:off x="4063050" y="1324200"/>
            <a:ext cx="1017900" cy="1591500"/>
            <a:chOff x="4063050" y="1324200"/>
            <a:chExt cx="1017900" cy="1591500"/>
          </a:xfrm>
        </p:grpSpPr>
        <p:sp>
          <p:nvSpPr>
            <p:cNvPr id="13" name="Google Shape;13;p3"/>
            <p:cNvSpPr txBox="1"/>
            <p:nvPr/>
          </p:nvSpPr>
          <p:spPr>
            <a:xfrm rot="5400000">
              <a:off x="3776250" y="1611000"/>
              <a:ext cx="1591500" cy="10179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14" name="Google Shape;14;p3"/>
            <p:cNvSpPr/>
            <p:nvPr/>
          </p:nvSpPr>
          <p:spPr>
            <a:xfrm rot="5400000">
              <a:off x="4531650" y="2631900"/>
              <a:ext cx="80700" cy="48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3"/>
          <p:cNvSpPr txBox="1"/>
          <p:nvPr>
            <p:ph hasCustomPrompt="1" type="title"/>
          </p:nvPr>
        </p:nvSpPr>
        <p:spPr>
          <a:xfrm>
            <a:off x="3812100" y="2153700"/>
            <a:ext cx="1519800" cy="6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6" name="Google Shape;16;p3"/>
          <p:cNvSpPr txBox="1"/>
          <p:nvPr>
            <p:ph idx="2" type="title"/>
          </p:nvPr>
        </p:nvSpPr>
        <p:spPr>
          <a:xfrm>
            <a:off x="1025700" y="2915700"/>
            <a:ext cx="70926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left">
  <p:cSld name="CUSTOM_9">
    <p:spTree>
      <p:nvGrpSpPr>
        <p:cNvPr id="106" name="Shape 106"/>
        <p:cNvGrpSpPr/>
        <p:nvPr/>
      </p:nvGrpSpPr>
      <p:grpSpPr>
        <a:xfrm>
          <a:off x="0" y="0"/>
          <a:ext cx="0" cy="0"/>
          <a:chOff x="0" y="0"/>
          <a:chExt cx="0" cy="0"/>
        </a:xfrm>
      </p:grpSpPr>
      <p:sp>
        <p:nvSpPr>
          <p:cNvPr id="107" name="Google Shape;107;p2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8" name="Google Shape;108;p21"/>
          <p:cNvSpPr txBox="1"/>
          <p:nvPr>
            <p:ph idx="1" type="subTitle"/>
          </p:nvPr>
        </p:nvSpPr>
        <p:spPr>
          <a:xfrm>
            <a:off x="1530005" y="1567088"/>
            <a:ext cx="2624400" cy="8046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9" name="Google Shape;109;p21"/>
          <p:cNvSpPr txBox="1"/>
          <p:nvPr>
            <p:ph idx="2" type="subTitle"/>
          </p:nvPr>
        </p:nvSpPr>
        <p:spPr>
          <a:xfrm>
            <a:off x="1530005" y="2636936"/>
            <a:ext cx="2624400" cy="804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3" type="subTitle"/>
          </p:nvPr>
        </p:nvSpPr>
        <p:spPr>
          <a:xfrm>
            <a:off x="1530005" y="3715928"/>
            <a:ext cx="2624400" cy="804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1" name="Google Shape;111;p21"/>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4">
    <p:spTree>
      <p:nvGrpSpPr>
        <p:cNvPr id="112" name="Shape 112"/>
        <p:cNvGrpSpPr/>
        <p:nvPr/>
      </p:nvGrpSpPr>
      <p:grpSpPr>
        <a:xfrm>
          <a:off x="0" y="0"/>
          <a:ext cx="0" cy="0"/>
          <a:chOff x="0" y="0"/>
          <a:chExt cx="0" cy="0"/>
        </a:xfrm>
      </p:grpSpPr>
      <p:sp>
        <p:nvSpPr>
          <p:cNvPr id="113" name="Google Shape;113;p22"/>
          <p:cNvSpPr txBox="1"/>
          <p:nvPr>
            <p:ph type="title"/>
          </p:nvPr>
        </p:nvSpPr>
        <p:spPr>
          <a:xfrm>
            <a:off x="1373525" y="181105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14" name="Google Shape;114;p22"/>
          <p:cNvSpPr txBox="1"/>
          <p:nvPr>
            <p:ph idx="1" type="body"/>
          </p:nvPr>
        </p:nvSpPr>
        <p:spPr>
          <a:xfrm>
            <a:off x="713225" y="2190800"/>
            <a:ext cx="2006100" cy="67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15" name="Google Shape;115;p22"/>
          <p:cNvSpPr txBox="1"/>
          <p:nvPr>
            <p:ph idx="2" type="title"/>
          </p:nvPr>
        </p:nvSpPr>
        <p:spPr>
          <a:xfrm>
            <a:off x="3975725" y="181105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16" name="Google Shape;116;p22"/>
          <p:cNvSpPr txBox="1"/>
          <p:nvPr>
            <p:ph idx="3" type="body"/>
          </p:nvPr>
        </p:nvSpPr>
        <p:spPr>
          <a:xfrm>
            <a:off x="3315450" y="2190800"/>
            <a:ext cx="2006100" cy="67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17" name="Google Shape;117;p22"/>
          <p:cNvSpPr txBox="1"/>
          <p:nvPr>
            <p:ph idx="4" type="title"/>
          </p:nvPr>
        </p:nvSpPr>
        <p:spPr>
          <a:xfrm>
            <a:off x="6636550" y="181105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18" name="Google Shape;118;p22"/>
          <p:cNvSpPr txBox="1"/>
          <p:nvPr>
            <p:ph idx="5" type="body"/>
          </p:nvPr>
        </p:nvSpPr>
        <p:spPr>
          <a:xfrm>
            <a:off x="5976300" y="2190800"/>
            <a:ext cx="2002500" cy="67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19" name="Google Shape;119;p22"/>
          <p:cNvSpPr txBox="1"/>
          <p:nvPr>
            <p:ph idx="6" type="title"/>
          </p:nvPr>
        </p:nvSpPr>
        <p:spPr>
          <a:xfrm>
            <a:off x="1373525" y="315980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20" name="Google Shape;120;p22"/>
          <p:cNvSpPr txBox="1"/>
          <p:nvPr>
            <p:ph idx="7" type="body"/>
          </p:nvPr>
        </p:nvSpPr>
        <p:spPr>
          <a:xfrm>
            <a:off x="713225" y="3540300"/>
            <a:ext cx="2006100" cy="67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21" name="Google Shape;121;p22"/>
          <p:cNvSpPr txBox="1"/>
          <p:nvPr>
            <p:ph idx="8" type="title"/>
          </p:nvPr>
        </p:nvSpPr>
        <p:spPr>
          <a:xfrm>
            <a:off x="3991975" y="315980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22" name="Google Shape;122;p22"/>
          <p:cNvSpPr txBox="1"/>
          <p:nvPr>
            <p:ph idx="9" type="body"/>
          </p:nvPr>
        </p:nvSpPr>
        <p:spPr>
          <a:xfrm>
            <a:off x="3331750" y="3540300"/>
            <a:ext cx="2006100" cy="67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23" name="Google Shape;123;p22"/>
          <p:cNvSpPr txBox="1"/>
          <p:nvPr>
            <p:ph idx="13" type="title"/>
          </p:nvPr>
        </p:nvSpPr>
        <p:spPr>
          <a:xfrm>
            <a:off x="6641400" y="3159800"/>
            <a:ext cx="1345800" cy="408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24" name="Google Shape;124;p22"/>
          <p:cNvSpPr txBox="1"/>
          <p:nvPr>
            <p:ph idx="14" type="body"/>
          </p:nvPr>
        </p:nvSpPr>
        <p:spPr>
          <a:xfrm>
            <a:off x="5975025" y="3540300"/>
            <a:ext cx="2006100" cy="67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25" name="Google Shape;125;p22"/>
          <p:cNvSpPr txBox="1"/>
          <p:nvPr>
            <p:ph idx="15" type="title"/>
          </p:nvPr>
        </p:nvSpPr>
        <p:spPr>
          <a:xfrm>
            <a:off x="713225" y="539496"/>
            <a:ext cx="5187600" cy="685200"/>
          </a:xfrm>
          <a:prstGeom prst="rect">
            <a:avLst/>
          </a:prstGeom>
        </p:spPr>
        <p:txBody>
          <a:bodyPr anchorCtr="0" anchor="t" bIns="91425" lIns="91425" spcFirstLastPara="1" rIns="91425" wrap="square" tIns="91425">
            <a:noAutofit/>
          </a:bodyPr>
          <a:lstStyle>
            <a:lvl1pPr lvl="0">
              <a:spcBef>
                <a:spcPts val="0"/>
              </a:spcBef>
              <a:spcAft>
                <a:spcPts val="0"/>
              </a:spcAft>
              <a:buNone/>
              <a:defRPr sz="3000"/>
            </a:lvl1pPr>
            <a:lvl2pPr lvl="1">
              <a:spcBef>
                <a:spcPts val="0"/>
              </a:spcBef>
              <a:spcAft>
                <a:spcPts val="0"/>
              </a:spcAft>
              <a:buNone/>
              <a:defRPr>
                <a:latin typeface="Barlow"/>
                <a:ea typeface="Barlow"/>
                <a:cs typeface="Barlow"/>
                <a:sym typeface="Barlow"/>
              </a:defRPr>
            </a:lvl2pPr>
            <a:lvl3pPr lvl="2">
              <a:spcBef>
                <a:spcPts val="0"/>
              </a:spcBef>
              <a:spcAft>
                <a:spcPts val="0"/>
              </a:spcAft>
              <a:buNone/>
              <a:defRPr>
                <a:latin typeface="Barlow"/>
                <a:ea typeface="Barlow"/>
                <a:cs typeface="Barlow"/>
                <a:sym typeface="Barlow"/>
              </a:defRPr>
            </a:lvl3pPr>
            <a:lvl4pPr lvl="3">
              <a:spcBef>
                <a:spcPts val="0"/>
              </a:spcBef>
              <a:spcAft>
                <a:spcPts val="0"/>
              </a:spcAft>
              <a:buNone/>
              <a:defRPr>
                <a:latin typeface="Barlow"/>
                <a:ea typeface="Barlow"/>
                <a:cs typeface="Barlow"/>
                <a:sym typeface="Barlow"/>
              </a:defRPr>
            </a:lvl4pPr>
            <a:lvl5pPr lvl="4">
              <a:spcBef>
                <a:spcPts val="0"/>
              </a:spcBef>
              <a:spcAft>
                <a:spcPts val="0"/>
              </a:spcAft>
              <a:buNone/>
              <a:defRPr>
                <a:latin typeface="Barlow"/>
                <a:ea typeface="Barlow"/>
                <a:cs typeface="Barlow"/>
                <a:sym typeface="Barlow"/>
              </a:defRPr>
            </a:lvl5pPr>
            <a:lvl6pPr lvl="5">
              <a:spcBef>
                <a:spcPts val="0"/>
              </a:spcBef>
              <a:spcAft>
                <a:spcPts val="0"/>
              </a:spcAft>
              <a:buNone/>
              <a:defRPr>
                <a:latin typeface="Barlow"/>
                <a:ea typeface="Barlow"/>
                <a:cs typeface="Barlow"/>
                <a:sym typeface="Barlow"/>
              </a:defRPr>
            </a:lvl6pPr>
            <a:lvl7pPr lvl="6">
              <a:spcBef>
                <a:spcPts val="0"/>
              </a:spcBef>
              <a:spcAft>
                <a:spcPts val="0"/>
              </a:spcAft>
              <a:buNone/>
              <a:defRPr>
                <a:latin typeface="Barlow"/>
                <a:ea typeface="Barlow"/>
                <a:cs typeface="Barlow"/>
                <a:sym typeface="Barlow"/>
              </a:defRPr>
            </a:lvl7pPr>
            <a:lvl8pPr lvl="7">
              <a:spcBef>
                <a:spcPts val="0"/>
              </a:spcBef>
              <a:spcAft>
                <a:spcPts val="0"/>
              </a:spcAft>
              <a:buNone/>
              <a:defRPr>
                <a:latin typeface="Barlow"/>
                <a:ea typeface="Barlow"/>
                <a:cs typeface="Barlow"/>
                <a:sym typeface="Barlow"/>
              </a:defRPr>
            </a:lvl8pPr>
            <a:lvl9pPr lvl="8">
              <a:spcBef>
                <a:spcPts val="0"/>
              </a:spcBef>
              <a:spcAft>
                <a:spcPts val="0"/>
              </a:spcAft>
              <a:buNone/>
              <a:defRPr>
                <a:latin typeface="Barlow"/>
                <a:ea typeface="Barlow"/>
                <a:cs typeface="Barlow"/>
                <a:sym typeface="Barlow"/>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5">
    <p:spTree>
      <p:nvGrpSpPr>
        <p:cNvPr id="126" name="Shape 126"/>
        <p:cNvGrpSpPr/>
        <p:nvPr/>
      </p:nvGrpSpPr>
      <p:grpSpPr>
        <a:xfrm>
          <a:off x="0" y="0"/>
          <a:ext cx="0" cy="0"/>
          <a:chOff x="0" y="0"/>
          <a:chExt cx="0" cy="0"/>
        </a:xfrm>
      </p:grpSpPr>
      <p:sp>
        <p:nvSpPr>
          <p:cNvPr id="127" name="Google Shape;127;p23"/>
          <p:cNvSpPr txBox="1"/>
          <p:nvPr>
            <p:ph type="title"/>
          </p:nvPr>
        </p:nvSpPr>
        <p:spPr>
          <a:xfrm>
            <a:off x="1051948" y="2088801"/>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b="0" sz="2400">
                <a:latin typeface="Barlow SemiBold"/>
                <a:ea typeface="Barlow SemiBold"/>
                <a:cs typeface="Barlow SemiBold"/>
                <a:sym typeface="Barlow SemiBold"/>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28" name="Google Shape;128;p23"/>
          <p:cNvSpPr txBox="1"/>
          <p:nvPr>
            <p:ph idx="1" type="body"/>
          </p:nvPr>
        </p:nvSpPr>
        <p:spPr>
          <a:xfrm>
            <a:off x="1051950" y="2475183"/>
            <a:ext cx="1618800" cy="555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29" name="Google Shape;129;p23"/>
          <p:cNvSpPr txBox="1"/>
          <p:nvPr>
            <p:ph idx="2" type="title"/>
          </p:nvPr>
        </p:nvSpPr>
        <p:spPr>
          <a:xfrm>
            <a:off x="3008775" y="3258450"/>
            <a:ext cx="1618800" cy="558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b="0" sz="2400">
                <a:latin typeface="Barlow SemiBold"/>
                <a:ea typeface="Barlow SemiBold"/>
                <a:cs typeface="Barlow SemiBold"/>
                <a:sym typeface="Barlow SemiBold"/>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30" name="Google Shape;130;p23"/>
          <p:cNvSpPr txBox="1"/>
          <p:nvPr>
            <p:ph idx="3" type="body"/>
          </p:nvPr>
        </p:nvSpPr>
        <p:spPr>
          <a:xfrm>
            <a:off x="3008775" y="3642083"/>
            <a:ext cx="1618800" cy="55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31" name="Google Shape;131;p23"/>
          <p:cNvSpPr txBox="1"/>
          <p:nvPr>
            <p:ph idx="4" type="title"/>
          </p:nvPr>
        </p:nvSpPr>
        <p:spPr>
          <a:xfrm>
            <a:off x="5038772" y="2088801"/>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b="0" sz="2400">
                <a:latin typeface="Barlow SemiBold"/>
                <a:ea typeface="Barlow SemiBold"/>
                <a:cs typeface="Barlow SemiBold"/>
                <a:sym typeface="Barlow SemiBold"/>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32" name="Google Shape;132;p23"/>
          <p:cNvSpPr txBox="1"/>
          <p:nvPr>
            <p:ph idx="5" type="body"/>
          </p:nvPr>
        </p:nvSpPr>
        <p:spPr>
          <a:xfrm>
            <a:off x="5038725" y="2475258"/>
            <a:ext cx="1618800" cy="555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33" name="Google Shape;133;p23"/>
          <p:cNvSpPr txBox="1"/>
          <p:nvPr>
            <p:ph idx="6" type="title"/>
          </p:nvPr>
        </p:nvSpPr>
        <p:spPr>
          <a:xfrm>
            <a:off x="6995573" y="3257400"/>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b="0" sz="2400">
                <a:latin typeface="Barlow SemiBold"/>
                <a:ea typeface="Barlow SemiBold"/>
                <a:cs typeface="Barlow SemiBold"/>
                <a:sym typeface="Barlow SemiBold"/>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34" name="Google Shape;134;p23"/>
          <p:cNvSpPr txBox="1"/>
          <p:nvPr>
            <p:ph idx="7" type="body"/>
          </p:nvPr>
        </p:nvSpPr>
        <p:spPr>
          <a:xfrm>
            <a:off x="6995550" y="3642083"/>
            <a:ext cx="1618800" cy="55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
        <p:nvSpPr>
          <p:cNvPr id="135" name="Google Shape;135;p23"/>
          <p:cNvSpPr txBox="1"/>
          <p:nvPr/>
        </p:nvSpPr>
        <p:spPr>
          <a:xfrm rot="10800000">
            <a:off x="0" y="1650"/>
            <a:ext cx="201000" cy="51402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8" type="title"/>
          </p:nvPr>
        </p:nvSpPr>
        <p:spPr>
          <a:xfrm>
            <a:off x="713225" y="539500"/>
            <a:ext cx="7113600" cy="6852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3000"/>
            </a:lvl1pPr>
            <a:lvl2pPr lvl="1" rtl="0">
              <a:spcBef>
                <a:spcPts val="0"/>
              </a:spcBef>
              <a:spcAft>
                <a:spcPts val="0"/>
              </a:spcAft>
              <a:buNone/>
              <a:defRPr>
                <a:latin typeface="Barlow"/>
                <a:ea typeface="Barlow"/>
                <a:cs typeface="Barlow"/>
                <a:sym typeface="Barlow"/>
              </a:defRPr>
            </a:lvl2pPr>
            <a:lvl3pPr lvl="2" rtl="0">
              <a:spcBef>
                <a:spcPts val="0"/>
              </a:spcBef>
              <a:spcAft>
                <a:spcPts val="0"/>
              </a:spcAft>
              <a:buNone/>
              <a:defRPr>
                <a:latin typeface="Barlow"/>
                <a:ea typeface="Barlow"/>
                <a:cs typeface="Barlow"/>
                <a:sym typeface="Barlow"/>
              </a:defRPr>
            </a:lvl3pPr>
            <a:lvl4pPr lvl="3" rtl="0">
              <a:spcBef>
                <a:spcPts val="0"/>
              </a:spcBef>
              <a:spcAft>
                <a:spcPts val="0"/>
              </a:spcAft>
              <a:buNone/>
              <a:defRPr>
                <a:latin typeface="Barlow"/>
                <a:ea typeface="Barlow"/>
                <a:cs typeface="Barlow"/>
                <a:sym typeface="Barlow"/>
              </a:defRPr>
            </a:lvl4pPr>
            <a:lvl5pPr lvl="4" rtl="0">
              <a:spcBef>
                <a:spcPts val="0"/>
              </a:spcBef>
              <a:spcAft>
                <a:spcPts val="0"/>
              </a:spcAft>
              <a:buNone/>
              <a:defRPr>
                <a:latin typeface="Barlow"/>
                <a:ea typeface="Barlow"/>
                <a:cs typeface="Barlow"/>
                <a:sym typeface="Barlow"/>
              </a:defRPr>
            </a:lvl5pPr>
            <a:lvl6pPr lvl="5" rtl="0">
              <a:spcBef>
                <a:spcPts val="0"/>
              </a:spcBef>
              <a:spcAft>
                <a:spcPts val="0"/>
              </a:spcAft>
              <a:buNone/>
              <a:defRPr>
                <a:latin typeface="Barlow"/>
                <a:ea typeface="Barlow"/>
                <a:cs typeface="Barlow"/>
                <a:sym typeface="Barlow"/>
              </a:defRPr>
            </a:lvl6pPr>
            <a:lvl7pPr lvl="6" rtl="0">
              <a:spcBef>
                <a:spcPts val="0"/>
              </a:spcBef>
              <a:spcAft>
                <a:spcPts val="0"/>
              </a:spcAft>
              <a:buNone/>
              <a:defRPr>
                <a:latin typeface="Barlow"/>
                <a:ea typeface="Barlow"/>
                <a:cs typeface="Barlow"/>
                <a:sym typeface="Barlow"/>
              </a:defRPr>
            </a:lvl7pPr>
            <a:lvl8pPr lvl="7" rtl="0">
              <a:spcBef>
                <a:spcPts val="0"/>
              </a:spcBef>
              <a:spcAft>
                <a:spcPts val="0"/>
              </a:spcAft>
              <a:buNone/>
              <a:defRPr>
                <a:latin typeface="Barlow"/>
                <a:ea typeface="Barlow"/>
                <a:cs typeface="Barlow"/>
                <a:sym typeface="Barlow"/>
              </a:defRPr>
            </a:lvl8pPr>
            <a:lvl9pPr lvl="8" rtl="0">
              <a:spcBef>
                <a:spcPts val="0"/>
              </a:spcBef>
              <a:spcAft>
                <a:spcPts val="0"/>
              </a:spcAft>
              <a:buNone/>
              <a:defRPr>
                <a:latin typeface="Barlow"/>
                <a:ea typeface="Barlow"/>
                <a:cs typeface="Barlow"/>
                <a:sym typeface="Barlow"/>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right">
  <p:cSld name="CUSTOM_5_2">
    <p:spTree>
      <p:nvGrpSpPr>
        <p:cNvPr id="137" name="Shape 137"/>
        <p:cNvGrpSpPr/>
        <p:nvPr/>
      </p:nvGrpSpPr>
      <p:grpSpPr>
        <a:xfrm>
          <a:off x="0" y="0"/>
          <a:ext cx="0" cy="0"/>
          <a:chOff x="0" y="0"/>
          <a:chExt cx="0" cy="0"/>
        </a:xfrm>
      </p:grpSpPr>
      <p:sp>
        <p:nvSpPr>
          <p:cNvPr id="138" name="Google Shape;138;p24"/>
          <p:cNvSpPr txBox="1"/>
          <p:nvPr>
            <p:ph idx="1" type="subTitle"/>
          </p:nvPr>
        </p:nvSpPr>
        <p:spPr>
          <a:xfrm>
            <a:off x="4163175" y="1777212"/>
            <a:ext cx="1618500" cy="557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9" name="Google Shape;139;p24"/>
          <p:cNvSpPr txBox="1"/>
          <p:nvPr>
            <p:ph type="title"/>
          </p:nvPr>
        </p:nvSpPr>
        <p:spPr>
          <a:xfrm>
            <a:off x="4163025" y="132932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40" name="Google Shape;140;p24"/>
          <p:cNvSpPr txBox="1"/>
          <p:nvPr/>
        </p:nvSpPr>
        <p:spPr>
          <a:xfrm rot="10800000">
            <a:off x="0" y="1650"/>
            <a:ext cx="201000" cy="51402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2" type="title"/>
          </p:nvPr>
        </p:nvSpPr>
        <p:spPr>
          <a:xfrm>
            <a:off x="713225" y="539500"/>
            <a:ext cx="7113600" cy="6852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3000"/>
            </a:lvl1pPr>
            <a:lvl2pPr lvl="1" rtl="0">
              <a:spcBef>
                <a:spcPts val="0"/>
              </a:spcBef>
              <a:spcAft>
                <a:spcPts val="0"/>
              </a:spcAft>
              <a:buNone/>
              <a:defRPr>
                <a:latin typeface="Barlow"/>
                <a:ea typeface="Barlow"/>
                <a:cs typeface="Barlow"/>
                <a:sym typeface="Barlow"/>
              </a:defRPr>
            </a:lvl2pPr>
            <a:lvl3pPr lvl="2" rtl="0">
              <a:spcBef>
                <a:spcPts val="0"/>
              </a:spcBef>
              <a:spcAft>
                <a:spcPts val="0"/>
              </a:spcAft>
              <a:buNone/>
              <a:defRPr>
                <a:latin typeface="Barlow"/>
                <a:ea typeface="Barlow"/>
                <a:cs typeface="Barlow"/>
                <a:sym typeface="Barlow"/>
              </a:defRPr>
            </a:lvl3pPr>
            <a:lvl4pPr lvl="3" rtl="0">
              <a:spcBef>
                <a:spcPts val="0"/>
              </a:spcBef>
              <a:spcAft>
                <a:spcPts val="0"/>
              </a:spcAft>
              <a:buNone/>
              <a:defRPr>
                <a:latin typeface="Barlow"/>
                <a:ea typeface="Barlow"/>
                <a:cs typeface="Barlow"/>
                <a:sym typeface="Barlow"/>
              </a:defRPr>
            </a:lvl4pPr>
            <a:lvl5pPr lvl="4" rtl="0">
              <a:spcBef>
                <a:spcPts val="0"/>
              </a:spcBef>
              <a:spcAft>
                <a:spcPts val="0"/>
              </a:spcAft>
              <a:buNone/>
              <a:defRPr>
                <a:latin typeface="Barlow"/>
                <a:ea typeface="Barlow"/>
                <a:cs typeface="Barlow"/>
                <a:sym typeface="Barlow"/>
              </a:defRPr>
            </a:lvl5pPr>
            <a:lvl6pPr lvl="5" rtl="0">
              <a:spcBef>
                <a:spcPts val="0"/>
              </a:spcBef>
              <a:spcAft>
                <a:spcPts val="0"/>
              </a:spcAft>
              <a:buNone/>
              <a:defRPr>
                <a:latin typeface="Barlow"/>
                <a:ea typeface="Barlow"/>
                <a:cs typeface="Barlow"/>
                <a:sym typeface="Barlow"/>
              </a:defRPr>
            </a:lvl6pPr>
            <a:lvl7pPr lvl="6" rtl="0">
              <a:spcBef>
                <a:spcPts val="0"/>
              </a:spcBef>
              <a:spcAft>
                <a:spcPts val="0"/>
              </a:spcAft>
              <a:buNone/>
              <a:defRPr>
                <a:latin typeface="Barlow"/>
                <a:ea typeface="Barlow"/>
                <a:cs typeface="Barlow"/>
                <a:sym typeface="Barlow"/>
              </a:defRPr>
            </a:lvl7pPr>
            <a:lvl8pPr lvl="7" rtl="0">
              <a:spcBef>
                <a:spcPts val="0"/>
              </a:spcBef>
              <a:spcAft>
                <a:spcPts val="0"/>
              </a:spcAft>
              <a:buNone/>
              <a:defRPr>
                <a:latin typeface="Barlow"/>
                <a:ea typeface="Barlow"/>
                <a:cs typeface="Barlow"/>
                <a:sym typeface="Barlow"/>
              </a:defRPr>
            </a:lvl8pPr>
            <a:lvl9pPr lvl="8" rtl="0">
              <a:spcBef>
                <a:spcPts val="0"/>
              </a:spcBef>
              <a:spcAft>
                <a:spcPts val="0"/>
              </a:spcAft>
              <a:buNone/>
              <a:defRPr>
                <a:latin typeface="Barlow"/>
                <a:ea typeface="Barlow"/>
                <a:cs typeface="Barlow"/>
                <a:sym typeface="Barlow"/>
              </a:defRPr>
            </a:lvl9pPr>
          </a:lstStyle>
          <a:p/>
        </p:txBody>
      </p:sp>
      <p:sp>
        <p:nvSpPr>
          <p:cNvPr id="142" name="Google Shape;142;p24"/>
          <p:cNvSpPr txBox="1"/>
          <p:nvPr>
            <p:ph idx="3" type="subTitle"/>
          </p:nvPr>
        </p:nvSpPr>
        <p:spPr>
          <a:xfrm>
            <a:off x="6508225" y="1777212"/>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43" name="Google Shape;143;p24"/>
          <p:cNvSpPr txBox="1"/>
          <p:nvPr>
            <p:ph idx="4" type="title"/>
          </p:nvPr>
        </p:nvSpPr>
        <p:spPr>
          <a:xfrm>
            <a:off x="6508075" y="132932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44" name="Google Shape;144;p24"/>
          <p:cNvSpPr txBox="1"/>
          <p:nvPr>
            <p:ph idx="5" type="subTitle"/>
          </p:nvPr>
        </p:nvSpPr>
        <p:spPr>
          <a:xfrm>
            <a:off x="6508225" y="3709587"/>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45" name="Google Shape;145;p24"/>
          <p:cNvSpPr txBox="1"/>
          <p:nvPr>
            <p:ph idx="6" type="title"/>
          </p:nvPr>
        </p:nvSpPr>
        <p:spPr>
          <a:xfrm>
            <a:off x="6508075" y="3261413"/>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46" name="Google Shape;146;p24"/>
          <p:cNvSpPr txBox="1"/>
          <p:nvPr>
            <p:ph idx="7" type="subTitle"/>
          </p:nvPr>
        </p:nvSpPr>
        <p:spPr>
          <a:xfrm>
            <a:off x="4163175" y="3709587"/>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47" name="Google Shape;147;p24"/>
          <p:cNvSpPr txBox="1"/>
          <p:nvPr>
            <p:ph idx="8" type="title"/>
          </p:nvPr>
        </p:nvSpPr>
        <p:spPr>
          <a:xfrm>
            <a:off x="4163025" y="3261413"/>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right 2">
  <p:cSld name="CUSTOM_5_2_1">
    <p:spTree>
      <p:nvGrpSpPr>
        <p:cNvPr id="148" name="Shape 148"/>
        <p:cNvGrpSpPr/>
        <p:nvPr/>
      </p:nvGrpSpPr>
      <p:grpSpPr>
        <a:xfrm>
          <a:off x="0" y="0"/>
          <a:ext cx="0" cy="0"/>
          <a:chOff x="0" y="0"/>
          <a:chExt cx="0" cy="0"/>
        </a:xfrm>
      </p:grpSpPr>
      <p:sp>
        <p:nvSpPr>
          <p:cNvPr id="149" name="Google Shape;149;p25"/>
          <p:cNvSpPr txBox="1"/>
          <p:nvPr>
            <p:ph idx="1" type="subTitle"/>
          </p:nvPr>
        </p:nvSpPr>
        <p:spPr>
          <a:xfrm>
            <a:off x="6611112" y="1610293"/>
            <a:ext cx="1819800" cy="502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50" name="Google Shape;150;p25"/>
          <p:cNvSpPr txBox="1"/>
          <p:nvPr>
            <p:ph type="title"/>
          </p:nvPr>
        </p:nvSpPr>
        <p:spPr>
          <a:xfrm>
            <a:off x="713225" y="539500"/>
            <a:ext cx="7113600" cy="6852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3000"/>
            </a:lvl1pPr>
            <a:lvl2pPr lvl="1" rtl="0">
              <a:spcBef>
                <a:spcPts val="0"/>
              </a:spcBef>
              <a:spcAft>
                <a:spcPts val="0"/>
              </a:spcAft>
              <a:buNone/>
              <a:defRPr>
                <a:latin typeface="Barlow"/>
                <a:ea typeface="Barlow"/>
                <a:cs typeface="Barlow"/>
                <a:sym typeface="Barlow"/>
              </a:defRPr>
            </a:lvl2pPr>
            <a:lvl3pPr lvl="2" rtl="0">
              <a:spcBef>
                <a:spcPts val="0"/>
              </a:spcBef>
              <a:spcAft>
                <a:spcPts val="0"/>
              </a:spcAft>
              <a:buNone/>
              <a:defRPr>
                <a:latin typeface="Barlow"/>
                <a:ea typeface="Barlow"/>
                <a:cs typeface="Barlow"/>
                <a:sym typeface="Barlow"/>
              </a:defRPr>
            </a:lvl3pPr>
            <a:lvl4pPr lvl="3" rtl="0">
              <a:spcBef>
                <a:spcPts val="0"/>
              </a:spcBef>
              <a:spcAft>
                <a:spcPts val="0"/>
              </a:spcAft>
              <a:buNone/>
              <a:defRPr>
                <a:latin typeface="Barlow"/>
                <a:ea typeface="Barlow"/>
                <a:cs typeface="Barlow"/>
                <a:sym typeface="Barlow"/>
              </a:defRPr>
            </a:lvl4pPr>
            <a:lvl5pPr lvl="4" rtl="0">
              <a:spcBef>
                <a:spcPts val="0"/>
              </a:spcBef>
              <a:spcAft>
                <a:spcPts val="0"/>
              </a:spcAft>
              <a:buNone/>
              <a:defRPr>
                <a:latin typeface="Barlow"/>
                <a:ea typeface="Barlow"/>
                <a:cs typeface="Barlow"/>
                <a:sym typeface="Barlow"/>
              </a:defRPr>
            </a:lvl5pPr>
            <a:lvl6pPr lvl="5" rtl="0">
              <a:spcBef>
                <a:spcPts val="0"/>
              </a:spcBef>
              <a:spcAft>
                <a:spcPts val="0"/>
              </a:spcAft>
              <a:buNone/>
              <a:defRPr>
                <a:latin typeface="Barlow"/>
                <a:ea typeface="Barlow"/>
                <a:cs typeface="Barlow"/>
                <a:sym typeface="Barlow"/>
              </a:defRPr>
            </a:lvl6pPr>
            <a:lvl7pPr lvl="6" rtl="0">
              <a:spcBef>
                <a:spcPts val="0"/>
              </a:spcBef>
              <a:spcAft>
                <a:spcPts val="0"/>
              </a:spcAft>
              <a:buNone/>
              <a:defRPr>
                <a:latin typeface="Barlow"/>
                <a:ea typeface="Barlow"/>
                <a:cs typeface="Barlow"/>
                <a:sym typeface="Barlow"/>
              </a:defRPr>
            </a:lvl7pPr>
            <a:lvl8pPr lvl="7" rtl="0">
              <a:spcBef>
                <a:spcPts val="0"/>
              </a:spcBef>
              <a:spcAft>
                <a:spcPts val="0"/>
              </a:spcAft>
              <a:buNone/>
              <a:defRPr>
                <a:latin typeface="Barlow"/>
                <a:ea typeface="Barlow"/>
                <a:cs typeface="Barlow"/>
                <a:sym typeface="Barlow"/>
              </a:defRPr>
            </a:lvl8pPr>
            <a:lvl9pPr lvl="8" rtl="0">
              <a:spcBef>
                <a:spcPts val="0"/>
              </a:spcBef>
              <a:spcAft>
                <a:spcPts val="0"/>
              </a:spcAft>
              <a:buNone/>
              <a:defRPr>
                <a:latin typeface="Barlow"/>
                <a:ea typeface="Barlow"/>
                <a:cs typeface="Barlow"/>
                <a:sym typeface="Barlow"/>
              </a:defRPr>
            </a:lvl9pPr>
          </a:lstStyle>
          <a:p/>
        </p:txBody>
      </p:sp>
      <p:sp>
        <p:nvSpPr>
          <p:cNvPr id="151" name="Google Shape;151;p25"/>
          <p:cNvSpPr txBox="1"/>
          <p:nvPr>
            <p:ph idx="2" type="subTitle"/>
          </p:nvPr>
        </p:nvSpPr>
        <p:spPr>
          <a:xfrm>
            <a:off x="6611112" y="3879394"/>
            <a:ext cx="1819800" cy="502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52" name="Google Shape;152;p25"/>
          <p:cNvSpPr txBox="1"/>
          <p:nvPr>
            <p:ph idx="3" type="subTitle"/>
          </p:nvPr>
        </p:nvSpPr>
        <p:spPr>
          <a:xfrm>
            <a:off x="6611112" y="3125350"/>
            <a:ext cx="1819800" cy="502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53" name="Google Shape;153;p25"/>
          <p:cNvSpPr txBox="1"/>
          <p:nvPr>
            <p:ph idx="4" type="subTitle"/>
          </p:nvPr>
        </p:nvSpPr>
        <p:spPr>
          <a:xfrm>
            <a:off x="6611112" y="2359992"/>
            <a:ext cx="1819800" cy="502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54" name="Google Shape;154;p25"/>
          <p:cNvSpPr txBox="1"/>
          <p:nvPr>
            <p:ph hasCustomPrompt="1" idx="5" type="title"/>
          </p:nvPr>
        </p:nvSpPr>
        <p:spPr>
          <a:xfrm>
            <a:off x="5907024" y="1610293"/>
            <a:ext cx="521100" cy="50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155" name="Google Shape;155;p25"/>
          <p:cNvSpPr txBox="1"/>
          <p:nvPr>
            <p:ph hasCustomPrompt="1" idx="6" type="title"/>
          </p:nvPr>
        </p:nvSpPr>
        <p:spPr>
          <a:xfrm>
            <a:off x="5907024" y="2359992"/>
            <a:ext cx="521100" cy="50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156" name="Google Shape;156;p25"/>
          <p:cNvSpPr txBox="1"/>
          <p:nvPr>
            <p:ph hasCustomPrompt="1" idx="7" type="title"/>
          </p:nvPr>
        </p:nvSpPr>
        <p:spPr>
          <a:xfrm>
            <a:off x="5907024" y="3125350"/>
            <a:ext cx="521100" cy="50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157" name="Google Shape;157;p25"/>
          <p:cNvSpPr txBox="1"/>
          <p:nvPr>
            <p:ph hasCustomPrompt="1" idx="8" type="title"/>
          </p:nvPr>
        </p:nvSpPr>
        <p:spPr>
          <a:xfrm>
            <a:off x="5907024" y="3879394"/>
            <a:ext cx="521100" cy="50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left">
  <p:cSld name="CUSTOM_5_1">
    <p:spTree>
      <p:nvGrpSpPr>
        <p:cNvPr id="158" name="Shape 158"/>
        <p:cNvGrpSpPr/>
        <p:nvPr/>
      </p:nvGrpSpPr>
      <p:grpSpPr>
        <a:xfrm>
          <a:off x="0" y="0"/>
          <a:ext cx="0" cy="0"/>
          <a:chOff x="0" y="0"/>
          <a:chExt cx="0" cy="0"/>
        </a:xfrm>
      </p:grpSpPr>
      <p:sp>
        <p:nvSpPr>
          <p:cNvPr id="159" name="Google Shape;159;p26"/>
          <p:cNvSpPr txBox="1"/>
          <p:nvPr/>
        </p:nvSpPr>
        <p:spPr>
          <a:xfrm rot="10800000">
            <a:off x="0" y="1650"/>
            <a:ext cx="201000" cy="51402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type="title"/>
          </p:nvPr>
        </p:nvSpPr>
        <p:spPr>
          <a:xfrm>
            <a:off x="713225" y="539500"/>
            <a:ext cx="2708100" cy="10881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3000"/>
            </a:lvl1pPr>
            <a:lvl2pPr lvl="1" rtl="0">
              <a:spcBef>
                <a:spcPts val="0"/>
              </a:spcBef>
              <a:spcAft>
                <a:spcPts val="0"/>
              </a:spcAft>
              <a:buNone/>
              <a:defRPr>
                <a:latin typeface="Barlow"/>
                <a:ea typeface="Barlow"/>
                <a:cs typeface="Barlow"/>
                <a:sym typeface="Barlow"/>
              </a:defRPr>
            </a:lvl2pPr>
            <a:lvl3pPr lvl="2" rtl="0">
              <a:spcBef>
                <a:spcPts val="0"/>
              </a:spcBef>
              <a:spcAft>
                <a:spcPts val="0"/>
              </a:spcAft>
              <a:buNone/>
              <a:defRPr>
                <a:latin typeface="Barlow"/>
                <a:ea typeface="Barlow"/>
                <a:cs typeface="Barlow"/>
                <a:sym typeface="Barlow"/>
              </a:defRPr>
            </a:lvl3pPr>
            <a:lvl4pPr lvl="3" rtl="0">
              <a:spcBef>
                <a:spcPts val="0"/>
              </a:spcBef>
              <a:spcAft>
                <a:spcPts val="0"/>
              </a:spcAft>
              <a:buNone/>
              <a:defRPr>
                <a:latin typeface="Barlow"/>
                <a:ea typeface="Barlow"/>
                <a:cs typeface="Barlow"/>
                <a:sym typeface="Barlow"/>
              </a:defRPr>
            </a:lvl4pPr>
            <a:lvl5pPr lvl="4" rtl="0">
              <a:spcBef>
                <a:spcPts val="0"/>
              </a:spcBef>
              <a:spcAft>
                <a:spcPts val="0"/>
              </a:spcAft>
              <a:buNone/>
              <a:defRPr>
                <a:latin typeface="Barlow"/>
                <a:ea typeface="Barlow"/>
                <a:cs typeface="Barlow"/>
                <a:sym typeface="Barlow"/>
              </a:defRPr>
            </a:lvl5pPr>
            <a:lvl6pPr lvl="5" rtl="0">
              <a:spcBef>
                <a:spcPts val="0"/>
              </a:spcBef>
              <a:spcAft>
                <a:spcPts val="0"/>
              </a:spcAft>
              <a:buNone/>
              <a:defRPr>
                <a:latin typeface="Barlow"/>
                <a:ea typeface="Barlow"/>
                <a:cs typeface="Barlow"/>
                <a:sym typeface="Barlow"/>
              </a:defRPr>
            </a:lvl6pPr>
            <a:lvl7pPr lvl="6" rtl="0">
              <a:spcBef>
                <a:spcPts val="0"/>
              </a:spcBef>
              <a:spcAft>
                <a:spcPts val="0"/>
              </a:spcAft>
              <a:buNone/>
              <a:defRPr>
                <a:latin typeface="Barlow"/>
                <a:ea typeface="Barlow"/>
                <a:cs typeface="Barlow"/>
                <a:sym typeface="Barlow"/>
              </a:defRPr>
            </a:lvl7pPr>
            <a:lvl8pPr lvl="7" rtl="0">
              <a:spcBef>
                <a:spcPts val="0"/>
              </a:spcBef>
              <a:spcAft>
                <a:spcPts val="0"/>
              </a:spcAft>
              <a:buNone/>
              <a:defRPr>
                <a:latin typeface="Barlow"/>
                <a:ea typeface="Barlow"/>
                <a:cs typeface="Barlow"/>
                <a:sym typeface="Barlow"/>
              </a:defRPr>
            </a:lvl8pPr>
            <a:lvl9pPr lvl="8" rtl="0">
              <a:spcBef>
                <a:spcPts val="0"/>
              </a:spcBef>
              <a:spcAft>
                <a:spcPts val="0"/>
              </a:spcAft>
              <a:buNone/>
              <a:defRPr>
                <a:latin typeface="Barlow"/>
                <a:ea typeface="Barlow"/>
                <a:cs typeface="Barlow"/>
                <a:sym typeface="Barlow"/>
              </a:defRPr>
            </a:lvl9pPr>
          </a:lstStyle>
          <a:p/>
        </p:txBody>
      </p:sp>
      <p:sp>
        <p:nvSpPr>
          <p:cNvPr id="161" name="Google Shape;161;p26"/>
          <p:cNvSpPr txBox="1"/>
          <p:nvPr>
            <p:ph idx="1" type="subTitle"/>
          </p:nvPr>
        </p:nvSpPr>
        <p:spPr>
          <a:xfrm>
            <a:off x="713219" y="2245649"/>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2" name="Google Shape;162;p26"/>
          <p:cNvSpPr txBox="1"/>
          <p:nvPr>
            <p:ph idx="2" type="title"/>
          </p:nvPr>
        </p:nvSpPr>
        <p:spPr>
          <a:xfrm>
            <a:off x="713219" y="179627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63" name="Google Shape;163;p26"/>
          <p:cNvSpPr txBox="1"/>
          <p:nvPr>
            <p:ph idx="3" type="subTitle"/>
          </p:nvPr>
        </p:nvSpPr>
        <p:spPr>
          <a:xfrm>
            <a:off x="2658644" y="2245649"/>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160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64" name="Google Shape;164;p26"/>
          <p:cNvSpPr txBox="1"/>
          <p:nvPr>
            <p:ph idx="4" type="title"/>
          </p:nvPr>
        </p:nvSpPr>
        <p:spPr>
          <a:xfrm>
            <a:off x="2658644" y="179627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65" name="Google Shape;165;p26"/>
          <p:cNvSpPr txBox="1"/>
          <p:nvPr>
            <p:ph idx="5" type="subTitle"/>
          </p:nvPr>
        </p:nvSpPr>
        <p:spPr>
          <a:xfrm>
            <a:off x="2658644" y="3594974"/>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6" name="Google Shape;166;p26"/>
          <p:cNvSpPr txBox="1"/>
          <p:nvPr>
            <p:ph idx="6" type="title"/>
          </p:nvPr>
        </p:nvSpPr>
        <p:spPr>
          <a:xfrm>
            <a:off x="2658644" y="314682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a:ea typeface="Barlow"/>
                <a:cs typeface="Barlow"/>
                <a:sym typeface="Barlow"/>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
        <p:nvSpPr>
          <p:cNvPr id="167" name="Google Shape;167;p26"/>
          <p:cNvSpPr txBox="1"/>
          <p:nvPr>
            <p:ph idx="7" type="subTitle"/>
          </p:nvPr>
        </p:nvSpPr>
        <p:spPr>
          <a:xfrm>
            <a:off x="713219" y="3594974"/>
            <a:ext cx="1618500" cy="557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160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sp>
        <p:nvSpPr>
          <p:cNvPr id="168" name="Google Shape;168;p26"/>
          <p:cNvSpPr txBox="1"/>
          <p:nvPr>
            <p:ph idx="8" type="title"/>
          </p:nvPr>
        </p:nvSpPr>
        <p:spPr>
          <a:xfrm>
            <a:off x="713219" y="3146826"/>
            <a:ext cx="16188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Light"/>
              <a:buNone/>
              <a:defRPr sz="2400">
                <a:latin typeface="Barlow SemiBold"/>
                <a:ea typeface="Barlow SemiBold"/>
                <a:cs typeface="Barlow SemiBold"/>
                <a:sym typeface="Barlow SemiBold"/>
              </a:defRPr>
            </a:lvl1pPr>
            <a:lvl2pPr lvl="1" rtl="0" algn="ctr">
              <a:spcBef>
                <a:spcPts val="0"/>
              </a:spcBef>
              <a:spcAft>
                <a:spcPts val="0"/>
              </a:spcAft>
              <a:buSzPts val="2400"/>
              <a:buFont typeface="Barlow Light"/>
              <a:buNone/>
              <a:defRPr b="0" sz="2400">
                <a:latin typeface="Barlow Light"/>
                <a:ea typeface="Barlow Light"/>
                <a:cs typeface="Barlow Light"/>
                <a:sym typeface="Barlow Light"/>
              </a:defRPr>
            </a:lvl2pPr>
            <a:lvl3pPr lvl="2" rtl="0" algn="ctr">
              <a:spcBef>
                <a:spcPts val="0"/>
              </a:spcBef>
              <a:spcAft>
                <a:spcPts val="0"/>
              </a:spcAft>
              <a:buSzPts val="2400"/>
              <a:buFont typeface="Barlow Light"/>
              <a:buNone/>
              <a:defRPr b="0" sz="2400">
                <a:latin typeface="Barlow Light"/>
                <a:ea typeface="Barlow Light"/>
                <a:cs typeface="Barlow Light"/>
                <a:sym typeface="Barlow Light"/>
              </a:defRPr>
            </a:lvl3pPr>
            <a:lvl4pPr lvl="3" rtl="0" algn="ctr">
              <a:spcBef>
                <a:spcPts val="0"/>
              </a:spcBef>
              <a:spcAft>
                <a:spcPts val="0"/>
              </a:spcAft>
              <a:buSzPts val="2400"/>
              <a:buFont typeface="Barlow Light"/>
              <a:buNone/>
              <a:defRPr b="0" sz="2400">
                <a:latin typeface="Barlow Light"/>
                <a:ea typeface="Barlow Light"/>
                <a:cs typeface="Barlow Light"/>
                <a:sym typeface="Barlow Light"/>
              </a:defRPr>
            </a:lvl4pPr>
            <a:lvl5pPr lvl="4" rtl="0" algn="ctr">
              <a:spcBef>
                <a:spcPts val="0"/>
              </a:spcBef>
              <a:spcAft>
                <a:spcPts val="0"/>
              </a:spcAft>
              <a:buSzPts val="2400"/>
              <a:buFont typeface="Barlow Light"/>
              <a:buNone/>
              <a:defRPr b="0" sz="2400">
                <a:latin typeface="Barlow Light"/>
                <a:ea typeface="Barlow Light"/>
                <a:cs typeface="Barlow Light"/>
                <a:sym typeface="Barlow Light"/>
              </a:defRPr>
            </a:lvl5pPr>
            <a:lvl6pPr lvl="5" rtl="0" algn="ctr">
              <a:spcBef>
                <a:spcPts val="0"/>
              </a:spcBef>
              <a:spcAft>
                <a:spcPts val="0"/>
              </a:spcAft>
              <a:buSzPts val="2400"/>
              <a:buFont typeface="Barlow Light"/>
              <a:buNone/>
              <a:defRPr b="0" sz="2400">
                <a:latin typeface="Barlow Light"/>
                <a:ea typeface="Barlow Light"/>
                <a:cs typeface="Barlow Light"/>
                <a:sym typeface="Barlow Light"/>
              </a:defRPr>
            </a:lvl6pPr>
            <a:lvl7pPr lvl="6" rtl="0" algn="ctr">
              <a:spcBef>
                <a:spcPts val="0"/>
              </a:spcBef>
              <a:spcAft>
                <a:spcPts val="0"/>
              </a:spcAft>
              <a:buSzPts val="2400"/>
              <a:buFont typeface="Barlow Light"/>
              <a:buNone/>
              <a:defRPr b="0" sz="2400">
                <a:latin typeface="Barlow Light"/>
                <a:ea typeface="Barlow Light"/>
                <a:cs typeface="Barlow Light"/>
                <a:sym typeface="Barlow Light"/>
              </a:defRPr>
            </a:lvl7pPr>
            <a:lvl8pPr lvl="7" rtl="0" algn="ctr">
              <a:spcBef>
                <a:spcPts val="0"/>
              </a:spcBef>
              <a:spcAft>
                <a:spcPts val="0"/>
              </a:spcAft>
              <a:buSzPts val="2400"/>
              <a:buFont typeface="Barlow Light"/>
              <a:buNone/>
              <a:defRPr b="0" sz="2400">
                <a:latin typeface="Barlow Light"/>
                <a:ea typeface="Barlow Light"/>
                <a:cs typeface="Barlow Light"/>
                <a:sym typeface="Barlow Light"/>
              </a:defRPr>
            </a:lvl8pPr>
            <a:lvl9pPr lvl="8" rtl="0" algn="ctr">
              <a:spcBef>
                <a:spcPts val="0"/>
              </a:spcBef>
              <a:spcAft>
                <a:spcPts val="0"/>
              </a:spcAft>
              <a:buSzPts val="2400"/>
              <a:buFont typeface="Barlow Light"/>
              <a:buNone/>
              <a:defRPr b="0" sz="2400">
                <a:latin typeface="Barlow Light"/>
                <a:ea typeface="Barlow Light"/>
                <a:cs typeface="Barlow Light"/>
                <a:sym typeface="Barlow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69" name="Shape 169"/>
        <p:cNvGrpSpPr/>
        <p:nvPr/>
      </p:nvGrpSpPr>
      <p:grpSpPr>
        <a:xfrm>
          <a:off x="0" y="0"/>
          <a:ext cx="0" cy="0"/>
          <a:chOff x="0" y="0"/>
          <a:chExt cx="0" cy="0"/>
        </a:xfrm>
      </p:grpSpPr>
      <p:sp>
        <p:nvSpPr>
          <p:cNvPr id="170" name="Google Shape;170;p27"/>
          <p:cNvSpPr txBox="1"/>
          <p:nvPr>
            <p:ph type="title"/>
          </p:nvPr>
        </p:nvSpPr>
        <p:spPr>
          <a:xfrm>
            <a:off x="713100" y="806750"/>
            <a:ext cx="7717800" cy="15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800"/>
              <a:buFont typeface="Rubik Light"/>
              <a:buNone/>
              <a:defRPr b="0" sz="4800">
                <a:latin typeface="Rubik Light"/>
                <a:ea typeface="Rubik Light"/>
                <a:cs typeface="Rubik Light"/>
                <a:sym typeface="Rubik Light"/>
              </a:defRPr>
            </a:lvl1pPr>
            <a:lvl2pPr lvl="1" rtl="0">
              <a:spcBef>
                <a:spcPts val="0"/>
              </a:spcBef>
              <a:spcAft>
                <a:spcPts val="0"/>
              </a:spcAft>
              <a:buSzPts val="4800"/>
              <a:buFont typeface="Rubik Light"/>
              <a:buNone/>
              <a:defRPr b="0" sz="4800">
                <a:latin typeface="Rubik Light"/>
                <a:ea typeface="Rubik Light"/>
                <a:cs typeface="Rubik Light"/>
                <a:sym typeface="Rubik Light"/>
              </a:defRPr>
            </a:lvl2pPr>
            <a:lvl3pPr lvl="2" rtl="0">
              <a:spcBef>
                <a:spcPts val="0"/>
              </a:spcBef>
              <a:spcAft>
                <a:spcPts val="0"/>
              </a:spcAft>
              <a:buSzPts val="4800"/>
              <a:buFont typeface="Rubik Light"/>
              <a:buNone/>
              <a:defRPr b="0" sz="4800">
                <a:latin typeface="Rubik Light"/>
                <a:ea typeface="Rubik Light"/>
                <a:cs typeface="Rubik Light"/>
                <a:sym typeface="Rubik Light"/>
              </a:defRPr>
            </a:lvl3pPr>
            <a:lvl4pPr lvl="3" rtl="0">
              <a:spcBef>
                <a:spcPts val="0"/>
              </a:spcBef>
              <a:spcAft>
                <a:spcPts val="0"/>
              </a:spcAft>
              <a:buSzPts val="4800"/>
              <a:buFont typeface="Rubik Light"/>
              <a:buNone/>
              <a:defRPr b="0" sz="4800">
                <a:latin typeface="Rubik Light"/>
                <a:ea typeface="Rubik Light"/>
                <a:cs typeface="Rubik Light"/>
                <a:sym typeface="Rubik Light"/>
              </a:defRPr>
            </a:lvl4pPr>
            <a:lvl5pPr lvl="4" rtl="0">
              <a:spcBef>
                <a:spcPts val="0"/>
              </a:spcBef>
              <a:spcAft>
                <a:spcPts val="0"/>
              </a:spcAft>
              <a:buSzPts val="4800"/>
              <a:buFont typeface="Rubik Light"/>
              <a:buNone/>
              <a:defRPr b="0" sz="4800">
                <a:latin typeface="Rubik Light"/>
                <a:ea typeface="Rubik Light"/>
                <a:cs typeface="Rubik Light"/>
                <a:sym typeface="Rubik Light"/>
              </a:defRPr>
            </a:lvl5pPr>
            <a:lvl6pPr lvl="5" rtl="0">
              <a:spcBef>
                <a:spcPts val="0"/>
              </a:spcBef>
              <a:spcAft>
                <a:spcPts val="0"/>
              </a:spcAft>
              <a:buSzPts val="4800"/>
              <a:buFont typeface="Rubik Light"/>
              <a:buNone/>
              <a:defRPr b="0" sz="4800">
                <a:latin typeface="Rubik Light"/>
                <a:ea typeface="Rubik Light"/>
                <a:cs typeface="Rubik Light"/>
                <a:sym typeface="Rubik Light"/>
              </a:defRPr>
            </a:lvl6pPr>
            <a:lvl7pPr lvl="6" rtl="0">
              <a:spcBef>
                <a:spcPts val="0"/>
              </a:spcBef>
              <a:spcAft>
                <a:spcPts val="0"/>
              </a:spcAft>
              <a:buSzPts val="4800"/>
              <a:buFont typeface="Rubik Light"/>
              <a:buNone/>
              <a:defRPr b="0" sz="4800">
                <a:latin typeface="Rubik Light"/>
                <a:ea typeface="Rubik Light"/>
                <a:cs typeface="Rubik Light"/>
                <a:sym typeface="Rubik Light"/>
              </a:defRPr>
            </a:lvl7pPr>
            <a:lvl8pPr lvl="7" rtl="0">
              <a:spcBef>
                <a:spcPts val="0"/>
              </a:spcBef>
              <a:spcAft>
                <a:spcPts val="0"/>
              </a:spcAft>
              <a:buSzPts val="4800"/>
              <a:buFont typeface="Rubik Light"/>
              <a:buNone/>
              <a:defRPr b="0" sz="4800">
                <a:latin typeface="Rubik Light"/>
                <a:ea typeface="Rubik Light"/>
                <a:cs typeface="Rubik Light"/>
                <a:sym typeface="Rubik Light"/>
              </a:defRPr>
            </a:lvl8pPr>
            <a:lvl9pPr lvl="8" rtl="0">
              <a:spcBef>
                <a:spcPts val="0"/>
              </a:spcBef>
              <a:spcAft>
                <a:spcPts val="0"/>
              </a:spcAft>
              <a:buSzPts val="4800"/>
              <a:buFont typeface="Rubik Light"/>
              <a:buNone/>
              <a:defRPr b="0" sz="4800">
                <a:latin typeface="Rubik Light"/>
                <a:ea typeface="Rubik Light"/>
                <a:cs typeface="Rubik Light"/>
                <a:sym typeface="Rubik Light"/>
              </a:defRPr>
            </a:lvl9pPr>
          </a:lstStyle>
          <a:p/>
        </p:txBody>
      </p:sp>
      <p:sp>
        <p:nvSpPr>
          <p:cNvPr id="171" name="Google Shape;171;p27"/>
          <p:cNvSpPr txBox="1"/>
          <p:nvPr>
            <p:ph idx="1" type="subTitle"/>
          </p:nvPr>
        </p:nvSpPr>
        <p:spPr>
          <a:xfrm>
            <a:off x="713225" y="2319550"/>
            <a:ext cx="4820100" cy="5190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1600"/>
              </a:spcBef>
              <a:spcAft>
                <a:spcPts val="0"/>
              </a:spcAft>
              <a:buNone/>
              <a:defRPr sz="2400"/>
            </a:lvl2pPr>
            <a:lvl3pPr lvl="2">
              <a:spcBef>
                <a:spcPts val="1600"/>
              </a:spcBef>
              <a:spcAft>
                <a:spcPts val="0"/>
              </a:spcAft>
              <a:buNone/>
              <a:defRPr sz="2400"/>
            </a:lvl3pPr>
            <a:lvl4pPr lvl="3">
              <a:spcBef>
                <a:spcPts val="1600"/>
              </a:spcBef>
              <a:spcAft>
                <a:spcPts val="0"/>
              </a:spcAft>
              <a:buNone/>
              <a:defRPr sz="2400"/>
            </a:lvl4pPr>
            <a:lvl5pPr lvl="4">
              <a:spcBef>
                <a:spcPts val="1600"/>
              </a:spcBef>
              <a:spcAft>
                <a:spcPts val="0"/>
              </a:spcAft>
              <a:buNone/>
              <a:defRPr sz="2400"/>
            </a:lvl5pPr>
            <a:lvl6pPr lvl="5">
              <a:spcBef>
                <a:spcPts val="1600"/>
              </a:spcBef>
              <a:spcAft>
                <a:spcPts val="0"/>
              </a:spcAft>
              <a:buNone/>
              <a:defRPr sz="2400"/>
            </a:lvl6pPr>
            <a:lvl7pPr lvl="6">
              <a:spcBef>
                <a:spcPts val="1600"/>
              </a:spcBef>
              <a:spcAft>
                <a:spcPts val="0"/>
              </a:spcAft>
              <a:buNone/>
              <a:defRPr sz="2400"/>
            </a:lvl7pPr>
            <a:lvl8pPr lvl="7">
              <a:spcBef>
                <a:spcPts val="1600"/>
              </a:spcBef>
              <a:spcAft>
                <a:spcPts val="0"/>
              </a:spcAft>
              <a:buNone/>
              <a:defRPr sz="2400"/>
            </a:lvl8pPr>
            <a:lvl9pPr lvl="8">
              <a:spcBef>
                <a:spcPts val="1600"/>
              </a:spcBef>
              <a:spcAft>
                <a:spcPts val="1600"/>
              </a:spcAft>
              <a:buNone/>
              <a:defRPr sz="2400"/>
            </a:lvl9pPr>
          </a:lstStyle>
          <a:p/>
        </p:txBody>
      </p:sp>
      <p:sp>
        <p:nvSpPr>
          <p:cNvPr id="172" name="Google Shape;172;p27"/>
          <p:cNvSpPr txBox="1"/>
          <p:nvPr>
            <p:ph idx="2" type="subTitle"/>
          </p:nvPr>
        </p:nvSpPr>
        <p:spPr>
          <a:xfrm>
            <a:off x="713100" y="2990950"/>
            <a:ext cx="4820100" cy="101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73" name="Google Shape;173;p27"/>
          <p:cNvSpPr txBox="1"/>
          <p:nvPr/>
        </p:nvSpPr>
        <p:spPr>
          <a:xfrm>
            <a:off x="713225" y="3934025"/>
            <a:ext cx="3857400" cy="67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303030"/>
                </a:solidFill>
                <a:latin typeface="Barlow Medium"/>
                <a:ea typeface="Barlow Medium"/>
                <a:cs typeface="Barlow Medium"/>
                <a:sym typeface="Barlow Medium"/>
              </a:rPr>
              <a:t>CREDITS: This presentation template was created by </a:t>
            </a:r>
            <a:r>
              <a:rPr b="1" lang="en" sz="1200">
                <a:solidFill>
                  <a:schemeClr val="hlink"/>
                </a:solidFill>
                <a:uFill>
                  <a:noFill/>
                </a:uFill>
                <a:latin typeface="Barlow"/>
                <a:ea typeface="Barlow"/>
                <a:cs typeface="Barlow"/>
                <a:sym typeface="Barlow"/>
                <a:hlinkClick r:id="rId2"/>
              </a:rPr>
              <a:t>Slidesgo</a:t>
            </a:r>
            <a:r>
              <a:rPr lang="en" sz="1200">
                <a:solidFill>
                  <a:srgbClr val="303030"/>
                </a:solidFill>
                <a:latin typeface="Barlow Medium"/>
                <a:ea typeface="Barlow Medium"/>
                <a:cs typeface="Barlow Medium"/>
                <a:sym typeface="Barlow Medium"/>
              </a:rPr>
              <a:t>, including icons by </a:t>
            </a:r>
            <a:r>
              <a:rPr b="1" lang="en" sz="1200">
                <a:solidFill>
                  <a:schemeClr val="hlink"/>
                </a:solidFill>
                <a:uFill>
                  <a:noFill/>
                </a:uFill>
                <a:latin typeface="Barlow"/>
                <a:ea typeface="Barlow"/>
                <a:cs typeface="Barlow"/>
                <a:sym typeface="Barlow"/>
                <a:hlinkClick r:id="rId3"/>
              </a:rPr>
              <a:t>Flaticon</a:t>
            </a:r>
            <a:r>
              <a:rPr lang="en" sz="1200">
                <a:solidFill>
                  <a:srgbClr val="303030"/>
                </a:solidFill>
                <a:latin typeface="Barlow Medium"/>
                <a:ea typeface="Barlow Medium"/>
                <a:cs typeface="Barlow Medium"/>
                <a:sym typeface="Barlow Medium"/>
              </a:rPr>
              <a:t>, and infographics &amp; images by </a:t>
            </a:r>
            <a:r>
              <a:rPr b="1" lang="en" sz="1200">
                <a:solidFill>
                  <a:schemeClr val="hlink"/>
                </a:solidFill>
                <a:uFill>
                  <a:noFill/>
                </a:uFill>
                <a:latin typeface="Barlow"/>
                <a:ea typeface="Barlow"/>
                <a:cs typeface="Barlow"/>
                <a:sym typeface="Barlow"/>
                <a:hlinkClick r:id="rId4"/>
              </a:rPr>
              <a:t>Freepik</a:t>
            </a:r>
            <a:r>
              <a:rPr lang="en" sz="1200">
                <a:solidFill>
                  <a:srgbClr val="303030"/>
                </a:solidFill>
                <a:latin typeface="Barlow Medium"/>
                <a:ea typeface="Barlow Medium"/>
                <a:cs typeface="Barlow Medium"/>
                <a:sym typeface="Barlow Medium"/>
              </a:rPr>
              <a:t>.</a:t>
            </a:r>
            <a:endParaRPr sz="1200">
              <a:solidFill>
                <a:srgbClr val="303030"/>
              </a:solidFill>
              <a:latin typeface="Barlow Medium"/>
              <a:ea typeface="Barlow Medium"/>
              <a:cs typeface="Barlow Medium"/>
              <a:sym typeface="Barlow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0" y="1246600"/>
            <a:ext cx="9144000" cy="3896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13250" y="539500"/>
            <a:ext cx="7717500" cy="7071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20" name="Google Shape;20;p4"/>
          <p:cNvSpPr txBox="1"/>
          <p:nvPr>
            <p:ph idx="1" type="body"/>
          </p:nvPr>
        </p:nvSpPr>
        <p:spPr>
          <a:xfrm>
            <a:off x="713250" y="1234450"/>
            <a:ext cx="7717500" cy="3374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Barlow Medium"/>
              <a:buAutoNum type="arabicPeriod"/>
              <a:defRPr sz="1200">
                <a:latin typeface="Barlow Medium"/>
                <a:ea typeface="Barlow Medium"/>
                <a:cs typeface="Barlow Medium"/>
                <a:sym typeface="Barlow Medium"/>
              </a:defRPr>
            </a:lvl1pPr>
            <a:lvl2pPr indent="-304800" lvl="1" marL="914400">
              <a:spcBef>
                <a:spcPts val="1600"/>
              </a:spcBef>
              <a:spcAft>
                <a:spcPts val="0"/>
              </a:spcAft>
              <a:buClr>
                <a:srgbClr val="434343"/>
              </a:buClr>
              <a:buSzPts val="1200"/>
              <a:buFont typeface="Roboto Condensed Light"/>
              <a:buAutoNum type="alphaLcPeriod"/>
              <a:defRPr sz="1200"/>
            </a:lvl2pPr>
            <a:lvl3pPr indent="-304800" lvl="2" marL="1371600">
              <a:spcBef>
                <a:spcPts val="1600"/>
              </a:spcBef>
              <a:spcAft>
                <a:spcPts val="0"/>
              </a:spcAft>
              <a:buClr>
                <a:srgbClr val="434343"/>
              </a:buClr>
              <a:buSzPts val="1200"/>
              <a:buFont typeface="Roboto Condensed Light"/>
              <a:buAutoNum type="romanLcPeriod"/>
              <a:defRPr sz="1200"/>
            </a:lvl3pPr>
            <a:lvl4pPr indent="-304800" lvl="3" marL="1828800">
              <a:spcBef>
                <a:spcPts val="1600"/>
              </a:spcBef>
              <a:spcAft>
                <a:spcPts val="0"/>
              </a:spcAft>
              <a:buClr>
                <a:srgbClr val="434343"/>
              </a:buClr>
              <a:buSzPts val="1200"/>
              <a:buFont typeface="Roboto Condensed Light"/>
              <a:buAutoNum type="arabicPeriod"/>
              <a:defRPr sz="1200"/>
            </a:lvl4pPr>
            <a:lvl5pPr indent="-304800" lvl="4" marL="2286000">
              <a:spcBef>
                <a:spcPts val="1600"/>
              </a:spcBef>
              <a:spcAft>
                <a:spcPts val="0"/>
              </a:spcAft>
              <a:buClr>
                <a:srgbClr val="434343"/>
              </a:buClr>
              <a:buSzPts val="1200"/>
              <a:buFont typeface="Roboto Condensed Light"/>
              <a:buAutoNum type="alphaLcPeriod"/>
              <a:defRPr sz="1200"/>
            </a:lvl5pPr>
            <a:lvl6pPr indent="-304800" lvl="5" marL="2743200">
              <a:spcBef>
                <a:spcPts val="1600"/>
              </a:spcBef>
              <a:spcAft>
                <a:spcPts val="0"/>
              </a:spcAft>
              <a:buClr>
                <a:srgbClr val="434343"/>
              </a:buClr>
              <a:buSzPts val="1200"/>
              <a:buFont typeface="Roboto Condensed Light"/>
              <a:buAutoNum type="romanLcPeriod"/>
              <a:defRPr sz="1200"/>
            </a:lvl6pPr>
            <a:lvl7pPr indent="-304800" lvl="6" marL="3200400">
              <a:spcBef>
                <a:spcPts val="1600"/>
              </a:spcBef>
              <a:spcAft>
                <a:spcPts val="0"/>
              </a:spcAft>
              <a:buClr>
                <a:srgbClr val="434343"/>
              </a:buClr>
              <a:buSzPts val="1200"/>
              <a:buFont typeface="Roboto Condensed Light"/>
              <a:buAutoNum type="arabicPeriod"/>
              <a:defRPr sz="1200"/>
            </a:lvl7pPr>
            <a:lvl8pPr indent="-304800" lvl="7" marL="3657600">
              <a:spcBef>
                <a:spcPts val="1600"/>
              </a:spcBef>
              <a:spcAft>
                <a:spcPts val="0"/>
              </a:spcAft>
              <a:buClr>
                <a:srgbClr val="434343"/>
              </a:buClr>
              <a:buSzPts val="1200"/>
              <a:buFont typeface="Roboto Condensed Light"/>
              <a:buAutoNum type="alphaLcPeriod"/>
              <a:defRPr sz="1200"/>
            </a:lvl8pPr>
            <a:lvl9pPr indent="-304800" lvl="8" marL="4114800">
              <a:spcBef>
                <a:spcPts val="1600"/>
              </a:spcBef>
              <a:spcAft>
                <a:spcPts val="1600"/>
              </a:spcAft>
              <a:buClr>
                <a:srgbClr val="434343"/>
              </a:buClr>
              <a:buSzPts val="1200"/>
              <a:buFont typeface="Roboto Condensed Light"/>
              <a:buAutoNum type="romanLcPeriod"/>
              <a:defRPr sz="1200"/>
            </a:lvl9pPr>
          </a:lstStyle>
          <a:p/>
        </p:txBody>
      </p:sp>
      <p:sp>
        <p:nvSpPr>
          <p:cNvPr id="21" name="Google Shape;21;p4"/>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300375" y="2347550"/>
            <a:ext cx="2322000" cy="485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Barlow Light"/>
              <a:buNone/>
              <a:defRPr sz="2400">
                <a:latin typeface="Barlow"/>
                <a:ea typeface="Barlow"/>
                <a:cs typeface="Barlow"/>
                <a:sym typeface="Barlow"/>
              </a:defRPr>
            </a:lvl1pPr>
            <a:lvl2pPr lvl="1" rtl="0">
              <a:spcBef>
                <a:spcPts val="0"/>
              </a:spcBef>
              <a:spcAft>
                <a:spcPts val="0"/>
              </a:spcAft>
              <a:buSzPts val="2400"/>
              <a:buFont typeface="Barlow Light"/>
              <a:buNone/>
              <a:defRPr sz="2400">
                <a:latin typeface="Barlow Light"/>
                <a:ea typeface="Barlow Light"/>
                <a:cs typeface="Barlow Light"/>
                <a:sym typeface="Barlow Light"/>
              </a:defRPr>
            </a:lvl2pPr>
            <a:lvl3pPr lvl="2" rtl="0">
              <a:spcBef>
                <a:spcPts val="0"/>
              </a:spcBef>
              <a:spcAft>
                <a:spcPts val="0"/>
              </a:spcAft>
              <a:buSzPts val="2400"/>
              <a:buFont typeface="Barlow Light"/>
              <a:buNone/>
              <a:defRPr sz="2400">
                <a:latin typeface="Barlow Light"/>
                <a:ea typeface="Barlow Light"/>
                <a:cs typeface="Barlow Light"/>
                <a:sym typeface="Barlow Light"/>
              </a:defRPr>
            </a:lvl3pPr>
            <a:lvl4pPr lvl="3" rtl="0">
              <a:spcBef>
                <a:spcPts val="0"/>
              </a:spcBef>
              <a:spcAft>
                <a:spcPts val="0"/>
              </a:spcAft>
              <a:buSzPts val="2400"/>
              <a:buFont typeface="Barlow Light"/>
              <a:buNone/>
              <a:defRPr sz="2400">
                <a:latin typeface="Barlow Light"/>
                <a:ea typeface="Barlow Light"/>
                <a:cs typeface="Barlow Light"/>
                <a:sym typeface="Barlow Light"/>
              </a:defRPr>
            </a:lvl4pPr>
            <a:lvl5pPr lvl="4" rtl="0">
              <a:spcBef>
                <a:spcPts val="0"/>
              </a:spcBef>
              <a:spcAft>
                <a:spcPts val="0"/>
              </a:spcAft>
              <a:buSzPts val="2400"/>
              <a:buFont typeface="Barlow Light"/>
              <a:buNone/>
              <a:defRPr sz="2400">
                <a:latin typeface="Barlow Light"/>
                <a:ea typeface="Barlow Light"/>
                <a:cs typeface="Barlow Light"/>
                <a:sym typeface="Barlow Light"/>
              </a:defRPr>
            </a:lvl5pPr>
            <a:lvl6pPr lvl="5" rtl="0">
              <a:spcBef>
                <a:spcPts val="0"/>
              </a:spcBef>
              <a:spcAft>
                <a:spcPts val="0"/>
              </a:spcAft>
              <a:buSzPts val="2400"/>
              <a:buFont typeface="Barlow Light"/>
              <a:buNone/>
              <a:defRPr sz="2400">
                <a:latin typeface="Barlow Light"/>
                <a:ea typeface="Barlow Light"/>
                <a:cs typeface="Barlow Light"/>
                <a:sym typeface="Barlow Light"/>
              </a:defRPr>
            </a:lvl6pPr>
            <a:lvl7pPr lvl="6" rtl="0">
              <a:spcBef>
                <a:spcPts val="0"/>
              </a:spcBef>
              <a:spcAft>
                <a:spcPts val="0"/>
              </a:spcAft>
              <a:buSzPts val="2400"/>
              <a:buFont typeface="Barlow Light"/>
              <a:buNone/>
              <a:defRPr sz="2400">
                <a:latin typeface="Barlow Light"/>
                <a:ea typeface="Barlow Light"/>
                <a:cs typeface="Barlow Light"/>
                <a:sym typeface="Barlow Light"/>
              </a:defRPr>
            </a:lvl7pPr>
            <a:lvl8pPr lvl="7" rtl="0">
              <a:spcBef>
                <a:spcPts val="0"/>
              </a:spcBef>
              <a:spcAft>
                <a:spcPts val="0"/>
              </a:spcAft>
              <a:buSzPts val="2400"/>
              <a:buFont typeface="Barlow Light"/>
              <a:buNone/>
              <a:defRPr sz="2400">
                <a:latin typeface="Barlow Light"/>
                <a:ea typeface="Barlow Light"/>
                <a:cs typeface="Barlow Light"/>
                <a:sym typeface="Barlow Light"/>
              </a:defRPr>
            </a:lvl8pPr>
            <a:lvl9pPr lvl="8" rtl="0">
              <a:spcBef>
                <a:spcPts val="0"/>
              </a:spcBef>
              <a:spcAft>
                <a:spcPts val="0"/>
              </a:spcAft>
              <a:buSzPts val="2400"/>
              <a:buFont typeface="Barlow Light"/>
              <a:buNone/>
              <a:defRPr sz="2400">
                <a:latin typeface="Barlow Light"/>
                <a:ea typeface="Barlow Light"/>
                <a:cs typeface="Barlow Light"/>
                <a:sym typeface="Barlow Light"/>
              </a:defRPr>
            </a:lvl9pPr>
          </a:lstStyle>
          <a:p/>
        </p:txBody>
      </p:sp>
      <p:sp>
        <p:nvSpPr>
          <p:cNvPr id="24" name="Google Shape;24;p5"/>
          <p:cNvSpPr txBox="1"/>
          <p:nvPr>
            <p:ph idx="1" type="body"/>
          </p:nvPr>
        </p:nvSpPr>
        <p:spPr>
          <a:xfrm>
            <a:off x="3300375" y="2736425"/>
            <a:ext cx="2322000" cy="8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25" name="Google Shape;25;p5"/>
          <p:cNvSpPr txBox="1"/>
          <p:nvPr>
            <p:ph idx="2" type="title"/>
          </p:nvPr>
        </p:nvSpPr>
        <p:spPr>
          <a:xfrm>
            <a:off x="5908606" y="2347550"/>
            <a:ext cx="2322600" cy="485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Barlow Light"/>
              <a:buNone/>
              <a:defRPr sz="2400">
                <a:latin typeface="Barlow"/>
                <a:ea typeface="Barlow"/>
                <a:cs typeface="Barlow"/>
                <a:sym typeface="Barlow"/>
              </a:defRPr>
            </a:lvl1pPr>
            <a:lvl2pPr lvl="1" rtl="0">
              <a:spcBef>
                <a:spcPts val="0"/>
              </a:spcBef>
              <a:spcAft>
                <a:spcPts val="0"/>
              </a:spcAft>
              <a:buSzPts val="2400"/>
              <a:buFont typeface="Barlow Light"/>
              <a:buNone/>
              <a:defRPr sz="2400">
                <a:latin typeface="Barlow Light"/>
                <a:ea typeface="Barlow Light"/>
                <a:cs typeface="Barlow Light"/>
                <a:sym typeface="Barlow Light"/>
              </a:defRPr>
            </a:lvl2pPr>
            <a:lvl3pPr lvl="2" rtl="0">
              <a:spcBef>
                <a:spcPts val="0"/>
              </a:spcBef>
              <a:spcAft>
                <a:spcPts val="0"/>
              </a:spcAft>
              <a:buSzPts val="2400"/>
              <a:buFont typeface="Barlow Light"/>
              <a:buNone/>
              <a:defRPr sz="2400">
                <a:latin typeface="Barlow Light"/>
                <a:ea typeface="Barlow Light"/>
                <a:cs typeface="Barlow Light"/>
                <a:sym typeface="Barlow Light"/>
              </a:defRPr>
            </a:lvl3pPr>
            <a:lvl4pPr lvl="3" rtl="0">
              <a:spcBef>
                <a:spcPts val="0"/>
              </a:spcBef>
              <a:spcAft>
                <a:spcPts val="0"/>
              </a:spcAft>
              <a:buSzPts val="2400"/>
              <a:buFont typeface="Barlow Light"/>
              <a:buNone/>
              <a:defRPr sz="2400">
                <a:latin typeface="Barlow Light"/>
                <a:ea typeface="Barlow Light"/>
                <a:cs typeface="Barlow Light"/>
                <a:sym typeface="Barlow Light"/>
              </a:defRPr>
            </a:lvl4pPr>
            <a:lvl5pPr lvl="4" rtl="0">
              <a:spcBef>
                <a:spcPts val="0"/>
              </a:spcBef>
              <a:spcAft>
                <a:spcPts val="0"/>
              </a:spcAft>
              <a:buSzPts val="2400"/>
              <a:buFont typeface="Barlow Light"/>
              <a:buNone/>
              <a:defRPr sz="2400">
                <a:latin typeface="Barlow Light"/>
                <a:ea typeface="Barlow Light"/>
                <a:cs typeface="Barlow Light"/>
                <a:sym typeface="Barlow Light"/>
              </a:defRPr>
            </a:lvl5pPr>
            <a:lvl6pPr lvl="5" rtl="0">
              <a:spcBef>
                <a:spcPts val="0"/>
              </a:spcBef>
              <a:spcAft>
                <a:spcPts val="0"/>
              </a:spcAft>
              <a:buSzPts val="2400"/>
              <a:buFont typeface="Barlow Light"/>
              <a:buNone/>
              <a:defRPr sz="2400">
                <a:latin typeface="Barlow Light"/>
                <a:ea typeface="Barlow Light"/>
                <a:cs typeface="Barlow Light"/>
                <a:sym typeface="Barlow Light"/>
              </a:defRPr>
            </a:lvl6pPr>
            <a:lvl7pPr lvl="6" rtl="0">
              <a:spcBef>
                <a:spcPts val="0"/>
              </a:spcBef>
              <a:spcAft>
                <a:spcPts val="0"/>
              </a:spcAft>
              <a:buSzPts val="2400"/>
              <a:buFont typeface="Barlow Light"/>
              <a:buNone/>
              <a:defRPr sz="2400">
                <a:latin typeface="Barlow Light"/>
                <a:ea typeface="Barlow Light"/>
                <a:cs typeface="Barlow Light"/>
                <a:sym typeface="Barlow Light"/>
              </a:defRPr>
            </a:lvl7pPr>
            <a:lvl8pPr lvl="7" rtl="0">
              <a:spcBef>
                <a:spcPts val="0"/>
              </a:spcBef>
              <a:spcAft>
                <a:spcPts val="0"/>
              </a:spcAft>
              <a:buSzPts val="2400"/>
              <a:buFont typeface="Barlow Light"/>
              <a:buNone/>
              <a:defRPr sz="2400">
                <a:latin typeface="Barlow Light"/>
                <a:ea typeface="Barlow Light"/>
                <a:cs typeface="Barlow Light"/>
                <a:sym typeface="Barlow Light"/>
              </a:defRPr>
            </a:lvl8pPr>
            <a:lvl9pPr lvl="8" rtl="0">
              <a:spcBef>
                <a:spcPts val="0"/>
              </a:spcBef>
              <a:spcAft>
                <a:spcPts val="0"/>
              </a:spcAft>
              <a:buSzPts val="2400"/>
              <a:buFont typeface="Barlow Light"/>
              <a:buNone/>
              <a:defRPr sz="2400">
                <a:latin typeface="Barlow Light"/>
                <a:ea typeface="Barlow Light"/>
                <a:cs typeface="Barlow Light"/>
                <a:sym typeface="Barlow Light"/>
              </a:defRPr>
            </a:lvl9pPr>
          </a:lstStyle>
          <a:p/>
        </p:txBody>
      </p:sp>
      <p:sp>
        <p:nvSpPr>
          <p:cNvPr id="26" name="Google Shape;26;p5"/>
          <p:cNvSpPr txBox="1"/>
          <p:nvPr>
            <p:ph idx="3" type="body"/>
          </p:nvPr>
        </p:nvSpPr>
        <p:spPr>
          <a:xfrm>
            <a:off x="5908650" y="2734925"/>
            <a:ext cx="2322600" cy="850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27" name="Google Shape;27;p5"/>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4" type="title"/>
          </p:nvPr>
        </p:nvSpPr>
        <p:spPr>
          <a:xfrm>
            <a:off x="3300375" y="539496"/>
            <a:ext cx="5130300" cy="12861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1" name="Google Shape;31;p6"/>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13225" y="539500"/>
            <a:ext cx="3817800" cy="10998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713100" y="1841700"/>
            <a:ext cx="2862900" cy="2233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35" name="Google Shape;35;p7"/>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right">
  <p:cSld name="ONE_COLUMN_TEXT_1">
    <p:spTree>
      <p:nvGrpSpPr>
        <p:cNvPr id="36" name="Shape 36"/>
        <p:cNvGrpSpPr/>
        <p:nvPr/>
      </p:nvGrpSpPr>
      <p:grpSpPr>
        <a:xfrm>
          <a:off x="0" y="0"/>
          <a:ext cx="0" cy="0"/>
          <a:chOff x="0" y="0"/>
          <a:chExt cx="0" cy="0"/>
        </a:xfrm>
      </p:grpSpPr>
      <p:sp>
        <p:nvSpPr>
          <p:cNvPr id="37" name="Google Shape;37;p8"/>
          <p:cNvSpPr txBox="1"/>
          <p:nvPr>
            <p:ph type="title"/>
          </p:nvPr>
        </p:nvSpPr>
        <p:spPr>
          <a:xfrm>
            <a:off x="6096000" y="1392363"/>
            <a:ext cx="2334600" cy="128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8" name="Google Shape;38;p8"/>
          <p:cNvSpPr txBox="1"/>
          <p:nvPr>
            <p:ph idx="1" type="body"/>
          </p:nvPr>
        </p:nvSpPr>
        <p:spPr>
          <a:xfrm>
            <a:off x="5639825" y="2693338"/>
            <a:ext cx="2791200" cy="13626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a:lvl1pPr>
            <a:lvl2pPr indent="-330200" lvl="1" marL="914400" rtl="0" algn="r">
              <a:spcBef>
                <a:spcPts val="1600"/>
              </a:spcBef>
              <a:spcAft>
                <a:spcPts val="0"/>
              </a:spcAft>
              <a:buSzPts val="1600"/>
              <a:buChar char="○"/>
              <a:defRPr/>
            </a:lvl2pPr>
            <a:lvl3pPr indent="-330200" lvl="2" marL="1371600" rtl="0" algn="r">
              <a:spcBef>
                <a:spcPts val="1600"/>
              </a:spcBef>
              <a:spcAft>
                <a:spcPts val="0"/>
              </a:spcAft>
              <a:buSzPts val="1600"/>
              <a:buChar char="■"/>
              <a:defRPr/>
            </a:lvl3pPr>
            <a:lvl4pPr indent="-330200" lvl="3" marL="1828800" rtl="0" algn="r">
              <a:spcBef>
                <a:spcPts val="1600"/>
              </a:spcBef>
              <a:spcAft>
                <a:spcPts val="0"/>
              </a:spcAft>
              <a:buSzPts val="1600"/>
              <a:buChar char="●"/>
              <a:defRPr/>
            </a:lvl4pPr>
            <a:lvl5pPr indent="-330200" lvl="4" marL="2286000" rtl="0" algn="r">
              <a:spcBef>
                <a:spcPts val="1600"/>
              </a:spcBef>
              <a:spcAft>
                <a:spcPts val="0"/>
              </a:spcAft>
              <a:buSzPts val="1600"/>
              <a:buChar char="○"/>
              <a:defRPr/>
            </a:lvl5pPr>
            <a:lvl6pPr indent="-330200" lvl="5" marL="2743200" rtl="0" algn="r">
              <a:spcBef>
                <a:spcPts val="1600"/>
              </a:spcBef>
              <a:spcAft>
                <a:spcPts val="0"/>
              </a:spcAft>
              <a:buSzPts val="1600"/>
              <a:buChar char="■"/>
              <a:defRPr/>
            </a:lvl6pPr>
            <a:lvl7pPr indent="-330200" lvl="6" marL="3200400" rtl="0" algn="r">
              <a:spcBef>
                <a:spcPts val="1600"/>
              </a:spcBef>
              <a:spcAft>
                <a:spcPts val="0"/>
              </a:spcAft>
              <a:buSzPts val="1600"/>
              <a:buChar char="●"/>
              <a:defRPr/>
            </a:lvl7pPr>
            <a:lvl8pPr indent="-330200" lvl="7" marL="3657600" rtl="0" algn="r">
              <a:spcBef>
                <a:spcPts val="1600"/>
              </a:spcBef>
              <a:spcAft>
                <a:spcPts val="0"/>
              </a:spcAft>
              <a:buSzPts val="1600"/>
              <a:buChar char="○"/>
              <a:defRPr/>
            </a:lvl8pPr>
            <a:lvl9pPr indent="-330200" lvl="8" marL="4114800" rtl="0" algn="r">
              <a:spcBef>
                <a:spcPts val="1600"/>
              </a:spcBef>
              <a:spcAft>
                <a:spcPts val="1600"/>
              </a:spcAft>
              <a:buSzPts val="1600"/>
              <a:buChar char="■"/>
              <a:defRPr/>
            </a:lvl9pPr>
          </a:lstStyle>
          <a:p/>
        </p:txBody>
      </p:sp>
      <p:sp>
        <p:nvSpPr>
          <p:cNvPr id="39" name="Google Shape;39;p8"/>
          <p:cNvSpPr txBox="1"/>
          <p:nvPr/>
        </p:nvSpPr>
        <p:spPr>
          <a:xfrm rot="5400000">
            <a:off x="4471425" y="513175"/>
            <a:ext cx="201000" cy="91653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9"/>
          <p:cNvSpPr txBox="1"/>
          <p:nvPr>
            <p:ph type="title"/>
          </p:nvPr>
        </p:nvSpPr>
        <p:spPr>
          <a:xfrm>
            <a:off x="713225" y="1199700"/>
            <a:ext cx="7717500" cy="10875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Font typeface="Rubik Light"/>
              <a:buNone/>
              <a:defRPr b="0" sz="6000">
                <a:latin typeface="Rubik Light"/>
                <a:ea typeface="Rubik Light"/>
                <a:cs typeface="Rubik Light"/>
                <a:sym typeface="Rubik Light"/>
              </a:defRPr>
            </a:lvl2pPr>
            <a:lvl3pPr lvl="2" algn="ctr">
              <a:spcBef>
                <a:spcPts val="0"/>
              </a:spcBef>
              <a:spcAft>
                <a:spcPts val="0"/>
              </a:spcAft>
              <a:buSzPts val="6000"/>
              <a:buFont typeface="Rubik Light"/>
              <a:buNone/>
              <a:defRPr b="0" sz="6000">
                <a:latin typeface="Rubik Light"/>
                <a:ea typeface="Rubik Light"/>
                <a:cs typeface="Rubik Light"/>
                <a:sym typeface="Rubik Light"/>
              </a:defRPr>
            </a:lvl3pPr>
            <a:lvl4pPr lvl="3" algn="ctr">
              <a:spcBef>
                <a:spcPts val="0"/>
              </a:spcBef>
              <a:spcAft>
                <a:spcPts val="0"/>
              </a:spcAft>
              <a:buSzPts val="6000"/>
              <a:buFont typeface="Rubik Light"/>
              <a:buNone/>
              <a:defRPr b="0" sz="6000">
                <a:latin typeface="Rubik Light"/>
                <a:ea typeface="Rubik Light"/>
                <a:cs typeface="Rubik Light"/>
                <a:sym typeface="Rubik Light"/>
              </a:defRPr>
            </a:lvl4pPr>
            <a:lvl5pPr lvl="4" algn="ctr">
              <a:spcBef>
                <a:spcPts val="0"/>
              </a:spcBef>
              <a:spcAft>
                <a:spcPts val="0"/>
              </a:spcAft>
              <a:buSzPts val="6000"/>
              <a:buFont typeface="Rubik Light"/>
              <a:buNone/>
              <a:defRPr b="0" sz="6000">
                <a:latin typeface="Rubik Light"/>
                <a:ea typeface="Rubik Light"/>
                <a:cs typeface="Rubik Light"/>
                <a:sym typeface="Rubik Light"/>
              </a:defRPr>
            </a:lvl5pPr>
            <a:lvl6pPr lvl="5" algn="ctr">
              <a:spcBef>
                <a:spcPts val="0"/>
              </a:spcBef>
              <a:spcAft>
                <a:spcPts val="0"/>
              </a:spcAft>
              <a:buSzPts val="6000"/>
              <a:buFont typeface="Rubik Light"/>
              <a:buNone/>
              <a:defRPr b="0" sz="6000">
                <a:latin typeface="Rubik Light"/>
                <a:ea typeface="Rubik Light"/>
                <a:cs typeface="Rubik Light"/>
                <a:sym typeface="Rubik Light"/>
              </a:defRPr>
            </a:lvl6pPr>
            <a:lvl7pPr lvl="6" algn="ctr">
              <a:spcBef>
                <a:spcPts val="0"/>
              </a:spcBef>
              <a:spcAft>
                <a:spcPts val="0"/>
              </a:spcAft>
              <a:buSzPts val="6000"/>
              <a:buFont typeface="Rubik Light"/>
              <a:buNone/>
              <a:defRPr b="0" sz="6000">
                <a:latin typeface="Rubik Light"/>
                <a:ea typeface="Rubik Light"/>
                <a:cs typeface="Rubik Light"/>
                <a:sym typeface="Rubik Light"/>
              </a:defRPr>
            </a:lvl7pPr>
            <a:lvl8pPr lvl="7" algn="ctr">
              <a:spcBef>
                <a:spcPts val="0"/>
              </a:spcBef>
              <a:spcAft>
                <a:spcPts val="0"/>
              </a:spcAft>
              <a:buSzPts val="6000"/>
              <a:buFont typeface="Rubik Light"/>
              <a:buNone/>
              <a:defRPr b="0" sz="6000">
                <a:latin typeface="Rubik Light"/>
                <a:ea typeface="Rubik Light"/>
                <a:cs typeface="Rubik Light"/>
                <a:sym typeface="Rubik Light"/>
              </a:defRPr>
            </a:lvl8pPr>
            <a:lvl9pPr lvl="8" algn="ctr">
              <a:spcBef>
                <a:spcPts val="0"/>
              </a:spcBef>
              <a:spcAft>
                <a:spcPts val="0"/>
              </a:spcAft>
              <a:buSzPts val="6000"/>
              <a:buFont typeface="Rubik Light"/>
              <a:buNone/>
              <a:defRPr b="0" sz="6000">
                <a:latin typeface="Rubik Light"/>
                <a:ea typeface="Rubik Light"/>
                <a:cs typeface="Rubik Light"/>
                <a:sym typeface="Rubik Light"/>
              </a:defRPr>
            </a:lvl9pPr>
          </a:lstStyle>
          <a:p/>
        </p:txBody>
      </p:sp>
      <p:sp>
        <p:nvSpPr>
          <p:cNvPr id="42" name="Google Shape;42;p9"/>
          <p:cNvSpPr txBox="1"/>
          <p:nvPr>
            <p:ph idx="1" type="subTitle"/>
          </p:nvPr>
        </p:nvSpPr>
        <p:spPr>
          <a:xfrm>
            <a:off x="2772175" y="2161700"/>
            <a:ext cx="3272100" cy="59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a:latin typeface="Barlow Medium"/>
                <a:ea typeface="Barlow Medium"/>
                <a:cs typeface="Barlow Medium"/>
                <a:sym typeface="Barlow Medium"/>
              </a:defRPr>
            </a:lvl1pPr>
            <a:lvl2pPr lvl="1" algn="ctr">
              <a:lnSpc>
                <a:spcPct val="100000"/>
              </a:lnSpc>
              <a:spcBef>
                <a:spcPts val="1600"/>
              </a:spcBef>
              <a:spcAft>
                <a:spcPts val="0"/>
              </a:spcAft>
              <a:buNone/>
              <a:defRPr>
                <a:latin typeface="Barlow Medium"/>
                <a:ea typeface="Barlow Medium"/>
                <a:cs typeface="Barlow Medium"/>
                <a:sym typeface="Barlow Medium"/>
              </a:defRPr>
            </a:lvl2pPr>
            <a:lvl3pPr lvl="2" algn="ctr">
              <a:lnSpc>
                <a:spcPct val="100000"/>
              </a:lnSpc>
              <a:spcBef>
                <a:spcPts val="1600"/>
              </a:spcBef>
              <a:spcAft>
                <a:spcPts val="0"/>
              </a:spcAft>
              <a:buNone/>
              <a:defRPr>
                <a:latin typeface="Barlow Medium"/>
                <a:ea typeface="Barlow Medium"/>
                <a:cs typeface="Barlow Medium"/>
                <a:sym typeface="Barlow Medium"/>
              </a:defRPr>
            </a:lvl3pPr>
            <a:lvl4pPr lvl="3" algn="ctr">
              <a:lnSpc>
                <a:spcPct val="100000"/>
              </a:lnSpc>
              <a:spcBef>
                <a:spcPts val="1600"/>
              </a:spcBef>
              <a:spcAft>
                <a:spcPts val="0"/>
              </a:spcAft>
              <a:buNone/>
              <a:defRPr>
                <a:latin typeface="Barlow Medium"/>
                <a:ea typeface="Barlow Medium"/>
                <a:cs typeface="Barlow Medium"/>
                <a:sym typeface="Barlow Medium"/>
              </a:defRPr>
            </a:lvl4pPr>
            <a:lvl5pPr lvl="4" algn="ctr">
              <a:lnSpc>
                <a:spcPct val="100000"/>
              </a:lnSpc>
              <a:spcBef>
                <a:spcPts val="1600"/>
              </a:spcBef>
              <a:spcAft>
                <a:spcPts val="0"/>
              </a:spcAft>
              <a:buNone/>
              <a:defRPr>
                <a:latin typeface="Barlow Medium"/>
                <a:ea typeface="Barlow Medium"/>
                <a:cs typeface="Barlow Medium"/>
                <a:sym typeface="Barlow Medium"/>
              </a:defRPr>
            </a:lvl5pPr>
            <a:lvl6pPr lvl="5" algn="ctr">
              <a:lnSpc>
                <a:spcPct val="100000"/>
              </a:lnSpc>
              <a:spcBef>
                <a:spcPts val="1600"/>
              </a:spcBef>
              <a:spcAft>
                <a:spcPts val="0"/>
              </a:spcAft>
              <a:buNone/>
              <a:defRPr>
                <a:latin typeface="Barlow Medium"/>
                <a:ea typeface="Barlow Medium"/>
                <a:cs typeface="Barlow Medium"/>
                <a:sym typeface="Barlow Medium"/>
              </a:defRPr>
            </a:lvl6pPr>
            <a:lvl7pPr lvl="6" algn="ctr">
              <a:lnSpc>
                <a:spcPct val="100000"/>
              </a:lnSpc>
              <a:spcBef>
                <a:spcPts val="1600"/>
              </a:spcBef>
              <a:spcAft>
                <a:spcPts val="0"/>
              </a:spcAft>
              <a:buNone/>
              <a:defRPr>
                <a:latin typeface="Barlow Medium"/>
                <a:ea typeface="Barlow Medium"/>
                <a:cs typeface="Barlow Medium"/>
                <a:sym typeface="Barlow Medium"/>
              </a:defRPr>
            </a:lvl7pPr>
            <a:lvl8pPr lvl="7" algn="ctr">
              <a:lnSpc>
                <a:spcPct val="100000"/>
              </a:lnSpc>
              <a:spcBef>
                <a:spcPts val="1600"/>
              </a:spcBef>
              <a:spcAft>
                <a:spcPts val="0"/>
              </a:spcAft>
              <a:buNone/>
              <a:defRPr>
                <a:latin typeface="Barlow Medium"/>
                <a:ea typeface="Barlow Medium"/>
                <a:cs typeface="Barlow Medium"/>
                <a:sym typeface="Barlow Medium"/>
              </a:defRPr>
            </a:lvl8pPr>
            <a:lvl9pPr lvl="8" algn="ctr">
              <a:lnSpc>
                <a:spcPct val="100000"/>
              </a:lnSpc>
              <a:spcBef>
                <a:spcPts val="1600"/>
              </a:spcBef>
              <a:spcAft>
                <a:spcPts val="1600"/>
              </a:spcAft>
              <a:buNone/>
              <a:defRPr>
                <a:latin typeface="Barlow Medium"/>
                <a:ea typeface="Barlow Medium"/>
                <a:cs typeface="Barlow Medium"/>
                <a:sym typeface="Barlow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a!">
  <p:cSld name="CUSTOM_8">
    <p:spTree>
      <p:nvGrpSpPr>
        <p:cNvPr id="43" name="Shape 43"/>
        <p:cNvGrpSpPr/>
        <p:nvPr/>
      </p:nvGrpSpPr>
      <p:grpSpPr>
        <a:xfrm>
          <a:off x="0" y="0"/>
          <a:ext cx="0" cy="0"/>
          <a:chOff x="0" y="0"/>
          <a:chExt cx="0" cy="0"/>
        </a:xfrm>
      </p:grpSpPr>
      <p:sp>
        <p:nvSpPr>
          <p:cNvPr id="44" name="Google Shape;44;p10"/>
          <p:cNvSpPr txBox="1"/>
          <p:nvPr>
            <p:ph type="title"/>
          </p:nvPr>
        </p:nvSpPr>
        <p:spPr>
          <a:xfrm>
            <a:off x="391850" y="1984050"/>
            <a:ext cx="4553400" cy="11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0" sz="7200">
                <a:latin typeface="Rubik Light"/>
                <a:ea typeface="Rubik Light"/>
                <a:cs typeface="Rubik Light"/>
                <a:sym typeface="Rubik Light"/>
              </a:defRPr>
            </a:lvl1pPr>
            <a:lvl2pPr lvl="1" rtl="0" algn="ctr">
              <a:spcBef>
                <a:spcPts val="0"/>
              </a:spcBef>
              <a:spcAft>
                <a:spcPts val="0"/>
              </a:spcAft>
              <a:buSzPts val="6000"/>
              <a:buFont typeface="Rubik Light"/>
              <a:buNone/>
              <a:defRPr b="0" sz="6000">
                <a:latin typeface="Rubik Light"/>
                <a:ea typeface="Rubik Light"/>
                <a:cs typeface="Rubik Light"/>
                <a:sym typeface="Rubik Light"/>
              </a:defRPr>
            </a:lvl2pPr>
            <a:lvl3pPr lvl="2" rtl="0" algn="ctr">
              <a:spcBef>
                <a:spcPts val="0"/>
              </a:spcBef>
              <a:spcAft>
                <a:spcPts val="0"/>
              </a:spcAft>
              <a:buSzPts val="6000"/>
              <a:buFont typeface="Rubik Light"/>
              <a:buNone/>
              <a:defRPr b="0" sz="6000">
                <a:latin typeface="Rubik Light"/>
                <a:ea typeface="Rubik Light"/>
                <a:cs typeface="Rubik Light"/>
                <a:sym typeface="Rubik Light"/>
              </a:defRPr>
            </a:lvl3pPr>
            <a:lvl4pPr lvl="3" rtl="0" algn="ctr">
              <a:spcBef>
                <a:spcPts val="0"/>
              </a:spcBef>
              <a:spcAft>
                <a:spcPts val="0"/>
              </a:spcAft>
              <a:buSzPts val="6000"/>
              <a:buFont typeface="Rubik Light"/>
              <a:buNone/>
              <a:defRPr b="0" sz="6000">
                <a:latin typeface="Rubik Light"/>
                <a:ea typeface="Rubik Light"/>
                <a:cs typeface="Rubik Light"/>
                <a:sym typeface="Rubik Light"/>
              </a:defRPr>
            </a:lvl4pPr>
            <a:lvl5pPr lvl="4" rtl="0" algn="ctr">
              <a:spcBef>
                <a:spcPts val="0"/>
              </a:spcBef>
              <a:spcAft>
                <a:spcPts val="0"/>
              </a:spcAft>
              <a:buSzPts val="6000"/>
              <a:buFont typeface="Rubik Light"/>
              <a:buNone/>
              <a:defRPr b="0" sz="6000">
                <a:latin typeface="Rubik Light"/>
                <a:ea typeface="Rubik Light"/>
                <a:cs typeface="Rubik Light"/>
                <a:sym typeface="Rubik Light"/>
              </a:defRPr>
            </a:lvl5pPr>
            <a:lvl6pPr lvl="5" rtl="0" algn="ctr">
              <a:spcBef>
                <a:spcPts val="0"/>
              </a:spcBef>
              <a:spcAft>
                <a:spcPts val="0"/>
              </a:spcAft>
              <a:buSzPts val="6000"/>
              <a:buFont typeface="Rubik Light"/>
              <a:buNone/>
              <a:defRPr b="0" sz="6000">
                <a:latin typeface="Rubik Light"/>
                <a:ea typeface="Rubik Light"/>
                <a:cs typeface="Rubik Light"/>
                <a:sym typeface="Rubik Light"/>
              </a:defRPr>
            </a:lvl6pPr>
            <a:lvl7pPr lvl="6" rtl="0" algn="ctr">
              <a:spcBef>
                <a:spcPts val="0"/>
              </a:spcBef>
              <a:spcAft>
                <a:spcPts val="0"/>
              </a:spcAft>
              <a:buSzPts val="6000"/>
              <a:buFont typeface="Rubik Light"/>
              <a:buNone/>
              <a:defRPr b="0" sz="6000">
                <a:latin typeface="Rubik Light"/>
                <a:ea typeface="Rubik Light"/>
                <a:cs typeface="Rubik Light"/>
                <a:sym typeface="Rubik Light"/>
              </a:defRPr>
            </a:lvl7pPr>
            <a:lvl8pPr lvl="7" rtl="0" algn="ctr">
              <a:spcBef>
                <a:spcPts val="0"/>
              </a:spcBef>
              <a:spcAft>
                <a:spcPts val="0"/>
              </a:spcAft>
              <a:buSzPts val="6000"/>
              <a:buFont typeface="Rubik Light"/>
              <a:buNone/>
              <a:defRPr b="0" sz="6000">
                <a:latin typeface="Rubik Light"/>
                <a:ea typeface="Rubik Light"/>
                <a:cs typeface="Rubik Light"/>
                <a:sym typeface="Rubik Light"/>
              </a:defRPr>
            </a:lvl8pPr>
            <a:lvl9pPr lvl="8" rtl="0" algn="ctr">
              <a:spcBef>
                <a:spcPts val="0"/>
              </a:spcBef>
              <a:spcAft>
                <a:spcPts val="0"/>
              </a:spcAft>
              <a:buSzPts val="6000"/>
              <a:buFont typeface="Rubik Light"/>
              <a:buNone/>
              <a:defRPr b="0" sz="6000">
                <a:latin typeface="Rubik Light"/>
                <a:ea typeface="Rubik Light"/>
                <a:cs typeface="Rubik Light"/>
                <a:sym typeface="Rubik Light"/>
              </a:defRPr>
            </a:lvl9pPr>
          </a:lstStyle>
          <a:p/>
        </p:txBody>
      </p:sp>
      <p:sp>
        <p:nvSpPr>
          <p:cNvPr id="45" name="Google Shape;45;p10"/>
          <p:cNvSpPr txBox="1"/>
          <p:nvPr>
            <p:ph idx="1" type="subTitle"/>
          </p:nvPr>
        </p:nvSpPr>
        <p:spPr>
          <a:xfrm>
            <a:off x="1159100" y="3082200"/>
            <a:ext cx="3018900" cy="597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latin typeface="Barlow Medium"/>
                <a:ea typeface="Barlow Medium"/>
                <a:cs typeface="Barlow Medium"/>
                <a:sym typeface="Barlow Medium"/>
              </a:defRPr>
            </a:lvl1pPr>
            <a:lvl2pPr lvl="1" rtl="0" algn="ctr">
              <a:spcBef>
                <a:spcPts val="0"/>
              </a:spcBef>
              <a:spcAft>
                <a:spcPts val="0"/>
              </a:spcAft>
              <a:buNone/>
              <a:defRPr>
                <a:solidFill>
                  <a:schemeClr val="dk1"/>
                </a:solidFill>
                <a:latin typeface="Barlow Medium"/>
                <a:ea typeface="Barlow Medium"/>
                <a:cs typeface="Barlow Medium"/>
                <a:sym typeface="Barlow Medium"/>
              </a:defRPr>
            </a:lvl2pPr>
            <a:lvl3pPr lvl="2" rtl="0" algn="ctr">
              <a:spcBef>
                <a:spcPts val="0"/>
              </a:spcBef>
              <a:spcAft>
                <a:spcPts val="0"/>
              </a:spcAft>
              <a:buNone/>
              <a:defRPr>
                <a:solidFill>
                  <a:schemeClr val="dk1"/>
                </a:solidFill>
                <a:latin typeface="Barlow Medium"/>
                <a:ea typeface="Barlow Medium"/>
                <a:cs typeface="Barlow Medium"/>
                <a:sym typeface="Barlow Medium"/>
              </a:defRPr>
            </a:lvl3pPr>
            <a:lvl4pPr lvl="3" rtl="0" algn="ctr">
              <a:spcBef>
                <a:spcPts val="0"/>
              </a:spcBef>
              <a:spcAft>
                <a:spcPts val="0"/>
              </a:spcAft>
              <a:buNone/>
              <a:defRPr>
                <a:solidFill>
                  <a:schemeClr val="dk1"/>
                </a:solidFill>
                <a:latin typeface="Barlow Medium"/>
                <a:ea typeface="Barlow Medium"/>
                <a:cs typeface="Barlow Medium"/>
                <a:sym typeface="Barlow Medium"/>
              </a:defRPr>
            </a:lvl4pPr>
            <a:lvl5pPr lvl="4" rtl="0" algn="ctr">
              <a:spcBef>
                <a:spcPts val="0"/>
              </a:spcBef>
              <a:spcAft>
                <a:spcPts val="0"/>
              </a:spcAft>
              <a:buNone/>
              <a:defRPr>
                <a:solidFill>
                  <a:schemeClr val="dk1"/>
                </a:solidFill>
                <a:latin typeface="Barlow Medium"/>
                <a:ea typeface="Barlow Medium"/>
                <a:cs typeface="Barlow Medium"/>
                <a:sym typeface="Barlow Medium"/>
              </a:defRPr>
            </a:lvl5pPr>
            <a:lvl6pPr lvl="5" rtl="0" algn="ctr">
              <a:spcBef>
                <a:spcPts val="0"/>
              </a:spcBef>
              <a:spcAft>
                <a:spcPts val="0"/>
              </a:spcAft>
              <a:buNone/>
              <a:defRPr>
                <a:solidFill>
                  <a:schemeClr val="dk1"/>
                </a:solidFill>
                <a:latin typeface="Barlow Medium"/>
                <a:ea typeface="Barlow Medium"/>
                <a:cs typeface="Barlow Medium"/>
                <a:sym typeface="Barlow Medium"/>
              </a:defRPr>
            </a:lvl6pPr>
            <a:lvl7pPr lvl="6" rtl="0" algn="ctr">
              <a:spcBef>
                <a:spcPts val="0"/>
              </a:spcBef>
              <a:spcAft>
                <a:spcPts val="0"/>
              </a:spcAft>
              <a:buNone/>
              <a:defRPr>
                <a:solidFill>
                  <a:schemeClr val="dk1"/>
                </a:solidFill>
                <a:latin typeface="Barlow Medium"/>
                <a:ea typeface="Barlow Medium"/>
                <a:cs typeface="Barlow Medium"/>
                <a:sym typeface="Barlow Medium"/>
              </a:defRPr>
            </a:lvl7pPr>
            <a:lvl8pPr lvl="7" rtl="0" algn="ctr">
              <a:spcBef>
                <a:spcPts val="0"/>
              </a:spcBef>
              <a:spcAft>
                <a:spcPts val="0"/>
              </a:spcAft>
              <a:buNone/>
              <a:defRPr>
                <a:solidFill>
                  <a:schemeClr val="dk1"/>
                </a:solidFill>
                <a:latin typeface="Barlow Medium"/>
                <a:ea typeface="Barlow Medium"/>
                <a:cs typeface="Barlow Medium"/>
                <a:sym typeface="Barlow Medium"/>
              </a:defRPr>
            </a:lvl8pPr>
            <a:lvl9pPr lvl="8" rtl="0" algn="ctr">
              <a:spcBef>
                <a:spcPts val="0"/>
              </a:spcBef>
              <a:spcAft>
                <a:spcPts val="0"/>
              </a:spcAft>
              <a:buNone/>
              <a:defRPr>
                <a:solidFill>
                  <a:schemeClr val="dk1"/>
                </a:solidFill>
                <a:latin typeface="Barlow Medium"/>
                <a:ea typeface="Barlow Medium"/>
                <a:cs typeface="Barlow Medium"/>
                <a:sym typeface="Barlow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accent3"/>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1pPr>
            <a:lvl2pPr lvl="1">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2pPr>
            <a:lvl3pPr lvl="2">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3pPr>
            <a:lvl4pPr lvl="3">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4pPr>
            <a:lvl5pPr lvl="4">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5pPr>
            <a:lvl6pPr lvl="5">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6pPr>
            <a:lvl7pPr lvl="6">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7pPr>
            <a:lvl8pPr lvl="7">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8pPr>
            <a:lvl9pPr lvl="8">
              <a:lnSpc>
                <a:spcPct val="100000"/>
              </a:lnSpc>
              <a:spcBef>
                <a:spcPts val="0"/>
              </a:spcBef>
              <a:spcAft>
                <a:spcPts val="0"/>
              </a:spcAft>
              <a:buClr>
                <a:schemeClr val="accent1"/>
              </a:buClr>
              <a:buSzPts val="3000"/>
              <a:buFont typeface="Rubik"/>
              <a:buNone/>
              <a:defRPr b="1" sz="3000">
                <a:solidFill>
                  <a:schemeClr val="accent1"/>
                </a:solidFill>
                <a:latin typeface="Rubik"/>
                <a:ea typeface="Rubik"/>
                <a:cs typeface="Rubik"/>
                <a:sym typeface="Rubik"/>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1pPr>
            <a:lvl2pPr indent="-330200" lvl="1" marL="9144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2pPr>
            <a:lvl3pPr indent="-330200" lvl="2" marL="13716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3pPr>
            <a:lvl4pPr indent="-330200" lvl="3" marL="18288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4pPr>
            <a:lvl5pPr indent="-330200" lvl="4" marL="22860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5pPr>
            <a:lvl6pPr indent="-330200" lvl="5" marL="27432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6pPr>
            <a:lvl7pPr indent="-330200" lvl="6" marL="32004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7pPr>
            <a:lvl8pPr indent="-330200" lvl="7" marL="3657600">
              <a:lnSpc>
                <a:spcPct val="100000"/>
              </a:lnSpc>
              <a:spcBef>
                <a:spcPts val="1600"/>
              </a:spcBef>
              <a:spcAft>
                <a:spcPts val="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8pPr>
            <a:lvl9pPr indent="-330200" lvl="8" marL="4114800">
              <a:lnSpc>
                <a:spcPct val="100000"/>
              </a:lnSpc>
              <a:spcBef>
                <a:spcPts val="1600"/>
              </a:spcBef>
              <a:spcAft>
                <a:spcPts val="1600"/>
              </a:spcAft>
              <a:buClr>
                <a:schemeClr val="accent1"/>
              </a:buClr>
              <a:buSzPts val="1600"/>
              <a:buFont typeface="Barlow Medium"/>
              <a:buChar char="■"/>
              <a:defRPr sz="1600">
                <a:solidFill>
                  <a:schemeClr val="accent1"/>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FF00FF"/>
          </p15:clr>
        </p15:guide>
        <p15:guide id="2" pos="5311">
          <p15:clr>
            <a:srgbClr val="FF00FF"/>
          </p15:clr>
        </p15:guide>
        <p15:guide id="3" orient="horz" pos="340">
          <p15:clr>
            <a:srgbClr val="FF00FF"/>
          </p15:clr>
        </p15:guide>
        <p15:guide id="4" orient="horz" pos="2903">
          <p15:clr>
            <a:srgbClr val="FF00FF"/>
          </p15:clr>
        </p15:guide>
        <p15:guide id="5" orient="horz">
          <p15:clr>
            <a:srgbClr val="EA4335"/>
          </p15:clr>
        </p15:guide>
        <p15:guide id="6" orient="horz" pos="3240">
          <p15:clr>
            <a:srgbClr val="EA4335"/>
          </p15:clr>
        </p15:guide>
        <p15:guide id="7">
          <p15:clr>
            <a:srgbClr val="EA4335"/>
          </p15:clr>
        </p15:guide>
        <p15:guide id="8" pos="57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ctrTitle"/>
          </p:nvPr>
        </p:nvSpPr>
        <p:spPr>
          <a:xfrm>
            <a:off x="713250" y="1960800"/>
            <a:ext cx="7717500" cy="12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Retail </a:t>
            </a:r>
            <a:r>
              <a:rPr lang="en">
                <a:solidFill>
                  <a:schemeClr val="accent2"/>
                </a:solidFill>
              </a:rPr>
              <a:t>Trends</a:t>
            </a:r>
            <a:endParaRPr>
              <a:solidFill>
                <a:schemeClr val="accent2"/>
              </a:solidFill>
            </a:endParaRPr>
          </a:p>
        </p:txBody>
      </p:sp>
      <p:sp>
        <p:nvSpPr>
          <p:cNvPr id="179" name="Google Shape;179;p28"/>
          <p:cNvSpPr txBox="1"/>
          <p:nvPr>
            <p:ph idx="1" type="subTitle"/>
          </p:nvPr>
        </p:nvSpPr>
        <p:spPr>
          <a:xfrm>
            <a:off x="713250" y="3182700"/>
            <a:ext cx="7717500" cy="1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LIU SHAOMIN</a:t>
            </a:r>
            <a:endParaRPr/>
          </a:p>
          <a:p>
            <a:pPr indent="0" lvl="0" marL="0" rtl="0" algn="ctr">
              <a:spcBef>
                <a:spcPts val="0"/>
              </a:spcBef>
              <a:spcAft>
                <a:spcPts val="0"/>
              </a:spcAft>
              <a:buNone/>
            </a:pPr>
            <a:r>
              <a:rPr lang="en"/>
              <a:t>LU ZHIHAO</a:t>
            </a:r>
            <a:endParaRPr/>
          </a:p>
          <a:p>
            <a:pPr indent="0" lvl="0" marL="0" rtl="0" algn="ctr">
              <a:spcBef>
                <a:spcPts val="0"/>
              </a:spcBef>
              <a:spcAft>
                <a:spcPts val="0"/>
              </a:spcAft>
              <a:buNone/>
            </a:pPr>
            <a:r>
              <a:rPr lang="en"/>
              <a:t>MEKALA HOSUR</a:t>
            </a:r>
            <a:endParaRPr/>
          </a:p>
          <a:p>
            <a:pPr indent="0" lvl="0" marL="0" rtl="0" algn="ctr">
              <a:spcBef>
                <a:spcPts val="0"/>
              </a:spcBef>
              <a:spcAft>
                <a:spcPts val="0"/>
              </a:spcAft>
              <a:buNone/>
            </a:pPr>
            <a:r>
              <a:rPr lang="en"/>
              <a:t>MICHAEL NG</a:t>
            </a:r>
            <a:endParaRPr/>
          </a:p>
          <a:p>
            <a:pPr indent="0" lvl="0" marL="0" rtl="0" algn="ctr">
              <a:spcBef>
                <a:spcPts val="0"/>
              </a:spcBef>
              <a:spcAft>
                <a:spcPts val="0"/>
              </a:spcAft>
              <a:buNone/>
            </a:pPr>
            <a:r>
              <a:rPr lang="en"/>
              <a:t>MING YIFAN</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pic>
        <p:nvPicPr>
          <p:cNvPr id="339" name="Google Shape;339;p37"/>
          <p:cNvPicPr preferRelativeResize="0"/>
          <p:nvPr/>
        </p:nvPicPr>
        <p:blipFill>
          <a:blip r:embed="rId3">
            <a:alphaModFix/>
          </a:blip>
          <a:stretch>
            <a:fillRect/>
          </a:stretch>
        </p:blipFill>
        <p:spPr>
          <a:xfrm>
            <a:off x="752725" y="1247800"/>
            <a:ext cx="6064377" cy="3397950"/>
          </a:xfrm>
          <a:prstGeom prst="rect">
            <a:avLst/>
          </a:prstGeom>
          <a:noFill/>
          <a:ln>
            <a:noFill/>
          </a:ln>
        </p:spPr>
      </p:pic>
      <p:sp>
        <p:nvSpPr>
          <p:cNvPr id="340" name="Google Shape;340;p37"/>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RFM</a:t>
            </a:r>
            <a:endParaRPr/>
          </a:p>
        </p:txBody>
      </p:sp>
      <p:pic>
        <p:nvPicPr>
          <p:cNvPr id="341" name="Google Shape;341;p37"/>
          <p:cNvPicPr preferRelativeResize="0"/>
          <p:nvPr/>
        </p:nvPicPr>
        <p:blipFill>
          <a:blip r:embed="rId4">
            <a:alphaModFix/>
          </a:blip>
          <a:stretch>
            <a:fillRect/>
          </a:stretch>
        </p:blipFill>
        <p:spPr>
          <a:xfrm>
            <a:off x="752725" y="1247800"/>
            <a:ext cx="6064374" cy="3397951"/>
          </a:xfrm>
          <a:prstGeom prst="rect">
            <a:avLst/>
          </a:prstGeom>
          <a:noFill/>
          <a:ln>
            <a:noFill/>
          </a:ln>
        </p:spPr>
      </p:pic>
      <p:pic>
        <p:nvPicPr>
          <p:cNvPr id="342" name="Google Shape;342;p37"/>
          <p:cNvPicPr preferRelativeResize="0"/>
          <p:nvPr/>
        </p:nvPicPr>
        <p:blipFill>
          <a:blip r:embed="rId5">
            <a:alphaModFix/>
          </a:blip>
          <a:stretch>
            <a:fillRect/>
          </a:stretch>
        </p:blipFill>
        <p:spPr>
          <a:xfrm>
            <a:off x="752725" y="1247800"/>
            <a:ext cx="6064376" cy="3397949"/>
          </a:xfrm>
          <a:prstGeom prst="rect">
            <a:avLst/>
          </a:prstGeom>
          <a:noFill/>
          <a:ln>
            <a:noFill/>
          </a:ln>
        </p:spPr>
      </p:pic>
      <p:sp>
        <p:nvSpPr>
          <p:cNvPr id="343" name="Google Shape;343;p37"/>
          <p:cNvSpPr txBox="1"/>
          <p:nvPr>
            <p:ph idx="4" type="subTitle"/>
          </p:nvPr>
        </p:nvSpPr>
        <p:spPr>
          <a:xfrm>
            <a:off x="6860150" y="217495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Monetary</a:t>
            </a:r>
            <a:endParaRPr>
              <a:solidFill>
                <a:schemeClr val="dk1"/>
              </a:solidFill>
            </a:endParaRPr>
          </a:p>
          <a:p>
            <a:pPr indent="0" lvl="0" marL="0" rtl="0" algn="l">
              <a:spcBef>
                <a:spcPts val="1600"/>
              </a:spcBef>
              <a:spcAft>
                <a:spcPts val="1600"/>
              </a:spcAft>
              <a:buNone/>
            </a:pPr>
            <a:r>
              <a:t/>
            </a:r>
            <a:endParaRPr/>
          </a:p>
        </p:txBody>
      </p:sp>
      <p:sp>
        <p:nvSpPr>
          <p:cNvPr id="344" name="Google Shape;344;p37"/>
          <p:cNvSpPr txBox="1"/>
          <p:nvPr>
            <p:ph idx="1" type="body"/>
          </p:nvPr>
        </p:nvSpPr>
        <p:spPr>
          <a:xfrm>
            <a:off x="6860150" y="262501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average amount spent per visit </a:t>
            </a:r>
            <a:endParaRPr>
              <a:solidFill>
                <a:schemeClr val="dk1"/>
              </a:solidFill>
            </a:endParaRPr>
          </a:p>
          <a:p>
            <a:pPr indent="0" lvl="0" marL="0" rtl="0" algn="l">
              <a:spcBef>
                <a:spcPts val="1600"/>
              </a:spcBef>
              <a:spcAft>
                <a:spcPts val="1600"/>
              </a:spcAft>
              <a:buNone/>
            </a:pPr>
            <a:r>
              <a:t/>
            </a:r>
            <a:endParaRPr/>
          </a:p>
        </p:txBody>
      </p:sp>
      <p:sp>
        <p:nvSpPr>
          <p:cNvPr id="345" name="Google Shape;345;p37"/>
          <p:cNvSpPr/>
          <p:nvPr/>
        </p:nvSpPr>
        <p:spPr>
          <a:xfrm>
            <a:off x="6969038" y="1247800"/>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rot="5400000">
            <a:off x="7136293" y="1901041"/>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7194490" y="1488432"/>
            <a:ext cx="352508" cy="339253"/>
          </a:xfrm>
          <a:custGeom>
            <a:rect b="b" l="l" r="r" t="t"/>
            <a:pathLst>
              <a:path extrusionOk="0" h="19273" w="20026">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idx="2" type="title"/>
          </p:nvPr>
        </p:nvSpPr>
        <p:spPr>
          <a:xfrm>
            <a:off x="1025700" y="2915700"/>
            <a:ext cx="7092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Customers</a:t>
            </a:r>
            <a:endParaRPr/>
          </a:p>
        </p:txBody>
      </p:sp>
      <p:sp>
        <p:nvSpPr>
          <p:cNvPr id="353" name="Google Shape;353;p38"/>
          <p:cNvSpPr txBox="1"/>
          <p:nvPr>
            <p:ph type="title"/>
          </p:nvPr>
        </p:nvSpPr>
        <p:spPr>
          <a:xfrm>
            <a:off x="3812100" y="2153700"/>
            <a:ext cx="1519800" cy="6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2698631" scaled="0"/>
        </a:gradFill>
      </p:bgPr>
    </p:bg>
    <p:spTree>
      <p:nvGrpSpPr>
        <p:cNvPr id="357" name="Shape 357"/>
        <p:cNvGrpSpPr/>
        <p:nvPr/>
      </p:nvGrpSpPr>
      <p:grpSpPr>
        <a:xfrm>
          <a:off x="0" y="0"/>
          <a:ext cx="0" cy="0"/>
          <a:chOff x="0" y="0"/>
          <a:chExt cx="0" cy="0"/>
        </a:xfrm>
      </p:grpSpPr>
      <p:sp>
        <p:nvSpPr>
          <p:cNvPr id="358" name="Google Shape;358;p39"/>
          <p:cNvSpPr/>
          <p:nvPr/>
        </p:nvSpPr>
        <p:spPr>
          <a:xfrm>
            <a:off x="879525" y="932750"/>
            <a:ext cx="46611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39"/>
          <p:cNvSpPr txBox="1"/>
          <p:nvPr>
            <p:ph idx="15" type="title"/>
          </p:nvPr>
        </p:nvSpPr>
        <p:spPr>
          <a:xfrm>
            <a:off x="713225" y="539496"/>
            <a:ext cx="51876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CUSTOMERS</a:t>
            </a:r>
            <a:endParaRPr/>
          </a:p>
        </p:txBody>
      </p:sp>
      <p:sp>
        <p:nvSpPr>
          <p:cNvPr id="360" name="Google Shape;360;p39"/>
          <p:cNvSpPr txBox="1"/>
          <p:nvPr>
            <p:ph type="title"/>
          </p:nvPr>
        </p:nvSpPr>
        <p:spPr>
          <a:xfrm>
            <a:off x="1373525" y="180130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Best Customers</a:t>
            </a:r>
            <a:endParaRPr sz="1400"/>
          </a:p>
        </p:txBody>
      </p:sp>
      <p:sp>
        <p:nvSpPr>
          <p:cNvPr id="361" name="Google Shape;361;p39"/>
          <p:cNvSpPr txBox="1"/>
          <p:nvPr>
            <p:ph idx="2" type="title"/>
          </p:nvPr>
        </p:nvSpPr>
        <p:spPr>
          <a:xfrm>
            <a:off x="3442325" y="180130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Low-Spending Loyalists</a:t>
            </a:r>
            <a:endParaRPr sz="1400"/>
          </a:p>
        </p:txBody>
      </p:sp>
      <p:sp>
        <p:nvSpPr>
          <p:cNvPr id="362" name="Google Shape;362;p39"/>
          <p:cNvSpPr txBox="1"/>
          <p:nvPr>
            <p:ph idx="4" type="title"/>
          </p:nvPr>
        </p:nvSpPr>
        <p:spPr>
          <a:xfrm>
            <a:off x="5493550" y="180130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New Customers</a:t>
            </a:r>
            <a:endParaRPr sz="1400"/>
          </a:p>
        </p:txBody>
      </p:sp>
      <p:sp>
        <p:nvSpPr>
          <p:cNvPr id="363" name="Google Shape;363;p39"/>
          <p:cNvSpPr txBox="1"/>
          <p:nvPr>
            <p:ph idx="1" type="body"/>
          </p:nvPr>
        </p:nvSpPr>
        <p:spPr>
          <a:xfrm>
            <a:off x="713225" y="2181050"/>
            <a:ext cx="2006100" cy="67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Excels in everything</a:t>
            </a:r>
            <a:endParaRPr sz="1000"/>
          </a:p>
        </p:txBody>
      </p:sp>
      <p:sp>
        <p:nvSpPr>
          <p:cNvPr id="364" name="Google Shape;364;p39"/>
          <p:cNvSpPr txBox="1"/>
          <p:nvPr>
            <p:ph idx="3" type="body"/>
          </p:nvPr>
        </p:nvSpPr>
        <p:spPr>
          <a:xfrm>
            <a:off x="2782050" y="2181050"/>
            <a:ext cx="2006100" cy="678300"/>
          </a:xfrm>
          <a:prstGeom prst="rect">
            <a:avLst/>
          </a:prstGeom>
        </p:spPr>
        <p:txBody>
          <a:bodyPr anchorCtr="0" anchor="t" bIns="91425" lIns="91425" spcFirstLastPara="1" rIns="0" wrap="square" tIns="91425">
            <a:noAutofit/>
          </a:bodyPr>
          <a:lstStyle/>
          <a:p>
            <a:pPr indent="0" lvl="0" marL="0" rtl="0" algn="l">
              <a:spcBef>
                <a:spcPts val="0"/>
              </a:spcBef>
              <a:spcAft>
                <a:spcPts val="1600"/>
              </a:spcAft>
              <a:buNone/>
            </a:pPr>
            <a:r>
              <a:rPr lang="en" sz="1000"/>
              <a:t>Low in average basket spend</a:t>
            </a:r>
            <a:endParaRPr sz="1000"/>
          </a:p>
        </p:txBody>
      </p:sp>
      <p:sp>
        <p:nvSpPr>
          <p:cNvPr id="365" name="Google Shape;365;p39"/>
          <p:cNvSpPr txBox="1"/>
          <p:nvPr>
            <p:ph idx="5" type="body"/>
          </p:nvPr>
        </p:nvSpPr>
        <p:spPr>
          <a:xfrm>
            <a:off x="4833300" y="2181050"/>
            <a:ext cx="2002500" cy="67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Very recent, Low F + Low M</a:t>
            </a:r>
            <a:endParaRPr sz="1000"/>
          </a:p>
        </p:txBody>
      </p:sp>
      <p:sp>
        <p:nvSpPr>
          <p:cNvPr id="366" name="Google Shape;366;p39"/>
          <p:cNvSpPr txBox="1"/>
          <p:nvPr>
            <p:ph idx="6" type="title"/>
          </p:nvPr>
        </p:nvSpPr>
        <p:spPr>
          <a:xfrm>
            <a:off x="1373525" y="330245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Loyalists</a:t>
            </a:r>
            <a:endParaRPr sz="1400"/>
          </a:p>
        </p:txBody>
      </p:sp>
      <p:sp>
        <p:nvSpPr>
          <p:cNvPr id="367" name="Google Shape;367;p39"/>
          <p:cNvSpPr txBox="1"/>
          <p:nvPr>
            <p:ph idx="8" type="title"/>
          </p:nvPr>
        </p:nvSpPr>
        <p:spPr>
          <a:xfrm>
            <a:off x="3458575" y="330245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Potential Loyalists</a:t>
            </a:r>
            <a:endParaRPr sz="1400"/>
          </a:p>
        </p:txBody>
      </p:sp>
      <p:sp>
        <p:nvSpPr>
          <p:cNvPr id="368" name="Google Shape;368;p39"/>
          <p:cNvSpPr txBox="1"/>
          <p:nvPr>
            <p:ph idx="13" type="title"/>
          </p:nvPr>
        </p:nvSpPr>
        <p:spPr>
          <a:xfrm>
            <a:off x="5498400" y="330245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At-Risk</a:t>
            </a:r>
            <a:endParaRPr sz="1400"/>
          </a:p>
        </p:txBody>
      </p:sp>
      <p:sp>
        <p:nvSpPr>
          <p:cNvPr id="369" name="Google Shape;369;p39"/>
          <p:cNvSpPr txBox="1"/>
          <p:nvPr>
            <p:ph idx="4" type="title"/>
          </p:nvPr>
        </p:nvSpPr>
        <p:spPr>
          <a:xfrm>
            <a:off x="7474750" y="180130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Churned</a:t>
            </a:r>
            <a:endParaRPr sz="1400"/>
          </a:p>
        </p:txBody>
      </p:sp>
      <p:sp>
        <p:nvSpPr>
          <p:cNvPr id="370" name="Google Shape;370;p39"/>
          <p:cNvSpPr txBox="1"/>
          <p:nvPr>
            <p:ph idx="5" type="body"/>
          </p:nvPr>
        </p:nvSpPr>
        <p:spPr>
          <a:xfrm>
            <a:off x="6814500" y="2181050"/>
            <a:ext cx="2002500" cy="67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Low R, used to moderately frequent and spent moderate amounts</a:t>
            </a:r>
            <a:endParaRPr sz="1000"/>
          </a:p>
        </p:txBody>
      </p:sp>
      <p:sp>
        <p:nvSpPr>
          <p:cNvPr id="371" name="Google Shape;371;p39"/>
          <p:cNvSpPr txBox="1"/>
          <p:nvPr>
            <p:ph idx="13" type="title"/>
          </p:nvPr>
        </p:nvSpPr>
        <p:spPr>
          <a:xfrm>
            <a:off x="7479600" y="3302450"/>
            <a:ext cx="1345800" cy="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Lost</a:t>
            </a:r>
            <a:endParaRPr sz="1400"/>
          </a:p>
        </p:txBody>
      </p:sp>
      <p:sp>
        <p:nvSpPr>
          <p:cNvPr id="372" name="Google Shape;372;p39"/>
          <p:cNvSpPr txBox="1"/>
          <p:nvPr>
            <p:ph idx="14" type="body"/>
          </p:nvPr>
        </p:nvSpPr>
        <p:spPr>
          <a:xfrm>
            <a:off x="6812700" y="3710450"/>
            <a:ext cx="2006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Low in everything</a:t>
            </a:r>
            <a:endParaRPr sz="1000"/>
          </a:p>
        </p:txBody>
      </p:sp>
      <p:grpSp>
        <p:nvGrpSpPr>
          <p:cNvPr id="373" name="Google Shape;373;p39"/>
          <p:cNvGrpSpPr/>
          <p:nvPr/>
        </p:nvGrpSpPr>
        <p:grpSpPr>
          <a:xfrm>
            <a:off x="849150" y="1841925"/>
            <a:ext cx="758550" cy="294299"/>
            <a:chOff x="818775" y="1825700"/>
            <a:chExt cx="758550" cy="294299"/>
          </a:xfrm>
        </p:grpSpPr>
        <p:grpSp>
          <p:nvGrpSpPr>
            <p:cNvPr id="374" name="Google Shape;374;p39"/>
            <p:cNvGrpSpPr/>
            <p:nvPr/>
          </p:nvGrpSpPr>
          <p:grpSpPr>
            <a:xfrm>
              <a:off x="818775" y="1873118"/>
              <a:ext cx="559500" cy="246881"/>
              <a:chOff x="818775" y="1603700"/>
              <a:chExt cx="559500" cy="408000"/>
            </a:xfrm>
          </p:grpSpPr>
          <p:sp>
            <p:nvSpPr>
              <p:cNvPr id="375" name="Google Shape;375;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9"/>
            <p:cNvSpPr txBox="1"/>
            <p:nvPr/>
          </p:nvSpPr>
          <p:spPr>
            <a:xfrm>
              <a:off x="879525" y="1825700"/>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C3B1"/>
                  </a:solidFill>
                  <a:latin typeface="Barlow Medium"/>
                  <a:ea typeface="Barlow Medium"/>
                  <a:cs typeface="Barlow Medium"/>
                  <a:sym typeface="Barlow Medium"/>
                </a:rPr>
                <a:t>RFM</a:t>
              </a:r>
              <a:endParaRPr sz="1300">
                <a:solidFill>
                  <a:srgbClr val="00C3B1"/>
                </a:solidFill>
                <a:latin typeface="Barlow Medium"/>
                <a:ea typeface="Barlow Medium"/>
                <a:cs typeface="Barlow Medium"/>
                <a:sym typeface="Barlow Medium"/>
              </a:endParaRPr>
            </a:p>
          </p:txBody>
        </p:sp>
      </p:grpSp>
      <p:grpSp>
        <p:nvGrpSpPr>
          <p:cNvPr id="378" name="Google Shape;378;p39"/>
          <p:cNvGrpSpPr/>
          <p:nvPr/>
        </p:nvGrpSpPr>
        <p:grpSpPr>
          <a:xfrm>
            <a:off x="6960500" y="3359300"/>
            <a:ext cx="758550" cy="294299"/>
            <a:chOff x="1932550" y="2900850"/>
            <a:chExt cx="758550" cy="294299"/>
          </a:xfrm>
        </p:grpSpPr>
        <p:grpSp>
          <p:nvGrpSpPr>
            <p:cNvPr id="379" name="Google Shape;379;p39"/>
            <p:cNvGrpSpPr/>
            <p:nvPr/>
          </p:nvGrpSpPr>
          <p:grpSpPr>
            <a:xfrm>
              <a:off x="1932550" y="2948268"/>
              <a:ext cx="559500" cy="246881"/>
              <a:chOff x="818775" y="1603700"/>
              <a:chExt cx="559500" cy="408000"/>
            </a:xfrm>
          </p:grpSpPr>
          <p:sp>
            <p:nvSpPr>
              <p:cNvPr id="380" name="Google Shape;380;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39"/>
            <p:cNvSpPr txBox="1"/>
            <p:nvPr/>
          </p:nvSpPr>
          <p:spPr>
            <a:xfrm>
              <a:off x="1993300" y="2900850"/>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Barlow Medium"/>
                  <a:ea typeface="Barlow Medium"/>
                  <a:cs typeface="Barlow Medium"/>
                  <a:sym typeface="Barlow Medium"/>
                </a:rPr>
                <a:t>RFM</a:t>
              </a:r>
              <a:endParaRPr sz="1300">
                <a:solidFill>
                  <a:srgbClr val="FF0000"/>
                </a:solidFill>
                <a:latin typeface="Barlow Medium"/>
                <a:ea typeface="Barlow Medium"/>
                <a:cs typeface="Barlow Medium"/>
                <a:sym typeface="Barlow Medium"/>
              </a:endParaRPr>
            </a:p>
          </p:txBody>
        </p:sp>
      </p:grpSp>
      <p:grpSp>
        <p:nvGrpSpPr>
          <p:cNvPr id="383" name="Google Shape;383;p39"/>
          <p:cNvGrpSpPr/>
          <p:nvPr/>
        </p:nvGrpSpPr>
        <p:grpSpPr>
          <a:xfrm>
            <a:off x="2918975" y="3359300"/>
            <a:ext cx="758550" cy="294299"/>
            <a:chOff x="2927750" y="3359300"/>
            <a:chExt cx="758550" cy="294299"/>
          </a:xfrm>
        </p:grpSpPr>
        <p:grpSp>
          <p:nvGrpSpPr>
            <p:cNvPr id="384" name="Google Shape;384;p39"/>
            <p:cNvGrpSpPr/>
            <p:nvPr/>
          </p:nvGrpSpPr>
          <p:grpSpPr>
            <a:xfrm>
              <a:off x="2927750" y="3406718"/>
              <a:ext cx="559500" cy="246881"/>
              <a:chOff x="818775" y="1603700"/>
              <a:chExt cx="559500" cy="408000"/>
            </a:xfrm>
          </p:grpSpPr>
          <p:sp>
            <p:nvSpPr>
              <p:cNvPr id="385" name="Google Shape;385;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9"/>
            <p:cNvSpPr txBox="1"/>
            <p:nvPr/>
          </p:nvSpPr>
          <p:spPr>
            <a:xfrm>
              <a:off x="2988500" y="3359300"/>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69138"/>
                  </a:solidFill>
                  <a:latin typeface="Barlow Medium"/>
                  <a:ea typeface="Barlow Medium"/>
                  <a:cs typeface="Barlow Medium"/>
                  <a:sym typeface="Barlow Medium"/>
                </a:rPr>
                <a:t>RFM</a:t>
              </a:r>
              <a:endParaRPr sz="1300">
                <a:solidFill>
                  <a:srgbClr val="E69138"/>
                </a:solidFill>
                <a:latin typeface="Barlow Medium"/>
                <a:ea typeface="Barlow Medium"/>
                <a:cs typeface="Barlow Medium"/>
                <a:sym typeface="Barlow Medium"/>
              </a:endParaRPr>
            </a:p>
          </p:txBody>
        </p:sp>
      </p:grpSp>
      <p:grpSp>
        <p:nvGrpSpPr>
          <p:cNvPr id="388" name="Google Shape;388;p39"/>
          <p:cNvGrpSpPr/>
          <p:nvPr/>
        </p:nvGrpSpPr>
        <p:grpSpPr>
          <a:xfrm>
            <a:off x="849150" y="3359300"/>
            <a:ext cx="758550" cy="294299"/>
            <a:chOff x="879525" y="3359300"/>
            <a:chExt cx="758550" cy="294299"/>
          </a:xfrm>
        </p:grpSpPr>
        <p:grpSp>
          <p:nvGrpSpPr>
            <p:cNvPr id="389" name="Google Shape;389;p39"/>
            <p:cNvGrpSpPr/>
            <p:nvPr/>
          </p:nvGrpSpPr>
          <p:grpSpPr>
            <a:xfrm>
              <a:off x="879525" y="3406718"/>
              <a:ext cx="559500" cy="246881"/>
              <a:chOff x="818775" y="1603700"/>
              <a:chExt cx="559500" cy="408000"/>
            </a:xfrm>
          </p:grpSpPr>
          <p:sp>
            <p:nvSpPr>
              <p:cNvPr id="390" name="Google Shape;390;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39"/>
            <p:cNvSpPr txBox="1"/>
            <p:nvPr/>
          </p:nvSpPr>
          <p:spPr>
            <a:xfrm>
              <a:off x="940275" y="3359300"/>
              <a:ext cx="6978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69138"/>
                  </a:solidFill>
                  <a:latin typeface="Barlow Medium"/>
                  <a:ea typeface="Barlow Medium"/>
                  <a:cs typeface="Barlow Medium"/>
                  <a:sym typeface="Barlow Medium"/>
                </a:rPr>
                <a:t>RF</a:t>
              </a:r>
              <a:r>
                <a:rPr lang="en" sz="1300">
                  <a:solidFill>
                    <a:srgbClr val="00C3B1"/>
                  </a:solidFill>
                  <a:latin typeface="Barlow Medium"/>
                  <a:ea typeface="Barlow Medium"/>
                  <a:cs typeface="Barlow Medium"/>
                  <a:sym typeface="Barlow Medium"/>
                </a:rPr>
                <a:t>M</a:t>
              </a:r>
              <a:endParaRPr sz="1300">
                <a:solidFill>
                  <a:srgbClr val="00C3B1"/>
                </a:solidFill>
                <a:latin typeface="Barlow Medium"/>
                <a:ea typeface="Barlow Medium"/>
                <a:cs typeface="Barlow Medium"/>
                <a:sym typeface="Barlow Medium"/>
              </a:endParaRPr>
            </a:p>
          </p:txBody>
        </p:sp>
      </p:grpSp>
      <p:grpSp>
        <p:nvGrpSpPr>
          <p:cNvPr id="393" name="Google Shape;393;p39"/>
          <p:cNvGrpSpPr/>
          <p:nvPr/>
        </p:nvGrpSpPr>
        <p:grpSpPr>
          <a:xfrm>
            <a:off x="2918975" y="1841925"/>
            <a:ext cx="758550" cy="294299"/>
            <a:chOff x="2910200" y="1849413"/>
            <a:chExt cx="758550" cy="294299"/>
          </a:xfrm>
        </p:grpSpPr>
        <p:grpSp>
          <p:nvGrpSpPr>
            <p:cNvPr id="394" name="Google Shape;394;p39"/>
            <p:cNvGrpSpPr/>
            <p:nvPr/>
          </p:nvGrpSpPr>
          <p:grpSpPr>
            <a:xfrm>
              <a:off x="2910200" y="1896831"/>
              <a:ext cx="559500" cy="246881"/>
              <a:chOff x="818775" y="1603700"/>
              <a:chExt cx="559500" cy="408000"/>
            </a:xfrm>
          </p:grpSpPr>
          <p:sp>
            <p:nvSpPr>
              <p:cNvPr id="395" name="Google Shape;395;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39"/>
            <p:cNvSpPr txBox="1"/>
            <p:nvPr/>
          </p:nvSpPr>
          <p:spPr>
            <a:xfrm>
              <a:off x="2970950" y="1849413"/>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69138"/>
                  </a:solidFill>
                  <a:latin typeface="Barlow Medium"/>
                  <a:ea typeface="Barlow Medium"/>
                  <a:cs typeface="Barlow Medium"/>
                  <a:sym typeface="Barlow Medium"/>
                </a:rPr>
                <a:t>R</a:t>
              </a:r>
              <a:r>
                <a:rPr lang="en" sz="1300">
                  <a:solidFill>
                    <a:srgbClr val="E69138"/>
                  </a:solidFill>
                  <a:latin typeface="Barlow Medium"/>
                  <a:ea typeface="Barlow Medium"/>
                  <a:cs typeface="Barlow Medium"/>
                  <a:sym typeface="Barlow Medium"/>
                </a:rPr>
                <a:t>F</a:t>
              </a:r>
              <a:r>
                <a:rPr lang="en" sz="1300">
                  <a:solidFill>
                    <a:srgbClr val="FF0000"/>
                  </a:solidFill>
                  <a:latin typeface="Barlow Medium"/>
                  <a:ea typeface="Barlow Medium"/>
                  <a:cs typeface="Barlow Medium"/>
                  <a:sym typeface="Barlow Medium"/>
                </a:rPr>
                <a:t>M</a:t>
              </a:r>
              <a:endParaRPr sz="1300">
                <a:solidFill>
                  <a:srgbClr val="FF0000"/>
                </a:solidFill>
                <a:latin typeface="Barlow Medium"/>
                <a:ea typeface="Barlow Medium"/>
                <a:cs typeface="Barlow Medium"/>
                <a:sym typeface="Barlow Medium"/>
              </a:endParaRPr>
            </a:p>
          </p:txBody>
        </p:sp>
      </p:grpSp>
      <p:grpSp>
        <p:nvGrpSpPr>
          <p:cNvPr id="398" name="Google Shape;398;p39"/>
          <p:cNvGrpSpPr/>
          <p:nvPr/>
        </p:nvGrpSpPr>
        <p:grpSpPr>
          <a:xfrm>
            <a:off x="4961488" y="1841925"/>
            <a:ext cx="758550" cy="294299"/>
            <a:chOff x="4947000" y="1858150"/>
            <a:chExt cx="758550" cy="294299"/>
          </a:xfrm>
        </p:grpSpPr>
        <p:grpSp>
          <p:nvGrpSpPr>
            <p:cNvPr id="399" name="Google Shape;399;p39"/>
            <p:cNvGrpSpPr/>
            <p:nvPr/>
          </p:nvGrpSpPr>
          <p:grpSpPr>
            <a:xfrm>
              <a:off x="4947000" y="1905568"/>
              <a:ext cx="559500" cy="246881"/>
              <a:chOff x="818775" y="1603700"/>
              <a:chExt cx="559500" cy="408000"/>
            </a:xfrm>
          </p:grpSpPr>
          <p:sp>
            <p:nvSpPr>
              <p:cNvPr id="400" name="Google Shape;400;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39"/>
            <p:cNvSpPr txBox="1"/>
            <p:nvPr/>
          </p:nvSpPr>
          <p:spPr>
            <a:xfrm>
              <a:off x="5007750" y="1858150"/>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C3B1"/>
                  </a:solidFill>
                  <a:latin typeface="Barlow Medium"/>
                  <a:ea typeface="Barlow Medium"/>
                  <a:cs typeface="Barlow Medium"/>
                  <a:sym typeface="Barlow Medium"/>
                </a:rPr>
                <a:t>R</a:t>
              </a:r>
              <a:r>
                <a:rPr lang="en" sz="1300">
                  <a:solidFill>
                    <a:srgbClr val="FF0000"/>
                  </a:solidFill>
                  <a:latin typeface="Barlow Medium"/>
                  <a:ea typeface="Barlow Medium"/>
                  <a:cs typeface="Barlow Medium"/>
                  <a:sym typeface="Barlow Medium"/>
                </a:rPr>
                <a:t>FM</a:t>
              </a:r>
              <a:endParaRPr sz="1300">
                <a:solidFill>
                  <a:srgbClr val="FF0000"/>
                </a:solidFill>
                <a:latin typeface="Barlow Medium"/>
                <a:ea typeface="Barlow Medium"/>
                <a:cs typeface="Barlow Medium"/>
                <a:sym typeface="Barlow Medium"/>
              </a:endParaRPr>
            </a:p>
          </p:txBody>
        </p:sp>
      </p:grpSp>
      <p:grpSp>
        <p:nvGrpSpPr>
          <p:cNvPr id="403" name="Google Shape;403;p39"/>
          <p:cNvGrpSpPr/>
          <p:nvPr/>
        </p:nvGrpSpPr>
        <p:grpSpPr>
          <a:xfrm>
            <a:off x="6960500" y="1841925"/>
            <a:ext cx="758550" cy="294299"/>
            <a:chOff x="6983800" y="1849413"/>
            <a:chExt cx="758550" cy="294299"/>
          </a:xfrm>
        </p:grpSpPr>
        <p:grpSp>
          <p:nvGrpSpPr>
            <p:cNvPr id="404" name="Google Shape;404;p39"/>
            <p:cNvGrpSpPr/>
            <p:nvPr/>
          </p:nvGrpSpPr>
          <p:grpSpPr>
            <a:xfrm>
              <a:off x="6983800" y="1896831"/>
              <a:ext cx="559500" cy="246881"/>
              <a:chOff x="818775" y="1603700"/>
              <a:chExt cx="559500" cy="408000"/>
            </a:xfrm>
          </p:grpSpPr>
          <p:sp>
            <p:nvSpPr>
              <p:cNvPr id="405" name="Google Shape;405;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9"/>
            <p:cNvSpPr txBox="1"/>
            <p:nvPr/>
          </p:nvSpPr>
          <p:spPr>
            <a:xfrm>
              <a:off x="7044550" y="1849413"/>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Barlow Medium"/>
                  <a:ea typeface="Barlow Medium"/>
                  <a:cs typeface="Barlow Medium"/>
                  <a:sym typeface="Barlow Medium"/>
                </a:rPr>
                <a:t>R</a:t>
              </a:r>
              <a:r>
                <a:rPr lang="en" sz="1300">
                  <a:solidFill>
                    <a:srgbClr val="E69138"/>
                  </a:solidFill>
                  <a:latin typeface="Barlow Medium"/>
                  <a:ea typeface="Barlow Medium"/>
                  <a:cs typeface="Barlow Medium"/>
                  <a:sym typeface="Barlow Medium"/>
                </a:rPr>
                <a:t>FM</a:t>
              </a:r>
              <a:endParaRPr sz="1300">
                <a:solidFill>
                  <a:srgbClr val="E69138"/>
                </a:solidFill>
                <a:latin typeface="Barlow Medium"/>
                <a:ea typeface="Barlow Medium"/>
                <a:cs typeface="Barlow Medium"/>
                <a:sym typeface="Barlow Medium"/>
              </a:endParaRPr>
            </a:p>
          </p:txBody>
        </p:sp>
      </p:grpSp>
      <p:grpSp>
        <p:nvGrpSpPr>
          <p:cNvPr id="408" name="Google Shape;408;p39"/>
          <p:cNvGrpSpPr/>
          <p:nvPr/>
        </p:nvGrpSpPr>
        <p:grpSpPr>
          <a:xfrm>
            <a:off x="4939725" y="3359300"/>
            <a:ext cx="758550" cy="294299"/>
            <a:chOff x="4947000" y="1858150"/>
            <a:chExt cx="758550" cy="294299"/>
          </a:xfrm>
        </p:grpSpPr>
        <p:grpSp>
          <p:nvGrpSpPr>
            <p:cNvPr id="409" name="Google Shape;409;p39"/>
            <p:cNvGrpSpPr/>
            <p:nvPr/>
          </p:nvGrpSpPr>
          <p:grpSpPr>
            <a:xfrm>
              <a:off x="4947000" y="1905568"/>
              <a:ext cx="559500" cy="246881"/>
              <a:chOff x="818775" y="1603700"/>
              <a:chExt cx="559500" cy="408000"/>
            </a:xfrm>
          </p:grpSpPr>
          <p:sp>
            <p:nvSpPr>
              <p:cNvPr id="410" name="Google Shape;410;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39"/>
            <p:cNvSpPr txBox="1"/>
            <p:nvPr/>
          </p:nvSpPr>
          <p:spPr>
            <a:xfrm>
              <a:off x="5007750" y="1858150"/>
              <a:ext cx="6978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69138"/>
                  </a:solidFill>
                  <a:latin typeface="Barlow Medium"/>
                  <a:ea typeface="Barlow Medium"/>
                  <a:cs typeface="Barlow Medium"/>
                  <a:sym typeface="Barlow Medium"/>
                </a:rPr>
                <a:t>RF</a:t>
              </a:r>
              <a:r>
                <a:rPr lang="en" sz="1300">
                  <a:solidFill>
                    <a:srgbClr val="FF0000"/>
                  </a:solidFill>
                  <a:latin typeface="Barlow Medium"/>
                  <a:ea typeface="Barlow Medium"/>
                  <a:cs typeface="Barlow Medium"/>
                  <a:sym typeface="Barlow Medium"/>
                </a:rPr>
                <a:t>M</a:t>
              </a:r>
              <a:endParaRPr sz="1300">
                <a:solidFill>
                  <a:srgbClr val="FF0000"/>
                </a:solidFill>
                <a:latin typeface="Barlow Medium"/>
                <a:ea typeface="Barlow Medium"/>
                <a:cs typeface="Barlow Medium"/>
                <a:sym typeface="Barlow Medium"/>
              </a:endParaRPr>
            </a:p>
          </p:txBody>
        </p:sp>
      </p:grpSp>
      <p:grpSp>
        <p:nvGrpSpPr>
          <p:cNvPr id="413" name="Google Shape;413;p39"/>
          <p:cNvGrpSpPr/>
          <p:nvPr/>
        </p:nvGrpSpPr>
        <p:grpSpPr>
          <a:xfrm>
            <a:off x="4939725" y="3710450"/>
            <a:ext cx="758550" cy="294299"/>
            <a:chOff x="879525" y="3359300"/>
            <a:chExt cx="758550" cy="294299"/>
          </a:xfrm>
        </p:grpSpPr>
        <p:grpSp>
          <p:nvGrpSpPr>
            <p:cNvPr id="414" name="Google Shape;414;p39"/>
            <p:cNvGrpSpPr/>
            <p:nvPr/>
          </p:nvGrpSpPr>
          <p:grpSpPr>
            <a:xfrm>
              <a:off x="879525" y="3406718"/>
              <a:ext cx="559500" cy="246881"/>
              <a:chOff x="818775" y="1603700"/>
              <a:chExt cx="559500" cy="408000"/>
            </a:xfrm>
          </p:grpSpPr>
          <p:sp>
            <p:nvSpPr>
              <p:cNvPr id="415" name="Google Shape;415;p39"/>
              <p:cNvSpPr/>
              <p:nvPr/>
            </p:nvSpPr>
            <p:spPr>
              <a:xfrm>
                <a:off x="818775" y="1603700"/>
                <a:ext cx="559500" cy="40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rot="5400000">
                <a:off x="649275" y="1773200"/>
                <a:ext cx="4080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39"/>
            <p:cNvSpPr txBox="1"/>
            <p:nvPr/>
          </p:nvSpPr>
          <p:spPr>
            <a:xfrm>
              <a:off x="940275" y="3359300"/>
              <a:ext cx="6978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E69138"/>
                  </a:solidFill>
                  <a:latin typeface="Barlow Medium"/>
                  <a:ea typeface="Barlow Medium"/>
                  <a:cs typeface="Barlow Medium"/>
                  <a:sym typeface="Barlow Medium"/>
                </a:rPr>
                <a:t>R</a:t>
              </a:r>
              <a:r>
                <a:rPr lang="en" sz="1300">
                  <a:solidFill>
                    <a:srgbClr val="FF0000"/>
                  </a:solidFill>
                  <a:latin typeface="Barlow Medium"/>
                  <a:ea typeface="Barlow Medium"/>
                  <a:cs typeface="Barlow Medium"/>
                  <a:sym typeface="Barlow Medium"/>
                </a:rPr>
                <a:t>F</a:t>
              </a:r>
              <a:r>
                <a:rPr lang="en" sz="1300">
                  <a:solidFill>
                    <a:srgbClr val="E69138"/>
                  </a:solidFill>
                  <a:latin typeface="Barlow Medium"/>
                  <a:ea typeface="Barlow Medium"/>
                  <a:cs typeface="Barlow Medium"/>
                  <a:sym typeface="Barlow Medium"/>
                </a:rPr>
                <a:t>M</a:t>
              </a:r>
              <a:endParaRPr sz="1300">
                <a:solidFill>
                  <a:srgbClr val="E69138"/>
                </a:solidFill>
                <a:latin typeface="Barlow Medium"/>
                <a:ea typeface="Barlow Medium"/>
                <a:cs typeface="Barlow Medium"/>
                <a:sym typeface="Barlow Medium"/>
              </a:endParaRPr>
            </a:p>
          </p:txBody>
        </p:sp>
      </p:grpSp>
      <p:sp>
        <p:nvSpPr>
          <p:cNvPr id="418" name="Google Shape;418;p39"/>
          <p:cNvSpPr txBox="1"/>
          <p:nvPr>
            <p:ph idx="14" type="body"/>
          </p:nvPr>
        </p:nvSpPr>
        <p:spPr>
          <a:xfrm>
            <a:off x="4831500" y="4061600"/>
            <a:ext cx="2006100" cy="67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At-risk of Churning</a:t>
            </a:r>
            <a:endParaRPr sz="1000"/>
          </a:p>
          <a:p>
            <a:pPr indent="0" lvl="0" marL="0" rtl="0" algn="l">
              <a:lnSpc>
                <a:spcPct val="100000"/>
              </a:lnSpc>
              <a:spcBef>
                <a:spcPts val="1600"/>
              </a:spcBef>
              <a:spcAft>
                <a:spcPts val="0"/>
              </a:spcAft>
              <a:buNone/>
            </a:pPr>
            <a:r>
              <a:rPr lang="en" sz="1000"/>
              <a:t>Either Low M + Moderate F or Low F + Moderate M</a:t>
            </a:r>
            <a:endParaRPr sz="1000"/>
          </a:p>
          <a:p>
            <a:pPr indent="0" lvl="0" marL="0" rtl="0" algn="l">
              <a:lnSpc>
                <a:spcPct val="30000"/>
              </a:lnSpc>
              <a:spcBef>
                <a:spcPts val="1600"/>
              </a:spcBef>
              <a:spcAft>
                <a:spcPts val="1600"/>
              </a:spcAft>
              <a:buNone/>
            </a:pPr>
            <a:r>
              <a:t/>
            </a:r>
            <a:endParaRPr sz="1000"/>
          </a:p>
        </p:txBody>
      </p:sp>
      <p:sp>
        <p:nvSpPr>
          <p:cNvPr id="419" name="Google Shape;419;p39"/>
          <p:cNvSpPr txBox="1"/>
          <p:nvPr>
            <p:ph idx="14" type="body"/>
          </p:nvPr>
        </p:nvSpPr>
        <p:spPr>
          <a:xfrm>
            <a:off x="2782050" y="3815700"/>
            <a:ext cx="2006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Moderate in everything</a:t>
            </a:r>
            <a:endParaRPr sz="1000"/>
          </a:p>
        </p:txBody>
      </p:sp>
      <p:sp>
        <p:nvSpPr>
          <p:cNvPr id="420" name="Google Shape;420;p39"/>
          <p:cNvSpPr txBox="1"/>
          <p:nvPr>
            <p:ph idx="14" type="body"/>
          </p:nvPr>
        </p:nvSpPr>
        <p:spPr>
          <a:xfrm>
            <a:off x="713225" y="3815700"/>
            <a:ext cx="2006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M</a:t>
            </a:r>
            <a:r>
              <a:rPr lang="en" sz="1000"/>
              <a:t>oderate-High  R + </a:t>
            </a:r>
            <a:r>
              <a:rPr lang="en" sz="1000">
                <a:solidFill>
                  <a:schemeClr val="dk1"/>
                </a:solidFill>
              </a:rPr>
              <a:t>Moderate-High  F</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40"/>
          <p:cNvPicPr preferRelativeResize="0"/>
          <p:nvPr/>
        </p:nvPicPr>
        <p:blipFill>
          <a:blip r:embed="rId3">
            <a:alphaModFix/>
          </a:blip>
          <a:stretch>
            <a:fillRect/>
          </a:stretch>
        </p:blipFill>
        <p:spPr>
          <a:xfrm>
            <a:off x="879525" y="1224701"/>
            <a:ext cx="7607500" cy="3704074"/>
          </a:xfrm>
          <a:prstGeom prst="rect">
            <a:avLst/>
          </a:prstGeom>
          <a:noFill/>
          <a:ln>
            <a:noFill/>
          </a:ln>
        </p:spPr>
      </p:pic>
      <p:sp>
        <p:nvSpPr>
          <p:cNvPr id="426" name="Google Shape;426;p40"/>
          <p:cNvSpPr/>
          <p:nvPr/>
        </p:nvSpPr>
        <p:spPr>
          <a:xfrm>
            <a:off x="879525" y="932750"/>
            <a:ext cx="46611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40"/>
          <p:cNvSpPr txBox="1"/>
          <p:nvPr>
            <p:ph idx="15" type="title"/>
          </p:nvPr>
        </p:nvSpPr>
        <p:spPr>
          <a:xfrm>
            <a:off x="713225" y="539496"/>
            <a:ext cx="51876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CUSTOMERS</a:t>
            </a:r>
            <a:endParaRPr/>
          </a:p>
        </p:txBody>
      </p:sp>
      <p:sp>
        <p:nvSpPr>
          <p:cNvPr id="428" name="Google Shape;428;p40"/>
          <p:cNvSpPr txBox="1"/>
          <p:nvPr>
            <p:ph idx="15" type="title"/>
          </p:nvPr>
        </p:nvSpPr>
        <p:spPr>
          <a:xfrm>
            <a:off x="4673075" y="1224699"/>
            <a:ext cx="3701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HIGH FREQ, HIGH MONETARY</a:t>
            </a:r>
            <a:endParaRPr sz="1400"/>
          </a:p>
        </p:txBody>
      </p:sp>
      <p:sp>
        <p:nvSpPr>
          <p:cNvPr id="429" name="Google Shape;429;p40"/>
          <p:cNvSpPr txBox="1"/>
          <p:nvPr>
            <p:ph idx="15" type="title"/>
          </p:nvPr>
        </p:nvSpPr>
        <p:spPr>
          <a:xfrm>
            <a:off x="1141075" y="3003224"/>
            <a:ext cx="3701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LOW FREQ, LOW MONETARY</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1"/>
          <p:cNvPicPr preferRelativeResize="0"/>
          <p:nvPr/>
        </p:nvPicPr>
        <p:blipFill>
          <a:blip r:embed="rId3">
            <a:alphaModFix/>
          </a:blip>
          <a:stretch>
            <a:fillRect/>
          </a:stretch>
        </p:blipFill>
        <p:spPr>
          <a:xfrm>
            <a:off x="879525" y="1224700"/>
            <a:ext cx="7678927" cy="3718024"/>
          </a:xfrm>
          <a:prstGeom prst="rect">
            <a:avLst/>
          </a:prstGeom>
          <a:noFill/>
          <a:ln>
            <a:noFill/>
          </a:ln>
        </p:spPr>
      </p:pic>
      <p:sp>
        <p:nvSpPr>
          <p:cNvPr id="435" name="Google Shape;435;p41"/>
          <p:cNvSpPr/>
          <p:nvPr/>
        </p:nvSpPr>
        <p:spPr>
          <a:xfrm>
            <a:off x="879525" y="932750"/>
            <a:ext cx="46611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1"/>
          <p:cNvSpPr txBox="1"/>
          <p:nvPr>
            <p:ph idx="15" type="title"/>
          </p:nvPr>
        </p:nvSpPr>
        <p:spPr>
          <a:xfrm>
            <a:off x="713225" y="539496"/>
            <a:ext cx="51876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CUSTOMERS</a:t>
            </a:r>
            <a:endParaRPr/>
          </a:p>
        </p:txBody>
      </p:sp>
      <p:sp>
        <p:nvSpPr>
          <p:cNvPr id="437" name="Google Shape;437;p41"/>
          <p:cNvSpPr txBox="1"/>
          <p:nvPr>
            <p:ph idx="15" type="title"/>
          </p:nvPr>
        </p:nvSpPr>
        <p:spPr>
          <a:xfrm>
            <a:off x="4673075" y="1224699"/>
            <a:ext cx="3701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0E0E0"/>
                </a:solidFill>
              </a:rPr>
              <a:t>HIGH FREQ, HIGH MONETARY</a:t>
            </a:r>
            <a:endParaRPr sz="1400">
              <a:solidFill>
                <a:srgbClr val="E0E0E0"/>
              </a:solidFill>
            </a:endParaRPr>
          </a:p>
        </p:txBody>
      </p:sp>
      <p:sp>
        <p:nvSpPr>
          <p:cNvPr id="438" name="Google Shape;438;p41"/>
          <p:cNvSpPr txBox="1"/>
          <p:nvPr>
            <p:ph idx="15" type="title"/>
          </p:nvPr>
        </p:nvSpPr>
        <p:spPr>
          <a:xfrm>
            <a:off x="1141075" y="3003224"/>
            <a:ext cx="3701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0E0E0"/>
                </a:solidFill>
              </a:rPr>
              <a:t>LOW </a:t>
            </a:r>
            <a:r>
              <a:rPr lang="en" sz="1400">
                <a:solidFill>
                  <a:srgbClr val="E0E0E0"/>
                </a:solidFill>
              </a:rPr>
              <a:t>FREQ, LOW MONETARY</a:t>
            </a:r>
            <a:endParaRPr sz="1400">
              <a:solidFill>
                <a:srgbClr val="E0E0E0"/>
              </a:solidFill>
            </a:endParaRPr>
          </a:p>
        </p:txBody>
      </p:sp>
      <p:sp>
        <p:nvSpPr>
          <p:cNvPr id="439" name="Google Shape;439;p41"/>
          <p:cNvSpPr txBox="1"/>
          <p:nvPr>
            <p:ph idx="15" type="title"/>
          </p:nvPr>
        </p:nvSpPr>
        <p:spPr>
          <a:xfrm>
            <a:off x="2444525" y="1573050"/>
            <a:ext cx="17250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008DD5"/>
                </a:solidFill>
              </a:rPr>
              <a:t>Low Spending Loyalists</a:t>
            </a:r>
            <a:endParaRPr b="0" sz="1000">
              <a:solidFill>
                <a:srgbClr val="008DD5"/>
              </a:solidFill>
            </a:endParaRPr>
          </a:p>
        </p:txBody>
      </p:sp>
      <p:sp>
        <p:nvSpPr>
          <p:cNvPr id="440" name="Google Shape;440;p41"/>
          <p:cNvSpPr txBox="1"/>
          <p:nvPr>
            <p:ph idx="15" type="title"/>
          </p:nvPr>
        </p:nvSpPr>
        <p:spPr>
          <a:xfrm>
            <a:off x="7261275" y="2949525"/>
            <a:ext cx="710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500"/>
          </a:p>
          <a:p>
            <a:pPr indent="0" lvl="0" marL="0" rtl="0" algn="l">
              <a:spcBef>
                <a:spcPts val="0"/>
              </a:spcBef>
              <a:spcAft>
                <a:spcPts val="0"/>
              </a:spcAft>
              <a:buNone/>
            </a:pPr>
            <a:r>
              <a:t/>
            </a:r>
            <a:endParaRPr b="0" sz="500"/>
          </a:p>
        </p:txBody>
      </p:sp>
      <p:sp>
        <p:nvSpPr>
          <p:cNvPr id="441" name="Google Shape;441;p41"/>
          <p:cNvSpPr txBox="1"/>
          <p:nvPr/>
        </p:nvSpPr>
        <p:spPr>
          <a:xfrm>
            <a:off x="1712875" y="2011675"/>
            <a:ext cx="22398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8DD5"/>
                </a:solidFill>
                <a:latin typeface="Barlow"/>
                <a:ea typeface="Barlow"/>
                <a:cs typeface="Barlow"/>
                <a:sym typeface="Barlow"/>
              </a:rPr>
              <a:t>Increase purchase value</a:t>
            </a:r>
            <a:endParaRPr b="1" sz="1500">
              <a:solidFill>
                <a:srgbClr val="008DD5"/>
              </a:solidFill>
              <a:latin typeface="Barlow"/>
              <a:ea typeface="Barlow"/>
              <a:cs typeface="Barlow"/>
              <a:sym typeface="Barlow"/>
            </a:endParaRPr>
          </a:p>
        </p:txBody>
      </p:sp>
      <p:sp>
        <p:nvSpPr>
          <p:cNvPr id="442" name="Google Shape;442;p41"/>
          <p:cNvSpPr txBox="1"/>
          <p:nvPr/>
        </p:nvSpPr>
        <p:spPr>
          <a:xfrm>
            <a:off x="5964425" y="3492225"/>
            <a:ext cx="22398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EB996E"/>
                </a:solidFill>
                <a:latin typeface="Barlow"/>
                <a:ea typeface="Barlow"/>
                <a:cs typeface="Barlow"/>
                <a:sym typeface="Barlow"/>
              </a:rPr>
              <a:t>Increase frequency and retain interest</a:t>
            </a:r>
            <a:endParaRPr b="1" sz="1500">
              <a:solidFill>
                <a:srgbClr val="EB996E"/>
              </a:solidFill>
              <a:latin typeface="Barlow"/>
              <a:ea typeface="Barlow"/>
              <a:cs typeface="Barlow"/>
              <a:sym typeface="Barlow"/>
            </a:endParaRPr>
          </a:p>
        </p:txBody>
      </p:sp>
      <p:sp>
        <p:nvSpPr>
          <p:cNvPr id="443" name="Google Shape;443;p41"/>
          <p:cNvSpPr txBox="1"/>
          <p:nvPr/>
        </p:nvSpPr>
        <p:spPr>
          <a:xfrm>
            <a:off x="5964425" y="1805875"/>
            <a:ext cx="22398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C3B1"/>
                </a:solidFill>
                <a:latin typeface="Barlow"/>
                <a:ea typeface="Barlow"/>
                <a:cs typeface="Barlow"/>
                <a:sym typeface="Barlow"/>
              </a:rPr>
              <a:t>Maintain relationship</a:t>
            </a:r>
            <a:endParaRPr b="1" sz="1500">
              <a:solidFill>
                <a:srgbClr val="00C3B1"/>
              </a:solidFill>
              <a:latin typeface="Barlow"/>
              <a:ea typeface="Barlow"/>
              <a:cs typeface="Barlow"/>
              <a:sym typeface="Barlow"/>
            </a:endParaRPr>
          </a:p>
        </p:txBody>
      </p:sp>
      <p:sp>
        <p:nvSpPr>
          <p:cNvPr id="444" name="Google Shape;444;p41"/>
          <p:cNvSpPr txBox="1"/>
          <p:nvPr>
            <p:ph idx="15" type="title"/>
          </p:nvPr>
        </p:nvSpPr>
        <p:spPr>
          <a:xfrm>
            <a:off x="2191975" y="3581175"/>
            <a:ext cx="1599900" cy="2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008DD5"/>
                </a:solidFill>
              </a:rPr>
              <a:t>New</a:t>
            </a:r>
            <a:endParaRPr b="0" sz="1000">
              <a:solidFill>
                <a:srgbClr val="008DD5"/>
              </a:solidFill>
            </a:endParaRPr>
          </a:p>
        </p:txBody>
      </p:sp>
      <p:sp>
        <p:nvSpPr>
          <p:cNvPr id="445" name="Google Shape;445;p41"/>
          <p:cNvSpPr txBox="1"/>
          <p:nvPr>
            <p:ph idx="15" type="title"/>
          </p:nvPr>
        </p:nvSpPr>
        <p:spPr>
          <a:xfrm>
            <a:off x="7368775" y="1323000"/>
            <a:ext cx="710700" cy="2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00C3B1"/>
                </a:solidFill>
              </a:rPr>
              <a:t>Best</a:t>
            </a:r>
            <a:endParaRPr b="0" sz="1000">
              <a:solidFill>
                <a:srgbClr val="00C3B1"/>
              </a:solidFill>
            </a:endParaRPr>
          </a:p>
        </p:txBody>
      </p:sp>
      <p:sp>
        <p:nvSpPr>
          <p:cNvPr id="446" name="Google Shape;446;p41"/>
          <p:cNvSpPr txBox="1"/>
          <p:nvPr>
            <p:ph idx="15" type="title"/>
          </p:nvPr>
        </p:nvSpPr>
        <p:spPr>
          <a:xfrm>
            <a:off x="7847750" y="1573050"/>
            <a:ext cx="7107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00C3B1"/>
                </a:solidFill>
              </a:rPr>
              <a:t>Loyalists</a:t>
            </a:r>
            <a:endParaRPr b="0" sz="1000">
              <a:solidFill>
                <a:srgbClr val="00C3B1"/>
              </a:solidFill>
            </a:endParaRPr>
          </a:p>
        </p:txBody>
      </p:sp>
      <p:sp>
        <p:nvSpPr>
          <p:cNvPr id="447" name="Google Shape;447;p41"/>
          <p:cNvSpPr txBox="1"/>
          <p:nvPr>
            <p:ph idx="15" type="title"/>
          </p:nvPr>
        </p:nvSpPr>
        <p:spPr>
          <a:xfrm>
            <a:off x="7847750" y="3300725"/>
            <a:ext cx="9879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EB996E"/>
                </a:solidFill>
              </a:rPr>
              <a:t>At-Risk</a:t>
            </a:r>
            <a:endParaRPr b="0" sz="1000">
              <a:solidFill>
                <a:srgbClr val="EB996E"/>
              </a:solidFill>
            </a:endParaRPr>
          </a:p>
        </p:txBody>
      </p:sp>
      <p:sp>
        <p:nvSpPr>
          <p:cNvPr id="448" name="Google Shape;448;p41"/>
          <p:cNvSpPr txBox="1"/>
          <p:nvPr>
            <p:ph idx="15" type="title"/>
          </p:nvPr>
        </p:nvSpPr>
        <p:spPr>
          <a:xfrm>
            <a:off x="4842775" y="3003213"/>
            <a:ext cx="17250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EB996E"/>
                </a:solidFill>
              </a:rPr>
              <a:t>Potential L</a:t>
            </a:r>
            <a:r>
              <a:rPr b="0" lang="en" sz="1000">
                <a:solidFill>
                  <a:srgbClr val="EB996E"/>
                </a:solidFill>
              </a:rPr>
              <a:t>oyalists</a:t>
            </a:r>
            <a:endParaRPr b="0" sz="1000">
              <a:solidFill>
                <a:srgbClr val="EB996E"/>
              </a:solidFill>
            </a:endParaRPr>
          </a:p>
        </p:txBody>
      </p:sp>
      <p:sp>
        <p:nvSpPr>
          <p:cNvPr id="449" name="Google Shape;449;p41"/>
          <p:cNvSpPr txBox="1"/>
          <p:nvPr>
            <p:ph idx="15" type="title"/>
          </p:nvPr>
        </p:nvSpPr>
        <p:spPr>
          <a:xfrm>
            <a:off x="1141075" y="4255775"/>
            <a:ext cx="1599900" cy="2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000000"/>
                </a:solidFill>
              </a:rPr>
              <a:t>Lost</a:t>
            </a:r>
            <a:endParaRPr b="0" sz="1000">
              <a:solidFill>
                <a:srgbClr val="000000"/>
              </a:solidFill>
            </a:endParaRPr>
          </a:p>
        </p:txBody>
      </p:sp>
      <p:sp>
        <p:nvSpPr>
          <p:cNvPr id="450" name="Google Shape;450;p41"/>
          <p:cNvSpPr txBox="1"/>
          <p:nvPr>
            <p:ph idx="15" type="title"/>
          </p:nvPr>
        </p:nvSpPr>
        <p:spPr>
          <a:xfrm>
            <a:off x="4741825" y="4162775"/>
            <a:ext cx="15999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solidFill>
                  <a:srgbClr val="303030"/>
                </a:solidFill>
              </a:rPr>
              <a:t>Churned</a:t>
            </a:r>
            <a:endParaRPr b="0" sz="1000">
              <a:solidFill>
                <a:srgbClr val="30303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idx="2" type="title"/>
          </p:nvPr>
        </p:nvSpPr>
        <p:spPr>
          <a:xfrm>
            <a:off x="1025700" y="2915700"/>
            <a:ext cx="7092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Strategy</a:t>
            </a:r>
            <a:endParaRPr/>
          </a:p>
        </p:txBody>
      </p:sp>
      <p:sp>
        <p:nvSpPr>
          <p:cNvPr id="456" name="Google Shape;456;p42"/>
          <p:cNvSpPr txBox="1"/>
          <p:nvPr>
            <p:ph type="title"/>
          </p:nvPr>
        </p:nvSpPr>
        <p:spPr>
          <a:xfrm>
            <a:off x="3812100" y="2153700"/>
            <a:ext cx="1519800" cy="6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p:nvPr/>
        </p:nvSpPr>
        <p:spPr>
          <a:xfrm>
            <a:off x="781288" y="926375"/>
            <a:ext cx="18714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43"/>
          <p:cNvSpPr/>
          <p:nvPr/>
        </p:nvSpPr>
        <p:spPr>
          <a:xfrm>
            <a:off x="3989625" y="1068738"/>
            <a:ext cx="1965600" cy="15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6334675" y="1068738"/>
            <a:ext cx="1965600" cy="155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p:nvPr/>
        </p:nvSpPr>
        <p:spPr>
          <a:xfrm>
            <a:off x="6334675" y="3000450"/>
            <a:ext cx="1965600" cy="155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3989625" y="3000450"/>
            <a:ext cx="1965600" cy="155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txBox="1"/>
          <p:nvPr>
            <p:ph idx="2" type="title"/>
          </p:nvPr>
        </p:nvSpPr>
        <p:spPr>
          <a:xfrm>
            <a:off x="713225" y="539500"/>
            <a:ext cx="71136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LOYALTY </a:t>
            </a:r>
            <a:endParaRPr/>
          </a:p>
          <a:p>
            <a:pPr indent="0" lvl="0" marL="0" rtl="0" algn="l">
              <a:spcBef>
                <a:spcPts val="0"/>
              </a:spcBef>
              <a:spcAft>
                <a:spcPts val="0"/>
              </a:spcAft>
              <a:buClr>
                <a:schemeClr val="dk1"/>
              </a:buClr>
              <a:buSzPts val="1100"/>
              <a:buFont typeface="Arial"/>
              <a:buNone/>
            </a:pPr>
            <a:r>
              <a:rPr lang="en"/>
              <a:t>PROGRAM</a:t>
            </a:r>
            <a:endParaRPr/>
          </a:p>
        </p:txBody>
      </p:sp>
      <p:sp>
        <p:nvSpPr>
          <p:cNvPr id="467" name="Google Shape;467;p43"/>
          <p:cNvSpPr/>
          <p:nvPr/>
        </p:nvSpPr>
        <p:spPr>
          <a:xfrm>
            <a:off x="3989625" y="999525"/>
            <a:ext cx="5046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3989625" y="2931450"/>
            <a:ext cx="5046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6328525" y="999525"/>
            <a:ext cx="5046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6334675" y="2931450"/>
            <a:ext cx="504600" cy="6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txBox="1"/>
          <p:nvPr>
            <p:ph idx="1" type="subTitle"/>
          </p:nvPr>
        </p:nvSpPr>
        <p:spPr>
          <a:xfrm>
            <a:off x="4163175" y="1777212"/>
            <a:ext cx="16185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Continue current consumption habits</a:t>
            </a:r>
            <a:endParaRPr sz="1200">
              <a:solidFill>
                <a:schemeClr val="dk1"/>
              </a:solidFill>
            </a:endParaRPr>
          </a:p>
          <a:p>
            <a:pPr indent="0" lvl="0" marL="0" rtl="0" algn="l">
              <a:spcBef>
                <a:spcPts val="1600"/>
              </a:spcBef>
              <a:spcAft>
                <a:spcPts val="1600"/>
              </a:spcAft>
              <a:buNone/>
            </a:pPr>
            <a:r>
              <a:t/>
            </a:r>
            <a:endParaRPr sz="1200"/>
          </a:p>
        </p:txBody>
      </p:sp>
      <p:sp>
        <p:nvSpPr>
          <p:cNvPr id="472" name="Google Shape;472;p43"/>
          <p:cNvSpPr txBox="1"/>
          <p:nvPr>
            <p:ph type="title"/>
          </p:nvPr>
        </p:nvSpPr>
        <p:spPr>
          <a:xfrm>
            <a:off x="4163025" y="1329326"/>
            <a:ext cx="16188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Loyalty</a:t>
            </a:r>
            <a:endParaRPr sz="1600"/>
          </a:p>
        </p:txBody>
      </p:sp>
      <p:sp>
        <p:nvSpPr>
          <p:cNvPr id="473" name="Google Shape;473;p43"/>
          <p:cNvSpPr txBox="1"/>
          <p:nvPr>
            <p:ph idx="3" type="subTitle"/>
          </p:nvPr>
        </p:nvSpPr>
        <p:spPr>
          <a:xfrm>
            <a:off x="6508225" y="1777200"/>
            <a:ext cx="1758600" cy="55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High frequency magnifies effectiveness</a:t>
            </a:r>
            <a:endParaRPr sz="1200"/>
          </a:p>
        </p:txBody>
      </p:sp>
      <p:sp>
        <p:nvSpPr>
          <p:cNvPr id="474" name="Google Shape;474;p43"/>
          <p:cNvSpPr txBox="1"/>
          <p:nvPr>
            <p:ph idx="4" type="title"/>
          </p:nvPr>
        </p:nvSpPr>
        <p:spPr>
          <a:xfrm>
            <a:off x="6508075" y="1329326"/>
            <a:ext cx="16188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Upselling</a:t>
            </a:r>
            <a:endParaRPr sz="2000"/>
          </a:p>
        </p:txBody>
      </p:sp>
      <p:sp>
        <p:nvSpPr>
          <p:cNvPr id="475" name="Google Shape;475;p43"/>
          <p:cNvSpPr txBox="1"/>
          <p:nvPr>
            <p:ph idx="5" type="subTitle"/>
          </p:nvPr>
        </p:nvSpPr>
        <p:spPr>
          <a:xfrm>
            <a:off x="6508225" y="3709587"/>
            <a:ext cx="1618500" cy="55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Increase average basket size</a:t>
            </a:r>
            <a:endParaRPr sz="1200"/>
          </a:p>
        </p:txBody>
      </p:sp>
      <p:sp>
        <p:nvSpPr>
          <p:cNvPr id="476" name="Google Shape;476;p43"/>
          <p:cNvSpPr txBox="1"/>
          <p:nvPr>
            <p:ph idx="6" type="title"/>
          </p:nvPr>
        </p:nvSpPr>
        <p:spPr>
          <a:xfrm>
            <a:off x="6508075" y="3222363"/>
            <a:ext cx="16188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Cross Selling</a:t>
            </a:r>
            <a:endParaRPr sz="1900"/>
          </a:p>
        </p:txBody>
      </p:sp>
      <p:sp>
        <p:nvSpPr>
          <p:cNvPr id="477" name="Google Shape;477;p43"/>
          <p:cNvSpPr txBox="1"/>
          <p:nvPr>
            <p:ph idx="7" type="subTitle"/>
          </p:nvPr>
        </p:nvSpPr>
        <p:spPr>
          <a:xfrm>
            <a:off x="4163175" y="3709587"/>
            <a:ext cx="1618500" cy="55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Turning customers into ambassadors</a:t>
            </a:r>
            <a:endParaRPr sz="1200"/>
          </a:p>
        </p:txBody>
      </p:sp>
      <p:sp>
        <p:nvSpPr>
          <p:cNvPr id="478" name="Google Shape;478;p43"/>
          <p:cNvSpPr txBox="1"/>
          <p:nvPr>
            <p:ph idx="8" type="title"/>
          </p:nvPr>
        </p:nvSpPr>
        <p:spPr>
          <a:xfrm>
            <a:off x="4163025" y="3261413"/>
            <a:ext cx="16188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Impression</a:t>
            </a:r>
            <a:endParaRPr sz="2000"/>
          </a:p>
        </p:txBody>
      </p:sp>
      <p:grpSp>
        <p:nvGrpSpPr>
          <p:cNvPr id="479" name="Google Shape;479;p43"/>
          <p:cNvGrpSpPr/>
          <p:nvPr/>
        </p:nvGrpSpPr>
        <p:grpSpPr>
          <a:xfrm>
            <a:off x="713217" y="1776482"/>
            <a:ext cx="2618568" cy="2378952"/>
            <a:chOff x="140205" y="3304553"/>
            <a:chExt cx="2354192" cy="2139153"/>
          </a:xfrm>
        </p:grpSpPr>
        <p:sp>
          <p:nvSpPr>
            <p:cNvPr id="480" name="Google Shape;480;p43"/>
            <p:cNvSpPr/>
            <p:nvPr/>
          </p:nvSpPr>
          <p:spPr>
            <a:xfrm>
              <a:off x="140205" y="3304553"/>
              <a:ext cx="2324538" cy="1698879"/>
            </a:xfrm>
            <a:custGeom>
              <a:rect b="b" l="l" r="r" t="t"/>
              <a:pathLst>
                <a:path extrusionOk="0" h="76483" w="104650">
                  <a:moveTo>
                    <a:pt x="32393" y="0"/>
                  </a:moveTo>
                  <a:cubicBezTo>
                    <a:pt x="17935" y="0"/>
                    <a:pt x="1" y="12217"/>
                    <a:pt x="13733" y="42365"/>
                  </a:cubicBezTo>
                  <a:cubicBezTo>
                    <a:pt x="23858" y="64595"/>
                    <a:pt x="49122" y="76483"/>
                    <a:pt x="70043" y="76483"/>
                  </a:cubicBezTo>
                  <a:cubicBezTo>
                    <a:pt x="85624" y="76483"/>
                    <a:pt x="98795" y="69890"/>
                    <a:pt x="101509" y="56066"/>
                  </a:cubicBezTo>
                  <a:cubicBezTo>
                    <a:pt x="104650" y="39971"/>
                    <a:pt x="93697" y="31452"/>
                    <a:pt x="71675" y="29175"/>
                  </a:cubicBezTo>
                  <a:cubicBezTo>
                    <a:pt x="47414" y="26623"/>
                    <a:pt x="55423" y="11274"/>
                    <a:pt x="43135" y="2873"/>
                  </a:cubicBezTo>
                  <a:cubicBezTo>
                    <a:pt x="40391" y="1003"/>
                    <a:pt x="36534" y="0"/>
                    <a:pt x="323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p:nvPr/>
          </p:nvSpPr>
          <p:spPr>
            <a:xfrm>
              <a:off x="822795" y="3405864"/>
              <a:ext cx="806603" cy="360153"/>
            </a:xfrm>
            <a:custGeom>
              <a:rect b="b" l="l" r="r" t="t"/>
              <a:pathLst>
                <a:path extrusionOk="0" h="16214" w="36313">
                  <a:moveTo>
                    <a:pt x="0" y="0"/>
                  </a:moveTo>
                  <a:cubicBezTo>
                    <a:pt x="8872" y="5457"/>
                    <a:pt x="8676" y="16213"/>
                    <a:pt x="8676" y="16213"/>
                  </a:cubicBezTo>
                  <a:lnTo>
                    <a:pt x="36312" y="16213"/>
                  </a:lnTo>
                  <a:cubicBezTo>
                    <a:pt x="36234" y="6517"/>
                    <a:pt x="28186" y="0"/>
                    <a:pt x="2818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1081770" y="3491316"/>
              <a:ext cx="319171" cy="2643"/>
            </a:xfrm>
            <a:custGeom>
              <a:rect b="b" l="l" r="r" t="t"/>
              <a:pathLst>
                <a:path extrusionOk="0" h="119" w="14369">
                  <a:moveTo>
                    <a:pt x="7184" y="0"/>
                  </a:moveTo>
                  <a:cubicBezTo>
                    <a:pt x="3220" y="0"/>
                    <a:pt x="1" y="0"/>
                    <a:pt x="1" y="40"/>
                  </a:cubicBezTo>
                  <a:cubicBezTo>
                    <a:pt x="1" y="79"/>
                    <a:pt x="3180" y="118"/>
                    <a:pt x="7184" y="118"/>
                  </a:cubicBezTo>
                  <a:cubicBezTo>
                    <a:pt x="11149" y="118"/>
                    <a:pt x="14368" y="79"/>
                    <a:pt x="14368" y="40"/>
                  </a:cubicBezTo>
                  <a:cubicBezTo>
                    <a:pt x="14368" y="40"/>
                    <a:pt x="11149" y="0"/>
                    <a:pt x="71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1046030" y="3534919"/>
              <a:ext cx="422926" cy="2643"/>
            </a:xfrm>
            <a:custGeom>
              <a:rect b="b" l="l" r="r" t="t"/>
              <a:pathLst>
                <a:path extrusionOk="0" h="119" w="19040">
                  <a:moveTo>
                    <a:pt x="9539" y="0"/>
                  </a:moveTo>
                  <a:cubicBezTo>
                    <a:pt x="4279" y="0"/>
                    <a:pt x="0" y="40"/>
                    <a:pt x="0" y="40"/>
                  </a:cubicBezTo>
                  <a:cubicBezTo>
                    <a:pt x="0" y="79"/>
                    <a:pt x="4279" y="118"/>
                    <a:pt x="9539" y="118"/>
                  </a:cubicBezTo>
                  <a:cubicBezTo>
                    <a:pt x="14800" y="118"/>
                    <a:pt x="19039" y="79"/>
                    <a:pt x="19039" y="40"/>
                  </a:cubicBezTo>
                  <a:cubicBezTo>
                    <a:pt x="19039" y="0"/>
                    <a:pt x="14800" y="0"/>
                    <a:pt x="953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3"/>
            <p:cNvSpPr/>
            <p:nvPr/>
          </p:nvSpPr>
          <p:spPr>
            <a:xfrm>
              <a:off x="1081770" y="3643916"/>
              <a:ext cx="422926" cy="2643"/>
            </a:xfrm>
            <a:custGeom>
              <a:rect b="b" l="l" r="r" t="t"/>
              <a:pathLst>
                <a:path extrusionOk="0" h="119" w="19040">
                  <a:moveTo>
                    <a:pt x="9540" y="0"/>
                  </a:moveTo>
                  <a:cubicBezTo>
                    <a:pt x="4280" y="0"/>
                    <a:pt x="1" y="40"/>
                    <a:pt x="1" y="40"/>
                  </a:cubicBezTo>
                  <a:cubicBezTo>
                    <a:pt x="1" y="79"/>
                    <a:pt x="4280" y="118"/>
                    <a:pt x="9540" y="118"/>
                  </a:cubicBezTo>
                  <a:cubicBezTo>
                    <a:pt x="14800" y="118"/>
                    <a:pt x="19040" y="79"/>
                    <a:pt x="19040" y="40"/>
                  </a:cubicBezTo>
                  <a:cubicBezTo>
                    <a:pt x="19040" y="40"/>
                    <a:pt x="14800" y="0"/>
                    <a:pt x="95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1063467" y="3585097"/>
              <a:ext cx="220637" cy="422"/>
            </a:xfrm>
            <a:custGeom>
              <a:rect b="b" l="l" r="r" t="t"/>
              <a:pathLst>
                <a:path extrusionOk="0" h="19" w="9933">
                  <a:moveTo>
                    <a:pt x="247" y="1"/>
                  </a:moveTo>
                  <a:cubicBezTo>
                    <a:pt x="157" y="1"/>
                    <a:pt x="79" y="18"/>
                    <a:pt x="0" y="18"/>
                  </a:cubicBezTo>
                  <a:lnTo>
                    <a:pt x="393" y="18"/>
                  </a:lnTo>
                  <a:cubicBezTo>
                    <a:pt x="340" y="5"/>
                    <a:pt x="292" y="1"/>
                    <a:pt x="247" y="1"/>
                  </a:cubicBezTo>
                  <a:close/>
                  <a:moveTo>
                    <a:pt x="9659" y="1"/>
                  </a:moveTo>
                  <a:cubicBezTo>
                    <a:pt x="9618" y="1"/>
                    <a:pt x="9579" y="5"/>
                    <a:pt x="9539" y="18"/>
                  </a:cubicBezTo>
                  <a:lnTo>
                    <a:pt x="9932" y="18"/>
                  </a:lnTo>
                  <a:cubicBezTo>
                    <a:pt x="9827" y="18"/>
                    <a:pt x="9740" y="1"/>
                    <a:pt x="965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1306739" y="3585097"/>
              <a:ext cx="162218" cy="422"/>
            </a:xfrm>
            <a:custGeom>
              <a:rect b="b" l="l" r="r" t="t"/>
              <a:pathLst>
                <a:path extrusionOk="0" h="19" w="7303">
                  <a:moveTo>
                    <a:pt x="169" y="1"/>
                  </a:moveTo>
                  <a:cubicBezTo>
                    <a:pt x="105" y="1"/>
                    <a:pt x="53" y="18"/>
                    <a:pt x="1" y="18"/>
                  </a:cubicBezTo>
                  <a:lnTo>
                    <a:pt x="275" y="18"/>
                  </a:lnTo>
                  <a:cubicBezTo>
                    <a:pt x="236" y="5"/>
                    <a:pt x="201" y="1"/>
                    <a:pt x="169" y="1"/>
                  </a:cubicBezTo>
                  <a:close/>
                  <a:moveTo>
                    <a:pt x="7134" y="1"/>
                  </a:moveTo>
                  <a:cubicBezTo>
                    <a:pt x="7102" y="1"/>
                    <a:pt x="7067" y="5"/>
                    <a:pt x="7028" y="18"/>
                  </a:cubicBezTo>
                  <a:lnTo>
                    <a:pt x="7302" y="18"/>
                  </a:lnTo>
                  <a:cubicBezTo>
                    <a:pt x="7250" y="18"/>
                    <a:pt x="7198" y="1"/>
                    <a:pt x="713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p:nvPr/>
          </p:nvSpPr>
          <p:spPr>
            <a:xfrm>
              <a:off x="1102694" y="3703201"/>
              <a:ext cx="220637" cy="911"/>
            </a:xfrm>
            <a:custGeom>
              <a:rect b="b" l="l" r="r" t="t"/>
              <a:pathLst>
                <a:path extrusionOk="0" h="41" w="9933">
                  <a:moveTo>
                    <a:pt x="393" y="1"/>
                  </a:moveTo>
                  <a:cubicBezTo>
                    <a:pt x="236" y="1"/>
                    <a:pt x="119" y="1"/>
                    <a:pt x="1" y="40"/>
                  </a:cubicBezTo>
                  <a:lnTo>
                    <a:pt x="9933" y="40"/>
                  </a:lnTo>
                  <a:cubicBezTo>
                    <a:pt x="9776" y="1"/>
                    <a:pt x="9658" y="1"/>
                    <a:pt x="95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a:off x="1345100" y="3703201"/>
              <a:ext cx="163084" cy="911"/>
            </a:xfrm>
            <a:custGeom>
              <a:rect b="b" l="l" r="r" t="t"/>
              <a:pathLst>
                <a:path extrusionOk="0" h="41" w="7342">
                  <a:moveTo>
                    <a:pt x="315" y="1"/>
                  </a:moveTo>
                  <a:cubicBezTo>
                    <a:pt x="197" y="1"/>
                    <a:pt x="119" y="1"/>
                    <a:pt x="1" y="40"/>
                  </a:cubicBezTo>
                  <a:lnTo>
                    <a:pt x="7342" y="40"/>
                  </a:lnTo>
                  <a:cubicBezTo>
                    <a:pt x="7263" y="1"/>
                    <a:pt x="7146" y="1"/>
                    <a:pt x="706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p:nvPr/>
          </p:nvSpPr>
          <p:spPr>
            <a:xfrm>
              <a:off x="448714" y="3759021"/>
              <a:ext cx="1414381" cy="1683819"/>
            </a:xfrm>
            <a:custGeom>
              <a:rect b="b" l="l" r="r" t="t"/>
              <a:pathLst>
                <a:path extrusionOk="0" h="75805" w="63675">
                  <a:moveTo>
                    <a:pt x="19746" y="0"/>
                  </a:moveTo>
                  <a:cubicBezTo>
                    <a:pt x="772" y="0"/>
                    <a:pt x="198" y="14721"/>
                    <a:pt x="197" y="14721"/>
                  </a:cubicBezTo>
                  <a:cubicBezTo>
                    <a:pt x="197" y="14721"/>
                    <a:pt x="197" y="14721"/>
                    <a:pt x="197" y="14721"/>
                  </a:cubicBezTo>
                  <a:lnTo>
                    <a:pt x="197" y="14721"/>
                  </a:lnTo>
                  <a:cubicBezTo>
                    <a:pt x="1" y="28422"/>
                    <a:pt x="12327" y="32897"/>
                    <a:pt x="12327" y="32897"/>
                  </a:cubicBezTo>
                  <a:lnTo>
                    <a:pt x="14290" y="73566"/>
                  </a:lnTo>
                  <a:cubicBezTo>
                    <a:pt x="14368" y="74823"/>
                    <a:pt x="15428" y="75804"/>
                    <a:pt x="16684" y="75804"/>
                  </a:cubicBezTo>
                  <a:lnTo>
                    <a:pt x="60023" y="75804"/>
                  </a:lnTo>
                  <a:cubicBezTo>
                    <a:pt x="62065" y="75765"/>
                    <a:pt x="63674" y="74077"/>
                    <a:pt x="63596" y="72035"/>
                  </a:cubicBezTo>
                  <a:lnTo>
                    <a:pt x="613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a:off x="897784" y="3759021"/>
              <a:ext cx="966177" cy="1683819"/>
            </a:xfrm>
            <a:custGeom>
              <a:rect b="b" l="l" r="r" t="t"/>
              <a:pathLst>
                <a:path extrusionOk="0" h="75805" w="43497">
                  <a:moveTo>
                    <a:pt x="1" y="0"/>
                  </a:moveTo>
                  <a:lnTo>
                    <a:pt x="1806" y="75726"/>
                  </a:lnTo>
                  <a:lnTo>
                    <a:pt x="40238" y="75804"/>
                  </a:lnTo>
                  <a:lnTo>
                    <a:pt x="40356" y="75804"/>
                  </a:lnTo>
                  <a:cubicBezTo>
                    <a:pt x="42083" y="75765"/>
                    <a:pt x="43496" y="74273"/>
                    <a:pt x="43418" y="72546"/>
                  </a:cubicBezTo>
                  <a:lnTo>
                    <a:pt x="4267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975395" y="3856667"/>
              <a:ext cx="790898" cy="783057"/>
            </a:xfrm>
            <a:custGeom>
              <a:rect b="b" l="l" r="r" t="t"/>
              <a:pathLst>
                <a:path extrusionOk="0" h="35253" w="35606">
                  <a:moveTo>
                    <a:pt x="0" y="1"/>
                  </a:moveTo>
                  <a:lnTo>
                    <a:pt x="864" y="35253"/>
                  </a:lnTo>
                  <a:lnTo>
                    <a:pt x="35606" y="35253"/>
                  </a:lnTo>
                  <a:lnTo>
                    <a:pt x="3513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a:off x="1055604" y="3937121"/>
              <a:ext cx="144781" cy="27388"/>
            </a:xfrm>
            <a:custGeom>
              <a:rect b="b" l="l" r="r" t="t"/>
              <a:pathLst>
                <a:path extrusionOk="0" h="1233" w="6518">
                  <a:moveTo>
                    <a:pt x="3048" y="0"/>
                  </a:moveTo>
                  <a:cubicBezTo>
                    <a:pt x="2081" y="0"/>
                    <a:pt x="1120" y="69"/>
                    <a:pt x="276" y="305"/>
                  </a:cubicBezTo>
                  <a:cubicBezTo>
                    <a:pt x="79" y="344"/>
                    <a:pt x="1" y="540"/>
                    <a:pt x="40" y="697"/>
                  </a:cubicBezTo>
                  <a:cubicBezTo>
                    <a:pt x="79" y="815"/>
                    <a:pt x="158" y="893"/>
                    <a:pt x="276" y="933"/>
                  </a:cubicBezTo>
                  <a:cubicBezTo>
                    <a:pt x="1092" y="1160"/>
                    <a:pt x="2019" y="1232"/>
                    <a:pt x="2953" y="1232"/>
                  </a:cubicBezTo>
                  <a:cubicBezTo>
                    <a:pt x="3951" y="1232"/>
                    <a:pt x="4958" y="1150"/>
                    <a:pt x="5850" y="1090"/>
                  </a:cubicBezTo>
                  <a:cubicBezTo>
                    <a:pt x="6517" y="1090"/>
                    <a:pt x="6517" y="108"/>
                    <a:pt x="5850" y="108"/>
                  </a:cubicBezTo>
                  <a:cubicBezTo>
                    <a:pt x="4986" y="69"/>
                    <a:pt x="4015" y="0"/>
                    <a:pt x="30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1243966" y="3935788"/>
              <a:ext cx="143893" cy="27455"/>
            </a:xfrm>
            <a:custGeom>
              <a:rect b="b" l="l" r="r" t="t"/>
              <a:pathLst>
                <a:path extrusionOk="0" h="1236" w="6478">
                  <a:moveTo>
                    <a:pt x="3264" y="0"/>
                  </a:moveTo>
                  <a:cubicBezTo>
                    <a:pt x="2231" y="0"/>
                    <a:pt x="1199" y="75"/>
                    <a:pt x="314" y="286"/>
                  </a:cubicBezTo>
                  <a:cubicBezTo>
                    <a:pt x="0" y="404"/>
                    <a:pt x="0" y="796"/>
                    <a:pt x="314" y="914"/>
                  </a:cubicBezTo>
                  <a:cubicBezTo>
                    <a:pt x="1224" y="1152"/>
                    <a:pt x="2290" y="1235"/>
                    <a:pt x="3353" y="1235"/>
                  </a:cubicBezTo>
                  <a:cubicBezTo>
                    <a:pt x="4215" y="1235"/>
                    <a:pt x="5076" y="1181"/>
                    <a:pt x="5849" y="1110"/>
                  </a:cubicBezTo>
                  <a:cubicBezTo>
                    <a:pt x="6478" y="1110"/>
                    <a:pt x="6478" y="129"/>
                    <a:pt x="5849" y="129"/>
                  </a:cubicBezTo>
                  <a:cubicBezTo>
                    <a:pt x="5049" y="56"/>
                    <a:pt x="4156" y="0"/>
                    <a:pt x="32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1433172" y="3935455"/>
              <a:ext cx="131698" cy="22968"/>
            </a:xfrm>
            <a:custGeom>
              <a:rect b="b" l="l" r="r" t="t"/>
              <a:pathLst>
                <a:path extrusionOk="0" h="1034" w="5929">
                  <a:moveTo>
                    <a:pt x="3935" y="0"/>
                  </a:moveTo>
                  <a:cubicBezTo>
                    <a:pt x="3569" y="0"/>
                    <a:pt x="3201" y="10"/>
                    <a:pt x="2827" y="26"/>
                  </a:cubicBezTo>
                  <a:cubicBezTo>
                    <a:pt x="2683" y="20"/>
                    <a:pt x="2538" y="16"/>
                    <a:pt x="2393" y="16"/>
                  </a:cubicBezTo>
                  <a:cubicBezTo>
                    <a:pt x="1665" y="16"/>
                    <a:pt x="923" y="98"/>
                    <a:pt x="236" y="262"/>
                  </a:cubicBezTo>
                  <a:cubicBezTo>
                    <a:pt x="79" y="301"/>
                    <a:pt x="1" y="458"/>
                    <a:pt x="40" y="576"/>
                  </a:cubicBezTo>
                  <a:cubicBezTo>
                    <a:pt x="79" y="694"/>
                    <a:pt x="119" y="733"/>
                    <a:pt x="236" y="772"/>
                  </a:cubicBezTo>
                  <a:cubicBezTo>
                    <a:pt x="923" y="936"/>
                    <a:pt x="1665" y="1017"/>
                    <a:pt x="2393" y="1017"/>
                  </a:cubicBezTo>
                  <a:cubicBezTo>
                    <a:pt x="2538" y="1017"/>
                    <a:pt x="2683" y="1014"/>
                    <a:pt x="2827" y="1008"/>
                  </a:cubicBezTo>
                  <a:cubicBezTo>
                    <a:pt x="3201" y="1024"/>
                    <a:pt x="3569" y="1033"/>
                    <a:pt x="3935" y="1033"/>
                  </a:cubicBezTo>
                  <a:cubicBezTo>
                    <a:pt x="4452" y="1033"/>
                    <a:pt x="4968" y="1014"/>
                    <a:pt x="5497" y="968"/>
                  </a:cubicBezTo>
                  <a:cubicBezTo>
                    <a:pt x="5929" y="811"/>
                    <a:pt x="5929" y="183"/>
                    <a:pt x="5497" y="65"/>
                  </a:cubicBezTo>
                  <a:cubicBezTo>
                    <a:pt x="4968" y="19"/>
                    <a:pt x="4452" y="0"/>
                    <a:pt x="39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1605830" y="3935677"/>
              <a:ext cx="99423" cy="22523"/>
            </a:xfrm>
            <a:custGeom>
              <a:rect b="b" l="l" r="r" t="t"/>
              <a:pathLst>
                <a:path extrusionOk="0" h="1014" w="4476">
                  <a:moveTo>
                    <a:pt x="3039" y="1"/>
                  </a:moveTo>
                  <a:cubicBezTo>
                    <a:pt x="2752" y="1"/>
                    <a:pt x="2460" y="20"/>
                    <a:pt x="2160" y="55"/>
                  </a:cubicBezTo>
                  <a:cubicBezTo>
                    <a:pt x="1532" y="55"/>
                    <a:pt x="903" y="95"/>
                    <a:pt x="275" y="212"/>
                  </a:cubicBezTo>
                  <a:cubicBezTo>
                    <a:pt x="79" y="252"/>
                    <a:pt x="1" y="409"/>
                    <a:pt x="40" y="605"/>
                  </a:cubicBezTo>
                  <a:cubicBezTo>
                    <a:pt x="79" y="723"/>
                    <a:pt x="158" y="801"/>
                    <a:pt x="275" y="801"/>
                  </a:cubicBezTo>
                  <a:cubicBezTo>
                    <a:pt x="903" y="919"/>
                    <a:pt x="1532" y="958"/>
                    <a:pt x="2160" y="958"/>
                  </a:cubicBezTo>
                  <a:cubicBezTo>
                    <a:pt x="2460" y="994"/>
                    <a:pt x="2752" y="1013"/>
                    <a:pt x="3039" y="1013"/>
                  </a:cubicBezTo>
                  <a:cubicBezTo>
                    <a:pt x="3392" y="1013"/>
                    <a:pt x="3737" y="984"/>
                    <a:pt x="4083" y="919"/>
                  </a:cubicBezTo>
                  <a:cubicBezTo>
                    <a:pt x="4476" y="762"/>
                    <a:pt x="4476" y="212"/>
                    <a:pt x="4083" y="95"/>
                  </a:cubicBezTo>
                  <a:cubicBezTo>
                    <a:pt x="3737" y="30"/>
                    <a:pt x="3392" y="1"/>
                    <a:pt x="30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995453" y="4732151"/>
              <a:ext cx="223236" cy="160463"/>
            </a:xfrm>
            <a:custGeom>
              <a:rect b="b" l="l" r="r" t="t"/>
              <a:pathLst>
                <a:path extrusionOk="0" h="7224" w="10050">
                  <a:moveTo>
                    <a:pt x="0" y="0"/>
                  </a:moveTo>
                  <a:lnTo>
                    <a:pt x="0"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995453" y="4732151"/>
              <a:ext cx="40138" cy="160463"/>
            </a:xfrm>
            <a:custGeom>
              <a:rect b="b" l="l" r="r" t="t"/>
              <a:pathLst>
                <a:path extrusionOk="0" h="7224" w="1807">
                  <a:moveTo>
                    <a:pt x="0" y="0"/>
                  </a:moveTo>
                  <a:lnTo>
                    <a:pt x="0" y="7223"/>
                  </a:lnTo>
                  <a:lnTo>
                    <a:pt x="1806" y="7223"/>
                  </a:lnTo>
                  <a:lnTo>
                    <a:pt x="180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1269244" y="4732151"/>
              <a:ext cx="223258" cy="160463"/>
            </a:xfrm>
            <a:custGeom>
              <a:rect b="b" l="l" r="r" t="t"/>
              <a:pathLst>
                <a:path extrusionOk="0" h="7224" w="10051">
                  <a:moveTo>
                    <a:pt x="1" y="0"/>
                  </a:moveTo>
                  <a:lnTo>
                    <a:pt x="1"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1266623" y="4732151"/>
              <a:ext cx="40138" cy="160463"/>
            </a:xfrm>
            <a:custGeom>
              <a:rect b="b" l="l" r="r" t="t"/>
              <a:pathLst>
                <a:path extrusionOk="0" h="7224" w="1807">
                  <a:moveTo>
                    <a:pt x="1" y="0"/>
                  </a:moveTo>
                  <a:lnTo>
                    <a:pt x="1" y="7223"/>
                  </a:lnTo>
                  <a:lnTo>
                    <a:pt x="1807" y="7223"/>
                  </a:lnTo>
                  <a:lnTo>
                    <a:pt x="1807"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3"/>
            <p:cNvSpPr/>
            <p:nvPr/>
          </p:nvSpPr>
          <p:spPr>
            <a:xfrm>
              <a:off x="1543057" y="4732151"/>
              <a:ext cx="223236" cy="160463"/>
            </a:xfrm>
            <a:custGeom>
              <a:rect b="b" l="l" r="r" t="t"/>
              <a:pathLst>
                <a:path extrusionOk="0" h="7224" w="10050">
                  <a:moveTo>
                    <a:pt x="0" y="0"/>
                  </a:moveTo>
                  <a:lnTo>
                    <a:pt x="0"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1536083" y="4732151"/>
              <a:ext cx="41004" cy="160463"/>
            </a:xfrm>
            <a:custGeom>
              <a:rect b="b" l="l" r="r" t="t"/>
              <a:pathLst>
                <a:path extrusionOk="0" h="7224" w="1846">
                  <a:moveTo>
                    <a:pt x="0" y="0"/>
                  </a:moveTo>
                  <a:lnTo>
                    <a:pt x="0" y="7223"/>
                  </a:lnTo>
                  <a:lnTo>
                    <a:pt x="1845" y="7223"/>
                  </a:lnTo>
                  <a:lnTo>
                    <a:pt x="184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1543057" y="4944902"/>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1543057" y="4944902"/>
              <a:ext cx="41004" cy="159597"/>
            </a:xfrm>
            <a:custGeom>
              <a:rect b="b" l="l" r="r" t="t"/>
              <a:pathLst>
                <a:path extrusionOk="0" h="7185" w="1846">
                  <a:moveTo>
                    <a:pt x="0" y="1"/>
                  </a:moveTo>
                  <a:lnTo>
                    <a:pt x="0" y="7185"/>
                  </a:lnTo>
                  <a:lnTo>
                    <a:pt x="1845" y="7185"/>
                  </a:lnTo>
                  <a:lnTo>
                    <a:pt x="184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995453" y="4944902"/>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
            <p:cNvSpPr/>
            <p:nvPr/>
          </p:nvSpPr>
          <p:spPr>
            <a:xfrm>
              <a:off x="995453" y="4944902"/>
              <a:ext cx="40138" cy="159597"/>
            </a:xfrm>
            <a:custGeom>
              <a:rect b="b" l="l" r="r" t="t"/>
              <a:pathLst>
                <a:path extrusionOk="0" h="7185" w="1807">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p:nvPr/>
          </p:nvSpPr>
          <p:spPr>
            <a:xfrm>
              <a:off x="995453" y="5155921"/>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
            <p:cNvSpPr/>
            <p:nvPr/>
          </p:nvSpPr>
          <p:spPr>
            <a:xfrm>
              <a:off x="995453" y="5155921"/>
              <a:ext cx="223236" cy="159597"/>
            </a:xfrm>
            <a:custGeom>
              <a:rect b="b" l="l" r="r" t="t"/>
              <a:pathLst>
                <a:path extrusionOk="0" h="7185" w="10050">
                  <a:moveTo>
                    <a:pt x="0" y="1"/>
                  </a:moveTo>
                  <a:lnTo>
                    <a:pt x="0" y="7185"/>
                  </a:lnTo>
                  <a:lnTo>
                    <a:pt x="10050" y="7185"/>
                  </a:lnTo>
                  <a:lnTo>
                    <a:pt x="1005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a:off x="995453" y="5155921"/>
              <a:ext cx="40138" cy="159597"/>
            </a:xfrm>
            <a:custGeom>
              <a:rect b="b" l="l" r="r" t="t"/>
              <a:pathLst>
                <a:path extrusionOk="0" h="7185" w="1807">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1267511" y="4944902"/>
              <a:ext cx="224124" cy="159597"/>
            </a:xfrm>
            <a:custGeom>
              <a:rect b="b" l="l" r="r" t="t"/>
              <a:pathLst>
                <a:path extrusionOk="0" h="7185" w="10090">
                  <a:moveTo>
                    <a:pt x="0" y="1"/>
                  </a:moveTo>
                  <a:lnTo>
                    <a:pt x="0" y="7185"/>
                  </a:lnTo>
                  <a:lnTo>
                    <a:pt x="10089" y="7185"/>
                  </a:lnTo>
                  <a:lnTo>
                    <a:pt x="10089"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1267511" y="4944902"/>
              <a:ext cx="41004" cy="159597"/>
            </a:xfrm>
            <a:custGeom>
              <a:rect b="b" l="l" r="r" t="t"/>
              <a:pathLst>
                <a:path extrusionOk="0" h="7185" w="1846">
                  <a:moveTo>
                    <a:pt x="0" y="1"/>
                  </a:moveTo>
                  <a:lnTo>
                    <a:pt x="0" y="7185"/>
                  </a:lnTo>
                  <a:lnTo>
                    <a:pt x="1845" y="7185"/>
                  </a:lnTo>
                  <a:lnTo>
                    <a:pt x="184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1269244" y="5155921"/>
              <a:ext cx="223258" cy="159597"/>
            </a:xfrm>
            <a:custGeom>
              <a:rect b="b" l="l" r="r" t="t"/>
              <a:pathLst>
                <a:path extrusionOk="0" h="7185" w="10051">
                  <a:moveTo>
                    <a:pt x="1" y="1"/>
                  </a:moveTo>
                  <a:lnTo>
                    <a:pt x="1"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1269244" y="5155921"/>
              <a:ext cx="223258" cy="159597"/>
            </a:xfrm>
            <a:custGeom>
              <a:rect b="b" l="l" r="r" t="t"/>
              <a:pathLst>
                <a:path extrusionOk="0" h="7185" w="10051">
                  <a:moveTo>
                    <a:pt x="1" y="1"/>
                  </a:moveTo>
                  <a:lnTo>
                    <a:pt x="1" y="7185"/>
                  </a:lnTo>
                  <a:lnTo>
                    <a:pt x="10050" y="7185"/>
                  </a:lnTo>
                  <a:lnTo>
                    <a:pt x="1005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1269244" y="5155921"/>
              <a:ext cx="40138" cy="159597"/>
            </a:xfrm>
            <a:custGeom>
              <a:rect b="b" l="l" r="r" t="t"/>
              <a:pathLst>
                <a:path extrusionOk="0" h="7185" w="1807">
                  <a:moveTo>
                    <a:pt x="1" y="1"/>
                  </a:moveTo>
                  <a:lnTo>
                    <a:pt x="1"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1543057" y="5155921"/>
              <a:ext cx="223236" cy="159597"/>
            </a:xfrm>
            <a:custGeom>
              <a:rect b="b" l="l" r="r" t="t"/>
              <a:pathLst>
                <a:path extrusionOk="0" h="7185" w="10050">
                  <a:moveTo>
                    <a:pt x="0" y="1"/>
                  </a:moveTo>
                  <a:lnTo>
                    <a:pt x="0" y="7185"/>
                  </a:lnTo>
                  <a:lnTo>
                    <a:pt x="10050" y="7185"/>
                  </a:lnTo>
                  <a:lnTo>
                    <a:pt x="1005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1543057" y="5155921"/>
              <a:ext cx="40116" cy="159597"/>
            </a:xfrm>
            <a:custGeom>
              <a:rect b="b" l="l" r="r" t="t"/>
              <a:pathLst>
                <a:path extrusionOk="0" h="7185" w="1806">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811466" y="3759021"/>
              <a:ext cx="56686" cy="1684685"/>
            </a:xfrm>
            <a:custGeom>
              <a:rect b="b" l="l" r="r" t="t"/>
              <a:pathLst>
                <a:path extrusionOk="0" h="75844" w="2552">
                  <a:moveTo>
                    <a:pt x="157" y="0"/>
                  </a:moveTo>
                  <a:cubicBezTo>
                    <a:pt x="0" y="0"/>
                    <a:pt x="353" y="16998"/>
                    <a:pt x="942" y="37922"/>
                  </a:cubicBezTo>
                  <a:cubicBezTo>
                    <a:pt x="1570" y="58885"/>
                    <a:pt x="2199" y="75843"/>
                    <a:pt x="2356" y="75843"/>
                  </a:cubicBezTo>
                  <a:cubicBezTo>
                    <a:pt x="2552" y="75843"/>
                    <a:pt x="2199" y="58845"/>
                    <a:pt x="1570" y="37882"/>
                  </a:cubicBezTo>
                  <a:cubicBezTo>
                    <a:pt x="942" y="16959"/>
                    <a:pt x="353" y="0"/>
                    <a:pt x="15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1765404" y="4549897"/>
              <a:ext cx="88095" cy="51466"/>
            </a:xfrm>
            <a:custGeom>
              <a:rect b="b" l="l" r="r" t="t"/>
              <a:pathLst>
                <a:path extrusionOk="0" h="2317" w="3966">
                  <a:moveTo>
                    <a:pt x="0" y="1"/>
                  </a:moveTo>
                  <a:lnTo>
                    <a:pt x="0" y="1296"/>
                  </a:lnTo>
                  <a:lnTo>
                    <a:pt x="3965" y="2317"/>
                  </a:lnTo>
                  <a:lnTo>
                    <a:pt x="3965" y="315"/>
                  </a:lnTo>
                  <a:lnTo>
                    <a:pt x="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a:off x="229854" y="4490256"/>
              <a:ext cx="630457" cy="879659"/>
            </a:xfrm>
            <a:custGeom>
              <a:rect b="b" l="l" r="r" t="t"/>
              <a:pathLst>
                <a:path extrusionOk="0" h="39602" w="28383">
                  <a:moveTo>
                    <a:pt x="9540" y="6493"/>
                  </a:moveTo>
                  <a:lnTo>
                    <a:pt x="10953" y="10929"/>
                  </a:lnTo>
                  <a:lnTo>
                    <a:pt x="10128" y="11165"/>
                  </a:lnTo>
                  <a:lnTo>
                    <a:pt x="8715" y="6768"/>
                  </a:lnTo>
                  <a:lnTo>
                    <a:pt x="9540" y="6493"/>
                  </a:lnTo>
                  <a:close/>
                  <a:moveTo>
                    <a:pt x="12405" y="5551"/>
                  </a:moveTo>
                  <a:lnTo>
                    <a:pt x="15349" y="14855"/>
                  </a:lnTo>
                  <a:lnTo>
                    <a:pt x="14564" y="15130"/>
                  </a:lnTo>
                  <a:lnTo>
                    <a:pt x="11620" y="5787"/>
                  </a:lnTo>
                  <a:lnTo>
                    <a:pt x="12405" y="5551"/>
                  </a:lnTo>
                  <a:close/>
                  <a:moveTo>
                    <a:pt x="6909" y="7514"/>
                  </a:moveTo>
                  <a:lnTo>
                    <a:pt x="9265" y="15051"/>
                  </a:lnTo>
                  <a:lnTo>
                    <a:pt x="8480" y="15326"/>
                  </a:lnTo>
                  <a:lnTo>
                    <a:pt x="6085" y="7789"/>
                  </a:lnTo>
                  <a:lnTo>
                    <a:pt x="6909" y="7514"/>
                  </a:lnTo>
                  <a:close/>
                  <a:moveTo>
                    <a:pt x="11424" y="12068"/>
                  </a:moveTo>
                  <a:lnTo>
                    <a:pt x="12798" y="16504"/>
                  </a:lnTo>
                  <a:lnTo>
                    <a:pt x="12013" y="16739"/>
                  </a:lnTo>
                  <a:lnTo>
                    <a:pt x="10599" y="12343"/>
                  </a:lnTo>
                  <a:lnTo>
                    <a:pt x="11424" y="12068"/>
                  </a:lnTo>
                  <a:close/>
                  <a:moveTo>
                    <a:pt x="13269" y="17682"/>
                  </a:moveTo>
                  <a:lnTo>
                    <a:pt x="17155" y="29851"/>
                  </a:lnTo>
                  <a:lnTo>
                    <a:pt x="16331" y="30086"/>
                  </a:lnTo>
                  <a:lnTo>
                    <a:pt x="12484" y="17917"/>
                  </a:lnTo>
                  <a:lnTo>
                    <a:pt x="13269" y="17682"/>
                  </a:lnTo>
                  <a:close/>
                  <a:moveTo>
                    <a:pt x="15781" y="16425"/>
                  </a:moveTo>
                  <a:lnTo>
                    <a:pt x="20845" y="32481"/>
                  </a:lnTo>
                  <a:lnTo>
                    <a:pt x="20060" y="32717"/>
                  </a:lnTo>
                  <a:lnTo>
                    <a:pt x="14957" y="16661"/>
                  </a:lnTo>
                  <a:lnTo>
                    <a:pt x="15781" y="16425"/>
                  </a:lnTo>
                  <a:close/>
                  <a:moveTo>
                    <a:pt x="17509" y="30989"/>
                  </a:moveTo>
                  <a:lnTo>
                    <a:pt x="18294" y="33580"/>
                  </a:lnTo>
                  <a:lnTo>
                    <a:pt x="17509" y="33855"/>
                  </a:lnTo>
                  <a:lnTo>
                    <a:pt x="16684" y="31264"/>
                  </a:lnTo>
                  <a:lnTo>
                    <a:pt x="17509" y="30989"/>
                  </a:lnTo>
                  <a:close/>
                  <a:moveTo>
                    <a:pt x="20289" y="1"/>
                  </a:moveTo>
                  <a:cubicBezTo>
                    <a:pt x="20226" y="1"/>
                    <a:pt x="20163" y="6"/>
                    <a:pt x="20099" y="16"/>
                  </a:cubicBezTo>
                  <a:cubicBezTo>
                    <a:pt x="19864" y="16"/>
                    <a:pt x="19628" y="55"/>
                    <a:pt x="19393" y="173"/>
                  </a:cubicBezTo>
                  <a:lnTo>
                    <a:pt x="16684" y="1076"/>
                  </a:lnTo>
                  <a:lnTo>
                    <a:pt x="11345" y="2843"/>
                  </a:lnTo>
                  <a:lnTo>
                    <a:pt x="1296" y="6219"/>
                  </a:lnTo>
                  <a:cubicBezTo>
                    <a:pt x="903" y="6336"/>
                    <a:pt x="550" y="6572"/>
                    <a:pt x="314" y="6925"/>
                  </a:cubicBezTo>
                  <a:cubicBezTo>
                    <a:pt x="79" y="7279"/>
                    <a:pt x="0" y="7710"/>
                    <a:pt x="79" y="8103"/>
                  </a:cubicBezTo>
                  <a:cubicBezTo>
                    <a:pt x="118" y="8299"/>
                    <a:pt x="197" y="8496"/>
                    <a:pt x="236" y="8692"/>
                  </a:cubicBezTo>
                  <a:lnTo>
                    <a:pt x="432" y="9241"/>
                  </a:lnTo>
                  <a:lnTo>
                    <a:pt x="825" y="10419"/>
                  </a:lnTo>
                  <a:cubicBezTo>
                    <a:pt x="1335" y="11911"/>
                    <a:pt x="1845" y="13403"/>
                    <a:pt x="2316" y="14816"/>
                  </a:cubicBezTo>
                  <a:cubicBezTo>
                    <a:pt x="3298" y="17682"/>
                    <a:pt x="4161" y="20351"/>
                    <a:pt x="4947" y="22746"/>
                  </a:cubicBezTo>
                  <a:cubicBezTo>
                    <a:pt x="6595" y="27613"/>
                    <a:pt x="7891" y="31539"/>
                    <a:pt x="8794" y="34248"/>
                  </a:cubicBezTo>
                  <a:cubicBezTo>
                    <a:pt x="9265" y="35622"/>
                    <a:pt x="9579" y="36682"/>
                    <a:pt x="9854" y="37388"/>
                  </a:cubicBezTo>
                  <a:cubicBezTo>
                    <a:pt x="9971" y="37741"/>
                    <a:pt x="10050" y="38016"/>
                    <a:pt x="10089" y="38173"/>
                  </a:cubicBezTo>
                  <a:cubicBezTo>
                    <a:pt x="10168" y="38370"/>
                    <a:pt x="10207" y="38487"/>
                    <a:pt x="10207" y="38487"/>
                  </a:cubicBezTo>
                  <a:cubicBezTo>
                    <a:pt x="10207" y="38566"/>
                    <a:pt x="10285" y="38644"/>
                    <a:pt x="10325" y="38723"/>
                  </a:cubicBezTo>
                  <a:cubicBezTo>
                    <a:pt x="10612" y="39266"/>
                    <a:pt x="11186" y="39601"/>
                    <a:pt x="11792" y="39601"/>
                  </a:cubicBezTo>
                  <a:cubicBezTo>
                    <a:pt x="11930" y="39601"/>
                    <a:pt x="12070" y="39584"/>
                    <a:pt x="12209" y="39547"/>
                  </a:cubicBezTo>
                  <a:cubicBezTo>
                    <a:pt x="12759" y="39351"/>
                    <a:pt x="13347" y="39155"/>
                    <a:pt x="14015" y="38919"/>
                  </a:cubicBezTo>
                  <a:lnTo>
                    <a:pt x="24064" y="35543"/>
                  </a:lnTo>
                  <a:lnTo>
                    <a:pt x="13387" y="2175"/>
                  </a:lnTo>
                  <a:lnTo>
                    <a:pt x="18765" y="409"/>
                  </a:lnTo>
                  <a:lnTo>
                    <a:pt x="28383" y="29969"/>
                  </a:lnTo>
                  <a:lnTo>
                    <a:pt x="27951" y="19684"/>
                  </a:lnTo>
                  <a:lnTo>
                    <a:pt x="21748" y="1115"/>
                  </a:lnTo>
                  <a:cubicBezTo>
                    <a:pt x="21591" y="644"/>
                    <a:pt x="21238" y="291"/>
                    <a:pt x="20806" y="95"/>
                  </a:cubicBezTo>
                  <a:cubicBezTo>
                    <a:pt x="20634" y="37"/>
                    <a:pt x="20461" y="1"/>
                    <a:pt x="20289"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a:off x="229854" y="4490256"/>
              <a:ext cx="630457" cy="879659"/>
            </a:xfrm>
            <a:custGeom>
              <a:rect b="b" l="l" r="r" t="t"/>
              <a:pathLst>
                <a:path extrusionOk="0" h="39602" w="28383">
                  <a:moveTo>
                    <a:pt x="9540" y="6493"/>
                  </a:moveTo>
                  <a:lnTo>
                    <a:pt x="10953" y="10929"/>
                  </a:lnTo>
                  <a:lnTo>
                    <a:pt x="10128" y="11165"/>
                  </a:lnTo>
                  <a:lnTo>
                    <a:pt x="8715" y="6768"/>
                  </a:lnTo>
                  <a:lnTo>
                    <a:pt x="9540" y="6493"/>
                  </a:lnTo>
                  <a:close/>
                  <a:moveTo>
                    <a:pt x="12405" y="5551"/>
                  </a:moveTo>
                  <a:lnTo>
                    <a:pt x="15349" y="14855"/>
                  </a:lnTo>
                  <a:lnTo>
                    <a:pt x="14564" y="15130"/>
                  </a:lnTo>
                  <a:lnTo>
                    <a:pt x="11620" y="5787"/>
                  </a:lnTo>
                  <a:lnTo>
                    <a:pt x="12405" y="5551"/>
                  </a:lnTo>
                  <a:close/>
                  <a:moveTo>
                    <a:pt x="6909" y="7514"/>
                  </a:moveTo>
                  <a:lnTo>
                    <a:pt x="9265" y="15051"/>
                  </a:lnTo>
                  <a:lnTo>
                    <a:pt x="8480" y="15326"/>
                  </a:lnTo>
                  <a:lnTo>
                    <a:pt x="6085" y="7789"/>
                  </a:lnTo>
                  <a:lnTo>
                    <a:pt x="6909" y="7514"/>
                  </a:lnTo>
                  <a:close/>
                  <a:moveTo>
                    <a:pt x="11424" y="12068"/>
                  </a:moveTo>
                  <a:lnTo>
                    <a:pt x="12798" y="16504"/>
                  </a:lnTo>
                  <a:lnTo>
                    <a:pt x="12013" y="16739"/>
                  </a:lnTo>
                  <a:lnTo>
                    <a:pt x="10599" y="12343"/>
                  </a:lnTo>
                  <a:lnTo>
                    <a:pt x="11424" y="12068"/>
                  </a:lnTo>
                  <a:close/>
                  <a:moveTo>
                    <a:pt x="13269" y="17682"/>
                  </a:moveTo>
                  <a:lnTo>
                    <a:pt x="17155" y="29851"/>
                  </a:lnTo>
                  <a:lnTo>
                    <a:pt x="16331" y="30086"/>
                  </a:lnTo>
                  <a:lnTo>
                    <a:pt x="12484" y="17917"/>
                  </a:lnTo>
                  <a:lnTo>
                    <a:pt x="13269" y="17682"/>
                  </a:lnTo>
                  <a:close/>
                  <a:moveTo>
                    <a:pt x="15781" y="16425"/>
                  </a:moveTo>
                  <a:lnTo>
                    <a:pt x="20845" y="32481"/>
                  </a:lnTo>
                  <a:lnTo>
                    <a:pt x="20060" y="32717"/>
                  </a:lnTo>
                  <a:lnTo>
                    <a:pt x="14957" y="16661"/>
                  </a:lnTo>
                  <a:lnTo>
                    <a:pt x="15781" y="16425"/>
                  </a:lnTo>
                  <a:close/>
                  <a:moveTo>
                    <a:pt x="17509" y="30989"/>
                  </a:moveTo>
                  <a:lnTo>
                    <a:pt x="18294" y="33580"/>
                  </a:lnTo>
                  <a:lnTo>
                    <a:pt x="17509" y="33855"/>
                  </a:lnTo>
                  <a:lnTo>
                    <a:pt x="16684" y="31264"/>
                  </a:lnTo>
                  <a:lnTo>
                    <a:pt x="17509" y="30989"/>
                  </a:lnTo>
                  <a:close/>
                  <a:moveTo>
                    <a:pt x="20289" y="1"/>
                  </a:moveTo>
                  <a:cubicBezTo>
                    <a:pt x="20226" y="1"/>
                    <a:pt x="20163" y="6"/>
                    <a:pt x="20099" y="16"/>
                  </a:cubicBezTo>
                  <a:cubicBezTo>
                    <a:pt x="19864" y="16"/>
                    <a:pt x="19628" y="55"/>
                    <a:pt x="19393" y="173"/>
                  </a:cubicBezTo>
                  <a:lnTo>
                    <a:pt x="16684" y="1076"/>
                  </a:lnTo>
                  <a:lnTo>
                    <a:pt x="11345" y="2843"/>
                  </a:lnTo>
                  <a:lnTo>
                    <a:pt x="1296" y="6219"/>
                  </a:lnTo>
                  <a:cubicBezTo>
                    <a:pt x="903" y="6336"/>
                    <a:pt x="550" y="6572"/>
                    <a:pt x="314" y="6925"/>
                  </a:cubicBezTo>
                  <a:cubicBezTo>
                    <a:pt x="79" y="7279"/>
                    <a:pt x="0" y="7710"/>
                    <a:pt x="79" y="8103"/>
                  </a:cubicBezTo>
                  <a:cubicBezTo>
                    <a:pt x="118" y="8299"/>
                    <a:pt x="197" y="8496"/>
                    <a:pt x="236" y="8692"/>
                  </a:cubicBezTo>
                  <a:lnTo>
                    <a:pt x="432" y="9241"/>
                  </a:lnTo>
                  <a:lnTo>
                    <a:pt x="825" y="10419"/>
                  </a:lnTo>
                  <a:cubicBezTo>
                    <a:pt x="1335" y="11911"/>
                    <a:pt x="1845" y="13403"/>
                    <a:pt x="2316" y="14816"/>
                  </a:cubicBezTo>
                  <a:cubicBezTo>
                    <a:pt x="3298" y="17682"/>
                    <a:pt x="4161" y="20351"/>
                    <a:pt x="4947" y="22746"/>
                  </a:cubicBezTo>
                  <a:cubicBezTo>
                    <a:pt x="6595" y="27613"/>
                    <a:pt x="7891" y="31539"/>
                    <a:pt x="8794" y="34248"/>
                  </a:cubicBezTo>
                  <a:cubicBezTo>
                    <a:pt x="9265" y="35622"/>
                    <a:pt x="9579" y="36682"/>
                    <a:pt x="9854" y="37388"/>
                  </a:cubicBezTo>
                  <a:cubicBezTo>
                    <a:pt x="9971" y="37741"/>
                    <a:pt x="10050" y="38016"/>
                    <a:pt x="10089" y="38173"/>
                  </a:cubicBezTo>
                  <a:cubicBezTo>
                    <a:pt x="10168" y="38370"/>
                    <a:pt x="10207" y="38487"/>
                    <a:pt x="10207" y="38487"/>
                  </a:cubicBezTo>
                  <a:cubicBezTo>
                    <a:pt x="10207" y="38566"/>
                    <a:pt x="10285" y="38644"/>
                    <a:pt x="10325" y="38723"/>
                  </a:cubicBezTo>
                  <a:cubicBezTo>
                    <a:pt x="10612" y="39266"/>
                    <a:pt x="11186" y="39601"/>
                    <a:pt x="11792" y="39601"/>
                  </a:cubicBezTo>
                  <a:cubicBezTo>
                    <a:pt x="11930" y="39601"/>
                    <a:pt x="12070" y="39584"/>
                    <a:pt x="12209" y="39547"/>
                  </a:cubicBezTo>
                  <a:cubicBezTo>
                    <a:pt x="12759" y="39351"/>
                    <a:pt x="13347" y="39155"/>
                    <a:pt x="14015" y="38919"/>
                  </a:cubicBezTo>
                  <a:lnTo>
                    <a:pt x="24064" y="35543"/>
                  </a:lnTo>
                  <a:lnTo>
                    <a:pt x="13387" y="2175"/>
                  </a:lnTo>
                  <a:lnTo>
                    <a:pt x="18765" y="409"/>
                  </a:lnTo>
                  <a:lnTo>
                    <a:pt x="28383" y="29969"/>
                  </a:lnTo>
                  <a:lnTo>
                    <a:pt x="27951" y="19684"/>
                  </a:lnTo>
                  <a:lnTo>
                    <a:pt x="21748" y="1115"/>
                  </a:lnTo>
                  <a:cubicBezTo>
                    <a:pt x="21591" y="644"/>
                    <a:pt x="21238" y="291"/>
                    <a:pt x="20806" y="95"/>
                  </a:cubicBezTo>
                  <a:cubicBezTo>
                    <a:pt x="20634" y="37"/>
                    <a:pt x="20461" y="1"/>
                    <a:pt x="2028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a:off x="456555" y="5247481"/>
              <a:ext cx="407244" cy="123302"/>
            </a:xfrm>
            <a:custGeom>
              <a:rect b="b" l="l" r="r" t="t"/>
              <a:pathLst>
                <a:path extrusionOk="0" h="5551" w="18334">
                  <a:moveTo>
                    <a:pt x="1" y="4397"/>
                  </a:moveTo>
                  <a:lnTo>
                    <a:pt x="1" y="4476"/>
                  </a:lnTo>
                  <a:cubicBezTo>
                    <a:pt x="40" y="4515"/>
                    <a:pt x="79" y="4594"/>
                    <a:pt x="119" y="4672"/>
                  </a:cubicBezTo>
                  <a:cubicBezTo>
                    <a:pt x="40" y="4476"/>
                    <a:pt x="40" y="4397"/>
                    <a:pt x="1" y="4397"/>
                  </a:cubicBezTo>
                  <a:close/>
                  <a:moveTo>
                    <a:pt x="18334" y="1"/>
                  </a:moveTo>
                  <a:lnTo>
                    <a:pt x="13858" y="1532"/>
                  </a:lnTo>
                  <a:lnTo>
                    <a:pt x="13858" y="1492"/>
                  </a:lnTo>
                  <a:lnTo>
                    <a:pt x="3848" y="4868"/>
                  </a:lnTo>
                  <a:cubicBezTo>
                    <a:pt x="3181" y="5065"/>
                    <a:pt x="2553" y="5300"/>
                    <a:pt x="2042" y="5457"/>
                  </a:cubicBezTo>
                  <a:cubicBezTo>
                    <a:pt x="1894" y="5496"/>
                    <a:pt x="1745" y="5515"/>
                    <a:pt x="1597" y="5515"/>
                  </a:cubicBezTo>
                  <a:cubicBezTo>
                    <a:pt x="1000" y="5515"/>
                    <a:pt x="433" y="5207"/>
                    <a:pt x="119" y="4672"/>
                  </a:cubicBezTo>
                  <a:lnTo>
                    <a:pt x="119" y="4672"/>
                  </a:lnTo>
                  <a:cubicBezTo>
                    <a:pt x="406" y="5215"/>
                    <a:pt x="980" y="5551"/>
                    <a:pt x="1607" y="5551"/>
                  </a:cubicBezTo>
                  <a:cubicBezTo>
                    <a:pt x="1750" y="5551"/>
                    <a:pt x="1896" y="5533"/>
                    <a:pt x="2042" y="5497"/>
                  </a:cubicBezTo>
                  <a:cubicBezTo>
                    <a:pt x="2553" y="5339"/>
                    <a:pt x="3141" y="5104"/>
                    <a:pt x="3848" y="4908"/>
                  </a:cubicBezTo>
                  <a:lnTo>
                    <a:pt x="15350" y="1061"/>
                  </a:lnTo>
                  <a:lnTo>
                    <a:pt x="18059" y="158"/>
                  </a:lnTo>
                  <a:lnTo>
                    <a:pt x="18334"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a:off x="228100" y="4487124"/>
              <a:ext cx="623483" cy="858047"/>
            </a:xfrm>
            <a:custGeom>
              <a:rect b="b" l="l" r="r" t="t"/>
              <a:pathLst>
                <a:path extrusionOk="0" h="38629" w="28069">
                  <a:moveTo>
                    <a:pt x="20257" y="0"/>
                  </a:moveTo>
                  <a:cubicBezTo>
                    <a:pt x="19982" y="39"/>
                    <a:pt x="19747" y="79"/>
                    <a:pt x="19511" y="196"/>
                  </a:cubicBezTo>
                  <a:lnTo>
                    <a:pt x="16802" y="1099"/>
                  </a:lnTo>
                  <a:lnTo>
                    <a:pt x="11464" y="2866"/>
                  </a:lnTo>
                  <a:lnTo>
                    <a:pt x="1335" y="6242"/>
                  </a:lnTo>
                  <a:cubicBezTo>
                    <a:pt x="904" y="6360"/>
                    <a:pt x="550" y="6634"/>
                    <a:pt x="315" y="7027"/>
                  </a:cubicBezTo>
                  <a:cubicBezTo>
                    <a:pt x="79" y="7380"/>
                    <a:pt x="1" y="7812"/>
                    <a:pt x="79" y="8244"/>
                  </a:cubicBezTo>
                  <a:cubicBezTo>
                    <a:pt x="119" y="8440"/>
                    <a:pt x="158" y="8637"/>
                    <a:pt x="236" y="8833"/>
                  </a:cubicBezTo>
                  <a:cubicBezTo>
                    <a:pt x="315" y="9029"/>
                    <a:pt x="393" y="9225"/>
                    <a:pt x="433" y="9422"/>
                  </a:cubicBezTo>
                  <a:cubicBezTo>
                    <a:pt x="590" y="9814"/>
                    <a:pt x="707" y="10168"/>
                    <a:pt x="825" y="10560"/>
                  </a:cubicBezTo>
                  <a:cubicBezTo>
                    <a:pt x="1335" y="12091"/>
                    <a:pt x="1807" y="13544"/>
                    <a:pt x="2317" y="14996"/>
                  </a:cubicBezTo>
                  <a:lnTo>
                    <a:pt x="4986" y="22926"/>
                  </a:lnTo>
                  <a:lnTo>
                    <a:pt x="8873" y="34428"/>
                  </a:lnTo>
                  <a:lnTo>
                    <a:pt x="9933" y="37529"/>
                  </a:lnTo>
                  <a:cubicBezTo>
                    <a:pt x="9697" y="36823"/>
                    <a:pt x="9344" y="35763"/>
                    <a:pt x="8912" y="34389"/>
                  </a:cubicBezTo>
                  <a:cubicBezTo>
                    <a:pt x="8009" y="31680"/>
                    <a:pt x="6674" y="27754"/>
                    <a:pt x="5065" y="22926"/>
                  </a:cubicBezTo>
                  <a:cubicBezTo>
                    <a:pt x="4240" y="20492"/>
                    <a:pt x="3377" y="17823"/>
                    <a:pt x="2395" y="14957"/>
                  </a:cubicBezTo>
                  <a:cubicBezTo>
                    <a:pt x="1924" y="13544"/>
                    <a:pt x="1414" y="12052"/>
                    <a:pt x="943" y="10560"/>
                  </a:cubicBezTo>
                  <a:lnTo>
                    <a:pt x="550" y="9382"/>
                  </a:lnTo>
                  <a:lnTo>
                    <a:pt x="354" y="8833"/>
                  </a:lnTo>
                  <a:cubicBezTo>
                    <a:pt x="276" y="8637"/>
                    <a:pt x="236" y="8440"/>
                    <a:pt x="197" y="8244"/>
                  </a:cubicBezTo>
                  <a:cubicBezTo>
                    <a:pt x="119" y="7851"/>
                    <a:pt x="197" y="7420"/>
                    <a:pt x="393" y="7066"/>
                  </a:cubicBezTo>
                  <a:cubicBezTo>
                    <a:pt x="629" y="6752"/>
                    <a:pt x="982" y="6477"/>
                    <a:pt x="1375" y="6360"/>
                  </a:cubicBezTo>
                  <a:lnTo>
                    <a:pt x="11464" y="3023"/>
                  </a:lnTo>
                  <a:lnTo>
                    <a:pt x="16802" y="1217"/>
                  </a:lnTo>
                  <a:lnTo>
                    <a:pt x="19511" y="314"/>
                  </a:lnTo>
                  <a:cubicBezTo>
                    <a:pt x="19747" y="236"/>
                    <a:pt x="19943" y="157"/>
                    <a:pt x="20218" y="157"/>
                  </a:cubicBezTo>
                  <a:cubicBezTo>
                    <a:pt x="20267" y="147"/>
                    <a:pt x="20318" y="142"/>
                    <a:pt x="20372" y="142"/>
                  </a:cubicBezTo>
                  <a:cubicBezTo>
                    <a:pt x="20532" y="142"/>
                    <a:pt x="20708" y="187"/>
                    <a:pt x="20885" y="275"/>
                  </a:cubicBezTo>
                  <a:cubicBezTo>
                    <a:pt x="21317" y="432"/>
                    <a:pt x="21670" y="785"/>
                    <a:pt x="21827" y="1256"/>
                  </a:cubicBezTo>
                  <a:cubicBezTo>
                    <a:pt x="24026" y="7773"/>
                    <a:pt x="26106" y="14015"/>
                    <a:pt x="28069" y="19825"/>
                  </a:cubicBezTo>
                  <a:lnTo>
                    <a:pt x="28069" y="19432"/>
                  </a:lnTo>
                  <a:cubicBezTo>
                    <a:pt x="26145" y="13740"/>
                    <a:pt x="24104" y="7616"/>
                    <a:pt x="21945" y="1217"/>
                  </a:cubicBezTo>
                  <a:cubicBezTo>
                    <a:pt x="21788" y="707"/>
                    <a:pt x="21435" y="353"/>
                    <a:pt x="20964" y="118"/>
                  </a:cubicBezTo>
                  <a:cubicBezTo>
                    <a:pt x="20728" y="39"/>
                    <a:pt x="20492" y="0"/>
                    <a:pt x="20257" y="0"/>
                  </a:cubicBezTo>
                  <a:close/>
                  <a:moveTo>
                    <a:pt x="9933" y="37529"/>
                  </a:moveTo>
                  <a:cubicBezTo>
                    <a:pt x="10050" y="37922"/>
                    <a:pt x="10129" y="38157"/>
                    <a:pt x="10207" y="38354"/>
                  </a:cubicBezTo>
                  <a:cubicBezTo>
                    <a:pt x="10129" y="38157"/>
                    <a:pt x="10050" y="37882"/>
                    <a:pt x="9933" y="37529"/>
                  </a:cubicBezTo>
                  <a:close/>
                  <a:moveTo>
                    <a:pt x="10207" y="38354"/>
                  </a:moveTo>
                  <a:lnTo>
                    <a:pt x="10207" y="38354"/>
                  </a:lnTo>
                  <a:cubicBezTo>
                    <a:pt x="10247" y="38511"/>
                    <a:pt x="10286" y="38628"/>
                    <a:pt x="10286" y="38628"/>
                  </a:cubicBezTo>
                  <a:lnTo>
                    <a:pt x="10207" y="38354"/>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a:off x="549870" y="4840259"/>
              <a:ext cx="130809" cy="361908"/>
            </a:xfrm>
            <a:custGeom>
              <a:rect b="b" l="l" r="r" t="t"/>
              <a:pathLst>
                <a:path extrusionOk="0" h="16293" w="5889">
                  <a:moveTo>
                    <a:pt x="825" y="1"/>
                  </a:moveTo>
                  <a:lnTo>
                    <a:pt x="0" y="276"/>
                  </a:lnTo>
                  <a:lnTo>
                    <a:pt x="5064" y="16292"/>
                  </a:lnTo>
                  <a:lnTo>
                    <a:pt x="5889" y="16018"/>
                  </a:lnTo>
                  <a:lnTo>
                    <a:pt x="82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476613" y="4599609"/>
              <a:ext cx="82875" cy="211907"/>
            </a:xfrm>
            <a:custGeom>
              <a:rect b="b" l="l" r="r" t="t"/>
              <a:pathLst>
                <a:path extrusionOk="0" h="9540" w="3731">
                  <a:moveTo>
                    <a:pt x="786" y="0"/>
                  </a:moveTo>
                  <a:lnTo>
                    <a:pt x="1" y="275"/>
                  </a:lnTo>
                  <a:lnTo>
                    <a:pt x="2906" y="9539"/>
                  </a:lnTo>
                  <a:lnTo>
                    <a:pt x="3730" y="9304"/>
                  </a:lnTo>
                  <a:lnTo>
                    <a:pt x="78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3"/>
            <p:cNvSpPr/>
            <p:nvPr/>
          </p:nvSpPr>
          <p:spPr>
            <a:xfrm>
              <a:off x="412974" y="4621399"/>
              <a:ext cx="48845" cy="102911"/>
            </a:xfrm>
            <a:custGeom>
              <a:rect b="b" l="l" r="r" t="t"/>
              <a:pathLst>
                <a:path extrusionOk="0" h="4633" w="2199">
                  <a:moveTo>
                    <a:pt x="824" y="1"/>
                  </a:moveTo>
                  <a:lnTo>
                    <a:pt x="0" y="236"/>
                  </a:lnTo>
                  <a:lnTo>
                    <a:pt x="1374" y="4633"/>
                  </a:lnTo>
                  <a:lnTo>
                    <a:pt x="2198" y="4358"/>
                  </a:lnTo>
                  <a:lnTo>
                    <a:pt x="82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p:nvPr/>
          </p:nvSpPr>
          <p:spPr>
            <a:xfrm>
              <a:off x="362396" y="4651919"/>
              <a:ext cx="70636" cy="172680"/>
            </a:xfrm>
            <a:custGeom>
              <a:rect b="b" l="l" r="r" t="t"/>
              <a:pathLst>
                <a:path extrusionOk="0" h="7774" w="3180">
                  <a:moveTo>
                    <a:pt x="785" y="1"/>
                  </a:moveTo>
                  <a:lnTo>
                    <a:pt x="0" y="236"/>
                  </a:lnTo>
                  <a:lnTo>
                    <a:pt x="2356" y="7773"/>
                  </a:lnTo>
                  <a:lnTo>
                    <a:pt x="3180" y="7499"/>
                  </a:lnTo>
                  <a:lnTo>
                    <a:pt x="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3"/>
            <p:cNvSpPr/>
            <p:nvPr/>
          </p:nvSpPr>
          <p:spPr>
            <a:xfrm>
              <a:off x="588231" y="5163784"/>
              <a:ext cx="36651" cy="62795"/>
            </a:xfrm>
            <a:custGeom>
              <a:rect b="b" l="l" r="r" t="t"/>
              <a:pathLst>
                <a:path extrusionOk="0" h="2827" w="1650">
                  <a:moveTo>
                    <a:pt x="825" y="0"/>
                  </a:moveTo>
                  <a:lnTo>
                    <a:pt x="1" y="236"/>
                  </a:lnTo>
                  <a:lnTo>
                    <a:pt x="825" y="2826"/>
                  </a:lnTo>
                  <a:lnTo>
                    <a:pt x="1649" y="2591"/>
                  </a:lnTo>
                  <a:lnTo>
                    <a:pt x="8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3"/>
            <p:cNvSpPr/>
            <p:nvPr/>
          </p:nvSpPr>
          <p:spPr>
            <a:xfrm>
              <a:off x="453956" y="4744345"/>
              <a:ext cx="48845" cy="102911"/>
            </a:xfrm>
            <a:custGeom>
              <a:rect b="b" l="l" r="r" t="t"/>
              <a:pathLst>
                <a:path extrusionOk="0" h="4633" w="2199">
                  <a:moveTo>
                    <a:pt x="824" y="1"/>
                  </a:moveTo>
                  <a:lnTo>
                    <a:pt x="0" y="276"/>
                  </a:lnTo>
                  <a:lnTo>
                    <a:pt x="1413" y="4633"/>
                  </a:lnTo>
                  <a:lnTo>
                    <a:pt x="2198" y="4397"/>
                  </a:lnTo>
                  <a:lnTo>
                    <a:pt x="82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3"/>
            <p:cNvSpPr/>
            <p:nvPr/>
          </p:nvSpPr>
          <p:spPr>
            <a:xfrm>
              <a:off x="494938" y="4868180"/>
              <a:ext cx="102911" cy="275568"/>
            </a:xfrm>
            <a:custGeom>
              <a:rect b="b" l="l" r="r" t="t"/>
              <a:pathLst>
                <a:path extrusionOk="0" h="12406" w="4633">
                  <a:moveTo>
                    <a:pt x="825" y="0"/>
                  </a:moveTo>
                  <a:lnTo>
                    <a:pt x="0" y="275"/>
                  </a:lnTo>
                  <a:lnTo>
                    <a:pt x="3847" y="12405"/>
                  </a:lnTo>
                  <a:lnTo>
                    <a:pt x="4632" y="12130"/>
                  </a:lnTo>
                  <a:lnTo>
                    <a:pt x="8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p:nvPr/>
          </p:nvSpPr>
          <p:spPr>
            <a:xfrm>
              <a:off x="527191" y="4499319"/>
              <a:ext cx="336608" cy="782191"/>
            </a:xfrm>
            <a:custGeom>
              <a:rect b="b" l="l" r="r" t="t"/>
              <a:pathLst>
                <a:path extrusionOk="0" h="35214" w="15154">
                  <a:moveTo>
                    <a:pt x="5339" y="1"/>
                  </a:moveTo>
                  <a:lnTo>
                    <a:pt x="1" y="1767"/>
                  </a:lnTo>
                  <a:lnTo>
                    <a:pt x="10678" y="35174"/>
                  </a:lnTo>
                  <a:lnTo>
                    <a:pt x="10678" y="35214"/>
                  </a:lnTo>
                  <a:lnTo>
                    <a:pt x="15154" y="33683"/>
                  </a:lnTo>
                  <a:lnTo>
                    <a:pt x="14997" y="29561"/>
                  </a:lnTo>
                  <a:lnTo>
                    <a:pt x="533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763510" y="5249235"/>
              <a:ext cx="95936" cy="75878"/>
            </a:xfrm>
            <a:custGeom>
              <a:rect b="b" l="l" r="r" t="t"/>
              <a:pathLst>
                <a:path extrusionOk="0" h="3416" w="4319">
                  <a:moveTo>
                    <a:pt x="4240" y="0"/>
                  </a:moveTo>
                  <a:lnTo>
                    <a:pt x="39" y="1453"/>
                  </a:lnTo>
                  <a:lnTo>
                    <a:pt x="0" y="3415"/>
                  </a:lnTo>
                  <a:lnTo>
                    <a:pt x="4318" y="1884"/>
                  </a:lnTo>
                  <a:lnTo>
                    <a:pt x="424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3"/>
            <p:cNvSpPr/>
            <p:nvPr/>
          </p:nvSpPr>
          <p:spPr>
            <a:xfrm>
              <a:off x="2204012" y="3909866"/>
              <a:ext cx="285164" cy="333232"/>
            </a:xfrm>
            <a:custGeom>
              <a:rect b="b" l="l" r="r" t="t"/>
              <a:pathLst>
                <a:path extrusionOk="0" h="15002" w="12838">
                  <a:moveTo>
                    <a:pt x="3808" y="1"/>
                  </a:moveTo>
                  <a:lnTo>
                    <a:pt x="668" y="2042"/>
                  </a:lnTo>
                  <a:cubicBezTo>
                    <a:pt x="197" y="2866"/>
                    <a:pt x="236" y="3887"/>
                    <a:pt x="354" y="4868"/>
                  </a:cubicBezTo>
                  <a:cubicBezTo>
                    <a:pt x="511" y="5810"/>
                    <a:pt x="746" y="6792"/>
                    <a:pt x="511" y="7734"/>
                  </a:cubicBezTo>
                  <a:cubicBezTo>
                    <a:pt x="354" y="8362"/>
                    <a:pt x="0" y="8990"/>
                    <a:pt x="197" y="9579"/>
                  </a:cubicBezTo>
                  <a:cubicBezTo>
                    <a:pt x="354" y="10011"/>
                    <a:pt x="589" y="10403"/>
                    <a:pt x="785" y="10796"/>
                  </a:cubicBezTo>
                  <a:cubicBezTo>
                    <a:pt x="982" y="11424"/>
                    <a:pt x="982" y="12052"/>
                    <a:pt x="825" y="12680"/>
                  </a:cubicBezTo>
                  <a:cubicBezTo>
                    <a:pt x="668" y="13348"/>
                    <a:pt x="785" y="13976"/>
                    <a:pt x="1178" y="14525"/>
                  </a:cubicBezTo>
                  <a:cubicBezTo>
                    <a:pt x="1466" y="14857"/>
                    <a:pt x="1890" y="15002"/>
                    <a:pt x="2340" y="15002"/>
                  </a:cubicBezTo>
                  <a:cubicBezTo>
                    <a:pt x="2688" y="15002"/>
                    <a:pt x="3051" y="14915"/>
                    <a:pt x="3376" y="14761"/>
                  </a:cubicBezTo>
                  <a:cubicBezTo>
                    <a:pt x="4083" y="14368"/>
                    <a:pt x="4711" y="13897"/>
                    <a:pt x="5339" y="13426"/>
                  </a:cubicBezTo>
                  <a:cubicBezTo>
                    <a:pt x="5805" y="13125"/>
                    <a:pt x="6366" y="12881"/>
                    <a:pt x="6903" y="12881"/>
                  </a:cubicBezTo>
                  <a:cubicBezTo>
                    <a:pt x="7135" y="12881"/>
                    <a:pt x="7363" y="12927"/>
                    <a:pt x="7577" y="13034"/>
                  </a:cubicBezTo>
                  <a:cubicBezTo>
                    <a:pt x="7891" y="13269"/>
                    <a:pt x="8244" y="13426"/>
                    <a:pt x="8558" y="13544"/>
                  </a:cubicBezTo>
                  <a:cubicBezTo>
                    <a:pt x="8578" y="13545"/>
                    <a:pt x="8599" y="13546"/>
                    <a:pt x="8619" y="13546"/>
                  </a:cubicBezTo>
                  <a:cubicBezTo>
                    <a:pt x="9103" y="13546"/>
                    <a:pt x="9519" y="13106"/>
                    <a:pt x="9971" y="12955"/>
                  </a:cubicBezTo>
                  <a:cubicBezTo>
                    <a:pt x="10207" y="12935"/>
                    <a:pt x="10433" y="12926"/>
                    <a:pt x="10653" y="12926"/>
                  </a:cubicBezTo>
                  <a:cubicBezTo>
                    <a:pt x="10874" y="12926"/>
                    <a:pt x="11090" y="12935"/>
                    <a:pt x="11306" y="12955"/>
                  </a:cubicBezTo>
                  <a:cubicBezTo>
                    <a:pt x="12209" y="12759"/>
                    <a:pt x="12837" y="11895"/>
                    <a:pt x="12719" y="10992"/>
                  </a:cubicBezTo>
                  <a:cubicBezTo>
                    <a:pt x="12562" y="10050"/>
                    <a:pt x="11816" y="9343"/>
                    <a:pt x="10914" y="9226"/>
                  </a:cubicBezTo>
                  <a:cubicBezTo>
                    <a:pt x="10560" y="9147"/>
                    <a:pt x="10089" y="9147"/>
                    <a:pt x="9893" y="8833"/>
                  </a:cubicBezTo>
                  <a:cubicBezTo>
                    <a:pt x="9579" y="8323"/>
                    <a:pt x="10128" y="7734"/>
                    <a:pt x="10011" y="7184"/>
                  </a:cubicBezTo>
                  <a:cubicBezTo>
                    <a:pt x="9893" y="6792"/>
                    <a:pt x="9579" y="6478"/>
                    <a:pt x="9186" y="6360"/>
                  </a:cubicBezTo>
                  <a:cubicBezTo>
                    <a:pt x="8833" y="6242"/>
                    <a:pt x="8440" y="6046"/>
                    <a:pt x="8126" y="5810"/>
                  </a:cubicBezTo>
                  <a:cubicBezTo>
                    <a:pt x="7616" y="5339"/>
                    <a:pt x="7655" y="4476"/>
                    <a:pt x="7498" y="3769"/>
                  </a:cubicBezTo>
                  <a:cubicBezTo>
                    <a:pt x="7263" y="2631"/>
                    <a:pt x="6164" y="236"/>
                    <a:pt x="380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3"/>
            <p:cNvSpPr/>
            <p:nvPr/>
          </p:nvSpPr>
          <p:spPr>
            <a:xfrm>
              <a:off x="2135998" y="5384376"/>
              <a:ext cx="130809" cy="57064"/>
            </a:xfrm>
            <a:custGeom>
              <a:rect b="b" l="l" r="r" t="t"/>
              <a:pathLst>
                <a:path extrusionOk="0" h="2569" w="5889">
                  <a:moveTo>
                    <a:pt x="2709" y="1"/>
                  </a:moveTo>
                  <a:lnTo>
                    <a:pt x="2670" y="1728"/>
                  </a:lnTo>
                  <a:cubicBezTo>
                    <a:pt x="2670" y="1728"/>
                    <a:pt x="0" y="2238"/>
                    <a:pt x="589" y="2435"/>
                  </a:cubicBezTo>
                  <a:cubicBezTo>
                    <a:pt x="895" y="2544"/>
                    <a:pt x="2145" y="2568"/>
                    <a:pt x="3344" y="2568"/>
                  </a:cubicBezTo>
                  <a:cubicBezTo>
                    <a:pt x="4304" y="2568"/>
                    <a:pt x="5230" y="2553"/>
                    <a:pt x="5614" y="2553"/>
                  </a:cubicBezTo>
                  <a:lnTo>
                    <a:pt x="5850" y="2553"/>
                  </a:lnTo>
                  <a:lnTo>
                    <a:pt x="5889" y="79"/>
                  </a:lnTo>
                  <a:lnTo>
                    <a:pt x="2709"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p:nvPr/>
          </p:nvSpPr>
          <p:spPr>
            <a:xfrm>
              <a:off x="2239752" y="5420138"/>
              <a:ext cx="26189" cy="20080"/>
            </a:xfrm>
            <a:custGeom>
              <a:rect b="b" l="l" r="r" t="t"/>
              <a:pathLst>
                <a:path extrusionOk="0" h="904" w="1179">
                  <a:moveTo>
                    <a:pt x="1179" y="0"/>
                  </a:moveTo>
                  <a:cubicBezTo>
                    <a:pt x="904" y="0"/>
                    <a:pt x="629" y="79"/>
                    <a:pt x="433" y="236"/>
                  </a:cubicBezTo>
                  <a:cubicBezTo>
                    <a:pt x="197" y="393"/>
                    <a:pt x="40" y="628"/>
                    <a:pt x="1" y="903"/>
                  </a:cubicBezTo>
                  <a:lnTo>
                    <a:pt x="1179" y="903"/>
                  </a:lnTo>
                  <a:lnTo>
                    <a:pt x="117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p:nvPr/>
          </p:nvSpPr>
          <p:spPr>
            <a:xfrm>
              <a:off x="2143839" y="5429734"/>
              <a:ext cx="121236" cy="12617"/>
            </a:xfrm>
            <a:custGeom>
              <a:rect b="b" l="l" r="r" t="t"/>
              <a:pathLst>
                <a:path extrusionOk="0" h="568" w="5458">
                  <a:moveTo>
                    <a:pt x="982" y="0"/>
                  </a:moveTo>
                  <a:cubicBezTo>
                    <a:pt x="982" y="0"/>
                    <a:pt x="1" y="236"/>
                    <a:pt x="118" y="393"/>
                  </a:cubicBezTo>
                  <a:cubicBezTo>
                    <a:pt x="223" y="497"/>
                    <a:pt x="1863" y="567"/>
                    <a:pt x="3410" y="567"/>
                  </a:cubicBezTo>
                  <a:cubicBezTo>
                    <a:pt x="4184" y="567"/>
                    <a:pt x="4934" y="550"/>
                    <a:pt x="5457" y="511"/>
                  </a:cubicBezTo>
                  <a:lnTo>
                    <a:pt x="5457" y="432"/>
                  </a:lnTo>
                  <a:lnTo>
                    <a:pt x="1257" y="393"/>
                  </a:lnTo>
                  <a:cubicBezTo>
                    <a:pt x="1257" y="393"/>
                    <a:pt x="1139" y="0"/>
                    <a:pt x="982"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a:off x="2151680" y="5437575"/>
              <a:ext cx="54976" cy="1755"/>
            </a:xfrm>
            <a:custGeom>
              <a:rect b="b" l="l" r="r" t="t"/>
              <a:pathLst>
                <a:path extrusionOk="0" h="79" w="2475">
                  <a:moveTo>
                    <a:pt x="1" y="1"/>
                  </a:moveTo>
                  <a:lnTo>
                    <a:pt x="551" y="40"/>
                  </a:lnTo>
                  <a:cubicBezTo>
                    <a:pt x="1061" y="40"/>
                    <a:pt x="1728" y="79"/>
                    <a:pt x="2474" y="79"/>
                  </a:cubicBezTo>
                  <a:cubicBezTo>
                    <a:pt x="1728" y="40"/>
                    <a:pt x="1061" y="1"/>
                    <a:pt x="59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a:off x="2164763" y="5428846"/>
              <a:ext cx="6997" cy="10484"/>
            </a:xfrm>
            <a:custGeom>
              <a:rect b="b" l="l" r="r" t="t"/>
              <a:pathLst>
                <a:path extrusionOk="0" h="472" w="315">
                  <a:moveTo>
                    <a:pt x="1" y="1"/>
                  </a:moveTo>
                  <a:cubicBezTo>
                    <a:pt x="79" y="40"/>
                    <a:pt x="158" y="119"/>
                    <a:pt x="197" y="197"/>
                  </a:cubicBezTo>
                  <a:cubicBezTo>
                    <a:pt x="236" y="315"/>
                    <a:pt x="276" y="394"/>
                    <a:pt x="315" y="472"/>
                  </a:cubicBezTo>
                  <a:cubicBezTo>
                    <a:pt x="315" y="394"/>
                    <a:pt x="276" y="276"/>
                    <a:pt x="236" y="197"/>
                  </a:cubicBezTo>
                  <a:cubicBezTo>
                    <a:pt x="197" y="79"/>
                    <a:pt x="119" y="1"/>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3"/>
            <p:cNvSpPr/>
            <p:nvPr/>
          </p:nvSpPr>
          <p:spPr>
            <a:xfrm>
              <a:off x="2188308" y="5423626"/>
              <a:ext cx="4398" cy="6131"/>
            </a:xfrm>
            <a:custGeom>
              <a:rect b="b" l="l" r="r" t="t"/>
              <a:pathLst>
                <a:path extrusionOk="0" h="276" w="198">
                  <a:moveTo>
                    <a:pt x="40" y="0"/>
                  </a:moveTo>
                  <a:cubicBezTo>
                    <a:pt x="1" y="0"/>
                    <a:pt x="40" y="79"/>
                    <a:pt x="79" y="157"/>
                  </a:cubicBezTo>
                  <a:cubicBezTo>
                    <a:pt x="118" y="197"/>
                    <a:pt x="158" y="236"/>
                    <a:pt x="197" y="275"/>
                  </a:cubicBezTo>
                  <a:cubicBezTo>
                    <a:pt x="197" y="275"/>
                    <a:pt x="158" y="197"/>
                    <a:pt x="118" y="118"/>
                  </a:cubicBezTo>
                  <a:cubicBezTo>
                    <a:pt x="79" y="40"/>
                    <a:pt x="40"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a:off x="2193550" y="5422404"/>
              <a:ext cx="4376" cy="3865"/>
            </a:xfrm>
            <a:custGeom>
              <a:rect b="b" l="l" r="r" t="t"/>
              <a:pathLst>
                <a:path extrusionOk="0" h="174" w="197">
                  <a:moveTo>
                    <a:pt x="15" y="1"/>
                  </a:moveTo>
                  <a:cubicBezTo>
                    <a:pt x="6" y="1"/>
                    <a:pt x="0" y="6"/>
                    <a:pt x="0" y="16"/>
                  </a:cubicBezTo>
                  <a:cubicBezTo>
                    <a:pt x="0" y="16"/>
                    <a:pt x="40" y="55"/>
                    <a:pt x="79" y="134"/>
                  </a:cubicBezTo>
                  <a:cubicBezTo>
                    <a:pt x="118" y="134"/>
                    <a:pt x="157" y="173"/>
                    <a:pt x="197" y="173"/>
                  </a:cubicBezTo>
                  <a:cubicBezTo>
                    <a:pt x="197" y="134"/>
                    <a:pt x="157" y="95"/>
                    <a:pt x="118" y="95"/>
                  </a:cubicBezTo>
                  <a:cubicBezTo>
                    <a:pt x="89" y="37"/>
                    <a:pt x="40" y="1"/>
                    <a:pt x="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2194417" y="5420138"/>
              <a:ext cx="7863" cy="22"/>
            </a:xfrm>
            <a:custGeom>
              <a:rect b="b" l="l" r="r" t="t"/>
              <a:pathLst>
                <a:path extrusionOk="0" h="1" w="354">
                  <a:moveTo>
                    <a:pt x="354" y="0"/>
                  </a:moveTo>
                  <a:cubicBezTo>
                    <a:pt x="275" y="0"/>
                    <a:pt x="236" y="0"/>
                    <a:pt x="158" y="0"/>
                  </a:cubicBezTo>
                  <a:lnTo>
                    <a:pt x="1" y="0"/>
                  </a:lnTo>
                  <a:cubicBezTo>
                    <a:pt x="40" y="0"/>
                    <a:pt x="118" y="0"/>
                    <a:pt x="158" y="0"/>
                  </a:cubicBezTo>
                  <a:cubicBezTo>
                    <a:pt x="236" y="0"/>
                    <a:pt x="275" y="0"/>
                    <a:pt x="35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2195283" y="5415385"/>
              <a:ext cx="7885" cy="1288"/>
            </a:xfrm>
            <a:custGeom>
              <a:rect b="b" l="l" r="r" t="t"/>
              <a:pathLst>
                <a:path extrusionOk="0" h="58" w="355">
                  <a:moveTo>
                    <a:pt x="286" y="1"/>
                  </a:moveTo>
                  <a:cubicBezTo>
                    <a:pt x="245" y="1"/>
                    <a:pt x="210" y="18"/>
                    <a:pt x="158" y="18"/>
                  </a:cubicBezTo>
                  <a:lnTo>
                    <a:pt x="1" y="18"/>
                  </a:lnTo>
                  <a:cubicBezTo>
                    <a:pt x="40" y="57"/>
                    <a:pt x="119" y="57"/>
                    <a:pt x="158" y="57"/>
                  </a:cubicBezTo>
                  <a:cubicBezTo>
                    <a:pt x="236" y="57"/>
                    <a:pt x="315" y="18"/>
                    <a:pt x="354" y="18"/>
                  </a:cubicBezTo>
                  <a:cubicBezTo>
                    <a:pt x="328" y="5"/>
                    <a:pt x="306" y="1"/>
                    <a:pt x="28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2176114" y="5416829"/>
              <a:ext cx="13972" cy="7686"/>
            </a:xfrm>
            <a:custGeom>
              <a:rect b="b" l="l" r="r" t="t"/>
              <a:pathLst>
                <a:path extrusionOk="0" h="346" w="629">
                  <a:moveTo>
                    <a:pt x="196" y="41"/>
                  </a:moveTo>
                  <a:cubicBezTo>
                    <a:pt x="236" y="41"/>
                    <a:pt x="275" y="51"/>
                    <a:pt x="314" y="71"/>
                  </a:cubicBezTo>
                  <a:cubicBezTo>
                    <a:pt x="393" y="71"/>
                    <a:pt x="432" y="110"/>
                    <a:pt x="510" y="189"/>
                  </a:cubicBezTo>
                  <a:cubicBezTo>
                    <a:pt x="533" y="211"/>
                    <a:pt x="543" y="246"/>
                    <a:pt x="554" y="280"/>
                  </a:cubicBezTo>
                  <a:lnTo>
                    <a:pt x="554" y="280"/>
                  </a:lnTo>
                  <a:cubicBezTo>
                    <a:pt x="500" y="267"/>
                    <a:pt x="446" y="267"/>
                    <a:pt x="393" y="267"/>
                  </a:cubicBezTo>
                  <a:cubicBezTo>
                    <a:pt x="314" y="228"/>
                    <a:pt x="275" y="228"/>
                    <a:pt x="196" y="189"/>
                  </a:cubicBezTo>
                  <a:cubicBezTo>
                    <a:pt x="157" y="189"/>
                    <a:pt x="118" y="149"/>
                    <a:pt x="79" y="149"/>
                  </a:cubicBezTo>
                  <a:cubicBezTo>
                    <a:pt x="39" y="110"/>
                    <a:pt x="39" y="71"/>
                    <a:pt x="79" y="71"/>
                  </a:cubicBezTo>
                  <a:cubicBezTo>
                    <a:pt x="118" y="51"/>
                    <a:pt x="157" y="41"/>
                    <a:pt x="196" y="41"/>
                  </a:cubicBezTo>
                  <a:close/>
                  <a:moveTo>
                    <a:pt x="201" y="0"/>
                  </a:moveTo>
                  <a:cubicBezTo>
                    <a:pt x="149" y="0"/>
                    <a:pt x="94" y="10"/>
                    <a:pt x="39" y="32"/>
                  </a:cubicBezTo>
                  <a:cubicBezTo>
                    <a:pt x="39" y="71"/>
                    <a:pt x="0" y="71"/>
                    <a:pt x="39" y="110"/>
                  </a:cubicBezTo>
                  <a:cubicBezTo>
                    <a:pt x="39" y="149"/>
                    <a:pt x="39" y="189"/>
                    <a:pt x="79" y="189"/>
                  </a:cubicBezTo>
                  <a:cubicBezTo>
                    <a:pt x="118" y="189"/>
                    <a:pt x="157" y="228"/>
                    <a:pt x="196" y="228"/>
                  </a:cubicBezTo>
                  <a:cubicBezTo>
                    <a:pt x="275" y="267"/>
                    <a:pt x="353" y="267"/>
                    <a:pt x="432" y="306"/>
                  </a:cubicBezTo>
                  <a:lnTo>
                    <a:pt x="564" y="306"/>
                  </a:lnTo>
                  <a:cubicBezTo>
                    <a:pt x="571" y="321"/>
                    <a:pt x="578" y="335"/>
                    <a:pt x="589" y="346"/>
                  </a:cubicBezTo>
                  <a:lnTo>
                    <a:pt x="589" y="306"/>
                  </a:lnTo>
                  <a:lnTo>
                    <a:pt x="628" y="306"/>
                  </a:lnTo>
                  <a:cubicBezTo>
                    <a:pt x="615" y="300"/>
                    <a:pt x="602" y="294"/>
                    <a:pt x="588" y="290"/>
                  </a:cubicBezTo>
                  <a:lnTo>
                    <a:pt x="588" y="290"/>
                  </a:lnTo>
                  <a:cubicBezTo>
                    <a:pt x="583" y="222"/>
                    <a:pt x="547" y="186"/>
                    <a:pt x="510" y="149"/>
                  </a:cubicBezTo>
                  <a:cubicBezTo>
                    <a:pt x="454" y="64"/>
                    <a:pt x="336" y="0"/>
                    <a:pt x="2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2188308" y="5414896"/>
              <a:ext cx="6997" cy="8752"/>
            </a:xfrm>
            <a:custGeom>
              <a:rect b="b" l="l" r="r" t="t"/>
              <a:pathLst>
                <a:path extrusionOk="0" h="394" w="315">
                  <a:moveTo>
                    <a:pt x="40" y="236"/>
                  </a:moveTo>
                  <a:cubicBezTo>
                    <a:pt x="1" y="276"/>
                    <a:pt x="1" y="354"/>
                    <a:pt x="40" y="393"/>
                  </a:cubicBezTo>
                  <a:cubicBezTo>
                    <a:pt x="40" y="354"/>
                    <a:pt x="40" y="276"/>
                    <a:pt x="40" y="236"/>
                  </a:cubicBezTo>
                  <a:close/>
                  <a:moveTo>
                    <a:pt x="276" y="1"/>
                  </a:moveTo>
                  <a:cubicBezTo>
                    <a:pt x="197" y="1"/>
                    <a:pt x="118" y="40"/>
                    <a:pt x="79" y="79"/>
                  </a:cubicBezTo>
                  <a:cubicBezTo>
                    <a:pt x="40" y="119"/>
                    <a:pt x="40" y="197"/>
                    <a:pt x="40" y="236"/>
                  </a:cubicBezTo>
                  <a:cubicBezTo>
                    <a:pt x="79" y="197"/>
                    <a:pt x="79" y="158"/>
                    <a:pt x="118" y="119"/>
                  </a:cubicBezTo>
                  <a:cubicBezTo>
                    <a:pt x="158" y="79"/>
                    <a:pt x="197" y="40"/>
                    <a:pt x="236" y="40"/>
                  </a:cubicBezTo>
                  <a:cubicBezTo>
                    <a:pt x="315" y="40"/>
                    <a:pt x="276" y="119"/>
                    <a:pt x="236" y="158"/>
                  </a:cubicBezTo>
                  <a:cubicBezTo>
                    <a:pt x="236" y="197"/>
                    <a:pt x="197" y="236"/>
                    <a:pt x="158" y="276"/>
                  </a:cubicBezTo>
                  <a:cubicBezTo>
                    <a:pt x="118" y="315"/>
                    <a:pt x="118" y="354"/>
                    <a:pt x="79" y="393"/>
                  </a:cubicBezTo>
                  <a:cubicBezTo>
                    <a:pt x="118" y="354"/>
                    <a:pt x="158" y="354"/>
                    <a:pt x="197" y="315"/>
                  </a:cubicBezTo>
                  <a:cubicBezTo>
                    <a:pt x="236" y="276"/>
                    <a:pt x="236" y="236"/>
                    <a:pt x="276" y="197"/>
                  </a:cubicBezTo>
                  <a:cubicBezTo>
                    <a:pt x="315" y="158"/>
                    <a:pt x="315" y="119"/>
                    <a:pt x="315" y="79"/>
                  </a:cubicBezTo>
                  <a:cubicBezTo>
                    <a:pt x="315" y="40"/>
                    <a:pt x="315" y="1"/>
                    <a:pt x="27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2239752" y="5420138"/>
              <a:ext cx="20080" cy="19192"/>
            </a:xfrm>
            <a:custGeom>
              <a:rect b="b" l="l" r="r" t="t"/>
              <a:pathLst>
                <a:path extrusionOk="0" h="864" w="904">
                  <a:moveTo>
                    <a:pt x="904" y="0"/>
                  </a:moveTo>
                  <a:cubicBezTo>
                    <a:pt x="433" y="0"/>
                    <a:pt x="79" y="354"/>
                    <a:pt x="1" y="825"/>
                  </a:cubicBezTo>
                  <a:cubicBezTo>
                    <a:pt x="1" y="825"/>
                    <a:pt x="1" y="864"/>
                    <a:pt x="1" y="864"/>
                  </a:cubicBezTo>
                  <a:cubicBezTo>
                    <a:pt x="1" y="786"/>
                    <a:pt x="40" y="746"/>
                    <a:pt x="79" y="668"/>
                  </a:cubicBezTo>
                  <a:cubicBezTo>
                    <a:pt x="197" y="275"/>
                    <a:pt x="511" y="40"/>
                    <a:pt x="90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a:off x="2258078" y="5390485"/>
              <a:ext cx="888" cy="14860"/>
            </a:xfrm>
            <a:custGeom>
              <a:rect b="b" l="l" r="r" t="t"/>
              <a:pathLst>
                <a:path extrusionOk="0" h="669" w="40">
                  <a:moveTo>
                    <a:pt x="39" y="1"/>
                  </a:moveTo>
                  <a:cubicBezTo>
                    <a:pt x="0" y="236"/>
                    <a:pt x="0" y="432"/>
                    <a:pt x="39" y="668"/>
                  </a:cubicBezTo>
                  <a:cubicBezTo>
                    <a:pt x="39" y="442"/>
                    <a:pt x="39" y="22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a:off x="2210121" y="5432333"/>
              <a:ext cx="20946" cy="1333"/>
            </a:xfrm>
            <a:custGeom>
              <a:rect b="b" l="l" r="r" t="t"/>
              <a:pathLst>
                <a:path extrusionOk="0" h="60" w="943">
                  <a:moveTo>
                    <a:pt x="0" y="1"/>
                  </a:moveTo>
                  <a:cubicBezTo>
                    <a:pt x="157" y="40"/>
                    <a:pt x="314" y="60"/>
                    <a:pt x="471" y="60"/>
                  </a:cubicBezTo>
                  <a:cubicBezTo>
                    <a:pt x="628" y="60"/>
                    <a:pt x="785" y="40"/>
                    <a:pt x="9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a:off x="2242373" y="5432977"/>
              <a:ext cx="2643" cy="4620"/>
            </a:xfrm>
            <a:custGeom>
              <a:rect b="b" l="l" r="r" t="t"/>
              <a:pathLst>
                <a:path extrusionOk="0" h="208" w="119">
                  <a:moveTo>
                    <a:pt x="111" y="1"/>
                  </a:moveTo>
                  <a:cubicBezTo>
                    <a:pt x="91" y="1"/>
                    <a:pt x="40" y="58"/>
                    <a:pt x="40" y="90"/>
                  </a:cubicBezTo>
                  <a:cubicBezTo>
                    <a:pt x="40" y="129"/>
                    <a:pt x="1" y="208"/>
                    <a:pt x="40" y="208"/>
                  </a:cubicBezTo>
                  <a:cubicBezTo>
                    <a:pt x="40" y="208"/>
                    <a:pt x="40" y="168"/>
                    <a:pt x="79" y="90"/>
                  </a:cubicBezTo>
                  <a:lnTo>
                    <a:pt x="118" y="11"/>
                  </a:lnTo>
                  <a:cubicBezTo>
                    <a:pt x="118" y="4"/>
                    <a:pt x="116" y="1"/>
                    <a:pt x="11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a:off x="2247616" y="5427113"/>
              <a:ext cx="2621" cy="2643"/>
            </a:xfrm>
            <a:custGeom>
              <a:rect b="b" l="l" r="r" t="t"/>
              <a:pathLst>
                <a:path extrusionOk="0" h="119" w="118">
                  <a:moveTo>
                    <a:pt x="118" y="0"/>
                  </a:moveTo>
                  <a:cubicBezTo>
                    <a:pt x="79" y="0"/>
                    <a:pt x="79" y="0"/>
                    <a:pt x="39" y="40"/>
                  </a:cubicBezTo>
                  <a:cubicBezTo>
                    <a:pt x="0" y="79"/>
                    <a:pt x="0" y="79"/>
                    <a:pt x="0" y="118"/>
                  </a:cubicBezTo>
                  <a:cubicBezTo>
                    <a:pt x="0" y="118"/>
                    <a:pt x="39" y="79"/>
                    <a:pt x="79" y="79"/>
                  </a:cubicBezTo>
                  <a:cubicBezTo>
                    <a:pt x="79" y="40"/>
                    <a:pt x="118" y="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a:off x="2253702" y="5423626"/>
              <a:ext cx="4398" cy="1755"/>
            </a:xfrm>
            <a:custGeom>
              <a:rect b="b" l="l" r="r" t="t"/>
              <a:pathLst>
                <a:path extrusionOk="0" h="79" w="198">
                  <a:moveTo>
                    <a:pt x="79" y="0"/>
                  </a:moveTo>
                  <a:cubicBezTo>
                    <a:pt x="1" y="40"/>
                    <a:pt x="1" y="79"/>
                    <a:pt x="1" y="79"/>
                  </a:cubicBezTo>
                  <a:cubicBezTo>
                    <a:pt x="40" y="79"/>
                    <a:pt x="79" y="79"/>
                    <a:pt x="79" y="40"/>
                  </a:cubicBezTo>
                  <a:lnTo>
                    <a:pt x="197" y="40"/>
                  </a:lnTo>
                  <a:cubicBezTo>
                    <a:pt x="197" y="0"/>
                    <a:pt x="15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2260677" y="5422759"/>
              <a:ext cx="2643" cy="889"/>
            </a:xfrm>
            <a:custGeom>
              <a:rect b="b" l="l" r="r" t="t"/>
              <a:pathLst>
                <a:path extrusionOk="0" h="40" w="119">
                  <a:moveTo>
                    <a:pt x="40" y="0"/>
                  </a:moveTo>
                  <a:cubicBezTo>
                    <a:pt x="1" y="0"/>
                    <a:pt x="1" y="39"/>
                    <a:pt x="1" y="39"/>
                  </a:cubicBezTo>
                  <a:cubicBezTo>
                    <a:pt x="40" y="39"/>
                    <a:pt x="80" y="39"/>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a:off x="2336554" y="5384376"/>
              <a:ext cx="129943" cy="57064"/>
            </a:xfrm>
            <a:custGeom>
              <a:rect b="b" l="l" r="r" t="t"/>
              <a:pathLst>
                <a:path extrusionOk="0" h="2569" w="5850">
                  <a:moveTo>
                    <a:pt x="2670" y="1"/>
                  </a:moveTo>
                  <a:lnTo>
                    <a:pt x="2630" y="1728"/>
                  </a:lnTo>
                  <a:cubicBezTo>
                    <a:pt x="2630" y="1728"/>
                    <a:pt x="0" y="2238"/>
                    <a:pt x="550" y="2435"/>
                  </a:cubicBezTo>
                  <a:cubicBezTo>
                    <a:pt x="877" y="2544"/>
                    <a:pt x="2125" y="2568"/>
                    <a:pt x="3324" y="2568"/>
                  </a:cubicBezTo>
                  <a:cubicBezTo>
                    <a:pt x="4284" y="2568"/>
                    <a:pt x="5213" y="2553"/>
                    <a:pt x="5614" y="2553"/>
                  </a:cubicBezTo>
                  <a:lnTo>
                    <a:pt x="5810" y="2553"/>
                  </a:lnTo>
                  <a:lnTo>
                    <a:pt x="5849" y="79"/>
                  </a:lnTo>
                  <a:lnTo>
                    <a:pt x="267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2439443" y="5420138"/>
              <a:ext cx="26189" cy="20080"/>
            </a:xfrm>
            <a:custGeom>
              <a:rect b="b" l="l" r="r" t="t"/>
              <a:pathLst>
                <a:path extrusionOk="0" h="904" w="1179">
                  <a:moveTo>
                    <a:pt x="1178" y="0"/>
                  </a:moveTo>
                  <a:cubicBezTo>
                    <a:pt x="903" y="0"/>
                    <a:pt x="629" y="79"/>
                    <a:pt x="432" y="236"/>
                  </a:cubicBezTo>
                  <a:cubicBezTo>
                    <a:pt x="197" y="393"/>
                    <a:pt x="79" y="628"/>
                    <a:pt x="1" y="903"/>
                  </a:cubicBezTo>
                  <a:lnTo>
                    <a:pt x="1178" y="903"/>
                  </a:lnTo>
                  <a:lnTo>
                    <a:pt x="1178"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2344395" y="5429734"/>
              <a:ext cx="121236" cy="12617"/>
            </a:xfrm>
            <a:custGeom>
              <a:rect b="b" l="l" r="r" t="t"/>
              <a:pathLst>
                <a:path extrusionOk="0" h="568" w="5458">
                  <a:moveTo>
                    <a:pt x="943" y="0"/>
                  </a:moveTo>
                  <a:cubicBezTo>
                    <a:pt x="943" y="0"/>
                    <a:pt x="1" y="236"/>
                    <a:pt x="118" y="393"/>
                  </a:cubicBezTo>
                  <a:cubicBezTo>
                    <a:pt x="197" y="497"/>
                    <a:pt x="1828" y="567"/>
                    <a:pt x="3384" y="567"/>
                  </a:cubicBezTo>
                  <a:cubicBezTo>
                    <a:pt x="4162" y="567"/>
                    <a:pt x="4921" y="550"/>
                    <a:pt x="5457" y="511"/>
                  </a:cubicBezTo>
                  <a:lnTo>
                    <a:pt x="5457" y="432"/>
                  </a:lnTo>
                  <a:lnTo>
                    <a:pt x="1218" y="393"/>
                  </a:lnTo>
                  <a:cubicBezTo>
                    <a:pt x="1218" y="393"/>
                    <a:pt x="1139" y="0"/>
                    <a:pt x="943"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2351370" y="5437575"/>
              <a:ext cx="54954" cy="1755"/>
            </a:xfrm>
            <a:custGeom>
              <a:rect b="b" l="l" r="r" t="t"/>
              <a:pathLst>
                <a:path extrusionOk="0" h="79" w="2474">
                  <a:moveTo>
                    <a:pt x="1" y="1"/>
                  </a:moveTo>
                  <a:lnTo>
                    <a:pt x="589" y="40"/>
                  </a:lnTo>
                  <a:cubicBezTo>
                    <a:pt x="1061" y="40"/>
                    <a:pt x="1728" y="79"/>
                    <a:pt x="2474" y="79"/>
                  </a:cubicBezTo>
                  <a:cubicBezTo>
                    <a:pt x="1728" y="40"/>
                    <a:pt x="1061" y="1"/>
                    <a:pt x="58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2364453" y="5428846"/>
              <a:ext cx="6997" cy="10484"/>
            </a:xfrm>
            <a:custGeom>
              <a:rect b="b" l="l" r="r" t="t"/>
              <a:pathLst>
                <a:path extrusionOk="0" h="472" w="315">
                  <a:moveTo>
                    <a:pt x="0" y="1"/>
                  </a:moveTo>
                  <a:lnTo>
                    <a:pt x="0" y="1"/>
                  </a:lnTo>
                  <a:cubicBezTo>
                    <a:pt x="158" y="119"/>
                    <a:pt x="275" y="276"/>
                    <a:pt x="315" y="472"/>
                  </a:cubicBezTo>
                  <a:cubicBezTo>
                    <a:pt x="315" y="276"/>
                    <a:pt x="197" y="79"/>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2388865" y="5423626"/>
              <a:ext cx="3510" cy="6131"/>
            </a:xfrm>
            <a:custGeom>
              <a:rect b="b" l="l" r="r" t="t"/>
              <a:pathLst>
                <a:path extrusionOk="0" h="276" w="158">
                  <a:moveTo>
                    <a:pt x="1" y="0"/>
                  </a:moveTo>
                  <a:cubicBezTo>
                    <a:pt x="1" y="0"/>
                    <a:pt x="1" y="79"/>
                    <a:pt x="79" y="157"/>
                  </a:cubicBezTo>
                  <a:cubicBezTo>
                    <a:pt x="79" y="197"/>
                    <a:pt x="118" y="236"/>
                    <a:pt x="158" y="275"/>
                  </a:cubicBezTo>
                  <a:cubicBezTo>
                    <a:pt x="158" y="197"/>
                    <a:pt x="118" y="157"/>
                    <a:pt x="79" y="118"/>
                  </a:cubicBezTo>
                  <a:cubicBezTo>
                    <a:pt x="40" y="40"/>
                    <a:pt x="1" y="0"/>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2393219" y="5422404"/>
              <a:ext cx="5264" cy="3865"/>
            </a:xfrm>
            <a:custGeom>
              <a:rect b="b" l="l" r="r" t="t"/>
              <a:pathLst>
                <a:path extrusionOk="0" h="174" w="237">
                  <a:moveTo>
                    <a:pt x="48" y="1"/>
                  </a:moveTo>
                  <a:cubicBezTo>
                    <a:pt x="43" y="1"/>
                    <a:pt x="40" y="6"/>
                    <a:pt x="40" y="16"/>
                  </a:cubicBezTo>
                  <a:cubicBezTo>
                    <a:pt x="1" y="16"/>
                    <a:pt x="40" y="55"/>
                    <a:pt x="119" y="134"/>
                  </a:cubicBezTo>
                  <a:cubicBezTo>
                    <a:pt x="158" y="134"/>
                    <a:pt x="197" y="173"/>
                    <a:pt x="236" y="173"/>
                  </a:cubicBezTo>
                  <a:cubicBezTo>
                    <a:pt x="236" y="173"/>
                    <a:pt x="197" y="134"/>
                    <a:pt x="119" y="95"/>
                  </a:cubicBezTo>
                  <a:cubicBezTo>
                    <a:pt x="90" y="37"/>
                    <a:pt x="61" y="1"/>
                    <a:pt x="4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2394973" y="5420138"/>
              <a:ext cx="6997" cy="22"/>
            </a:xfrm>
            <a:custGeom>
              <a:rect b="b" l="l" r="r" t="t"/>
              <a:pathLst>
                <a:path extrusionOk="0" h="1" w="315">
                  <a:moveTo>
                    <a:pt x="315" y="0"/>
                  </a:moveTo>
                  <a:cubicBezTo>
                    <a:pt x="275" y="0"/>
                    <a:pt x="197" y="0"/>
                    <a:pt x="157" y="0"/>
                  </a:cubicBezTo>
                  <a:lnTo>
                    <a:pt x="0" y="0"/>
                  </a:lnTo>
                  <a:cubicBezTo>
                    <a:pt x="40" y="0"/>
                    <a:pt x="118" y="0"/>
                    <a:pt x="157" y="0"/>
                  </a:cubicBezTo>
                  <a:cubicBezTo>
                    <a:pt x="197" y="0"/>
                    <a:pt x="275" y="0"/>
                    <a:pt x="31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a:off x="2394973" y="5415385"/>
              <a:ext cx="7863" cy="1288"/>
            </a:xfrm>
            <a:custGeom>
              <a:rect b="b" l="l" r="r" t="t"/>
              <a:pathLst>
                <a:path extrusionOk="0" h="58" w="354">
                  <a:moveTo>
                    <a:pt x="303" y="1"/>
                  </a:moveTo>
                  <a:cubicBezTo>
                    <a:pt x="262" y="1"/>
                    <a:pt x="210" y="18"/>
                    <a:pt x="157" y="18"/>
                  </a:cubicBezTo>
                  <a:lnTo>
                    <a:pt x="0" y="18"/>
                  </a:lnTo>
                  <a:cubicBezTo>
                    <a:pt x="40" y="57"/>
                    <a:pt x="118" y="57"/>
                    <a:pt x="157" y="57"/>
                  </a:cubicBezTo>
                  <a:cubicBezTo>
                    <a:pt x="236" y="57"/>
                    <a:pt x="315" y="18"/>
                    <a:pt x="354" y="18"/>
                  </a:cubicBezTo>
                  <a:cubicBezTo>
                    <a:pt x="341" y="5"/>
                    <a:pt x="323" y="1"/>
                    <a:pt x="3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a:off x="2376670" y="5416651"/>
              <a:ext cx="13083" cy="7863"/>
            </a:xfrm>
            <a:custGeom>
              <a:rect b="b" l="l" r="r" t="t"/>
              <a:pathLst>
                <a:path extrusionOk="0" h="354" w="589">
                  <a:moveTo>
                    <a:pt x="204" y="0"/>
                  </a:moveTo>
                  <a:cubicBezTo>
                    <a:pt x="148" y="0"/>
                    <a:pt x="92" y="13"/>
                    <a:pt x="39" y="40"/>
                  </a:cubicBezTo>
                  <a:lnTo>
                    <a:pt x="275" y="40"/>
                  </a:lnTo>
                  <a:cubicBezTo>
                    <a:pt x="353" y="79"/>
                    <a:pt x="432" y="118"/>
                    <a:pt x="471" y="157"/>
                  </a:cubicBezTo>
                  <a:cubicBezTo>
                    <a:pt x="419" y="53"/>
                    <a:pt x="314" y="0"/>
                    <a:pt x="204" y="0"/>
                  </a:cubicBezTo>
                  <a:close/>
                  <a:moveTo>
                    <a:pt x="39" y="40"/>
                  </a:moveTo>
                  <a:cubicBezTo>
                    <a:pt x="0" y="40"/>
                    <a:pt x="0" y="79"/>
                    <a:pt x="0" y="118"/>
                  </a:cubicBezTo>
                  <a:cubicBezTo>
                    <a:pt x="0" y="157"/>
                    <a:pt x="39" y="157"/>
                    <a:pt x="39" y="197"/>
                  </a:cubicBezTo>
                  <a:cubicBezTo>
                    <a:pt x="79" y="197"/>
                    <a:pt x="118" y="236"/>
                    <a:pt x="157" y="236"/>
                  </a:cubicBezTo>
                  <a:cubicBezTo>
                    <a:pt x="236" y="275"/>
                    <a:pt x="314" y="275"/>
                    <a:pt x="393" y="314"/>
                  </a:cubicBezTo>
                  <a:lnTo>
                    <a:pt x="546" y="314"/>
                  </a:lnTo>
                  <a:cubicBezTo>
                    <a:pt x="548" y="327"/>
                    <a:pt x="550" y="339"/>
                    <a:pt x="550" y="354"/>
                  </a:cubicBezTo>
                  <a:cubicBezTo>
                    <a:pt x="550" y="334"/>
                    <a:pt x="550" y="324"/>
                    <a:pt x="550" y="314"/>
                  </a:cubicBezTo>
                  <a:lnTo>
                    <a:pt x="589" y="314"/>
                  </a:lnTo>
                  <a:cubicBezTo>
                    <a:pt x="575" y="307"/>
                    <a:pt x="562" y="300"/>
                    <a:pt x="550" y="293"/>
                  </a:cubicBezTo>
                  <a:lnTo>
                    <a:pt x="550" y="293"/>
                  </a:lnTo>
                  <a:cubicBezTo>
                    <a:pt x="550" y="288"/>
                    <a:pt x="550" y="282"/>
                    <a:pt x="550" y="275"/>
                  </a:cubicBezTo>
                  <a:cubicBezTo>
                    <a:pt x="550" y="236"/>
                    <a:pt x="510" y="197"/>
                    <a:pt x="471" y="157"/>
                  </a:cubicBezTo>
                  <a:lnTo>
                    <a:pt x="471" y="157"/>
                  </a:lnTo>
                  <a:cubicBezTo>
                    <a:pt x="498" y="211"/>
                    <a:pt x="524" y="246"/>
                    <a:pt x="539" y="287"/>
                  </a:cubicBezTo>
                  <a:lnTo>
                    <a:pt x="539" y="287"/>
                  </a:lnTo>
                  <a:cubicBezTo>
                    <a:pt x="488" y="259"/>
                    <a:pt x="444" y="236"/>
                    <a:pt x="353" y="236"/>
                  </a:cubicBezTo>
                  <a:cubicBezTo>
                    <a:pt x="314" y="236"/>
                    <a:pt x="236" y="197"/>
                    <a:pt x="157" y="197"/>
                  </a:cubicBezTo>
                  <a:cubicBezTo>
                    <a:pt x="118" y="157"/>
                    <a:pt x="79" y="157"/>
                    <a:pt x="39" y="118"/>
                  </a:cubicBezTo>
                  <a:cubicBezTo>
                    <a:pt x="0" y="118"/>
                    <a:pt x="0" y="79"/>
                    <a:pt x="39" y="4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2388865" y="5414896"/>
              <a:ext cx="6997" cy="8752"/>
            </a:xfrm>
            <a:custGeom>
              <a:rect b="b" l="l" r="r" t="t"/>
              <a:pathLst>
                <a:path extrusionOk="0" h="394" w="315">
                  <a:moveTo>
                    <a:pt x="236" y="1"/>
                  </a:moveTo>
                  <a:cubicBezTo>
                    <a:pt x="158" y="1"/>
                    <a:pt x="79" y="40"/>
                    <a:pt x="40" y="119"/>
                  </a:cubicBezTo>
                  <a:cubicBezTo>
                    <a:pt x="40" y="158"/>
                    <a:pt x="1" y="197"/>
                    <a:pt x="1" y="236"/>
                  </a:cubicBezTo>
                  <a:cubicBezTo>
                    <a:pt x="1" y="276"/>
                    <a:pt x="1" y="354"/>
                    <a:pt x="1" y="393"/>
                  </a:cubicBezTo>
                  <a:cubicBezTo>
                    <a:pt x="1" y="354"/>
                    <a:pt x="1" y="315"/>
                    <a:pt x="40" y="236"/>
                  </a:cubicBezTo>
                  <a:cubicBezTo>
                    <a:pt x="40" y="197"/>
                    <a:pt x="79" y="158"/>
                    <a:pt x="79" y="119"/>
                  </a:cubicBezTo>
                  <a:cubicBezTo>
                    <a:pt x="118" y="79"/>
                    <a:pt x="197" y="40"/>
                    <a:pt x="236" y="40"/>
                  </a:cubicBezTo>
                  <a:cubicBezTo>
                    <a:pt x="275" y="40"/>
                    <a:pt x="236" y="119"/>
                    <a:pt x="236" y="158"/>
                  </a:cubicBezTo>
                  <a:cubicBezTo>
                    <a:pt x="197" y="197"/>
                    <a:pt x="158" y="236"/>
                    <a:pt x="118" y="276"/>
                  </a:cubicBezTo>
                  <a:cubicBezTo>
                    <a:pt x="118" y="315"/>
                    <a:pt x="79" y="354"/>
                    <a:pt x="40" y="393"/>
                  </a:cubicBezTo>
                  <a:cubicBezTo>
                    <a:pt x="79" y="354"/>
                    <a:pt x="118" y="354"/>
                    <a:pt x="158" y="315"/>
                  </a:cubicBezTo>
                  <a:cubicBezTo>
                    <a:pt x="197" y="276"/>
                    <a:pt x="236" y="236"/>
                    <a:pt x="236" y="197"/>
                  </a:cubicBezTo>
                  <a:cubicBezTo>
                    <a:pt x="275" y="158"/>
                    <a:pt x="275" y="119"/>
                    <a:pt x="275" y="79"/>
                  </a:cubicBezTo>
                  <a:cubicBezTo>
                    <a:pt x="315" y="40"/>
                    <a:pt x="275" y="1"/>
                    <a:pt x="2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p:nvPr/>
          </p:nvSpPr>
          <p:spPr>
            <a:xfrm>
              <a:off x="2439443" y="5420138"/>
              <a:ext cx="20080" cy="19192"/>
            </a:xfrm>
            <a:custGeom>
              <a:rect b="b" l="l" r="r" t="t"/>
              <a:pathLst>
                <a:path extrusionOk="0" h="864" w="904">
                  <a:moveTo>
                    <a:pt x="903" y="0"/>
                  </a:moveTo>
                  <a:cubicBezTo>
                    <a:pt x="511" y="0"/>
                    <a:pt x="197" y="275"/>
                    <a:pt x="40" y="628"/>
                  </a:cubicBezTo>
                  <a:cubicBezTo>
                    <a:pt x="40" y="707"/>
                    <a:pt x="1" y="746"/>
                    <a:pt x="1" y="825"/>
                  </a:cubicBezTo>
                  <a:lnTo>
                    <a:pt x="1" y="864"/>
                  </a:lnTo>
                  <a:cubicBezTo>
                    <a:pt x="1" y="864"/>
                    <a:pt x="40" y="786"/>
                    <a:pt x="79" y="668"/>
                  </a:cubicBezTo>
                  <a:cubicBezTo>
                    <a:pt x="158" y="471"/>
                    <a:pt x="236" y="314"/>
                    <a:pt x="393" y="197"/>
                  </a:cubicBezTo>
                  <a:cubicBezTo>
                    <a:pt x="550" y="79"/>
                    <a:pt x="746" y="40"/>
                    <a:pt x="90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a:off x="2457746" y="5390485"/>
              <a:ext cx="911" cy="29676"/>
            </a:xfrm>
            <a:custGeom>
              <a:rect b="b" l="l" r="r" t="t"/>
              <a:pathLst>
                <a:path extrusionOk="0" h="1336" w="41">
                  <a:moveTo>
                    <a:pt x="40" y="1"/>
                  </a:moveTo>
                  <a:cubicBezTo>
                    <a:pt x="1" y="236"/>
                    <a:pt x="1" y="432"/>
                    <a:pt x="1" y="668"/>
                  </a:cubicBezTo>
                  <a:cubicBezTo>
                    <a:pt x="1" y="864"/>
                    <a:pt x="1" y="1100"/>
                    <a:pt x="1" y="1335"/>
                  </a:cubicBezTo>
                  <a:cubicBezTo>
                    <a:pt x="40" y="1100"/>
                    <a:pt x="40" y="904"/>
                    <a:pt x="40" y="668"/>
                  </a:cubicBezTo>
                  <a:lnTo>
                    <a:pt x="4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a:off x="2410678" y="5432333"/>
              <a:ext cx="20058" cy="1266"/>
            </a:xfrm>
            <a:custGeom>
              <a:rect b="b" l="l" r="r" t="t"/>
              <a:pathLst>
                <a:path extrusionOk="0" h="57" w="903">
                  <a:moveTo>
                    <a:pt x="0" y="1"/>
                  </a:moveTo>
                  <a:cubicBezTo>
                    <a:pt x="157" y="40"/>
                    <a:pt x="314" y="40"/>
                    <a:pt x="471" y="40"/>
                  </a:cubicBezTo>
                  <a:cubicBezTo>
                    <a:pt x="506" y="52"/>
                    <a:pt x="543" y="56"/>
                    <a:pt x="584" y="56"/>
                  </a:cubicBezTo>
                  <a:cubicBezTo>
                    <a:pt x="681" y="56"/>
                    <a:pt x="792" y="29"/>
                    <a:pt x="9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2442930" y="5432977"/>
              <a:ext cx="1777" cy="4620"/>
            </a:xfrm>
            <a:custGeom>
              <a:rect b="b" l="l" r="r" t="t"/>
              <a:pathLst>
                <a:path extrusionOk="0" h="208" w="80">
                  <a:moveTo>
                    <a:pt x="72" y="1"/>
                  </a:moveTo>
                  <a:cubicBezTo>
                    <a:pt x="52" y="1"/>
                    <a:pt x="1" y="58"/>
                    <a:pt x="1" y="90"/>
                  </a:cubicBezTo>
                  <a:cubicBezTo>
                    <a:pt x="1" y="129"/>
                    <a:pt x="1" y="208"/>
                    <a:pt x="1" y="208"/>
                  </a:cubicBezTo>
                  <a:cubicBezTo>
                    <a:pt x="1" y="208"/>
                    <a:pt x="40" y="168"/>
                    <a:pt x="40" y="90"/>
                  </a:cubicBezTo>
                  <a:lnTo>
                    <a:pt x="79" y="11"/>
                  </a:lnTo>
                  <a:cubicBezTo>
                    <a:pt x="79" y="4"/>
                    <a:pt x="76" y="1"/>
                    <a:pt x="7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2447284" y="5427113"/>
              <a:ext cx="2643" cy="2643"/>
            </a:xfrm>
            <a:custGeom>
              <a:rect b="b" l="l" r="r" t="t"/>
              <a:pathLst>
                <a:path extrusionOk="0" h="119" w="119">
                  <a:moveTo>
                    <a:pt x="119" y="0"/>
                  </a:moveTo>
                  <a:cubicBezTo>
                    <a:pt x="119" y="0"/>
                    <a:pt x="118" y="1"/>
                    <a:pt x="40" y="40"/>
                  </a:cubicBezTo>
                  <a:cubicBezTo>
                    <a:pt x="1" y="79"/>
                    <a:pt x="1" y="79"/>
                    <a:pt x="1" y="118"/>
                  </a:cubicBezTo>
                  <a:cubicBezTo>
                    <a:pt x="1" y="118"/>
                    <a:pt x="40" y="79"/>
                    <a:pt x="79" y="79"/>
                  </a:cubicBezTo>
                  <a:cubicBezTo>
                    <a:pt x="119" y="40"/>
                    <a:pt x="119" y="0"/>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3"/>
            <p:cNvSpPr/>
            <p:nvPr/>
          </p:nvSpPr>
          <p:spPr>
            <a:xfrm>
              <a:off x="2453392" y="5423626"/>
              <a:ext cx="4376" cy="1755"/>
            </a:xfrm>
            <a:custGeom>
              <a:rect b="b" l="l" r="r" t="t"/>
              <a:pathLst>
                <a:path extrusionOk="0" h="79" w="197">
                  <a:moveTo>
                    <a:pt x="79" y="0"/>
                  </a:moveTo>
                  <a:cubicBezTo>
                    <a:pt x="1" y="40"/>
                    <a:pt x="1" y="79"/>
                    <a:pt x="1" y="79"/>
                  </a:cubicBezTo>
                  <a:cubicBezTo>
                    <a:pt x="1" y="79"/>
                    <a:pt x="40" y="79"/>
                    <a:pt x="79" y="40"/>
                  </a:cubicBezTo>
                  <a:lnTo>
                    <a:pt x="197" y="40"/>
                  </a:lnTo>
                  <a:cubicBezTo>
                    <a:pt x="197" y="0"/>
                    <a:pt x="15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3"/>
            <p:cNvSpPr/>
            <p:nvPr/>
          </p:nvSpPr>
          <p:spPr>
            <a:xfrm>
              <a:off x="2461233" y="5422759"/>
              <a:ext cx="1777" cy="889"/>
            </a:xfrm>
            <a:custGeom>
              <a:rect b="b" l="l" r="r" t="t"/>
              <a:pathLst>
                <a:path extrusionOk="0" h="40" w="80">
                  <a:moveTo>
                    <a:pt x="40" y="0"/>
                  </a:moveTo>
                  <a:cubicBezTo>
                    <a:pt x="1" y="0"/>
                    <a:pt x="1" y="39"/>
                    <a:pt x="1" y="39"/>
                  </a:cubicBezTo>
                  <a:lnTo>
                    <a:pt x="40" y="39"/>
                  </a:lnTo>
                  <a:cubicBezTo>
                    <a:pt x="40" y="39"/>
                    <a:pt x="79"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a:off x="2146460" y="4455716"/>
              <a:ext cx="347937" cy="957470"/>
            </a:xfrm>
            <a:custGeom>
              <a:rect b="b" l="l" r="r" t="t"/>
              <a:pathLst>
                <a:path extrusionOk="0" h="43105" w="15664">
                  <a:moveTo>
                    <a:pt x="1531" y="1"/>
                  </a:moveTo>
                  <a:lnTo>
                    <a:pt x="0" y="22652"/>
                  </a:lnTo>
                  <a:lnTo>
                    <a:pt x="0" y="43104"/>
                  </a:lnTo>
                  <a:lnTo>
                    <a:pt x="6124" y="43104"/>
                  </a:lnTo>
                  <a:cubicBezTo>
                    <a:pt x="6124" y="43104"/>
                    <a:pt x="6360" y="25478"/>
                    <a:pt x="6203" y="24340"/>
                  </a:cubicBezTo>
                  <a:cubicBezTo>
                    <a:pt x="6203" y="24340"/>
                    <a:pt x="7171" y="6908"/>
                    <a:pt x="7300" y="6908"/>
                  </a:cubicBezTo>
                  <a:cubicBezTo>
                    <a:pt x="7300" y="6908"/>
                    <a:pt x="7301" y="6908"/>
                    <a:pt x="7302" y="6910"/>
                  </a:cubicBezTo>
                  <a:cubicBezTo>
                    <a:pt x="7577" y="7420"/>
                    <a:pt x="7538" y="22456"/>
                    <a:pt x="7891" y="24301"/>
                  </a:cubicBezTo>
                  <a:cubicBezTo>
                    <a:pt x="8205" y="26146"/>
                    <a:pt x="9814" y="43104"/>
                    <a:pt x="9814" y="43104"/>
                  </a:cubicBezTo>
                  <a:lnTo>
                    <a:pt x="15664" y="43104"/>
                  </a:lnTo>
                  <a:lnTo>
                    <a:pt x="13701" y="23672"/>
                  </a:lnTo>
                  <a:cubicBezTo>
                    <a:pt x="13662" y="21356"/>
                    <a:pt x="13033" y="786"/>
                    <a:pt x="13033" y="786"/>
                  </a:cubicBezTo>
                  <a:lnTo>
                    <a:pt x="1531"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a:off x="2365320" y="5377068"/>
              <a:ext cx="125589" cy="21613"/>
            </a:xfrm>
            <a:custGeom>
              <a:rect b="b" l="l" r="r" t="t"/>
              <a:pathLst>
                <a:path extrusionOk="0" h="973" w="5654">
                  <a:moveTo>
                    <a:pt x="3729" y="0"/>
                  </a:moveTo>
                  <a:cubicBezTo>
                    <a:pt x="3586" y="0"/>
                    <a:pt x="3442" y="37"/>
                    <a:pt x="3298" y="94"/>
                  </a:cubicBezTo>
                  <a:cubicBezTo>
                    <a:pt x="3102" y="173"/>
                    <a:pt x="2945" y="251"/>
                    <a:pt x="2749" y="369"/>
                  </a:cubicBezTo>
                  <a:cubicBezTo>
                    <a:pt x="2474" y="605"/>
                    <a:pt x="2121" y="762"/>
                    <a:pt x="1728" y="879"/>
                  </a:cubicBezTo>
                  <a:cubicBezTo>
                    <a:pt x="1453" y="879"/>
                    <a:pt x="1139" y="879"/>
                    <a:pt x="825" y="762"/>
                  </a:cubicBezTo>
                  <a:cubicBezTo>
                    <a:pt x="315" y="605"/>
                    <a:pt x="1" y="487"/>
                    <a:pt x="1" y="487"/>
                  </a:cubicBezTo>
                  <a:lnTo>
                    <a:pt x="1" y="487"/>
                  </a:lnTo>
                  <a:cubicBezTo>
                    <a:pt x="40" y="526"/>
                    <a:pt x="119" y="565"/>
                    <a:pt x="197" y="605"/>
                  </a:cubicBezTo>
                  <a:cubicBezTo>
                    <a:pt x="393" y="722"/>
                    <a:pt x="590" y="801"/>
                    <a:pt x="786" y="840"/>
                  </a:cubicBezTo>
                  <a:cubicBezTo>
                    <a:pt x="1021" y="929"/>
                    <a:pt x="1279" y="973"/>
                    <a:pt x="1526" y="973"/>
                  </a:cubicBezTo>
                  <a:cubicBezTo>
                    <a:pt x="1608" y="973"/>
                    <a:pt x="1689" y="968"/>
                    <a:pt x="1767" y="958"/>
                  </a:cubicBezTo>
                  <a:cubicBezTo>
                    <a:pt x="2160" y="879"/>
                    <a:pt x="2552" y="722"/>
                    <a:pt x="2866" y="487"/>
                  </a:cubicBezTo>
                  <a:cubicBezTo>
                    <a:pt x="3113" y="276"/>
                    <a:pt x="3422" y="128"/>
                    <a:pt x="3767" y="128"/>
                  </a:cubicBezTo>
                  <a:cubicBezTo>
                    <a:pt x="3807" y="128"/>
                    <a:pt x="3847" y="130"/>
                    <a:pt x="3887" y="134"/>
                  </a:cubicBezTo>
                  <a:cubicBezTo>
                    <a:pt x="4201" y="212"/>
                    <a:pt x="4476" y="291"/>
                    <a:pt x="4790" y="448"/>
                  </a:cubicBezTo>
                  <a:cubicBezTo>
                    <a:pt x="4986" y="526"/>
                    <a:pt x="5183" y="565"/>
                    <a:pt x="5418" y="565"/>
                  </a:cubicBezTo>
                  <a:cubicBezTo>
                    <a:pt x="5497" y="526"/>
                    <a:pt x="5575" y="526"/>
                    <a:pt x="5654" y="487"/>
                  </a:cubicBezTo>
                  <a:cubicBezTo>
                    <a:pt x="5654" y="474"/>
                    <a:pt x="5645" y="469"/>
                    <a:pt x="5627" y="469"/>
                  </a:cubicBezTo>
                  <a:cubicBezTo>
                    <a:pt x="5593" y="469"/>
                    <a:pt x="5523" y="487"/>
                    <a:pt x="5418" y="487"/>
                  </a:cubicBezTo>
                  <a:cubicBezTo>
                    <a:pt x="5183" y="487"/>
                    <a:pt x="4986" y="448"/>
                    <a:pt x="4790" y="330"/>
                  </a:cubicBezTo>
                  <a:cubicBezTo>
                    <a:pt x="4515" y="212"/>
                    <a:pt x="4201" y="94"/>
                    <a:pt x="3887" y="16"/>
                  </a:cubicBezTo>
                  <a:cubicBezTo>
                    <a:pt x="3835" y="5"/>
                    <a:pt x="3782" y="0"/>
                    <a:pt x="372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a:off x="2149947" y="5376224"/>
              <a:ext cx="132564" cy="20902"/>
            </a:xfrm>
            <a:custGeom>
              <a:rect b="b" l="l" r="r" t="t"/>
              <a:pathLst>
                <a:path extrusionOk="0" h="941" w="5968">
                  <a:moveTo>
                    <a:pt x="5309" y="0"/>
                  </a:moveTo>
                  <a:cubicBezTo>
                    <a:pt x="5254" y="0"/>
                    <a:pt x="5199" y="5"/>
                    <a:pt x="5143" y="15"/>
                  </a:cubicBezTo>
                  <a:cubicBezTo>
                    <a:pt x="4790" y="93"/>
                    <a:pt x="4476" y="250"/>
                    <a:pt x="4201" y="446"/>
                  </a:cubicBezTo>
                  <a:cubicBezTo>
                    <a:pt x="3892" y="687"/>
                    <a:pt x="3553" y="807"/>
                    <a:pt x="3210" y="807"/>
                  </a:cubicBezTo>
                  <a:cubicBezTo>
                    <a:pt x="3161" y="807"/>
                    <a:pt x="3112" y="805"/>
                    <a:pt x="3062" y="800"/>
                  </a:cubicBezTo>
                  <a:cubicBezTo>
                    <a:pt x="2631" y="760"/>
                    <a:pt x="2277" y="486"/>
                    <a:pt x="1885" y="407"/>
                  </a:cubicBezTo>
                  <a:cubicBezTo>
                    <a:pt x="1755" y="393"/>
                    <a:pt x="1626" y="384"/>
                    <a:pt x="1497" y="384"/>
                  </a:cubicBezTo>
                  <a:cubicBezTo>
                    <a:pt x="1273" y="384"/>
                    <a:pt x="1049" y="411"/>
                    <a:pt x="825" y="486"/>
                  </a:cubicBezTo>
                  <a:cubicBezTo>
                    <a:pt x="629" y="564"/>
                    <a:pt x="393" y="643"/>
                    <a:pt x="197" y="760"/>
                  </a:cubicBezTo>
                  <a:cubicBezTo>
                    <a:pt x="118" y="800"/>
                    <a:pt x="40" y="839"/>
                    <a:pt x="0" y="878"/>
                  </a:cubicBezTo>
                  <a:cubicBezTo>
                    <a:pt x="0" y="882"/>
                    <a:pt x="4" y="884"/>
                    <a:pt x="11" y="884"/>
                  </a:cubicBezTo>
                  <a:cubicBezTo>
                    <a:pt x="69" y="884"/>
                    <a:pt x="372" y="740"/>
                    <a:pt x="864" y="564"/>
                  </a:cubicBezTo>
                  <a:cubicBezTo>
                    <a:pt x="1058" y="516"/>
                    <a:pt x="1267" y="482"/>
                    <a:pt x="1473" y="482"/>
                  </a:cubicBezTo>
                  <a:cubicBezTo>
                    <a:pt x="1600" y="482"/>
                    <a:pt x="1726" y="495"/>
                    <a:pt x="1845" y="525"/>
                  </a:cubicBezTo>
                  <a:cubicBezTo>
                    <a:pt x="2238" y="603"/>
                    <a:pt x="2591" y="839"/>
                    <a:pt x="3062" y="917"/>
                  </a:cubicBezTo>
                  <a:cubicBezTo>
                    <a:pt x="3134" y="932"/>
                    <a:pt x="3211" y="941"/>
                    <a:pt x="3292" y="941"/>
                  </a:cubicBezTo>
                  <a:cubicBezTo>
                    <a:pt x="3431" y="941"/>
                    <a:pt x="3580" y="914"/>
                    <a:pt x="3730" y="839"/>
                  </a:cubicBezTo>
                  <a:cubicBezTo>
                    <a:pt x="3926" y="760"/>
                    <a:pt x="4083" y="682"/>
                    <a:pt x="4279" y="564"/>
                  </a:cubicBezTo>
                  <a:cubicBezTo>
                    <a:pt x="4515" y="368"/>
                    <a:pt x="4829" y="211"/>
                    <a:pt x="5143" y="132"/>
                  </a:cubicBezTo>
                  <a:cubicBezTo>
                    <a:pt x="5226" y="105"/>
                    <a:pt x="5310" y="91"/>
                    <a:pt x="5392" y="91"/>
                  </a:cubicBezTo>
                  <a:cubicBezTo>
                    <a:pt x="5541" y="91"/>
                    <a:pt x="5684" y="135"/>
                    <a:pt x="5810" y="211"/>
                  </a:cubicBezTo>
                  <a:cubicBezTo>
                    <a:pt x="5850" y="250"/>
                    <a:pt x="5928" y="289"/>
                    <a:pt x="5967" y="368"/>
                  </a:cubicBezTo>
                  <a:cubicBezTo>
                    <a:pt x="5928" y="289"/>
                    <a:pt x="5889" y="211"/>
                    <a:pt x="5810" y="172"/>
                  </a:cubicBezTo>
                  <a:cubicBezTo>
                    <a:pt x="5660" y="52"/>
                    <a:pt x="5488" y="0"/>
                    <a:pt x="53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
            <p:cNvSpPr/>
            <p:nvPr/>
          </p:nvSpPr>
          <p:spPr>
            <a:xfrm>
              <a:off x="2374915" y="4545543"/>
              <a:ext cx="51466" cy="17837"/>
            </a:xfrm>
            <a:custGeom>
              <a:rect b="b" l="l" r="r" t="t"/>
              <a:pathLst>
                <a:path extrusionOk="0" h="803" w="2317">
                  <a:moveTo>
                    <a:pt x="1" y="0"/>
                  </a:moveTo>
                  <a:cubicBezTo>
                    <a:pt x="1" y="0"/>
                    <a:pt x="79" y="118"/>
                    <a:pt x="275" y="275"/>
                  </a:cubicBezTo>
                  <a:cubicBezTo>
                    <a:pt x="678" y="610"/>
                    <a:pt x="1195" y="803"/>
                    <a:pt x="1704" y="803"/>
                  </a:cubicBezTo>
                  <a:cubicBezTo>
                    <a:pt x="1791" y="803"/>
                    <a:pt x="1877" y="797"/>
                    <a:pt x="1963" y="785"/>
                  </a:cubicBezTo>
                  <a:cubicBezTo>
                    <a:pt x="2081" y="746"/>
                    <a:pt x="2199" y="707"/>
                    <a:pt x="2317" y="668"/>
                  </a:cubicBezTo>
                  <a:lnTo>
                    <a:pt x="2317" y="628"/>
                  </a:lnTo>
                  <a:cubicBezTo>
                    <a:pt x="2148" y="660"/>
                    <a:pt x="1980" y="676"/>
                    <a:pt x="1813" y="676"/>
                  </a:cubicBezTo>
                  <a:cubicBezTo>
                    <a:pt x="1162" y="676"/>
                    <a:pt x="532" y="438"/>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a:off x="2170871" y="4540301"/>
              <a:ext cx="31408" cy="28321"/>
            </a:xfrm>
            <a:custGeom>
              <a:rect b="b" l="l" r="r" t="t"/>
              <a:pathLst>
                <a:path extrusionOk="0" h="1275" w="1414">
                  <a:moveTo>
                    <a:pt x="1414" y="1"/>
                  </a:moveTo>
                  <a:cubicBezTo>
                    <a:pt x="1178" y="629"/>
                    <a:pt x="668" y="1100"/>
                    <a:pt x="1" y="1257"/>
                  </a:cubicBezTo>
                  <a:cubicBezTo>
                    <a:pt x="1" y="1257"/>
                    <a:pt x="53" y="1274"/>
                    <a:pt x="146" y="1274"/>
                  </a:cubicBezTo>
                  <a:cubicBezTo>
                    <a:pt x="193" y="1274"/>
                    <a:pt x="249" y="1270"/>
                    <a:pt x="315" y="1257"/>
                  </a:cubicBezTo>
                  <a:cubicBezTo>
                    <a:pt x="550" y="1178"/>
                    <a:pt x="786" y="1061"/>
                    <a:pt x="943" y="904"/>
                  </a:cubicBezTo>
                  <a:cubicBezTo>
                    <a:pt x="1139" y="747"/>
                    <a:pt x="1296" y="550"/>
                    <a:pt x="1375" y="315"/>
                  </a:cubicBezTo>
                  <a:cubicBezTo>
                    <a:pt x="1414" y="119"/>
                    <a:pt x="1414" y="1"/>
                    <a:pt x="14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p:nvPr/>
          </p:nvSpPr>
          <p:spPr>
            <a:xfrm>
              <a:off x="1828177" y="3941208"/>
              <a:ext cx="340984" cy="377346"/>
            </a:xfrm>
            <a:custGeom>
              <a:rect b="b" l="l" r="r" t="t"/>
              <a:pathLst>
                <a:path extrusionOk="0" h="16988" w="15351">
                  <a:moveTo>
                    <a:pt x="1958" y="1"/>
                  </a:moveTo>
                  <a:cubicBezTo>
                    <a:pt x="1947" y="1"/>
                    <a:pt x="1936" y="1"/>
                    <a:pt x="1924" y="3"/>
                  </a:cubicBezTo>
                  <a:cubicBezTo>
                    <a:pt x="1414" y="3"/>
                    <a:pt x="1885" y="2554"/>
                    <a:pt x="1924" y="2790"/>
                  </a:cubicBezTo>
                  <a:cubicBezTo>
                    <a:pt x="1945" y="2873"/>
                    <a:pt x="1878" y="2923"/>
                    <a:pt x="1811" y="2923"/>
                  </a:cubicBezTo>
                  <a:cubicBezTo>
                    <a:pt x="1750" y="2923"/>
                    <a:pt x="1689" y="2883"/>
                    <a:pt x="1689" y="2790"/>
                  </a:cubicBezTo>
                  <a:cubicBezTo>
                    <a:pt x="1650" y="2594"/>
                    <a:pt x="1453" y="395"/>
                    <a:pt x="943" y="395"/>
                  </a:cubicBezTo>
                  <a:cubicBezTo>
                    <a:pt x="511" y="395"/>
                    <a:pt x="1296" y="2476"/>
                    <a:pt x="1100" y="2986"/>
                  </a:cubicBezTo>
                  <a:cubicBezTo>
                    <a:pt x="1077" y="3033"/>
                    <a:pt x="1053" y="3055"/>
                    <a:pt x="1030" y="3055"/>
                  </a:cubicBezTo>
                  <a:cubicBezTo>
                    <a:pt x="825" y="3055"/>
                    <a:pt x="633" y="1376"/>
                    <a:pt x="286" y="1376"/>
                  </a:cubicBezTo>
                  <a:cubicBezTo>
                    <a:pt x="283" y="1376"/>
                    <a:pt x="279" y="1376"/>
                    <a:pt x="276" y="1377"/>
                  </a:cubicBezTo>
                  <a:cubicBezTo>
                    <a:pt x="119" y="1377"/>
                    <a:pt x="1" y="1416"/>
                    <a:pt x="315" y="2594"/>
                  </a:cubicBezTo>
                  <a:cubicBezTo>
                    <a:pt x="550" y="3457"/>
                    <a:pt x="865" y="4282"/>
                    <a:pt x="1179" y="5106"/>
                  </a:cubicBezTo>
                  <a:cubicBezTo>
                    <a:pt x="1179" y="5106"/>
                    <a:pt x="3227" y="16987"/>
                    <a:pt x="8449" y="16987"/>
                  </a:cubicBezTo>
                  <a:cubicBezTo>
                    <a:pt x="8588" y="16987"/>
                    <a:pt x="8729" y="16979"/>
                    <a:pt x="8873" y="16961"/>
                  </a:cubicBezTo>
                  <a:cubicBezTo>
                    <a:pt x="14761" y="16216"/>
                    <a:pt x="15350" y="15666"/>
                    <a:pt x="15350" y="15666"/>
                  </a:cubicBezTo>
                  <a:lnTo>
                    <a:pt x="14133" y="11191"/>
                  </a:lnTo>
                  <a:cubicBezTo>
                    <a:pt x="14133" y="11191"/>
                    <a:pt x="9954" y="12279"/>
                    <a:pt x="8488" y="12279"/>
                  </a:cubicBezTo>
                  <a:cubicBezTo>
                    <a:pt x="8238" y="12279"/>
                    <a:pt x="8067" y="12247"/>
                    <a:pt x="8009" y="12172"/>
                  </a:cubicBezTo>
                  <a:cubicBezTo>
                    <a:pt x="5929" y="9621"/>
                    <a:pt x="4869" y="6048"/>
                    <a:pt x="4555" y="4792"/>
                  </a:cubicBezTo>
                  <a:cubicBezTo>
                    <a:pt x="4594" y="4596"/>
                    <a:pt x="4672" y="4399"/>
                    <a:pt x="4751" y="4125"/>
                  </a:cubicBezTo>
                  <a:cubicBezTo>
                    <a:pt x="4790" y="3928"/>
                    <a:pt x="4908" y="3732"/>
                    <a:pt x="5065" y="3536"/>
                  </a:cubicBezTo>
                  <a:cubicBezTo>
                    <a:pt x="5222" y="3300"/>
                    <a:pt x="5418" y="3104"/>
                    <a:pt x="5654" y="2947"/>
                  </a:cubicBezTo>
                  <a:cubicBezTo>
                    <a:pt x="5772" y="2868"/>
                    <a:pt x="5811" y="2711"/>
                    <a:pt x="5732" y="2594"/>
                  </a:cubicBezTo>
                  <a:cubicBezTo>
                    <a:pt x="5693" y="2515"/>
                    <a:pt x="5654" y="2476"/>
                    <a:pt x="5575" y="2476"/>
                  </a:cubicBezTo>
                  <a:cubicBezTo>
                    <a:pt x="4986" y="2633"/>
                    <a:pt x="4555" y="2986"/>
                    <a:pt x="4280" y="3497"/>
                  </a:cubicBezTo>
                  <a:cubicBezTo>
                    <a:pt x="4183" y="3643"/>
                    <a:pt x="4100" y="3703"/>
                    <a:pt x="4030" y="3703"/>
                  </a:cubicBezTo>
                  <a:cubicBezTo>
                    <a:pt x="3762" y="3703"/>
                    <a:pt x="3675" y="2810"/>
                    <a:pt x="3612" y="2437"/>
                  </a:cubicBezTo>
                  <a:cubicBezTo>
                    <a:pt x="3573" y="1966"/>
                    <a:pt x="3298" y="513"/>
                    <a:pt x="3141" y="395"/>
                  </a:cubicBezTo>
                  <a:cubicBezTo>
                    <a:pt x="3101" y="375"/>
                    <a:pt x="3062" y="365"/>
                    <a:pt x="3025" y="365"/>
                  </a:cubicBezTo>
                  <a:cubicBezTo>
                    <a:pt x="2847" y="365"/>
                    <a:pt x="2723" y="594"/>
                    <a:pt x="2788" y="984"/>
                  </a:cubicBezTo>
                  <a:cubicBezTo>
                    <a:pt x="2827" y="1416"/>
                    <a:pt x="2945" y="2868"/>
                    <a:pt x="2710" y="2868"/>
                  </a:cubicBezTo>
                  <a:cubicBezTo>
                    <a:pt x="2707" y="2869"/>
                    <a:pt x="2705" y="2869"/>
                    <a:pt x="2703" y="2869"/>
                  </a:cubicBezTo>
                  <a:cubicBezTo>
                    <a:pt x="2431" y="2869"/>
                    <a:pt x="2199" y="474"/>
                    <a:pt x="2199" y="474"/>
                  </a:cubicBezTo>
                  <a:cubicBezTo>
                    <a:pt x="2199" y="474"/>
                    <a:pt x="2236" y="1"/>
                    <a:pt x="195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3"/>
            <p:cNvSpPr/>
            <p:nvPr/>
          </p:nvSpPr>
          <p:spPr>
            <a:xfrm>
              <a:off x="1164601" y="3948116"/>
              <a:ext cx="899051" cy="616752"/>
            </a:xfrm>
            <a:custGeom>
              <a:rect b="b" l="l" r="r" t="t"/>
              <a:pathLst>
                <a:path extrusionOk="0" h="27766" w="40475">
                  <a:moveTo>
                    <a:pt x="3399" y="0"/>
                  </a:moveTo>
                  <a:cubicBezTo>
                    <a:pt x="2474" y="0"/>
                    <a:pt x="1685" y="758"/>
                    <a:pt x="1610" y="1694"/>
                  </a:cubicBezTo>
                  <a:lnTo>
                    <a:pt x="40" y="23285"/>
                  </a:lnTo>
                  <a:cubicBezTo>
                    <a:pt x="1" y="24266"/>
                    <a:pt x="747" y="25130"/>
                    <a:pt x="1728" y="25208"/>
                  </a:cubicBezTo>
                  <a:lnTo>
                    <a:pt x="36863" y="27760"/>
                  </a:lnTo>
                  <a:lnTo>
                    <a:pt x="36902" y="27760"/>
                  </a:lnTo>
                  <a:cubicBezTo>
                    <a:pt x="36947" y="27764"/>
                    <a:pt x="36992" y="27765"/>
                    <a:pt x="37037" y="27765"/>
                  </a:cubicBezTo>
                  <a:cubicBezTo>
                    <a:pt x="37961" y="27765"/>
                    <a:pt x="38750" y="27008"/>
                    <a:pt x="38825" y="26072"/>
                  </a:cubicBezTo>
                  <a:lnTo>
                    <a:pt x="40396" y="4481"/>
                  </a:lnTo>
                  <a:cubicBezTo>
                    <a:pt x="40474" y="3500"/>
                    <a:pt x="39728" y="2636"/>
                    <a:pt x="38708" y="2557"/>
                  </a:cubicBezTo>
                  <a:lnTo>
                    <a:pt x="3534" y="6"/>
                  </a:lnTo>
                  <a:cubicBezTo>
                    <a:pt x="3489" y="2"/>
                    <a:pt x="3443" y="0"/>
                    <a:pt x="3399"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a:off x="1162868" y="3947205"/>
              <a:ext cx="899895" cy="618418"/>
            </a:xfrm>
            <a:custGeom>
              <a:rect b="b" l="l" r="r" t="t"/>
              <a:pathLst>
                <a:path extrusionOk="0" h="27841" w="40513">
                  <a:moveTo>
                    <a:pt x="38541" y="27076"/>
                  </a:moveTo>
                  <a:cubicBezTo>
                    <a:pt x="38434" y="27215"/>
                    <a:pt x="38305" y="27341"/>
                    <a:pt x="38157" y="27448"/>
                  </a:cubicBezTo>
                  <a:cubicBezTo>
                    <a:pt x="38051" y="27536"/>
                    <a:pt x="37929" y="27609"/>
                    <a:pt x="37798" y="27665"/>
                  </a:cubicBezTo>
                  <a:lnTo>
                    <a:pt x="37798" y="27665"/>
                  </a:lnTo>
                  <a:cubicBezTo>
                    <a:pt x="37920" y="27615"/>
                    <a:pt x="38039" y="27555"/>
                    <a:pt x="38157" y="27487"/>
                  </a:cubicBezTo>
                  <a:cubicBezTo>
                    <a:pt x="38304" y="27370"/>
                    <a:pt x="38434" y="27231"/>
                    <a:pt x="38541" y="27076"/>
                  </a:cubicBezTo>
                  <a:close/>
                  <a:moveTo>
                    <a:pt x="37798" y="27665"/>
                  </a:moveTo>
                  <a:cubicBezTo>
                    <a:pt x="37638" y="27731"/>
                    <a:pt x="37472" y="27779"/>
                    <a:pt x="37294" y="27801"/>
                  </a:cubicBezTo>
                  <a:cubicBezTo>
                    <a:pt x="37466" y="27779"/>
                    <a:pt x="37639" y="27734"/>
                    <a:pt x="37798" y="27665"/>
                  </a:cubicBezTo>
                  <a:close/>
                  <a:moveTo>
                    <a:pt x="3487" y="0"/>
                  </a:moveTo>
                  <a:cubicBezTo>
                    <a:pt x="2685" y="0"/>
                    <a:pt x="1948" y="531"/>
                    <a:pt x="1728" y="1303"/>
                  </a:cubicBezTo>
                  <a:cubicBezTo>
                    <a:pt x="1649" y="1539"/>
                    <a:pt x="1610" y="1813"/>
                    <a:pt x="1610" y="2088"/>
                  </a:cubicBezTo>
                  <a:cubicBezTo>
                    <a:pt x="1531" y="3148"/>
                    <a:pt x="1453" y="4208"/>
                    <a:pt x="1374" y="5268"/>
                  </a:cubicBezTo>
                  <a:cubicBezTo>
                    <a:pt x="1217" y="7388"/>
                    <a:pt x="1060" y="9429"/>
                    <a:pt x="903" y="11470"/>
                  </a:cubicBezTo>
                  <a:cubicBezTo>
                    <a:pt x="629" y="15553"/>
                    <a:pt x="354" y="19439"/>
                    <a:pt x="79" y="23208"/>
                  </a:cubicBezTo>
                  <a:cubicBezTo>
                    <a:pt x="0" y="23679"/>
                    <a:pt x="118" y="24150"/>
                    <a:pt x="393" y="24543"/>
                  </a:cubicBezTo>
                  <a:cubicBezTo>
                    <a:pt x="668" y="24935"/>
                    <a:pt x="1100" y="25210"/>
                    <a:pt x="1571" y="25289"/>
                  </a:cubicBezTo>
                  <a:cubicBezTo>
                    <a:pt x="2513" y="25406"/>
                    <a:pt x="3376" y="25446"/>
                    <a:pt x="4279" y="25485"/>
                  </a:cubicBezTo>
                  <a:lnTo>
                    <a:pt x="9422" y="25877"/>
                  </a:lnTo>
                  <a:lnTo>
                    <a:pt x="18647" y="26545"/>
                  </a:lnTo>
                  <a:lnTo>
                    <a:pt x="32033" y="27526"/>
                  </a:lnTo>
                  <a:lnTo>
                    <a:pt x="35684" y="27762"/>
                  </a:lnTo>
                  <a:lnTo>
                    <a:pt x="36666" y="27840"/>
                  </a:lnTo>
                  <a:lnTo>
                    <a:pt x="36980" y="27840"/>
                  </a:lnTo>
                  <a:lnTo>
                    <a:pt x="36666" y="27801"/>
                  </a:lnTo>
                  <a:lnTo>
                    <a:pt x="35684" y="27722"/>
                  </a:lnTo>
                  <a:lnTo>
                    <a:pt x="32033" y="27448"/>
                  </a:lnTo>
                  <a:lnTo>
                    <a:pt x="18686" y="26466"/>
                  </a:lnTo>
                  <a:lnTo>
                    <a:pt x="9422" y="25760"/>
                  </a:lnTo>
                  <a:lnTo>
                    <a:pt x="4279" y="25406"/>
                  </a:lnTo>
                  <a:cubicBezTo>
                    <a:pt x="3416" y="25328"/>
                    <a:pt x="2513" y="25289"/>
                    <a:pt x="1610" y="25171"/>
                  </a:cubicBezTo>
                  <a:cubicBezTo>
                    <a:pt x="1178" y="25092"/>
                    <a:pt x="786" y="24857"/>
                    <a:pt x="511" y="24503"/>
                  </a:cubicBezTo>
                  <a:cubicBezTo>
                    <a:pt x="236" y="24111"/>
                    <a:pt x="118" y="23640"/>
                    <a:pt x="197" y="23208"/>
                  </a:cubicBezTo>
                  <a:cubicBezTo>
                    <a:pt x="471" y="19479"/>
                    <a:pt x="746" y="15553"/>
                    <a:pt x="1060" y="11470"/>
                  </a:cubicBezTo>
                  <a:cubicBezTo>
                    <a:pt x="1178" y="9468"/>
                    <a:pt x="1335" y="7388"/>
                    <a:pt x="1492" y="5268"/>
                  </a:cubicBezTo>
                  <a:cubicBezTo>
                    <a:pt x="1571" y="4247"/>
                    <a:pt x="1649" y="3187"/>
                    <a:pt x="1728" y="2127"/>
                  </a:cubicBezTo>
                  <a:cubicBezTo>
                    <a:pt x="1728" y="1853"/>
                    <a:pt x="1767" y="1578"/>
                    <a:pt x="1845" y="1342"/>
                  </a:cubicBezTo>
                  <a:cubicBezTo>
                    <a:pt x="1924" y="1107"/>
                    <a:pt x="2042" y="871"/>
                    <a:pt x="2238" y="675"/>
                  </a:cubicBezTo>
                  <a:cubicBezTo>
                    <a:pt x="2562" y="315"/>
                    <a:pt x="3017" y="120"/>
                    <a:pt x="3514" y="120"/>
                  </a:cubicBezTo>
                  <a:cubicBezTo>
                    <a:pt x="3559" y="120"/>
                    <a:pt x="3605" y="122"/>
                    <a:pt x="3651" y="125"/>
                  </a:cubicBezTo>
                  <a:lnTo>
                    <a:pt x="27912" y="1892"/>
                  </a:lnTo>
                  <a:lnTo>
                    <a:pt x="38550" y="2677"/>
                  </a:lnTo>
                  <a:cubicBezTo>
                    <a:pt x="38746" y="2677"/>
                    <a:pt x="38943" y="2716"/>
                    <a:pt x="39139" y="2755"/>
                  </a:cubicBezTo>
                  <a:cubicBezTo>
                    <a:pt x="39335" y="2795"/>
                    <a:pt x="39531" y="2912"/>
                    <a:pt x="39688" y="2991"/>
                  </a:cubicBezTo>
                  <a:cubicBezTo>
                    <a:pt x="40003" y="3227"/>
                    <a:pt x="40238" y="3580"/>
                    <a:pt x="40356" y="3972"/>
                  </a:cubicBezTo>
                  <a:cubicBezTo>
                    <a:pt x="40434" y="4326"/>
                    <a:pt x="40434" y="4718"/>
                    <a:pt x="40395" y="5111"/>
                  </a:cubicBezTo>
                  <a:cubicBezTo>
                    <a:pt x="40356" y="5503"/>
                    <a:pt x="40317" y="5896"/>
                    <a:pt x="40277" y="6289"/>
                  </a:cubicBezTo>
                  <a:cubicBezTo>
                    <a:pt x="40199" y="7820"/>
                    <a:pt x="40081" y="9272"/>
                    <a:pt x="39963" y="10685"/>
                  </a:cubicBezTo>
                  <a:lnTo>
                    <a:pt x="39021" y="24072"/>
                  </a:lnTo>
                  <a:cubicBezTo>
                    <a:pt x="38982" y="24857"/>
                    <a:pt x="38903" y="25563"/>
                    <a:pt x="38864" y="26191"/>
                  </a:cubicBezTo>
                  <a:cubicBezTo>
                    <a:pt x="38839" y="26512"/>
                    <a:pt x="38722" y="26816"/>
                    <a:pt x="38541" y="27076"/>
                  </a:cubicBezTo>
                  <a:lnTo>
                    <a:pt x="38541" y="27076"/>
                  </a:lnTo>
                  <a:cubicBezTo>
                    <a:pt x="38749" y="26808"/>
                    <a:pt x="38877" y="26489"/>
                    <a:pt x="38903" y="26152"/>
                  </a:cubicBezTo>
                  <a:cubicBezTo>
                    <a:pt x="38982" y="25524"/>
                    <a:pt x="39021" y="24857"/>
                    <a:pt x="39060" y="24032"/>
                  </a:cubicBezTo>
                  <a:cubicBezTo>
                    <a:pt x="39296" y="20892"/>
                    <a:pt x="39649" y="16338"/>
                    <a:pt x="40042" y="10685"/>
                  </a:cubicBezTo>
                  <a:cubicBezTo>
                    <a:pt x="40160" y="9272"/>
                    <a:pt x="40277" y="7780"/>
                    <a:pt x="40395" y="6249"/>
                  </a:cubicBezTo>
                  <a:cubicBezTo>
                    <a:pt x="40395" y="5857"/>
                    <a:pt x="40434" y="5464"/>
                    <a:pt x="40474" y="5072"/>
                  </a:cubicBezTo>
                  <a:cubicBezTo>
                    <a:pt x="40474" y="4875"/>
                    <a:pt x="40513" y="4679"/>
                    <a:pt x="40513" y="4483"/>
                  </a:cubicBezTo>
                  <a:cubicBezTo>
                    <a:pt x="40513" y="4286"/>
                    <a:pt x="40513" y="4090"/>
                    <a:pt x="40434" y="3894"/>
                  </a:cubicBezTo>
                  <a:cubicBezTo>
                    <a:pt x="40317" y="3501"/>
                    <a:pt x="40081" y="3148"/>
                    <a:pt x="39728" y="2912"/>
                  </a:cubicBezTo>
                  <a:cubicBezTo>
                    <a:pt x="39531" y="2795"/>
                    <a:pt x="39374" y="2677"/>
                    <a:pt x="39139" y="2638"/>
                  </a:cubicBezTo>
                  <a:cubicBezTo>
                    <a:pt x="38943" y="2598"/>
                    <a:pt x="38746" y="2559"/>
                    <a:pt x="38550" y="2559"/>
                  </a:cubicBezTo>
                  <a:lnTo>
                    <a:pt x="27951" y="1774"/>
                  </a:lnTo>
                  <a:lnTo>
                    <a:pt x="3651" y="8"/>
                  </a:lnTo>
                  <a:cubicBezTo>
                    <a:pt x="3596" y="3"/>
                    <a:pt x="3541" y="0"/>
                    <a:pt x="348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1789905" y="4064932"/>
              <a:ext cx="141205" cy="119370"/>
            </a:xfrm>
            <a:custGeom>
              <a:rect b="b" l="l" r="r" t="t"/>
              <a:pathLst>
                <a:path extrusionOk="0" h="5374" w="6357">
                  <a:moveTo>
                    <a:pt x="3572" y="1"/>
                  </a:moveTo>
                  <a:cubicBezTo>
                    <a:pt x="1296" y="1"/>
                    <a:pt x="0" y="2686"/>
                    <a:pt x="1528" y="4443"/>
                  </a:cubicBezTo>
                  <a:cubicBezTo>
                    <a:pt x="2085" y="5084"/>
                    <a:pt x="2816" y="5374"/>
                    <a:pt x="3535" y="5374"/>
                  </a:cubicBezTo>
                  <a:cubicBezTo>
                    <a:pt x="4842" y="5374"/>
                    <a:pt x="6112" y="4417"/>
                    <a:pt x="6238" y="2873"/>
                  </a:cubicBezTo>
                  <a:cubicBezTo>
                    <a:pt x="6356" y="1420"/>
                    <a:pt x="5218" y="125"/>
                    <a:pt x="3765" y="7"/>
                  </a:cubicBezTo>
                  <a:cubicBezTo>
                    <a:pt x="3700" y="3"/>
                    <a:pt x="3636" y="1"/>
                    <a:pt x="35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1853477" y="4069441"/>
              <a:ext cx="146514" cy="122968"/>
            </a:xfrm>
            <a:custGeom>
              <a:rect b="b" l="l" r="r" t="t"/>
              <a:pathLst>
                <a:path extrusionOk="0" h="5536" w="6596">
                  <a:moveTo>
                    <a:pt x="4122" y="157"/>
                  </a:moveTo>
                  <a:cubicBezTo>
                    <a:pt x="5496" y="197"/>
                    <a:pt x="6556" y="1374"/>
                    <a:pt x="6556" y="2748"/>
                  </a:cubicBezTo>
                  <a:cubicBezTo>
                    <a:pt x="6517" y="4122"/>
                    <a:pt x="5378" y="5221"/>
                    <a:pt x="4004" y="5221"/>
                  </a:cubicBezTo>
                  <a:cubicBezTo>
                    <a:pt x="785" y="5221"/>
                    <a:pt x="550" y="275"/>
                    <a:pt x="3926" y="157"/>
                  </a:cubicBezTo>
                  <a:close/>
                  <a:moveTo>
                    <a:pt x="3808" y="0"/>
                  </a:moveTo>
                  <a:cubicBezTo>
                    <a:pt x="275" y="0"/>
                    <a:pt x="0" y="5379"/>
                    <a:pt x="3730" y="5536"/>
                  </a:cubicBezTo>
                  <a:lnTo>
                    <a:pt x="3926" y="5536"/>
                  </a:lnTo>
                  <a:cubicBezTo>
                    <a:pt x="5418" y="5457"/>
                    <a:pt x="6595" y="4201"/>
                    <a:pt x="6595" y="2709"/>
                  </a:cubicBezTo>
                  <a:cubicBezTo>
                    <a:pt x="6556" y="1217"/>
                    <a:pt x="5339" y="0"/>
                    <a:pt x="380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1237858" y="4308358"/>
              <a:ext cx="15726" cy="47979"/>
            </a:xfrm>
            <a:custGeom>
              <a:rect b="b" l="l" r="r" t="t"/>
              <a:pathLst>
                <a:path extrusionOk="0" h="2160" w="708">
                  <a:moveTo>
                    <a:pt x="0" y="1"/>
                  </a:moveTo>
                  <a:lnTo>
                    <a:pt x="0" y="197"/>
                  </a:lnTo>
                  <a:lnTo>
                    <a:pt x="472" y="197"/>
                  </a:lnTo>
                  <a:lnTo>
                    <a:pt x="354" y="2160"/>
                  </a:lnTo>
                  <a:lnTo>
                    <a:pt x="550" y="2160"/>
                  </a:lnTo>
                  <a:lnTo>
                    <a:pt x="707" y="40"/>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1266623" y="4310802"/>
              <a:ext cx="34030" cy="49023"/>
            </a:xfrm>
            <a:custGeom>
              <a:rect b="b" l="l" r="r" t="t"/>
              <a:pathLst>
                <a:path extrusionOk="0" h="2207" w="1532">
                  <a:moveTo>
                    <a:pt x="717" y="1"/>
                  </a:moveTo>
                  <a:cubicBezTo>
                    <a:pt x="471" y="1"/>
                    <a:pt x="211" y="112"/>
                    <a:pt x="40" y="283"/>
                  </a:cubicBezTo>
                  <a:lnTo>
                    <a:pt x="197" y="401"/>
                  </a:lnTo>
                  <a:cubicBezTo>
                    <a:pt x="354" y="244"/>
                    <a:pt x="590" y="205"/>
                    <a:pt x="786" y="205"/>
                  </a:cubicBezTo>
                  <a:cubicBezTo>
                    <a:pt x="1139" y="244"/>
                    <a:pt x="1296" y="401"/>
                    <a:pt x="1296" y="676"/>
                  </a:cubicBezTo>
                  <a:cubicBezTo>
                    <a:pt x="1257" y="794"/>
                    <a:pt x="1218" y="911"/>
                    <a:pt x="943" y="1147"/>
                  </a:cubicBezTo>
                  <a:lnTo>
                    <a:pt x="1" y="1971"/>
                  </a:lnTo>
                  <a:lnTo>
                    <a:pt x="1" y="2128"/>
                  </a:lnTo>
                  <a:lnTo>
                    <a:pt x="1493" y="2207"/>
                  </a:lnTo>
                  <a:lnTo>
                    <a:pt x="1493" y="2050"/>
                  </a:lnTo>
                  <a:lnTo>
                    <a:pt x="315" y="1971"/>
                  </a:lnTo>
                  <a:lnTo>
                    <a:pt x="1100" y="1304"/>
                  </a:lnTo>
                  <a:cubicBezTo>
                    <a:pt x="1336" y="1147"/>
                    <a:pt x="1453" y="911"/>
                    <a:pt x="1493" y="636"/>
                  </a:cubicBezTo>
                  <a:cubicBezTo>
                    <a:pt x="1532" y="283"/>
                    <a:pt x="1257" y="48"/>
                    <a:pt x="825" y="8"/>
                  </a:cubicBezTo>
                  <a:cubicBezTo>
                    <a:pt x="790" y="3"/>
                    <a:pt x="754" y="1"/>
                    <a:pt x="7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1309360" y="4315333"/>
              <a:ext cx="41004" cy="47979"/>
            </a:xfrm>
            <a:custGeom>
              <a:rect b="b" l="l" r="r" t="t"/>
              <a:pathLst>
                <a:path extrusionOk="0" h="2160" w="1846">
                  <a:moveTo>
                    <a:pt x="1257" y="1"/>
                  </a:moveTo>
                  <a:lnTo>
                    <a:pt x="0" y="1335"/>
                  </a:lnTo>
                  <a:lnTo>
                    <a:pt x="0" y="1492"/>
                  </a:lnTo>
                  <a:lnTo>
                    <a:pt x="1217" y="1610"/>
                  </a:lnTo>
                  <a:lnTo>
                    <a:pt x="1178" y="2160"/>
                  </a:lnTo>
                  <a:lnTo>
                    <a:pt x="1374" y="2160"/>
                  </a:lnTo>
                  <a:lnTo>
                    <a:pt x="1453" y="1610"/>
                  </a:lnTo>
                  <a:lnTo>
                    <a:pt x="1846" y="1610"/>
                  </a:lnTo>
                  <a:lnTo>
                    <a:pt x="1846" y="1414"/>
                  </a:lnTo>
                  <a:lnTo>
                    <a:pt x="1453" y="1375"/>
                  </a:lnTo>
                  <a:lnTo>
                    <a:pt x="1453" y="904"/>
                  </a:lnTo>
                  <a:lnTo>
                    <a:pt x="1257" y="904"/>
                  </a:lnTo>
                  <a:lnTo>
                    <a:pt x="1217" y="1375"/>
                  </a:lnTo>
                  <a:lnTo>
                    <a:pt x="275" y="1335"/>
                  </a:lnTo>
                  <a:lnTo>
                    <a:pt x="149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1382594" y="4320575"/>
              <a:ext cx="41026" cy="47979"/>
            </a:xfrm>
            <a:custGeom>
              <a:rect b="b" l="l" r="r" t="t"/>
              <a:pathLst>
                <a:path extrusionOk="0" h="2160" w="1847">
                  <a:moveTo>
                    <a:pt x="1257" y="0"/>
                  </a:moveTo>
                  <a:lnTo>
                    <a:pt x="1" y="1335"/>
                  </a:lnTo>
                  <a:lnTo>
                    <a:pt x="1" y="1531"/>
                  </a:lnTo>
                  <a:lnTo>
                    <a:pt x="1218" y="1610"/>
                  </a:lnTo>
                  <a:lnTo>
                    <a:pt x="1179" y="2159"/>
                  </a:lnTo>
                  <a:lnTo>
                    <a:pt x="1375" y="2159"/>
                  </a:lnTo>
                  <a:lnTo>
                    <a:pt x="1453" y="1610"/>
                  </a:lnTo>
                  <a:lnTo>
                    <a:pt x="1846" y="1649"/>
                  </a:lnTo>
                  <a:lnTo>
                    <a:pt x="1846" y="1413"/>
                  </a:lnTo>
                  <a:lnTo>
                    <a:pt x="1414" y="1374"/>
                  </a:lnTo>
                  <a:lnTo>
                    <a:pt x="1453" y="903"/>
                  </a:lnTo>
                  <a:lnTo>
                    <a:pt x="1218" y="903"/>
                  </a:lnTo>
                  <a:lnTo>
                    <a:pt x="1218" y="1374"/>
                  </a:lnTo>
                  <a:lnTo>
                    <a:pt x="276" y="1296"/>
                  </a:lnTo>
                  <a:lnTo>
                    <a:pt x="149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1430573" y="4322308"/>
              <a:ext cx="35762" cy="48956"/>
            </a:xfrm>
            <a:custGeom>
              <a:rect b="b" l="l" r="r" t="t"/>
              <a:pathLst>
                <a:path extrusionOk="0" h="2204" w="1610">
                  <a:moveTo>
                    <a:pt x="432" y="1"/>
                  </a:moveTo>
                  <a:lnTo>
                    <a:pt x="236" y="1100"/>
                  </a:lnTo>
                  <a:lnTo>
                    <a:pt x="667" y="1139"/>
                  </a:lnTo>
                  <a:cubicBezTo>
                    <a:pt x="1217" y="1139"/>
                    <a:pt x="1374" y="1335"/>
                    <a:pt x="1374" y="1610"/>
                  </a:cubicBezTo>
                  <a:cubicBezTo>
                    <a:pt x="1335" y="1885"/>
                    <a:pt x="1139" y="2003"/>
                    <a:pt x="785" y="2003"/>
                  </a:cubicBezTo>
                  <a:cubicBezTo>
                    <a:pt x="510" y="2003"/>
                    <a:pt x="314" y="1885"/>
                    <a:pt x="118" y="1728"/>
                  </a:cubicBezTo>
                  <a:lnTo>
                    <a:pt x="0" y="1885"/>
                  </a:lnTo>
                  <a:cubicBezTo>
                    <a:pt x="196" y="2081"/>
                    <a:pt x="471" y="2199"/>
                    <a:pt x="785" y="2199"/>
                  </a:cubicBezTo>
                  <a:cubicBezTo>
                    <a:pt x="822" y="2202"/>
                    <a:pt x="858" y="2203"/>
                    <a:pt x="893" y="2203"/>
                  </a:cubicBezTo>
                  <a:cubicBezTo>
                    <a:pt x="1334" y="2203"/>
                    <a:pt x="1573" y="1974"/>
                    <a:pt x="1610" y="1610"/>
                  </a:cubicBezTo>
                  <a:cubicBezTo>
                    <a:pt x="1610" y="1218"/>
                    <a:pt x="1374" y="943"/>
                    <a:pt x="746" y="904"/>
                  </a:cubicBezTo>
                  <a:lnTo>
                    <a:pt x="471" y="904"/>
                  </a:lnTo>
                  <a:lnTo>
                    <a:pt x="628" y="236"/>
                  </a:lnTo>
                  <a:lnTo>
                    <a:pt x="1610" y="315"/>
                  </a:lnTo>
                  <a:lnTo>
                    <a:pt x="1610" y="118"/>
                  </a:lnTo>
                  <a:lnTo>
                    <a:pt x="43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1477641" y="4326617"/>
              <a:ext cx="35784" cy="48912"/>
            </a:xfrm>
            <a:custGeom>
              <a:rect b="b" l="l" r="r" t="t"/>
              <a:pathLst>
                <a:path extrusionOk="0" h="2202" w="1611">
                  <a:moveTo>
                    <a:pt x="780" y="1085"/>
                  </a:moveTo>
                  <a:cubicBezTo>
                    <a:pt x="821" y="1085"/>
                    <a:pt x="862" y="1090"/>
                    <a:pt x="904" y="1102"/>
                  </a:cubicBezTo>
                  <a:cubicBezTo>
                    <a:pt x="1218" y="1102"/>
                    <a:pt x="1375" y="1298"/>
                    <a:pt x="1375" y="1573"/>
                  </a:cubicBezTo>
                  <a:lnTo>
                    <a:pt x="1414" y="1573"/>
                  </a:lnTo>
                  <a:cubicBezTo>
                    <a:pt x="1414" y="1573"/>
                    <a:pt x="1414" y="1613"/>
                    <a:pt x="1414" y="1613"/>
                  </a:cubicBezTo>
                  <a:cubicBezTo>
                    <a:pt x="1342" y="1828"/>
                    <a:pt x="1140" y="2010"/>
                    <a:pt x="926" y="2010"/>
                  </a:cubicBezTo>
                  <a:cubicBezTo>
                    <a:pt x="905" y="2010"/>
                    <a:pt x="885" y="2008"/>
                    <a:pt x="865" y="2005"/>
                  </a:cubicBezTo>
                  <a:cubicBezTo>
                    <a:pt x="472" y="2005"/>
                    <a:pt x="315" y="1770"/>
                    <a:pt x="315" y="1495"/>
                  </a:cubicBezTo>
                  <a:cubicBezTo>
                    <a:pt x="348" y="1261"/>
                    <a:pt x="551" y="1085"/>
                    <a:pt x="780" y="1085"/>
                  </a:cubicBezTo>
                  <a:close/>
                  <a:moveTo>
                    <a:pt x="1027" y="1"/>
                  </a:moveTo>
                  <a:cubicBezTo>
                    <a:pt x="476" y="1"/>
                    <a:pt x="78" y="424"/>
                    <a:pt x="40" y="1063"/>
                  </a:cubicBezTo>
                  <a:cubicBezTo>
                    <a:pt x="1" y="1730"/>
                    <a:pt x="276" y="2162"/>
                    <a:pt x="825" y="2201"/>
                  </a:cubicBezTo>
                  <a:lnTo>
                    <a:pt x="904" y="2201"/>
                  </a:lnTo>
                  <a:cubicBezTo>
                    <a:pt x="1257" y="2201"/>
                    <a:pt x="1571" y="1927"/>
                    <a:pt x="1610" y="1573"/>
                  </a:cubicBezTo>
                  <a:cubicBezTo>
                    <a:pt x="1610" y="1573"/>
                    <a:pt x="1610" y="1534"/>
                    <a:pt x="1610" y="1534"/>
                  </a:cubicBezTo>
                  <a:cubicBezTo>
                    <a:pt x="1610" y="1166"/>
                    <a:pt x="1335" y="902"/>
                    <a:pt x="1010" y="902"/>
                  </a:cubicBezTo>
                  <a:cubicBezTo>
                    <a:pt x="988" y="902"/>
                    <a:pt x="966" y="903"/>
                    <a:pt x="943" y="906"/>
                  </a:cubicBezTo>
                  <a:cubicBezTo>
                    <a:pt x="908" y="901"/>
                    <a:pt x="873" y="898"/>
                    <a:pt x="839" y="898"/>
                  </a:cubicBezTo>
                  <a:cubicBezTo>
                    <a:pt x="600" y="898"/>
                    <a:pt x="374" y="1014"/>
                    <a:pt x="236" y="1220"/>
                  </a:cubicBezTo>
                  <a:lnTo>
                    <a:pt x="236" y="1024"/>
                  </a:lnTo>
                  <a:cubicBezTo>
                    <a:pt x="276" y="435"/>
                    <a:pt x="590" y="199"/>
                    <a:pt x="1061" y="199"/>
                  </a:cubicBezTo>
                  <a:cubicBezTo>
                    <a:pt x="1218" y="199"/>
                    <a:pt x="1375" y="278"/>
                    <a:pt x="1493" y="356"/>
                  </a:cubicBezTo>
                  <a:lnTo>
                    <a:pt x="1571" y="160"/>
                  </a:lnTo>
                  <a:cubicBezTo>
                    <a:pt x="1453" y="82"/>
                    <a:pt x="1257" y="42"/>
                    <a:pt x="1100" y="3"/>
                  </a:cubicBezTo>
                  <a:cubicBezTo>
                    <a:pt x="1075" y="1"/>
                    <a:pt x="1051" y="1"/>
                    <a:pt x="10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1543924" y="4330171"/>
              <a:ext cx="34896" cy="49800"/>
            </a:xfrm>
            <a:custGeom>
              <a:rect b="b" l="l" r="r" t="t"/>
              <a:pathLst>
                <a:path extrusionOk="0" h="2242" w="1571">
                  <a:moveTo>
                    <a:pt x="157" y="0"/>
                  </a:moveTo>
                  <a:lnTo>
                    <a:pt x="157" y="196"/>
                  </a:lnTo>
                  <a:lnTo>
                    <a:pt x="1257" y="275"/>
                  </a:lnTo>
                  <a:lnTo>
                    <a:pt x="628" y="981"/>
                  </a:lnTo>
                  <a:lnTo>
                    <a:pt x="628" y="1138"/>
                  </a:lnTo>
                  <a:lnTo>
                    <a:pt x="786" y="1138"/>
                  </a:lnTo>
                  <a:cubicBezTo>
                    <a:pt x="1178" y="1178"/>
                    <a:pt x="1335" y="1374"/>
                    <a:pt x="1335" y="1649"/>
                  </a:cubicBezTo>
                  <a:cubicBezTo>
                    <a:pt x="1335" y="1884"/>
                    <a:pt x="1100" y="2041"/>
                    <a:pt x="746" y="2041"/>
                  </a:cubicBezTo>
                  <a:cubicBezTo>
                    <a:pt x="511" y="2002"/>
                    <a:pt x="275" y="1924"/>
                    <a:pt x="118" y="1727"/>
                  </a:cubicBezTo>
                  <a:lnTo>
                    <a:pt x="0" y="1884"/>
                  </a:lnTo>
                  <a:cubicBezTo>
                    <a:pt x="197" y="2081"/>
                    <a:pt x="432" y="2238"/>
                    <a:pt x="746" y="2238"/>
                  </a:cubicBezTo>
                  <a:cubicBezTo>
                    <a:pt x="779" y="2240"/>
                    <a:pt x="811" y="2241"/>
                    <a:pt x="841" y="2241"/>
                  </a:cubicBezTo>
                  <a:cubicBezTo>
                    <a:pt x="1291" y="2241"/>
                    <a:pt x="1534" y="1979"/>
                    <a:pt x="1571" y="1649"/>
                  </a:cubicBezTo>
                  <a:cubicBezTo>
                    <a:pt x="1571" y="1295"/>
                    <a:pt x="1374" y="1060"/>
                    <a:pt x="903" y="981"/>
                  </a:cubicBezTo>
                  <a:lnTo>
                    <a:pt x="1571" y="275"/>
                  </a:lnTo>
                  <a:lnTo>
                    <a:pt x="1571" y="118"/>
                  </a:lnTo>
                  <a:lnTo>
                    <a:pt x="1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1590126" y="4335324"/>
              <a:ext cx="36651" cy="48134"/>
            </a:xfrm>
            <a:custGeom>
              <a:rect b="b" l="l" r="r" t="t"/>
              <a:pathLst>
                <a:path extrusionOk="0" h="2167" w="1650">
                  <a:moveTo>
                    <a:pt x="819" y="1046"/>
                  </a:moveTo>
                  <a:cubicBezTo>
                    <a:pt x="860" y="1046"/>
                    <a:pt x="902" y="1052"/>
                    <a:pt x="943" y="1063"/>
                  </a:cubicBezTo>
                  <a:cubicBezTo>
                    <a:pt x="1257" y="1063"/>
                    <a:pt x="1453" y="1260"/>
                    <a:pt x="1414" y="1535"/>
                  </a:cubicBezTo>
                  <a:lnTo>
                    <a:pt x="1453" y="1535"/>
                  </a:lnTo>
                  <a:cubicBezTo>
                    <a:pt x="1453" y="1535"/>
                    <a:pt x="1453" y="1574"/>
                    <a:pt x="1453" y="1574"/>
                  </a:cubicBezTo>
                  <a:cubicBezTo>
                    <a:pt x="1383" y="1821"/>
                    <a:pt x="1186" y="1972"/>
                    <a:pt x="976" y="1972"/>
                  </a:cubicBezTo>
                  <a:cubicBezTo>
                    <a:pt x="952" y="1972"/>
                    <a:pt x="928" y="1970"/>
                    <a:pt x="904" y="1966"/>
                  </a:cubicBezTo>
                  <a:cubicBezTo>
                    <a:pt x="511" y="1966"/>
                    <a:pt x="354" y="1731"/>
                    <a:pt x="354" y="1495"/>
                  </a:cubicBezTo>
                  <a:cubicBezTo>
                    <a:pt x="354" y="1495"/>
                    <a:pt x="354" y="1456"/>
                    <a:pt x="354" y="1456"/>
                  </a:cubicBezTo>
                  <a:cubicBezTo>
                    <a:pt x="388" y="1223"/>
                    <a:pt x="591" y="1046"/>
                    <a:pt x="819" y="1046"/>
                  </a:cubicBezTo>
                  <a:close/>
                  <a:moveTo>
                    <a:pt x="1025" y="1"/>
                  </a:moveTo>
                  <a:cubicBezTo>
                    <a:pt x="512" y="1"/>
                    <a:pt x="115" y="387"/>
                    <a:pt x="40" y="1024"/>
                  </a:cubicBezTo>
                  <a:cubicBezTo>
                    <a:pt x="1" y="1731"/>
                    <a:pt x="276" y="2123"/>
                    <a:pt x="865" y="2163"/>
                  </a:cubicBezTo>
                  <a:lnTo>
                    <a:pt x="904" y="2163"/>
                  </a:lnTo>
                  <a:cubicBezTo>
                    <a:pt x="929" y="2165"/>
                    <a:pt x="954" y="2166"/>
                    <a:pt x="978" y="2166"/>
                  </a:cubicBezTo>
                  <a:cubicBezTo>
                    <a:pt x="1335" y="2166"/>
                    <a:pt x="1613" y="1902"/>
                    <a:pt x="1650" y="1535"/>
                  </a:cubicBezTo>
                  <a:lnTo>
                    <a:pt x="1610" y="1495"/>
                  </a:lnTo>
                  <a:cubicBezTo>
                    <a:pt x="1610" y="1142"/>
                    <a:pt x="1296" y="867"/>
                    <a:pt x="943" y="867"/>
                  </a:cubicBezTo>
                  <a:cubicBezTo>
                    <a:pt x="908" y="862"/>
                    <a:pt x="873" y="860"/>
                    <a:pt x="839" y="860"/>
                  </a:cubicBezTo>
                  <a:cubicBezTo>
                    <a:pt x="601" y="860"/>
                    <a:pt x="379" y="976"/>
                    <a:pt x="276" y="1181"/>
                  </a:cubicBezTo>
                  <a:lnTo>
                    <a:pt x="276" y="1024"/>
                  </a:lnTo>
                  <a:cubicBezTo>
                    <a:pt x="313" y="472"/>
                    <a:pt x="591" y="196"/>
                    <a:pt x="1014" y="196"/>
                  </a:cubicBezTo>
                  <a:cubicBezTo>
                    <a:pt x="1042" y="196"/>
                    <a:pt x="1071" y="197"/>
                    <a:pt x="1100" y="200"/>
                  </a:cubicBezTo>
                  <a:cubicBezTo>
                    <a:pt x="1257" y="200"/>
                    <a:pt x="1375" y="239"/>
                    <a:pt x="1493" y="318"/>
                  </a:cubicBezTo>
                  <a:lnTo>
                    <a:pt x="1610" y="161"/>
                  </a:lnTo>
                  <a:cubicBezTo>
                    <a:pt x="1453" y="43"/>
                    <a:pt x="1296" y="4"/>
                    <a:pt x="1100" y="4"/>
                  </a:cubicBezTo>
                  <a:cubicBezTo>
                    <a:pt x="1075" y="2"/>
                    <a:pt x="1050" y="1"/>
                    <a:pt x="10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1637216" y="4337146"/>
              <a:ext cx="35784" cy="48845"/>
            </a:xfrm>
            <a:custGeom>
              <a:rect b="b" l="l" r="r" t="t"/>
              <a:pathLst>
                <a:path extrusionOk="0" h="2199" w="1611">
                  <a:moveTo>
                    <a:pt x="79" y="0"/>
                  </a:moveTo>
                  <a:lnTo>
                    <a:pt x="1" y="589"/>
                  </a:lnTo>
                  <a:lnTo>
                    <a:pt x="236" y="589"/>
                  </a:lnTo>
                  <a:lnTo>
                    <a:pt x="276" y="196"/>
                  </a:lnTo>
                  <a:lnTo>
                    <a:pt x="1375" y="275"/>
                  </a:lnTo>
                  <a:lnTo>
                    <a:pt x="354" y="2198"/>
                  </a:lnTo>
                  <a:lnTo>
                    <a:pt x="590" y="2198"/>
                  </a:lnTo>
                  <a:lnTo>
                    <a:pt x="1610" y="275"/>
                  </a:lnTo>
                  <a:lnTo>
                    <a:pt x="1610" y="118"/>
                  </a:lnTo>
                  <a:lnTo>
                    <a:pt x="7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1705231" y="4342366"/>
              <a:ext cx="35784" cy="47979"/>
            </a:xfrm>
            <a:custGeom>
              <a:rect b="b" l="l" r="r" t="t"/>
              <a:pathLst>
                <a:path extrusionOk="0" h="2160" w="1611">
                  <a:moveTo>
                    <a:pt x="79" y="1"/>
                  </a:moveTo>
                  <a:lnTo>
                    <a:pt x="1" y="589"/>
                  </a:lnTo>
                  <a:lnTo>
                    <a:pt x="236" y="589"/>
                  </a:lnTo>
                  <a:lnTo>
                    <a:pt x="276" y="197"/>
                  </a:lnTo>
                  <a:lnTo>
                    <a:pt x="1375" y="275"/>
                  </a:lnTo>
                  <a:lnTo>
                    <a:pt x="354" y="2160"/>
                  </a:lnTo>
                  <a:lnTo>
                    <a:pt x="590" y="2160"/>
                  </a:lnTo>
                  <a:lnTo>
                    <a:pt x="1610" y="236"/>
                  </a:lnTo>
                  <a:lnTo>
                    <a:pt x="1610" y="79"/>
                  </a:lnTo>
                  <a:lnTo>
                    <a:pt x="7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1747968" y="4346608"/>
              <a:ext cx="38383" cy="48201"/>
            </a:xfrm>
            <a:custGeom>
              <a:rect b="b" l="l" r="r" t="t"/>
              <a:pathLst>
                <a:path extrusionOk="0" h="2170" w="1728">
                  <a:moveTo>
                    <a:pt x="982" y="163"/>
                  </a:moveTo>
                  <a:cubicBezTo>
                    <a:pt x="1296" y="202"/>
                    <a:pt x="1492" y="398"/>
                    <a:pt x="1492" y="595"/>
                  </a:cubicBezTo>
                  <a:cubicBezTo>
                    <a:pt x="1457" y="806"/>
                    <a:pt x="1295" y="954"/>
                    <a:pt x="1008" y="954"/>
                  </a:cubicBezTo>
                  <a:cubicBezTo>
                    <a:pt x="974" y="954"/>
                    <a:pt x="940" y="952"/>
                    <a:pt x="903" y="948"/>
                  </a:cubicBezTo>
                  <a:cubicBezTo>
                    <a:pt x="589" y="909"/>
                    <a:pt x="432" y="752"/>
                    <a:pt x="432" y="516"/>
                  </a:cubicBezTo>
                  <a:cubicBezTo>
                    <a:pt x="432" y="281"/>
                    <a:pt x="668" y="163"/>
                    <a:pt x="982" y="163"/>
                  </a:cubicBezTo>
                  <a:close/>
                  <a:moveTo>
                    <a:pt x="788" y="1099"/>
                  </a:moveTo>
                  <a:cubicBezTo>
                    <a:pt x="825" y="1099"/>
                    <a:pt x="863" y="1101"/>
                    <a:pt x="903" y="1105"/>
                  </a:cubicBezTo>
                  <a:cubicBezTo>
                    <a:pt x="1286" y="1143"/>
                    <a:pt x="1482" y="1331"/>
                    <a:pt x="1492" y="1594"/>
                  </a:cubicBezTo>
                  <a:lnTo>
                    <a:pt x="1492" y="1594"/>
                  </a:lnTo>
                  <a:cubicBezTo>
                    <a:pt x="1481" y="1836"/>
                    <a:pt x="1254" y="2013"/>
                    <a:pt x="923" y="2013"/>
                  </a:cubicBezTo>
                  <a:cubicBezTo>
                    <a:pt x="891" y="2013"/>
                    <a:pt x="858" y="2011"/>
                    <a:pt x="825" y="2008"/>
                  </a:cubicBezTo>
                  <a:cubicBezTo>
                    <a:pt x="471" y="1969"/>
                    <a:pt x="236" y="1772"/>
                    <a:pt x="275" y="1498"/>
                  </a:cubicBezTo>
                  <a:cubicBezTo>
                    <a:pt x="275" y="1251"/>
                    <a:pt x="465" y="1099"/>
                    <a:pt x="788" y="1099"/>
                  </a:cubicBezTo>
                  <a:close/>
                  <a:moveTo>
                    <a:pt x="866" y="1"/>
                  </a:moveTo>
                  <a:cubicBezTo>
                    <a:pt x="460" y="1"/>
                    <a:pt x="197" y="193"/>
                    <a:pt x="197" y="516"/>
                  </a:cubicBezTo>
                  <a:cubicBezTo>
                    <a:pt x="157" y="713"/>
                    <a:pt x="275" y="909"/>
                    <a:pt x="471" y="987"/>
                  </a:cubicBezTo>
                  <a:cubicBezTo>
                    <a:pt x="236" y="1027"/>
                    <a:pt x="40" y="1223"/>
                    <a:pt x="40" y="1498"/>
                  </a:cubicBezTo>
                  <a:cubicBezTo>
                    <a:pt x="0" y="1851"/>
                    <a:pt x="314" y="2126"/>
                    <a:pt x="825" y="2165"/>
                  </a:cubicBezTo>
                  <a:cubicBezTo>
                    <a:pt x="868" y="2168"/>
                    <a:pt x="909" y="2170"/>
                    <a:pt x="950" y="2170"/>
                  </a:cubicBezTo>
                  <a:cubicBezTo>
                    <a:pt x="1392" y="2170"/>
                    <a:pt x="1688" y="1975"/>
                    <a:pt x="1688" y="1615"/>
                  </a:cubicBezTo>
                  <a:cubicBezTo>
                    <a:pt x="1728" y="1380"/>
                    <a:pt x="1571" y="1144"/>
                    <a:pt x="1335" y="1066"/>
                  </a:cubicBezTo>
                  <a:cubicBezTo>
                    <a:pt x="1531" y="1027"/>
                    <a:pt x="1688" y="830"/>
                    <a:pt x="1688" y="595"/>
                  </a:cubicBezTo>
                  <a:cubicBezTo>
                    <a:pt x="1728" y="281"/>
                    <a:pt x="1453" y="6"/>
                    <a:pt x="982" y="6"/>
                  </a:cubicBezTo>
                  <a:cubicBezTo>
                    <a:pt x="942" y="3"/>
                    <a:pt x="903" y="1"/>
                    <a:pt x="8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1797657" y="4349252"/>
              <a:ext cx="36651" cy="49001"/>
            </a:xfrm>
            <a:custGeom>
              <a:rect b="b" l="l" r="r" t="t"/>
              <a:pathLst>
                <a:path extrusionOk="0" h="2206" w="1650">
                  <a:moveTo>
                    <a:pt x="716" y="196"/>
                  </a:moveTo>
                  <a:cubicBezTo>
                    <a:pt x="739" y="196"/>
                    <a:pt x="762" y="198"/>
                    <a:pt x="786" y="201"/>
                  </a:cubicBezTo>
                  <a:cubicBezTo>
                    <a:pt x="1139" y="201"/>
                    <a:pt x="1296" y="436"/>
                    <a:pt x="1296" y="711"/>
                  </a:cubicBezTo>
                  <a:cubicBezTo>
                    <a:pt x="1261" y="963"/>
                    <a:pt x="1028" y="1148"/>
                    <a:pt x="778" y="1148"/>
                  </a:cubicBezTo>
                  <a:cubicBezTo>
                    <a:pt x="755" y="1148"/>
                    <a:pt x="731" y="1146"/>
                    <a:pt x="708" y="1143"/>
                  </a:cubicBezTo>
                  <a:cubicBezTo>
                    <a:pt x="394" y="1143"/>
                    <a:pt x="236" y="908"/>
                    <a:pt x="236" y="633"/>
                  </a:cubicBezTo>
                  <a:cubicBezTo>
                    <a:pt x="236" y="633"/>
                    <a:pt x="236" y="594"/>
                    <a:pt x="236" y="594"/>
                  </a:cubicBezTo>
                  <a:cubicBezTo>
                    <a:pt x="272" y="378"/>
                    <a:pt x="472" y="196"/>
                    <a:pt x="716" y="196"/>
                  </a:cubicBezTo>
                  <a:close/>
                  <a:moveTo>
                    <a:pt x="641" y="1"/>
                  </a:moveTo>
                  <a:cubicBezTo>
                    <a:pt x="315" y="1"/>
                    <a:pt x="38" y="265"/>
                    <a:pt x="1" y="633"/>
                  </a:cubicBezTo>
                  <a:cubicBezTo>
                    <a:pt x="1" y="633"/>
                    <a:pt x="1" y="672"/>
                    <a:pt x="1" y="672"/>
                  </a:cubicBezTo>
                  <a:cubicBezTo>
                    <a:pt x="1" y="1040"/>
                    <a:pt x="276" y="1304"/>
                    <a:pt x="601" y="1304"/>
                  </a:cubicBezTo>
                  <a:cubicBezTo>
                    <a:pt x="623" y="1304"/>
                    <a:pt x="646" y="1303"/>
                    <a:pt x="668" y="1300"/>
                  </a:cubicBezTo>
                  <a:cubicBezTo>
                    <a:pt x="703" y="1305"/>
                    <a:pt x="738" y="1308"/>
                    <a:pt x="773" y="1308"/>
                  </a:cubicBezTo>
                  <a:cubicBezTo>
                    <a:pt x="1011" y="1308"/>
                    <a:pt x="1238" y="1192"/>
                    <a:pt x="1375" y="986"/>
                  </a:cubicBezTo>
                  <a:lnTo>
                    <a:pt x="1375" y="1182"/>
                  </a:lnTo>
                  <a:cubicBezTo>
                    <a:pt x="1338" y="1701"/>
                    <a:pt x="1056" y="2010"/>
                    <a:pt x="628" y="2010"/>
                  </a:cubicBezTo>
                  <a:cubicBezTo>
                    <a:pt x="603" y="2010"/>
                    <a:pt x="577" y="2009"/>
                    <a:pt x="551" y="2007"/>
                  </a:cubicBezTo>
                  <a:cubicBezTo>
                    <a:pt x="394" y="2007"/>
                    <a:pt x="236" y="1928"/>
                    <a:pt x="119" y="1850"/>
                  </a:cubicBezTo>
                  <a:lnTo>
                    <a:pt x="40" y="2046"/>
                  </a:lnTo>
                  <a:cubicBezTo>
                    <a:pt x="197" y="2125"/>
                    <a:pt x="354" y="2164"/>
                    <a:pt x="511" y="2203"/>
                  </a:cubicBezTo>
                  <a:cubicBezTo>
                    <a:pt x="541" y="2205"/>
                    <a:pt x="570" y="2206"/>
                    <a:pt x="598" y="2206"/>
                  </a:cubicBezTo>
                  <a:cubicBezTo>
                    <a:pt x="1142" y="2206"/>
                    <a:pt x="1534" y="1852"/>
                    <a:pt x="1571" y="1143"/>
                  </a:cubicBezTo>
                  <a:cubicBezTo>
                    <a:pt x="1650" y="476"/>
                    <a:pt x="1375" y="44"/>
                    <a:pt x="786" y="5"/>
                  </a:cubicBezTo>
                  <a:lnTo>
                    <a:pt x="708" y="5"/>
                  </a:lnTo>
                  <a:cubicBezTo>
                    <a:pt x="685" y="2"/>
                    <a:pt x="663" y="1"/>
                    <a:pt x="6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1867426" y="4353694"/>
              <a:ext cx="15726" cy="48868"/>
            </a:xfrm>
            <a:custGeom>
              <a:rect b="b" l="l" r="r" t="t"/>
              <a:pathLst>
                <a:path extrusionOk="0" h="2200" w="708">
                  <a:moveTo>
                    <a:pt x="0" y="1"/>
                  </a:moveTo>
                  <a:lnTo>
                    <a:pt x="0" y="197"/>
                  </a:lnTo>
                  <a:lnTo>
                    <a:pt x="472" y="236"/>
                  </a:lnTo>
                  <a:lnTo>
                    <a:pt x="354" y="2199"/>
                  </a:lnTo>
                  <a:lnTo>
                    <a:pt x="550" y="2199"/>
                  </a:lnTo>
                  <a:lnTo>
                    <a:pt x="707" y="40"/>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a:off x="1895325" y="4356981"/>
              <a:ext cx="34896" cy="49067"/>
            </a:xfrm>
            <a:custGeom>
              <a:rect b="b" l="l" r="r" t="t"/>
              <a:pathLst>
                <a:path extrusionOk="0" h="2209" w="1571">
                  <a:moveTo>
                    <a:pt x="727" y="0"/>
                  </a:moveTo>
                  <a:cubicBezTo>
                    <a:pt x="499" y="0"/>
                    <a:pt x="275" y="82"/>
                    <a:pt x="79" y="246"/>
                  </a:cubicBezTo>
                  <a:lnTo>
                    <a:pt x="236" y="403"/>
                  </a:lnTo>
                  <a:cubicBezTo>
                    <a:pt x="366" y="272"/>
                    <a:pt x="550" y="196"/>
                    <a:pt x="721" y="196"/>
                  </a:cubicBezTo>
                  <a:cubicBezTo>
                    <a:pt x="757" y="196"/>
                    <a:pt x="791" y="200"/>
                    <a:pt x="825" y="206"/>
                  </a:cubicBezTo>
                  <a:cubicBezTo>
                    <a:pt x="1178" y="246"/>
                    <a:pt x="1335" y="403"/>
                    <a:pt x="1335" y="638"/>
                  </a:cubicBezTo>
                  <a:cubicBezTo>
                    <a:pt x="1335" y="756"/>
                    <a:pt x="1257" y="913"/>
                    <a:pt x="982" y="1148"/>
                  </a:cubicBezTo>
                  <a:lnTo>
                    <a:pt x="1" y="1934"/>
                  </a:lnTo>
                  <a:lnTo>
                    <a:pt x="1" y="2091"/>
                  </a:lnTo>
                  <a:lnTo>
                    <a:pt x="1532" y="2208"/>
                  </a:lnTo>
                  <a:lnTo>
                    <a:pt x="1532" y="2012"/>
                  </a:lnTo>
                  <a:lnTo>
                    <a:pt x="354" y="1934"/>
                  </a:lnTo>
                  <a:lnTo>
                    <a:pt x="1139" y="1266"/>
                  </a:lnTo>
                  <a:cubicBezTo>
                    <a:pt x="1375" y="1148"/>
                    <a:pt x="1532" y="913"/>
                    <a:pt x="1532" y="638"/>
                  </a:cubicBezTo>
                  <a:cubicBezTo>
                    <a:pt x="1571" y="285"/>
                    <a:pt x="1296" y="49"/>
                    <a:pt x="864" y="10"/>
                  </a:cubicBezTo>
                  <a:cubicBezTo>
                    <a:pt x="818" y="3"/>
                    <a:pt x="773" y="0"/>
                    <a:pt x="7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1938062" y="4358936"/>
              <a:ext cx="35762" cy="49800"/>
            </a:xfrm>
            <a:custGeom>
              <a:rect b="b" l="l" r="r" t="t"/>
              <a:pathLst>
                <a:path extrusionOk="0" h="2242" w="1610">
                  <a:moveTo>
                    <a:pt x="196" y="0"/>
                  </a:moveTo>
                  <a:lnTo>
                    <a:pt x="196" y="197"/>
                  </a:lnTo>
                  <a:lnTo>
                    <a:pt x="1296" y="275"/>
                  </a:lnTo>
                  <a:lnTo>
                    <a:pt x="628" y="982"/>
                  </a:lnTo>
                  <a:lnTo>
                    <a:pt x="628" y="1139"/>
                  </a:lnTo>
                  <a:lnTo>
                    <a:pt x="785" y="1139"/>
                  </a:lnTo>
                  <a:cubicBezTo>
                    <a:pt x="1178" y="1178"/>
                    <a:pt x="1374" y="1374"/>
                    <a:pt x="1335" y="1649"/>
                  </a:cubicBezTo>
                  <a:cubicBezTo>
                    <a:pt x="1296" y="1885"/>
                    <a:pt x="1099" y="2042"/>
                    <a:pt x="746" y="2042"/>
                  </a:cubicBezTo>
                  <a:cubicBezTo>
                    <a:pt x="511" y="2003"/>
                    <a:pt x="275" y="1924"/>
                    <a:pt x="118" y="1728"/>
                  </a:cubicBezTo>
                  <a:lnTo>
                    <a:pt x="0" y="1885"/>
                  </a:lnTo>
                  <a:cubicBezTo>
                    <a:pt x="196" y="2081"/>
                    <a:pt x="432" y="2199"/>
                    <a:pt x="746" y="2238"/>
                  </a:cubicBezTo>
                  <a:cubicBezTo>
                    <a:pt x="779" y="2241"/>
                    <a:pt x="810" y="2242"/>
                    <a:pt x="841" y="2242"/>
                  </a:cubicBezTo>
                  <a:cubicBezTo>
                    <a:pt x="1291" y="2242"/>
                    <a:pt x="1534" y="1980"/>
                    <a:pt x="1570" y="1649"/>
                  </a:cubicBezTo>
                  <a:cubicBezTo>
                    <a:pt x="1610" y="1296"/>
                    <a:pt x="1374" y="1060"/>
                    <a:pt x="903" y="982"/>
                  </a:cubicBezTo>
                  <a:lnTo>
                    <a:pt x="1570" y="236"/>
                  </a:lnTo>
                  <a:lnTo>
                    <a:pt x="1570" y="118"/>
                  </a:lnTo>
                  <a:lnTo>
                    <a:pt x="19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1600610" y="4418221"/>
              <a:ext cx="384565" cy="47979"/>
            </a:xfrm>
            <a:custGeom>
              <a:rect b="b" l="l" r="r" t="t"/>
              <a:pathLst>
                <a:path extrusionOk="0" h="2160" w="17313">
                  <a:moveTo>
                    <a:pt x="39" y="1"/>
                  </a:moveTo>
                  <a:lnTo>
                    <a:pt x="0" y="904"/>
                  </a:lnTo>
                  <a:lnTo>
                    <a:pt x="17234" y="2160"/>
                  </a:lnTo>
                  <a:lnTo>
                    <a:pt x="17312" y="1257"/>
                  </a:lnTo>
                  <a:lnTo>
                    <a:pt x="3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1787195" y="4454850"/>
              <a:ext cx="198846" cy="34896"/>
            </a:xfrm>
            <a:custGeom>
              <a:rect b="b" l="l" r="r" t="t"/>
              <a:pathLst>
                <a:path extrusionOk="0" h="1571" w="8952">
                  <a:moveTo>
                    <a:pt x="79" y="1"/>
                  </a:moveTo>
                  <a:lnTo>
                    <a:pt x="1" y="943"/>
                  </a:lnTo>
                  <a:lnTo>
                    <a:pt x="8873" y="1571"/>
                  </a:lnTo>
                  <a:lnTo>
                    <a:pt x="8951" y="629"/>
                  </a:lnTo>
                  <a:lnTo>
                    <a:pt x="7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1228262" y="4147873"/>
              <a:ext cx="167438" cy="127544"/>
            </a:xfrm>
            <a:custGeom>
              <a:rect b="b" l="l" r="r" t="t"/>
              <a:pathLst>
                <a:path extrusionOk="0" h="5742" w="7538">
                  <a:moveTo>
                    <a:pt x="1458" y="0"/>
                  </a:moveTo>
                  <a:cubicBezTo>
                    <a:pt x="859" y="0"/>
                    <a:pt x="313" y="460"/>
                    <a:pt x="275" y="1102"/>
                  </a:cubicBezTo>
                  <a:lnTo>
                    <a:pt x="40" y="4124"/>
                  </a:lnTo>
                  <a:cubicBezTo>
                    <a:pt x="1" y="4792"/>
                    <a:pt x="511" y="5341"/>
                    <a:pt x="1139" y="5381"/>
                  </a:cubicBezTo>
                  <a:lnTo>
                    <a:pt x="6007" y="5734"/>
                  </a:lnTo>
                  <a:cubicBezTo>
                    <a:pt x="6052" y="5739"/>
                    <a:pt x="6098" y="5742"/>
                    <a:pt x="6142" y="5742"/>
                  </a:cubicBezTo>
                  <a:cubicBezTo>
                    <a:pt x="6747" y="5742"/>
                    <a:pt x="7229" y="5256"/>
                    <a:pt x="7302" y="4635"/>
                  </a:cubicBezTo>
                  <a:lnTo>
                    <a:pt x="7499" y="1612"/>
                  </a:lnTo>
                  <a:cubicBezTo>
                    <a:pt x="7538" y="945"/>
                    <a:pt x="7067" y="395"/>
                    <a:pt x="6399" y="356"/>
                  </a:cubicBezTo>
                  <a:lnTo>
                    <a:pt x="1532" y="2"/>
                  </a:lnTo>
                  <a:cubicBezTo>
                    <a:pt x="1507" y="1"/>
                    <a:pt x="1483" y="0"/>
                    <a:pt x="145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1230017" y="4182791"/>
              <a:ext cx="117771" cy="55931"/>
            </a:xfrm>
            <a:custGeom>
              <a:rect b="b" l="l" r="r" t="t"/>
              <a:pathLst>
                <a:path extrusionOk="0" h="2518" w="5302">
                  <a:moveTo>
                    <a:pt x="118" y="1"/>
                  </a:moveTo>
                  <a:lnTo>
                    <a:pt x="118" y="354"/>
                  </a:lnTo>
                  <a:lnTo>
                    <a:pt x="3847" y="629"/>
                  </a:lnTo>
                  <a:lnTo>
                    <a:pt x="3887" y="629"/>
                  </a:lnTo>
                  <a:cubicBezTo>
                    <a:pt x="4870" y="704"/>
                    <a:pt x="4760" y="2166"/>
                    <a:pt x="3837" y="2166"/>
                  </a:cubicBezTo>
                  <a:cubicBezTo>
                    <a:pt x="3802" y="2166"/>
                    <a:pt x="3766" y="2164"/>
                    <a:pt x="3729" y="2160"/>
                  </a:cubicBezTo>
                  <a:lnTo>
                    <a:pt x="0" y="1885"/>
                  </a:lnTo>
                  <a:lnTo>
                    <a:pt x="0" y="2238"/>
                  </a:lnTo>
                  <a:lnTo>
                    <a:pt x="3690" y="2513"/>
                  </a:lnTo>
                  <a:cubicBezTo>
                    <a:pt x="3728" y="2516"/>
                    <a:pt x="3765" y="2518"/>
                    <a:pt x="3800" y="2518"/>
                  </a:cubicBezTo>
                  <a:cubicBezTo>
                    <a:pt x="5189" y="2518"/>
                    <a:pt x="5301" y="352"/>
                    <a:pt x="3847" y="276"/>
                  </a:cubicBezTo>
                  <a:lnTo>
                    <a:pt x="118"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1335526" y="4211578"/>
              <a:ext cx="57575" cy="11351"/>
            </a:xfrm>
            <a:custGeom>
              <a:rect b="b" l="l" r="r" t="t"/>
              <a:pathLst>
                <a:path extrusionOk="0" h="511" w="2592">
                  <a:moveTo>
                    <a:pt x="0" y="0"/>
                  </a:moveTo>
                  <a:lnTo>
                    <a:pt x="0" y="314"/>
                  </a:lnTo>
                  <a:lnTo>
                    <a:pt x="2552" y="511"/>
                  </a:lnTo>
                  <a:lnTo>
                    <a:pt x="2591" y="157"/>
                  </a:lnTo>
                  <a:lnTo>
                    <a:pt x="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1259648" y="4048516"/>
              <a:ext cx="415973" cy="65416"/>
            </a:xfrm>
            <a:custGeom>
              <a:rect b="b" l="l" r="r" t="t"/>
              <a:pathLst>
                <a:path extrusionOk="0" h="2945" w="18727">
                  <a:moveTo>
                    <a:pt x="119" y="0"/>
                  </a:moveTo>
                  <a:lnTo>
                    <a:pt x="1" y="1571"/>
                  </a:lnTo>
                  <a:lnTo>
                    <a:pt x="18608" y="2944"/>
                  </a:lnTo>
                  <a:lnTo>
                    <a:pt x="18726" y="1335"/>
                  </a:lnTo>
                  <a:lnTo>
                    <a:pt x="11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a:off x="2210121" y="3927303"/>
              <a:ext cx="14838" cy="75012"/>
            </a:xfrm>
            <a:custGeom>
              <a:rect b="b" l="l" r="r" t="t"/>
              <a:pathLst>
                <a:path extrusionOk="0" h="3377" w="668">
                  <a:moveTo>
                    <a:pt x="667" y="1"/>
                  </a:moveTo>
                  <a:lnTo>
                    <a:pt x="667" y="1"/>
                  </a:lnTo>
                  <a:cubicBezTo>
                    <a:pt x="196" y="432"/>
                    <a:pt x="0" y="1021"/>
                    <a:pt x="39" y="1649"/>
                  </a:cubicBezTo>
                  <a:cubicBezTo>
                    <a:pt x="79" y="2238"/>
                    <a:pt x="275" y="2827"/>
                    <a:pt x="628" y="3377"/>
                  </a:cubicBezTo>
                  <a:lnTo>
                    <a:pt x="667"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a:off x="2217962" y="3917707"/>
              <a:ext cx="129943" cy="258265"/>
            </a:xfrm>
            <a:custGeom>
              <a:rect b="b" l="l" r="r" t="t"/>
              <a:pathLst>
                <a:path extrusionOk="0" h="11627" w="5850">
                  <a:moveTo>
                    <a:pt x="2827" y="1"/>
                  </a:moveTo>
                  <a:lnTo>
                    <a:pt x="118" y="1336"/>
                  </a:lnTo>
                  <a:cubicBezTo>
                    <a:pt x="118" y="1336"/>
                    <a:pt x="0" y="4790"/>
                    <a:pt x="118" y="6243"/>
                  </a:cubicBezTo>
                  <a:cubicBezTo>
                    <a:pt x="157" y="7106"/>
                    <a:pt x="825" y="7813"/>
                    <a:pt x="1688" y="7891"/>
                  </a:cubicBezTo>
                  <a:cubicBezTo>
                    <a:pt x="1688" y="7891"/>
                    <a:pt x="1649" y="8716"/>
                    <a:pt x="1610" y="9579"/>
                  </a:cubicBezTo>
                  <a:cubicBezTo>
                    <a:pt x="1531" y="10639"/>
                    <a:pt x="2356" y="11581"/>
                    <a:pt x="3416" y="11621"/>
                  </a:cubicBezTo>
                  <a:cubicBezTo>
                    <a:pt x="3466" y="11624"/>
                    <a:pt x="3517" y="11626"/>
                    <a:pt x="3567" y="11626"/>
                  </a:cubicBezTo>
                  <a:cubicBezTo>
                    <a:pt x="4600" y="11626"/>
                    <a:pt x="5461" y="10863"/>
                    <a:pt x="5536" y="9815"/>
                  </a:cubicBezTo>
                  <a:lnTo>
                    <a:pt x="5850" y="2278"/>
                  </a:lnTo>
                  <a:lnTo>
                    <a:pt x="2827"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a:off x="2231045" y="3998805"/>
              <a:ext cx="8730" cy="8752"/>
            </a:xfrm>
            <a:custGeom>
              <a:rect b="b" l="l" r="r" t="t"/>
              <a:pathLst>
                <a:path extrusionOk="0" h="394" w="393">
                  <a:moveTo>
                    <a:pt x="197" y="1"/>
                  </a:moveTo>
                  <a:cubicBezTo>
                    <a:pt x="79" y="1"/>
                    <a:pt x="0" y="79"/>
                    <a:pt x="0" y="197"/>
                  </a:cubicBezTo>
                  <a:cubicBezTo>
                    <a:pt x="0" y="275"/>
                    <a:pt x="79" y="393"/>
                    <a:pt x="197" y="393"/>
                  </a:cubicBezTo>
                  <a:cubicBezTo>
                    <a:pt x="314" y="393"/>
                    <a:pt x="393" y="275"/>
                    <a:pt x="393" y="197"/>
                  </a:cubicBezTo>
                  <a:cubicBezTo>
                    <a:pt x="393" y="79"/>
                    <a:pt x="314"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a:off x="2222316" y="3992696"/>
              <a:ext cx="17459" cy="5442"/>
            </a:xfrm>
            <a:custGeom>
              <a:rect b="b" l="l" r="r" t="t"/>
              <a:pathLst>
                <a:path extrusionOk="0" h="245" w="786">
                  <a:moveTo>
                    <a:pt x="393" y="1"/>
                  </a:moveTo>
                  <a:cubicBezTo>
                    <a:pt x="276" y="40"/>
                    <a:pt x="158" y="79"/>
                    <a:pt x="79" y="119"/>
                  </a:cubicBezTo>
                  <a:cubicBezTo>
                    <a:pt x="40" y="197"/>
                    <a:pt x="1" y="236"/>
                    <a:pt x="40" y="236"/>
                  </a:cubicBezTo>
                  <a:cubicBezTo>
                    <a:pt x="40" y="242"/>
                    <a:pt x="43" y="244"/>
                    <a:pt x="49" y="244"/>
                  </a:cubicBezTo>
                  <a:cubicBezTo>
                    <a:pt x="86" y="244"/>
                    <a:pt x="225" y="158"/>
                    <a:pt x="393" y="158"/>
                  </a:cubicBezTo>
                  <a:cubicBezTo>
                    <a:pt x="422" y="152"/>
                    <a:pt x="450" y="150"/>
                    <a:pt x="477" y="150"/>
                  </a:cubicBezTo>
                  <a:cubicBezTo>
                    <a:pt x="606" y="150"/>
                    <a:pt x="710" y="205"/>
                    <a:pt x="761" y="205"/>
                  </a:cubicBezTo>
                  <a:cubicBezTo>
                    <a:pt x="772" y="205"/>
                    <a:pt x="780" y="203"/>
                    <a:pt x="786" y="197"/>
                  </a:cubicBezTo>
                  <a:cubicBezTo>
                    <a:pt x="786" y="197"/>
                    <a:pt x="786" y="158"/>
                    <a:pt x="707" y="79"/>
                  </a:cubicBezTo>
                  <a:cubicBezTo>
                    <a:pt x="590" y="40"/>
                    <a:pt x="511" y="1"/>
                    <a:pt x="39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a:off x="2279868" y="3998805"/>
              <a:ext cx="10484" cy="8752"/>
            </a:xfrm>
            <a:custGeom>
              <a:rect b="b" l="l" r="r" t="t"/>
              <a:pathLst>
                <a:path extrusionOk="0" h="394" w="472">
                  <a:moveTo>
                    <a:pt x="197" y="1"/>
                  </a:moveTo>
                  <a:cubicBezTo>
                    <a:pt x="118" y="1"/>
                    <a:pt x="1" y="79"/>
                    <a:pt x="40" y="197"/>
                  </a:cubicBezTo>
                  <a:cubicBezTo>
                    <a:pt x="40" y="275"/>
                    <a:pt x="118" y="393"/>
                    <a:pt x="197" y="393"/>
                  </a:cubicBezTo>
                  <a:cubicBezTo>
                    <a:pt x="472" y="354"/>
                    <a:pt x="472"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a:off x="2272893" y="3992874"/>
              <a:ext cx="17459" cy="5264"/>
            </a:xfrm>
            <a:custGeom>
              <a:rect b="b" l="l" r="r" t="t"/>
              <a:pathLst>
                <a:path extrusionOk="0" h="237" w="786">
                  <a:moveTo>
                    <a:pt x="446" y="0"/>
                  </a:moveTo>
                  <a:cubicBezTo>
                    <a:pt x="320" y="0"/>
                    <a:pt x="193" y="42"/>
                    <a:pt x="79" y="111"/>
                  </a:cubicBezTo>
                  <a:cubicBezTo>
                    <a:pt x="40" y="189"/>
                    <a:pt x="1" y="228"/>
                    <a:pt x="40" y="228"/>
                  </a:cubicBezTo>
                  <a:cubicBezTo>
                    <a:pt x="40" y="234"/>
                    <a:pt x="43" y="236"/>
                    <a:pt x="49" y="236"/>
                  </a:cubicBezTo>
                  <a:cubicBezTo>
                    <a:pt x="86" y="236"/>
                    <a:pt x="225" y="150"/>
                    <a:pt x="393" y="150"/>
                  </a:cubicBezTo>
                  <a:cubicBezTo>
                    <a:pt x="422" y="144"/>
                    <a:pt x="450" y="142"/>
                    <a:pt x="477" y="142"/>
                  </a:cubicBezTo>
                  <a:cubicBezTo>
                    <a:pt x="606" y="142"/>
                    <a:pt x="710" y="197"/>
                    <a:pt x="761" y="197"/>
                  </a:cubicBezTo>
                  <a:cubicBezTo>
                    <a:pt x="772" y="197"/>
                    <a:pt x="780" y="195"/>
                    <a:pt x="786" y="189"/>
                  </a:cubicBezTo>
                  <a:cubicBezTo>
                    <a:pt x="786" y="189"/>
                    <a:pt x="786" y="150"/>
                    <a:pt x="707" y="71"/>
                  </a:cubicBezTo>
                  <a:cubicBezTo>
                    <a:pt x="625" y="22"/>
                    <a:pt x="536" y="0"/>
                    <a:pt x="44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2250214" y="4041542"/>
              <a:ext cx="22701" cy="12550"/>
            </a:xfrm>
            <a:custGeom>
              <a:rect b="b" l="l" r="r" t="t"/>
              <a:pathLst>
                <a:path extrusionOk="0" h="565" w="1022">
                  <a:moveTo>
                    <a:pt x="982" y="0"/>
                  </a:moveTo>
                  <a:cubicBezTo>
                    <a:pt x="668" y="157"/>
                    <a:pt x="354" y="275"/>
                    <a:pt x="1" y="314"/>
                  </a:cubicBezTo>
                  <a:cubicBezTo>
                    <a:pt x="109" y="477"/>
                    <a:pt x="274" y="565"/>
                    <a:pt x="443" y="565"/>
                  </a:cubicBezTo>
                  <a:cubicBezTo>
                    <a:pt x="519" y="565"/>
                    <a:pt x="595" y="547"/>
                    <a:pt x="668" y="511"/>
                  </a:cubicBezTo>
                  <a:cubicBezTo>
                    <a:pt x="904" y="471"/>
                    <a:pt x="1022" y="236"/>
                    <a:pt x="982" y="39"/>
                  </a:cubicBezTo>
                  <a:cubicBezTo>
                    <a:pt x="982" y="0"/>
                    <a:pt x="982" y="0"/>
                    <a:pt x="9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a:off x="2255457" y="4079036"/>
              <a:ext cx="43625" cy="22901"/>
            </a:xfrm>
            <a:custGeom>
              <a:rect b="b" l="l" r="r" t="t"/>
              <a:pathLst>
                <a:path extrusionOk="0" h="1031" w="1964">
                  <a:moveTo>
                    <a:pt x="1963" y="0"/>
                  </a:moveTo>
                  <a:lnTo>
                    <a:pt x="1963" y="0"/>
                  </a:lnTo>
                  <a:cubicBezTo>
                    <a:pt x="1414" y="393"/>
                    <a:pt x="707" y="628"/>
                    <a:pt x="0" y="668"/>
                  </a:cubicBezTo>
                  <a:lnTo>
                    <a:pt x="0" y="1021"/>
                  </a:lnTo>
                  <a:cubicBezTo>
                    <a:pt x="70" y="1028"/>
                    <a:pt x="140" y="1031"/>
                    <a:pt x="208" y="1031"/>
                  </a:cubicBezTo>
                  <a:cubicBezTo>
                    <a:pt x="954" y="1031"/>
                    <a:pt x="1640" y="647"/>
                    <a:pt x="196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a:off x="2244995" y="3997939"/>
              <a:ext cx="12217" cy="40138"/>
            </a:xfrm>
            <a:custGeom>
              <a:rect b="b" l="l" r="r" t="t"/>
              <a:pathLst>
                <a:path extrusionOk="0" h="1807" w="550">
                  <a:moveTo>
                    <a:pt x="550" y="0"/>
                  </a:moveTo>
                  <a:lnTo>
                    <a:pt x="550" y="0"/>
                  </a:lnTo>
                  <a:cubicBezTo>
                    <a:pt x="511" y="79"/>
                    <a:pt x="471" y="197"/>
                    <a:pt x="432" y="314"/>
                  </a:cubicBezTo>
                  <a:cubicBezTo>
                    <a:pt x="354" y="511"/>
                    <a:pt x="275" y="786"/>
                    <a:pt x="157" y="1060"/>
                  </a:cubicBezTo>
                  <a:cubicBezTo>
                    <a:pt x="118" y="1217"/>
                    <a:pt x="79" y="1374"/>
                    <a:pt x="40" y="1492"/>
                  </a:cubicBezTo>
                  <a:cubicBezTo>
                    <a:pt x="0" y="1571"/>
                    <a:pt x="0" y="1649"/>
                    <a:pt x="40" y="1728"/>
                  </a:cubicBezTo>
                  <a:cubicBezTo>
                    <a:pt x="40" y="1767"/>
                    <a:pt x="79" y="1767"/>
                    <a:pt x="118" y="1806"/>
                  </a:cubicBezTo>
                  <a:lnTo>
                    <a:pt x="197" y="1806"/>
                  </a:lnTo>
                  <a:cubicBezTo>
                    <a:pt x="314" y="1806"/>
                    <a:pt x="432" y="1806"/>
                    <a:pt x="550" y="1767"/>
                  </a:cubicBezTo>
                  <a:cubicBezTo>
                    <a:pt x="432" y="1767"/>
                    <a:pt x="314" y="1728"/>
                    <a:pt x="197" y="1728"/>
                  </a:cubicBezTo>
                  <a:cubicBezTo>
                    <a:pt x="157" y="1728"/>
                    <a:pt x="118" y="1728"/>
                    <a:pt x="79" y="1688"/>
                  </a:cubicBezTo>
                  <a:cubicBezTo>
                    <a:pt x="79" y="1649"/>
                    <a:pt x="79" y="1571"/>
                    <a:pt x="118" y="1531"/>
                  </a:cubicBezTo>
                  <a:cubicBezTo>
                    <a:pt x="157" y="1374"/>
                    <a:pt x="197" y="1257"/>
                    <a:pt x="236" y="1100"/>
                  </a:cubicBezTo>
                  <a:cubicBezTo>
                    <a:pt x="354" y="786"/>
                    <a:pt x="432" y="511"/>
                    <a:pt x="511" y="314"/>
                  </a:cubicBezTo>
                  <a:cubicBezTo>
                    <a:pt x="550" y="197"/>
                    <a:pt x="550" y="118"/>
                    <a:pt x="5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a:off x="2342663" y="4000560"/>
              <a:ext cx="28787" cy="29010"/>
            </a:xfrm>
            <a:custGeom>
              <a:rect b="b" l="l" r="r" t="t"/>
              <a:pathLst>
                <a:path extrusionOk="0" h="1306" w="1296">
                  <a:moveTo>
                    <a:pt x="628" y="0"/>
                  </a:moveTo>
                  <a:cubicBezTo>
                    <a:pt x="393" y="39"/>
                    <a:pt x="196" y="236"/>
                    <a:pt x="118" y="471"/>
                  </a:cubicBezTo>
                  <a:cubicBezTo>
                    <a:pt x="39" y="707"/>
                    <a:pt x="0" y="982"/>
                    <a:pt x="39" y="1217"/>
                  </a:cubicBezTo>
                  <a:cubicBezTo>
                    <a:pt x="177" y="1276"/>
                    <a:pt x="324" y="1305"/>
                    <a:pt x="466" y="1305"/>
                  </a:cubicBezTo>
                  <a:cubicBezTo>
                    <a:pt x="609" y="1305"/>
                    <a:pt x="746" y="1276"/>
                    <a:pt x="864" y="1217"/>
                  </a:cubicBezTo>
                  <a:cubicBezTo>
                    <a:pt x="1139" y="1099"/>
                    <a:pt x="1296" y="785"/>
                    <a:pt x="1256" y="510"/>
                  </a:cubicBezTo>
                  <a:cubicBezTo>
                    <a:pt x="1178" y="196"/>
                    <a:pt x="942" y="0"/>
                    <a:pt x="62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a:off x="2352414" y="4007534"/>
              <a:ext cx="12061" cy="16815"/>
            </a:xfrm>
            <a:custGeom>
              <a:rect b="b" l="l" r="r" t="t"/>
              <a:pathLst>
                <a:path extrusionOk="0" h="757" w="543">
                  <a:moveTo>
                    <a:pt x="189" y="0"/>
                  </a:moveTo>
                  <a:cubicBezTo>
                    <a:pt x="71" y="39"/>
                    <a:pt x="32" y="79"/>
                    <a:pt x="32" y="118"/>
                  </a:cubicBezTo>
                  <a:cubicBezTo>
                    <a:pt x="32" y="131"/>
                    <a:pt x="41" y="135"/>
                    <a:pt x="57" y="135"/>
                  </a:cubicBezTo>
                  <a:cubicBezTo>
                    <a:pt x="89" y="135"/>
                    <a:pt x="150" y="118"/>
                    <a:pt x="228" y="118"/>
                  </a:cubicBezTo>
                  <a:cubicBezTo>
                    <a:pt x="268" y="118"/>
                    <a:pt x="346" y="118"/>
                    <a:pt x="385" y="157"/>
                  </a:cubicBezTo>
                  <a:cubicBezTo>
                    <a:pt x="425" y="236"/>
                    <a:pt x="425" y="275"/>
                    <a:pt x="425" y="354"/>
                  </a:cubicBezTo>
                  <a:cubicBezTo>
                    <a:pt x="425" y="511"/>
                    <a:pt x="346" y="628"/>
                    <a:pt x="189" y="668"/>
                  </a:cubicBezTo>
                  <a:cubicBezTo>
                    <a:pt x="163" y="681"/>
                    <a:pt x="137" y="685"/>
                    <a:pt x="114" y="685"/>
                  </a:cubicBezTo>
                  <a:cubicBezTo>
                    <a:pt x="67" y="685"/>
                    <a:pt x="32" y="668"/>
                    <a:pt x="32" y="668"/>
                  </a:cubicBezTo>
                  <a:lnTo>
                    <a:pt x="32" y="668"/>
                  </a:lnTo>
                  <a:cubicBezTo>
                    <a:pt x="0" y="699"/>
                    <a:pt x="46" y="757"/>
                    <a:pt x="147" y="757"/>
                  </a:cubicBezTo>
                  <a:cubicBezTo>
                    <a:pt x="171" y="757"/>
                    <a:pt x="198" y="754"/>
                    <a:pt x="228" y="746"/>
                  </a:cubicBezTo>
                  <a:cubicBezTo>
                    <a:pt x="307" y="746"/>
                    <a:pt x="385" y="707"/>
                    <a:pt x="425" y="628"/>
                  </a:cubicBezTo>
                  <a:cubicBezTo>
                    <a:pt x="503" y="550"/>
                    <a:pt x="542" y="471"/>
                    <a:pt x="542" y="354"/>
                  </a:cubicBezTo>
                  <a:cubicBezTo>
                    <a:pt x="542" y="236"/>
                    <a:pt x="503" y="118"/>
                    <a:pt x="425" y="79"/>
                  </a:cubicBezTo>
                  <a:cubicBezTo>
                    <a:pt x="385" y="0"/>
                    <a:pt x="268" y="0"/>
                    <a:pt x="18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a:off x="2205745" y="3909000"/>
              <a:ext cx="148268" cy="97069"/>
            </a:xfrm>
            <a:custGeom>
              <a:rect b="b" l="l" r="r" t="t"/>
              <a:pathLst>
                <a:path extrusionOk="0" h="4370" w="6675">
                  <a:moveTo>
                    <a:pt x="3175" y="0"/>
                  </a:moveTo>
                  <a:cubicBezTo>
                    <a:pt x="2258" y="0"/>
                    <a:pt x="1354" y="322"/>
                    <a:pt x="668" y="942"/>
                  </a:cubicBezTo>
                  <a:cubicBezTo>
                    <a:pt x="1" y="1767"/>
                    <a:pt x="904" y="2277"/>
                    <a:pt x="1336" y="2630"/>
                  </a:cubicBezTo>
                  <a:cubicBezTo>
                    <a:pt x="1624" y="2855"/>
                    <a:pt x="2331" y="3341"/>
                    <a:pt x="3051" y="3341"/>
                  </a:cubicBezTo>
                  <a:cubicBezTo>
                    <a:pt x="3213" y="3341"/>
                    <a:pt x="3375" y="3316"/>
                    <a:pt x="3534" y="3259"/>
                  </a:cubicBezTo>
                  <a:cubicBezTo>
                    <a:pt x="3220" y="2866"/>
                    <a:pt x="2867" y="2670"/>
                    <a:pt x="2749" y="2277"/>
                  </a:cubicBezTo>
                  <a:lnTo>
                    <a:pt x="2749" y="2277"/>
                  </a:lnTo>
                  <a:cubicBezTo>
                    <a:pt x="3024" y="2787"/>
                    <a:pt x="3534" y="3141"/>
                    <a:pt x="4084" y="3219"/>
                  </a:cubicBezTo>
                  <a:cubicBezTo>
                    <a:pt x="3966" y="2866"/>
                    <a:pt x="3809" y="2159"/>
                    <a:pt x="3926" y="2120"/>
                  </a:cubicBezTo>
                  <a:lnTo>
                    <a:pt x="3926" y="2120"/>
                  </a:lnTo>
                  <a:cubicBezTo>
                    <a:pt x="4061" y="3331"/>
                    <a:pt x="5061" y="4370"/>
                    <a:pt x="5937" y="4370"/>
                  </a:cubicBezTo>
                  <a:cubicBezTo>
                    <a:pt x="6083" y="4370"/>
                    <a:pt x="6226" y="4341"/>
                    <a:pt x="6360" y="4279"/>
                  </a:cubicBezTo>
                  <a:cubicBezTo>
                    <a:pt x="6674" y="3376"/>
                    <a:pt x="6596" y="2356"/>
                    <a:pt x="6046" y="1531"/>
                  </a:cubicBezTo>
                  <a:cubicBezTo>
                    <a:pt x="5536" y="746"/>
                    <a:pt x="4672" y="197"/>
                    <a:pt x="3730" y="40"/>
                  </a:cubicBezTo>
                  <a:cubicBezTo>
                    <a:pt x="3546" y="13"/>
                    <a:pt x="3360" y="0"/>
                    <a:pt x="317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a:off x="2341774" y="4024105"/>
              <a:ext cx="20946" cy="20502"/>
            </a:xfrm>
            <a:custGeom>
              <a:rect b="b" l="l" r="r" t="t"/>
              <a:pathLst>
                <a:path extrusionOk="0" h="923" w="943">
                  <a:moveTo>
                    <a:pt x="354" y="0"/>
                  </a:moveTo>
                  <a:cubicBezTo>
                    <a:pt x="354" y="0"/>
                    <a:pt x="236" y="0"/>
                    <a:pt x="119" y="157"/>
                  </a:cubicBezTo>
                  <a:cubicBezTo>
                    <a:pt x="40" y="275"/>
                    <a:pt x="1" y="393"/>
                    <a:pt x="1" y="510"/>
                  </a:cubicBezTo>
                  <a:cubicBezTo>
                    <a:pt x="40" y="628"/>
                    <a:pt x="119" y="785"/>
                    <a:pt x="236" y="864"/>
                  </a:cubicBezTo>
                  <a:cubicBezTo>
                    <a:pt x="315" y="903"/>
                    <a:pt x="393" y="923"/>
                    <a:pt x="467" y="923"/>
                  </a:cubicBezTo>
                  <a:cubicBezTo>
                    <a:pt x="541" y="923"/>
                    <a:pt x="609" y="903"/>
                    <a:pt x="668" y="864"/>
                  </a:cubicBezTo>
                  <a:cubicBezTo>
                    <a:pt x="786" y="824"/>
                    <a:pt x="864" y="707"/>
                    <a:pt x="904" y="589"/>
                  </a:cubicBezTo>
                  <a:cubicBezTo>
                    <a:pt x="943" y="393"/>
                    <a:pt x="825" y="314"/>
                    <a:pt x="825" y="314"/>
                  </a:cubicBezTo>
                  <a:lnTo>
                    <a:pt x="825" y="314"/>
                  </a:lnTo>
                  <a:cubicBezTo>
                    <a:pt x="864" y="393"/>
                    <a:pt x="825" y="471"/>
                    <a:pt x="825" y="550"/>
                  </a:cubicBezTo>
                  <a:cubicBezTo>
                    <a:pt x="786" y="628"/>
                    <a:pt x="707" y="707"/>
                    <a:pt x="629" y="746"/>
                  </a:cubicBezTo>
                  <a:cubicBezTo>
                    <a:pt x="570" y="766"/>
                    <a:pt x="511" y="775"/>
                    <a:pt x="457" y="775"/>
                  </a:cubicBezTo>
                  <a:cubicBezTo>
                    <a:pt x="403" y="775"/>
                    <a:pt x="354" y="766"/>
                    <a:pt x="315" y="746"/>
                  </a:cubicBezTo>
                  <a:cubicBezTo>
                    <a:pt x="197" y="707"/>
                    <a:pt x="158" y="589"/>
                    <a:pt x="119" y="471"/>
                  </a:cubicBezTo>
                  <a:cubicBezTo>
                    <a:pt x="119" y="393"/>
                    <a:pt x="119" y="275"/>
                    <a:pt x="158" y="196"/>
                  </a:cubicBezTo>
                  <a:cubicBezTo>
                    <a:pt x="236" y="118"/>
                    <a:pt x="276" y="39"/>
                    <a:pt x="35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3"/>
            <p:cNvSpPr/>
            <p:nvPr/>
          </p:nvSpPr>
          <p:spPr>
            <a:xfrm>
              <a:off x="2086286" y="4134834"/>
              <a:ext cx="368883" cy="447360"/>
            </a:xfrm>
            <a:custGeom>
              <a:rect b="b" l="l" r="r" t="t"/>
              <a:pathLst>
                <a:path extrusionOk="0" h="20140" w="16607">
                  <a:moveTo>
                    <a:pt x="11464" y="1"/>
                  </a:moveTo>
                  <a:cubicBezTo>
                    <a:pt x="11464" y="1"/>
                    <a:pt x="11518" y="361"/>
                    <a:pt x="10280" y="361"/>
                  </a:cubicBezTo>
                  <a:cubicBezTo>
                    <a:pt x="9693" y="361"/>
                    <a:pt x="8813" y="280"/>
                    <a:pt x="7499" y="40"/>
                  </a:cubicBezTo>
                  <a:cubicBezTo>
                    <a:pt x="7435" y="28"/>
                    <a:pt x="7363" y="23"/>
                    <a:pt x="7284" y="23"/>
                  </a:cubicBezTo>
                  <a:cubicBezTo>
                    <a:pt x="5478" y="23"/>
                    <a:pt x="1" y="2906"/>
                    <a:pt x="1" y="2906"/>
                  </a:cubicBezTo>
                  <a:lnTo>
                    <a:pt x="1964" y="7656"/>
                  </a:lnTo>
                  <a:lnTo>
                    <a:pt x="4201" y="7185"/>
                  </a:lnTo>
                  <a:lnTo>
                    <a:pt x="4869" y="10992"/>
                  </a:lnTo>
                  <a:cubicBezTo>
                    <a:pt x="4319" y="12916"/>
                    <a:pt x="3848" y="14879"/>
                    <a:pt x="3455" y="16881"/>
                  </a:cubicBezTo>
                  <a:lnTo>
                    <a:pt x="8755" y="20139"/>
                  </a:lnTo>
                  <a:lnTo>
                    <a:pt x="9540" y="18608"/>
                  </a:lnTo>
                  <a:lnTo>
                    <a:pt x="10875" y="19864"/>
                  </a:lnTo>
                  <a:lnTo>
                    <a:pt x="16488" y="16881"/>
                  </a:lnTo>
                  <a:cubicBezTo>
                    <a:pt x="15782" y="13269"/>
                    <a:pt x="14015" y="12327"/>
                    <a:pt x="14015" y="11738"/>
                  </a:cubicBezTo>
                  <a:cubicBezTo>
                    <a:pt x="14015" y="10050"/>
                    <a:pt x="13780" y="11699"/>
                    <a:pt x="15193" y="6125"/>
                  </a:cubicBezTo>
                  <a:cubicBezTo>
                    <a:pt x="16606" y="550"/>
                    <a:pt x="11464" y="1"/>
                    <a:pt x="11464"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a:off x="2251214" y="4134834"/>
              <a:ext cx="89716" cy="86651"/>
            </a:xfrm>
            <a:custGeom>
              <a:rect b="b" l="l" r="r" t="t"/>
              <a:pathLst>
                <a:path extrusionOk="0" h="3901" w="4039">
                  <a:moveTo>
                    <a:pt x="4039" y="1"/>
                  </a:moveTo>
                  <a:lnTo>
                    <a:pt x="74" y="40"/>
                  </a:lnTo>
                  <a:cubicBezTo>
                    <a:pt x="74" y="40"/>
                    <a:pt x="0" y="3900"/>
                    <a:pt x="885" y="3900"/>
                  </a:cubicBezTo>
                  <a:cubicBezTo>
                    <a:pt x="914" y="3900"/>
                    <a:pt x="945" y="3896"/>
                    <a:pt x="977" y="3887"/>
                  </a:cubicBezTo>
                  <a:cubicBezTo>
                    <a:pt x="1958" y="3612"/>
                    <a:pt x="3921" y="1846"/>
                    <a:pt x="403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a:off x="2258078" y="4231636"/>
              <a:ext cx="6997" cy="64550"/>
            </a:xfrm>
            <a:custGeom>
              <a:rect b="b" l="l" r="r" t="t"/>
              <a:pathLst>
                <a:path extrusionOk="0" h="2906" w="315">
                  <a:moveTo>
                    <a:pt x="314" y="0"/>
                  </a:moveTo>
                  <a:cubicBezTo>
                    <a:pt x="197" y="471"/>
                    <a:pt x="118" y="942"/>
                    <a:pt x="79" y="1453"/>
                  </a:cubicBezTo>
                  <a:cubicBezTo>
                    <a:pt x="0" y="1924"/>
                    <a:pt x="0" y="2395"/>
                    <a:pt x="0" y="2905"/>
                  </a:cubicBezTo>
                  <a:cubicBezTo>
                    <a:pt x="118" y="2434"/>
                    <a:pt x="197" y="1963"/>
                    <a:pt x="197" y="1453"/>
                  </a:cubicBezTo>
                  <a:cubicBezTo>
                    <a:pt x="275" y="981"/>
                    <a:pt x="314" y="471"/>
                    <a:pt x="3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3"/>
            <p:cNvSpPr/>
            <p:nvPr/>
          </p:nvSpPr>
          <p:spPr>
            <a:xfrm>
              <a:off x="2269406" y="4236856"/>
              <a:ext cx="4376" cy="52333"/>
            </a:xfrm>
            <a:custGeom>
              <a:rect b="b" l="l" r="r" t="t"/>
              <a:pathLst>
                <a:path extrusionOk="0" h="2356" w="197">
                  <a:moveTo>
                    <a:pt x="40" y="1"/>
                  </a:moveTo>
                  <a:cubicBezTo>
                    <a:pt x="1" y="393"/>
                    <a:pt x="1" y="786"/>
                    <a:pt x="40" y="1178"/>
                  </a:cubicBezTo>
                  <a:cubicBezTo>
                    <a:pt x="1" y="1571"/>
                    <a:pt x="40" y="1963"/>
                    <a:pt x="118" y="2356"/>
                  </a:cubicBezTo>
                  <a:cubicBezTo>
                    <a:pt x="158" y="1963"/>
                    <a:pt x="197" y="1571"/>
                    <a:pt x="158" y="1178"/>
                  </a:cubicBezTo>
                  <a:cubicBezTo>
                    <a:pt x="158" y="786"/>
                    <a:pt x="118" y="393"/>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a:off x="2251103" y="4296808"/>
              <a:ext cx="6108" cy="8085"/>
            </a:xfrm>
            <a:custGeom>
              <a:rect b="b" l="l" r="r" t="t"/>
              <a:pathLst>
                <a:path extrusionOk="0" h="364" w="275">
                  <a:moveTo>
                    <a:pt x="212" y="0"/>
                  </a:moveTo>
                  <a:cubicBezTo>
                    <a:pt x="170" y="0"/>
                    <a:pt x="111" y="70"/>
                    <a:pt x="79" y="167"/>
                  </a:cubicBezTo>
                  <a:cubicBezTo>
                    <a:pt x="0" y="285"/>
                    <a:pt x="39" y="364"/>
                    <a:pt x="79" y="364"/>
                  </a:cubicBezTo>
                  <a:cubicBezTo>
                    <a:pt x="79" y="364"/>
                    <a:pt x="118" y="285"/>
                    <a:pt x="196" y="207"/>
                  </a:cubicBezTo>
                  <a:cubicBezTo>
                    <a:pt x="236" y="128"/>
                    <a:pt x="275" y="10"/>
                    <a:pt x="236" y="10"/>
                  </a:cubicBezTo>
                  <a:cubicBezTo>
                    <a:pt x="229" y="3"/>
                    <a:pt x="221" y="0"/>
                    <a:pt x="212"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a:off x="2254590" y="4297896"/>
              <a:ext cx="3510" cy="6997"/>
            </a:xfrm>
            <a:custGeom>
              <a:rect b="b" l="l" r="r" t="t"/>
              <a:pathLst>
                <a:path extrusionOk="0" h="315" w="158">
                  <a:moveTo>
                    <a:pt x="118" y="1"/>
                  </a:moveTo>
                  <a:cubicBezTo>
                    <a:pt x="79" y="1"/>
                    <a:pt x="39" y="40"/>
                    <a:pt x="0" y="158"/>
                  </a:cubicBezTo>
                  <a:cubicBezTo>
                    <a:pt x="0" y="236"/>
                    <a:pt x="0" y="315"/>
                    <a:pt x="39" y="315"/>
                  </a:cubicBezTo>
                  <a:cubicBezTo>
                    <a:pt x="79" y="315"/>
                    <a:pt x="118" y="275"/>
                    <a:pt x="157" y="158"/>
                  </a:cubicBezTo>
                  <a:cubicBezTo>
                    <a:pt x="157" y="79"/>
                    <a:pt x="157"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a:off x="2256323" y="4297896"/>
              <a:ext cx="2643" cy="6997"/>
            </a:xfrm>
            <a:custGeom>
              <a:rect b="b" l="l" r="r" t="t"/>
              <a:pathLst>
                <a:path extrusionOk="0" h="315" w="119">
                  <a:moveTo>
                    <a:pt x="79" y="1"/>
                  </a:moveTo>
                  <a:cubicBezTo>
                    <a:pt x="1" y="1"/>
                    <a:pt x="1" y="79"/>
                    <a:pt x="1" y="158"/>
                  </a:cubicBezTo>
                  <a:cubicBezTo>
                    <a:pt x="40" y="275"/>
                    <a:pt x="40" y="315"/>
                    <a:pt x="79" y="315"/>
                  </a:cubicBezTo>
                  <a:cubicBezTo>
                    <a:pt x="118" y="315"/>
                    <a:pt x="118" y="236"/>
                    <a:pt x="118" y="158"/>
                  </a:cubicBezTo>
                  <a:cubicBezTo>
                    <a:pt x="118" y="79"/>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2257189" y="4295275"/>
              <a:ext cx="7019" cy="11373"/>
            </a:xfrm>
            <a:custGeom>
              <a:rect b="b" l="l" r="r" t="t"/>
              <a:pathLst>
                <a:path extrusionOk="0" h="512" w="316">
                  <a:moveTo>
                    <a:pt x="40" y="1"/>
                  </a:moveTo>
                  <a:lnTo>
                    <a:pt x="40" y="1"/>
                  </a:lnTo>
                  <a:cubicBezTo>
                    <a:pt x="1" y="40"/>
                    <a:pt x="79" y="158"/>
                    <a:pt x="119" y="276"/>
                  </a:cubicBezTo>
                  <a:cubicBezTo>
                    <a:pt x="197" y="393"/>
                    <a:pt x="237" y="511"/>
                    <a:pt x="276" y="511"/>
                  </a:cubicBezTo>
                  <a:cubicBezTo>
                    <a:pt x="276" y="511"/>
                    <a:pt x="315" y="393"/>
                    <a:pt x="237" y="236"/>
                  </a:cubicBezTo>
                  <a:cubicBezTo>
                    <a:pt x="158" y="79"/>
                    <a:pt x="40"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a:off x="2270272" y="4286568"/>
              <a:ext cx="3510" cy="10484"/>
            </a:xfrm>
            <a:custGeom>
              <a:rect b="b" l="l" r="r" t="t"/>
              <a:pathLst>
                <a:path extrusionOk="0" h="472" w="158">
                  <a:moveTo>
                    <a:pt x="119" y="0"/>
                  </a:moveTo>
                  <a:cubicBezTo>
                    <a:pt x="79" y="0"/>
                    <a:pt x="1" y="79"/>
                    <a:pt x="1" y="236"/>
                  </a:cubicBezTo>
                  <a:cubicBezTo>
                    <a:pt x="1" y="393"/>
                    <a:pt x="79" y="471"/>
                    <a:pt x="119" y="471"/>
                  </a:cubicBezTo>
                  <a:cubicBezTo>
                    <a:pt x="158" y="471"/>
                    <a:pt x="119" y="354"/>
                    <a:pt x="119" y="236"/>
                  </a:cubicBezTo>
                  <a:cubicBezTo>
                    <a:pt x="119" y="118"/>
                    <a:pt x="119" y="0"/>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2273760" y="4287434"/>
              <a:ext cx="2643" cy="7863"/>
            </a:xfrm>
            <a:custGeom>
              <a:rect b="b" l="l" r="r" t="t"/>
              <a:pathLst>
                <a:path extrusionOk="0" h="354" w="119">
                  <a:moveTo>
                    <a:pt x="40" y="0"/>
                  </a:moveTo>
                  <a:cubicBezTo>
                    <a:pt x="1" y="0"/>
                    <a:pt x="1" y="79"/>
                    <a:pt x="1" y="197"/>
                  </a:cubicBezTo>
                  <a:cubicBezTo>
                    <a:pt x="1" y="275"/>
                    <a:pt x="40" y="354"/>
                    <a:pt x="79" y="354"/>
                  </a:cubicBezTo>
                  <a:cubicBezTo>
                    <a:pt x="119" y="354"/>
                    <a:pt x="119" y="275"/>
                    <a:pt x="119" y="157"/>
                  </a:cubicBezTo>
                  <a:cubicBezTo>
                    <a:pt x="119" y="79"/>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a:off x="2274648" y="4287989"/>
              <a:ext cx="6108" cy="6442"/>
            </a:xfrm>
            <a:custGeom>
              <a:rect b="b" l="l" r="r" t="t"/>
              <a:pathLst>
                <a:path extrusionOk="0" h="290" w="275">
                  <a:moveTo>
                    <a:pt x="36" y="0"/>
                  </a:moveTo>
                  <a:cubicBezTo>
                    <a:pt x="22" y="0"/>
                    <a:pt x="10" y="5"/>
                    <a:pt x="0" y="15"/>
                  </a:cubicBezTo>
                  <a:cubicBezTo>
                    <a:pt x="0" y="15"/>
                    <a:pt x="0" y="93"/>
                    <a:pt x="79" y="211"/>
                  </a:cubicBezTo>
                  <a:cubicBezTo>
                    <a:pt x="157" y="290"/>
                    <a:pt x="196" y="290"/>
                    <a:pt x="236" y="290"/>
                  </a:cubicBezTo>
                  <a:cubicBezTo>
                    <a:pt x="275" y="290"/>
                    <a:pt x="236" y="211"/>
                    <a:pt x="157" y="132"/>
                  </a:cubicBezTo>
                  <a:cubicBezTo>
                    <a:pt x="128" y="44"/>
                    <a:pt x="76" y="0"/>
                    <a:pt x="3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a:off x="2274648" y="4286857"/>
              <a:ext cx="7863" cy="6708"/>
            </a:xfrm>
            <a:custGeom>
              <a:rect b="b" l="l" r="r" t="t"/>
              <a:pathLst>
                <a:path extrusionOk="0" h="302" w="354">
                  <a:moveTo>
                    <a:pt x="52" y="1"/>
                  </a:moveTo>
                  <a:cubicBezTo>
                    <a:pt x="20" y="1"/>
                    <a:pt x="0" y="10"/>
                    <a:pt x="0" y="26"/>
                  </a:cubicBezTo>
                  <a:cubicBezTo>
                    <a:pt x="0" y="66"/>
                    <a:pt x="39" y="105"/>
                    <a:pt x="118" y="183"/>
                  </a:cubicBezTo>
                  <a:cubicBezTo>
                    <a:pt x="236" y="223"/>
                    <a:pt x="275" y="301"/>
                    <a:pt x="314" y="301"/>
                  </a:cubicBezTo>
                  <a:cubicBezTo>
                    <a:pt x="353" y="262"/>
                    <a:pt x="314" y="144"/>
                    <a:pt x="236" y="66"/>
                  </a:cubicBezTo>
                  <a:cubicBezTo>
                    <a:pt x="167" y="20"/>
                    <a:pt x="98" y="1"/>
                    <a:pt x="5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a:off x="2241507" y="4145963"/>
              <a:ext cx="9618" cy="8507"/>
            </a:xfrm>
            <a:custGeom>
              <a:rect b="b" l="l" r="r" t="t"/>
              <a:pathLst>
                <a:path extrusionOk="0" h="383" w="433">
                  <a:moveTo>
                    <a:pt x="246" y="0"/>
                  </a:moveTo>
                  <a:cubicBezTo>
                    <a:pt x="216" y="0"/>
                    <a:pt x="197" y="10"/>
                    <a:pt x="197" y="10"/>
                  </a:cubicBezTo>
                  <a:cubicBezTo>
                    <a:pt x="197" y="10"/>
                    <a:pt x="275" y="49"/>
                    <a:pt x="314" y="128"/>
                  </a:cubicBezTo>
                  <a:cubicBezTo>
                    <a:pt x="354" y="206"/>
                    <a:pt x="354" y="285"/>
                    <a:pt x="236" y="285"/>
                  </a:cubicBezTo>
                  <a:cubicBezTo>
                    <a:pt x="225" y="290"/>
                    <a:pt x="215" y="293"/>
                    <a:pt x="205" y="293"/>
                  </a:cubicBezTo>
                  <a:cubicBezTo>
                    <a:pt x="148" y="293"/>
                    <a:pt x="124" y="201"/>
                    <a:pt x="157" y="167"/>
                  </a:cubicBezTo>
                  <a:cubicBezTo>
                    <a:pt x="157" y="128"/>
                    <a:pt x="197" y="88"/>
                    <a:pt x="236" y="49"/>
                  </a:cubicBezTo>
                  <a:cubicBezTo>
                    <a:pt x="236" y="49"/>
                    <a:pt x="223" y="43"/>
                    <a:pt x="203" y="43"/>
                  </a:cubicBezTo>
                  <a:cubicBezTo>
                    <a:pt x="173" y="43"/>
                    <a:pt x="126" y="57"/>
                    <a:pt x="79" y="128"/>
                  </a:cubicBezTo>
                  <a:cubicBezTo>
                    <a:pt x="40" y="167"/>
                    <a:pt x="0" y="245"/>
                    <a:pt x="40" y="285"/>
                  </a:cubicBezTo>
                  <a:lnTo>
                    <a:pt x="79" y="324"/>
                  </a:lnTo>
                  <a:cubicBezTo>
                    <a:pt x="118" y="363"/>
                    <a:pt x="167" y="383"/>
                    <a:pt x="216" y="383"/>
                  </a:cubicBezTo>
                  <a:cubicBezTo>
                    <a:pt x="265" y="383"/>
                    <a:pt x="314" y="363"/>
                    <a:pt x="354" y="324"/>
                  </a:cubicBezTo>
                  <a:cubicBezTo>
                    <a:pt x="432" y="245"/>
                    <a:pt x="432" y="128"/>
                    <a:pt x="354" y="49"/>
                  </a:cubicBezTo>
                  <a:cubicBezTo>
                    <a:pt x="314" y="10"/>
                    <a:pt x="275" y="0"/>
                    <a:pt x="24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a:off x="2242373" y="4159246"/>
              <a:ext cx="6131" cy="3909"/>
            </a:xfrm>
            <a:custGeom>
              <a:rect b="b" l="l" r="r" t="t"/>
              <a:pathLst>
                <a:path extrusionOk="0" h="176" w="276">
                  <a:moveTo>
                    <a:pt x="40" y="1"/>
                  </a:moveTo>
                  <a:lnTo>
                    <a:pt x="40" y="1"/>
                  </a:lnTo>
                  <a:cubicBezTo>
                    <a:pt x="1" y="40"/>
                    <a:pt x="40" y="119"/>
                    <a:pt x="118" y="158"/>
                  </a:cubicBezTo>
                  <a:cubicBezTo>
                    <a:pt x="145" y="158"/>
                    <a:pt x="206" y="175"/>
                    <a:pt x="243" y="175"/>
                  </a:cubicBezTo>
                  <a:cubicBezTo>
                    <a:pt x="262" y="175"/>
                    <a:pt x="275" y="171"/>
                    <a:pt x="275" y="158"/>
                  </a:cubicBezTo>
                  <a:cubicBezTo>
                    <a:pt x="275" y="158"/>
                    <a:pt x="236" y="79"/>
                    <a:pt x="158" y="40"/>
                  </a:cubicBezTo>
                  <a:cubicBezTo>
                    <a:pt x="118" y="1"/>
                    <a:pt x="40"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a:off x="2243506" y="4166709"/>
              <a:ext cx="6730" cy="3399"/>
            </a:xfrm>
            <a:custGeom>
              <a:rect b="b" l="l" r="r" t="t"/>
              <a:pathLst>
                <a:path extrusionOk="0" h="153" w="303">
                  <a:moveTo>
                    <a:pt x="224" y="1"/>
                  </a:moveTo>
                  <a:cubicBezTo>
                    <a:pt x="198" y="1"/>
                    <a:pt x="172" y="18"/>
                    <a:pt x="146" y="18"/>
                  </a:cubicBezTo>
                  <a:cubicBezTo>
                    <a:pt x="67" y="57"/>
                    <a:pt x="28" y="97"/>
                    <a:pt x="28" y="97"/>
                  </a:cubicBezTo>
                  <a:cubicBezTo>
                    <a:pt x="0" y="124"/>
                    <a:pt x="31" y="152"/>
                    <a:pt x="94" y="152"/>
                  </a:cubicBezTo>
                  <a:cubicBezTo>
                    <a:pt x="120" y="152"/>
                    <a:pt x="151" y="147"/>
                    <a:pt x="185" y="136"/>
                  </a:cubicBezTo>
                  <a:cubicBezTo>
                    <a:pt x="264" y="97"/>
                    <a:pt x="303" y="18"/>
                    <a:pt x="264" y="18"/>
                  </a:cubicBezTo>
                  <a:cubicBezTo>
                    <a:pt x="251" y="5"/>
                    <a:pt x="237" y="1"/>
                    <a:pt x="22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a:off x="2244995" y="4175816"/>
              <a:ext cx="5242" cy="4731"/>
            </a:xfrm>
            <a:custGeom>
              <a:rect b="b" l="l" r="r" t="t"/>
              <a:pathLst>
                <a:path extrusionOk="0" h="213" w="236">
                  <a:moveTo>
                    <a:pt x="197" y="1"/>
                  </a:moveTo>
                  <a:cubicBezTo>
                    <a:pt x="157" y="1"/>
                    <a:pt x="118" y="1"/>
                    <a:pt x="79" y="40"/>
                  </a:cubicBezTo>
                  <a:cubicBezTo>
                    <a:pt x="40" y="118"/>
                    <a:pt x="0" y="158"/>
                    <a:pt x="40" y="197"/>
                  </a:cubicBezTo>
                  <a:cubicBezTo>
                    <a:pt x="50" y="207"/>
                    <a:pt x="61" y="212"/>
                    <a:pt x="71" y="212"/>
                  </a:cubicBezTo>
                  <a:cubicBezTo>
                    <a:pt x="100" y="212"/>
                    <a:pt x="129" y="176"/>
                    <a:pt x="157" y="118"/>
                  </a:cubicBezTo>
                  <a:cubicBezTo>
                    <a:pt x="197" y="79"/>
                    <a:pt x="236"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a:off x="2241507" y="4185279"/>
              <a:ext cx="12217" cy="11706"/>
            </a:xfrm>
            <a:custGeom>
              <a:rect b="b" l="l" r="r" t="t"/>
              <a:pathLst>
                <a:path extrusionOk="0" h="527" w="550">
                  <a:moveTo>
                    <a:pt x="360" y="84"/>
                  </a:moveTo>
                  <a:lnTo>
                    <a:pt x="360" y="84"/>
                  </a:lnTo>
                  <a:cubicBezTo>
                    <a:pt x="373" y="95"/>
                    <a:pt x="385" y="108"/>
                    <a:pt x="393" y="124"/>
                  </a:cubicBezTo>
                  <a:cubicBezTo>
                    <a:pt x="432" y="124"/>
                    <a:pt x="432" y="164"/>
                    <a:pt x="432" y="203"/>
                  </a:cubicBezTo>
                  <a:cubicBezTo>
                    <a:pt x="432" y="281"/>
                    <a:pt x="393" y="360"/>
                    <a:pt x="275" y="399"/>
                  </a:cubicBezTo>
                  <a:cubicBezTo>
                    <a:pt x="236" y="360"/>
                    <a:pt x="157" y="321"/>
                    <a:pt x="157" y="281"/>
                  </a:cubicBezTo>
                  <a:cubicBezTo>
                    <a:pt x="118" y="203"/>
                    <a:pt x="157" y="164"/>
                    <a:pt x="197" y="124"/>
                  </a:cubicBezTo>
                  <a:cubicBezTo>
                    <a:pt x="236" y="85"/>
                    <a:pt x="314" y="85"/>
                    <a:pt x="354" y="85"/>
                  </a:cubicBezTo>
                  <a:cubicBezTo>
                    <a:pt x="356" y="85"/>
                    <a:pt x="358" y="85"/>
                    <a:pt x="360" y="84"/>
                  </a:cubicBezTo>
                  <a:close/>
                  <a:moveTo>
                    <a:pt x="310" y="0"/>
                  </a:moveTo>
                  <a:cubicBezTo>
                    <a:pt x="288" y="0"/>
                    <a:pt x="275" y="6"/>
                    <a:pt x="275" y="6"/>
                  </a:cubicBezTo>
                  <a:cubicBezTo>
                    <a:pt x="253" y="28"/>
                    <a:pt x="280" y="38"/>
                    <a:pt x="314" y="56"/>
                  </a:cubicBezTo>
                  <a:lnTo>
                    <a:pt x="314" y="56"/>
                  </a:lnTo>
                  <a:cubicBezTo>
                    <a:pt x="301" y="52"/>
                    <a:pt x="286" y="50"/>
                    <a:pt x="269" y="50"/>
                  </a:cubicBezTo>
                  <a:cubicBezTo>
                    <a:pt x="236" y="50"/>
                    <a:pt x="197" y="59"/>
                    <a:pt x="157" y="85"/>
                  </a:cubicBezTo>
                  <a:cubicBezTo>
                    <a:pt x="79" y="124"/>
                    <a:pt x="0" y="203"/>
                    <a:pt x="40" y="321"/>
                  </a:cubicBezTo>
                  <a:cubicBezTo>
                    <a:pt x="59" y="458"/>
                    <a:pt x="167" y="527"/>
                    <a:pt x="280" y="527"/>
                  </a:cubicBezTo>
                  <a:cubicBezTo>
                    <a:pt x="393" y="527"/>
                    <a:pt x="511" y="458"/>
                    <a:pt x="550" y="321"/>
                  </a:cubicBezTo>
                  <a:cubicBezTo>
                    <a:pt x="550" y="242"/>
                    <a:pt x="550" y="124"/>
                    <a:pt x="471" y="85"/>
                  </a:cubicBezTo>
                  <a:cubicBezTo>
                    <a:pt x="401" y="14"/>
                    <a:pt x="344" y="0"/>
                    <a:pt x="31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2247616" y="4200583"/>
              <a:ext cx="5242" cy="6642"/>
            </a:xfrm>
            <a:custGeom>
              <a:rect b="b" l="l" r="r" t="t"/>
              <a:pathLst>
                <a:path extrusionOk="0" h="299" w="236">
                  <a:moveTo>
                    <a:pt x="198" y="1"/>
                  </a:moveTo>
                  <a:cubicBezTo>
                    <a:pt x="160" y="1"/>
                    <a:pt x="104" y="28"/>
                    <a:pt x="79" y="103"/>
                  </a:cubicBezTo>
                  <a:cubicBezTo>
                    <a:pt x="0" y="181"/>
                    <a:pt x="0" y="260"/>
                    <a:pt x="39" y="299"/>
                  </a:cubicBezTo>
                  <a:cubicBezTo>
                    <a:pt x="39" y="299"/>
                    <a:pt x="79" y="220"/>
                    <a:pt x="157" y="181"/>
                  </a:cubicBezTo>
                  <a:cubicBezTo>
                    <a:pt x="236" y="103"/>
                    <a:pt x="236" y="63"/>
                    <a:pt x="236" y="24"/>
                  </a:cubicBezTo>
                  <a:cubicBezTo>
                    <a:pt x="236" y="10"/>
                    <a:pt x="220" y="1"/>
                    <a:pt x="19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2251103" y="4210690"/>
              <a:ext cx="6108" cy="6486"/>
            </a:xfrm>
            <a:custGeom>
              <a:rect b="b" l="l" r="r" t="t"/>
              <a:pathLst>
                <a:path extrusionOk="0" h="292" w="275">
                  <a:moveTo>
                    <a:pt x="236" y="1"/>
                  </a:moveTo>
                  <a:cubicBezTo>
                    <a:pt x="196" y="1"/>
                    <a:pt x="157" y="40"/>
                    <a:pt x="79" y="119"/>
                  </a:cubicBezTo>
                  <a:cubicBezTo>
                    <a:pt x="39" y="158"/>
                    <a:pt x="0" y="236"/>
                    <a:pt x="0" y="276"/>
                  </a:cubicBezTo>
                  <a:cubicBezTo>
                    <a:pt x="0" y="286"/>
                    <a:pt x="9" y="291"/>
                    <a:pt x="23" y="291"/>
                  </a:cubicBezTo>
                  <a:cubicBezTo>
                    <a:pt x="60" y="291"/>
                    <a:pt x="139" y="255"/>
                    <a:pt x="196" y="197"/>
                  </a:cubicBezTo>
                  <a:cubicBezTo>
                    <a:pt x="275" y="119"/>
                    <a:pt x="275" y="1"/>
                    <a:pt x="2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a:off x="2256323" y="4218375"/>
              <a:ext cx="2643" cy="8041"/>
            </a:xfrm>
            <a:custGeom>
              <a:rect b="b" l="l" r="r" t="t"/>
              <a:pathLst>
                <a:path extrusionOk="0" h="362" w="119">
                  <a:moveTo>
                    <a:pt x="56" y="0"/>
                  </a:moveTo>
                  <a:cubicBezTo>
                    <a:pt x="51" y="0"/>
                    <a:pt x="45" y="3"/>
                    <a:pt x="40" y="8"/>
                  </a:cubicBezTo>
                  <a:cubicBezTo>
                    <a:pt x="1" y="8"/>
                    <a:pt x="1" y="87"/>
                    <a:pt x="1" y="165"/>
                  </a:cubicBezTo>
                  <a:cubicBezTo>
                    <a:pt x="1" y="283"/>
                    <a:pt x="40" y="362"/>
                    <a:pt x="79" y="362"/>
                  </a:cubicBezTo>
                  <a:cubicBezTo>
                    <a:pt x="118" y="362"/>
                    <a:pt x="118" y="283"/>
                    <a:pt x="118" y="165"/>
                  </a:cubicBezTo>
                  <a:cubicBezTo>
                    <a:pt x="118" y="97"/>
                    <a:pt x="89" y="0"/>
                    <a:pt x="5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a:off x="2278136" y="4226017"/>
              <a:ext cx="6108" cy="3399"/>
            </a:xfrm>
            <a:custGeom>
              <a:rect b="b" l="l" r="r" t="t"/>
              <a:pathLst>
                <a:path extrusionOk="0" h="153" w="275">
                  <a:moveTo>
                    <a:pt x="50" y="0"/>
                  </a:moveTo>
                  <a:cubicBezTo>
                    <a:pt x="31" y="0"/>
                    <a:pt x="13" y="4"/>
                    <a:pt x="0" y="18"/>
                  </a:cubicBezTo>
                  <a:cubicBezTo>
                    <a:pt x="0" y="57"/>
                    <a:pt x="39" y="96"/>
                    <a:pt x="118" y="135"/>
                  </a:cubicBezTo>
                  <a:cubicBezTo>
                    <a:pt x="144" y="135"/>
                    <a:pt x="188" y="153"/>
                    <a:pt x="214" y="153"/>
                  </a:cubicBezTo>
                  <a:cubicBezTo>
                    <a:pt x="227" y="153"/>
                    <a:pt x="236" y="148"/>
                    <a:pt x="236" y="135"/>
                  </a:cubicBezTo>
                  <a:cubicBezTo>
                    <a:pt x="275" y="96"/>
                    <a:pt x="236" y="18"/>
                    <a:pt x="157" y="18"/>
                  </a:cubicBezTo>
                  <a:cubicBezTo>
                    <a:pt x="131" y="18"/>
                    <a:pt x="87" y="0"/>
                    <a:pt x="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2286843" y="4218198"/>
              <a:ext cx="6997" cy="5953"/>
            </a:xfrm>
            <a:custGeom>
              <a:rect b="b" l="l" r="r" t="t"/>
              <a:pathLst>
                <a:path extrusionOk="0" h="268" w="315">
                  <a:moveTo>
                    <a:pt x="243" y="1"/>
                  </a:moveTo>
                  <a:cubicBezTo>
                    <a:pt x="212" y="1"/>
                    <a:pt x="176" y="37"/>
                    <a:pt x="118" y="95"/>
                  </a:cubicBezTo>
                  <a:cubicBezTo>
                    <a:pt x="1" y="173"/>
                    <a:pt x="1" y="252"/>
                    <a:pt x="1" y="252"/>
                  </a:cubicBezTo>
                  <a:cubicBezTo>
                    <a:pt x="11" y="262"/>
                    <a:pt x="25" y="267"/>
                    <a:pt x="40" y="267"/>
                  </a:cubicBezTo>
                  <a:cubicBezTo>
                    <a:pt x="82" y="267"/>
                    <a:pt x="139" y="231"/>
                    <a:pt x="197" y="173"/>
                  </a:cubicBezTo>
                  <a:cubicBezTo>
                    <a:pt x="275" y="95"/>
                    <a:pt x="315" y="16"/>
                    <a:pt x="275" y="16"/>
                  </a:cubicBezTo>
                  <a:cubicBezTo>
                    <a:pt x="265" y="6"/>
                    <a:pt x="254" y="1"/>
                    <a:pt x="24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2296439" y="4211445"/>
              <a:ext cx="8752" cy="7130"/>
            </a:xfrm>
            <a:custGeom>
              <a:rect b="b" l="l" r="r" t="t"/>
              <a:pathLst>
                <a:path extrusionOk="0" h="321" w="394">
                  <a:moveTo>
                    <a:pt x="194" y="59"/>
                  </a:moveTo>
                  <a:cubicBezTo>
                    <a:pt x="220" y="81"/>
                    <a:pt x="254" y="102"/>
                    <a:pt x="275" y="124"/>
                  </a:cubicBezTo>
                  <a:lnTo>
                    <a:pt x="236" y="124"/>
                  </a:lnTo>
                  <a:cubicBezTo>
                    <a:pt x="275" y="124"/>
                    <a:pt x="275" y="242"/>
                    <a:pt x="197" y="242"/>
                  </a:cubicBezTo>
                  <a:cubicBezTo>
                    <a:pt x="158" y="242"/>
                    <a:pt x="158" y="202"/>
                    <a:pt x="118" y="202"/>
                  </a:cubicBezTo>
                  <a:cubicBezTo>
                    <a:pt x="118" y="163"/>
                    <a:pt x="118" y="124"/>
                    <a:pt x="118" y="124"/>
                  </a:cubicBezTo>
                  <a:cubicBezTo>
                    <a:pt x="151" y="58"/>
                    <a:pt x="185" y="75"/>
                    <a:pt x="194" y="59"/>
                  </a:cubicBezTo>
                  <a:close/>
                  <a:moveTo>
                    <a:pt x="133" y="0"/>
                  </a:moveTo>
                  <a:cubicBezTo>
                    <a:pt x="106" y="0"/>
                    <a:pt x="73" y="12"/>
                    <a:pt x="40" y="45"/>
                  </a:cubicBezTo>
                  <a:cubicBezTo>
                    <a:pt x="1" y="85"/>
                    <a:pt x="1" y="163"/>
                    <a:pt x="1" y="202"/>
                  </a:cubicBezTo>
                  <a:cubicBezTo>
                    <a:pt x="40" y="281"/>
                    <a:pt x="118" y="320"/>
                    <a:pt x="197" y="320"/>
                  </a:cubicBezTo>
                  <a:cubicBezTo>
                    <a:pt x="275" y="320"/>
                    <a:pt x="354" y="281"/>
                    <a:pt x="354" y="202"/>
                  </a:cubicBezTo>
                  <a:cubicBezTo>
                    <a:pt x="393" y="124"/>
                    <a:pt x="354" y="45"/>
                    <a:pt x="315" y="6"/>
                  </a:cubicBezTo>
                  <a:lnTo>
                    <a:pt x="165" y="6"/>
                  </a:lnTo>
                  <a:cubicBezTo>
                    <a:pt x="156" y="2"/>
                    <a:pt x="145" y="0"/>
                    <a:pt x="13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2306901" y="4203493"/>
              <a:ext cx="3510" cy="7219"/>
            </a:xfrm>
            <a:custGeom>
              <a:rect b="b" l="l" r="r" t="t"/>
              <a:pathLst>
                <a:path extrusionOk="0" h="325" w="158">
                  <a:moveTo>
                    <a:pt x="97" y="0"/>
                  </a:moveTo>
                  <a:cubicBezTo>
                    <a:pt x="65" y="0"/>
                    <a:pt x="33" y="65"/>
                    <a:pt x="1" y="129"/>
                  </a:cubicBezTo>
                  <a:cubicBezTo>
                    <a:pt x="1" y="246"/>
                    <a:pt x="1" y="325"/>
                    <a:pt x="40" y="325"/>
                  </a:cubicBezTo>
                  <a:cubicBezTo>
                    <a:pt x="79" y="325"/>
                    <a:pt x="79" y="286"/>
                    <a:pt x="118" y="168"/>
                  </a:cubicBezTo>
                  <a:cubicBezTo>
                    <a:pt x="158" y="89"/>
                    <a:pt x="118" y="11"/>
                    <a:pt x="118" y="11"/>
                  </a:cubicBezTo>
                  <a:cubicBezTo>
                    <a:pt x="111" y="4"/>
                    <a:pt x="104" y="0"/>
                    <a:pt x="9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a:off x="2312143" y="4199584"/>
              <a:ext cx="7863" cy="3687"/>
            </a:xfrm>
            <a:custGeom>
              <a:rect b="b" l="l" r="r" t="t"/>
              <a:pathLst>
                <a:path extrusionOk="0" h="166" w="354">
                  <a:moveTo>
                    <a:pt x="88" y="0"/>
                  </a:moveTo>
                  <a:cubicBezTo>
                    <a:pt x="59" y="0"/>
                    <a:pt x="39" y="10"/>
                    <a:pt x="39" y="30"/>
                  </a:cubicBezTo>
                  <a:cubicBezTo>
                    <a:pt x="0" y="30"/>
                    <a:pt x="79" y="108"/>
                    <a:pt x="157" y="148"/>
                  </a:cubicBezTo>
                  <a:cubicBezTo>
                    <a:pt x="209" y="148"/>
                    <a:pt x="262" y="165"/>
                    <a:pt x="291" y="165"/>
                  </a:cubicBezTo>
                  <a:cubicBezTo>
                    <a:pt x="305" y="165"/>
                    <a:pt x="314" y="161"/>
                    <a:pt x="314" y="148"/>
                  </a:cubicBezTo>
                  <a:cubicBezTo>
                    <a:pt x="353" y="108"/>
                    <a:pt x="275" y="30"/>
                    <a:pt x="196" y="30"/>
                  </a:cubicBezTo>
                  <a:cubicBezTo>
                    <a:pt x="157" y="10"/>
                    <a:pt x="118" y="0"/>
                    <a:pt x="8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2319118" y="4190277"/>
              <a:ext cx="7863" cy="7375"/>
            </a:xfrm>
            <a:custGeom>
              <a:rect b="b" l="l" r="r" t="t"/>
              <a:pathLst>
                <a:path extrusionOk="0" h="332" w="354">
                  <a:moveTo>
                    <a:pt x="200" y="1"/>
                  </a:moveTo>
                  <a:cubicBezTo>
                    <a:pt x="184" y="1"/>
                    <a:pt x="169" y="6"/>
                    <a:pt x="157" y="17"/>
                  </a:cubicBezTo>
                  <a:cubicBezTo>
                    <a:pt x="79" y="17"/>
                    <a:pt x="79" y="96"/>
                    <a:pt x="79" y="96"/>
                  </a:cubicBezTo>
                  <a:lnTo>
                    <a:pt x="157" y="96"/>
                  </a:lnTo>
                  <a:cubicBezTo>
                    <a:pt x="196" y="96"/>
                    <a:pt x="236" y="135"/>
                    <a:pt x="196" y="174"/>
                  </a:cubicBezTo>
                  <a:cubicBezTo>
                    <a:pt x="177" y="194"/>
                    <a:pt x="167" y="203"/>
                    <a:pt x="157" y="203"/>
                  </a:cubicBezTo>
                  <a:cubicBezTo>
                    <a:pt x="147" y="203"/>
                    <a:pt x="138" y="194"/>
                    <a:pt x="118" y="174"/>
                  </a:cubicBezTo>
                  <a:cubicBezTo>
                    <a:pt x="79" y="135"/>
                    <a:pt x="79" y="96"/>
                    <a:pt x="79" y="96"/>
                  </a:cubicBezTo>
                  <a:cubicBezTo>
                    <a:pt x="79" y="96"/>
                    <a:pt x="0" y="135"/>
                    <a:pt x="0" y="213"/>
                  </a:cubicBezTo>
                  <a:cubicBezTo>
                    <a:pt x="39" y="253"/>
                    <a:pt x="79" y="292"/>
                    <a:pt x="118" y="331"/>
                  </a:cubicBezTo>
                  <a:cubicBezTo>
                    <a:pt x="196" y="331"/>
                    <a:pt x="275" y="292"/>
                    <a:pt x="314" y="253"/>
                  </a:cubicBezTo>
                  <a:cubicBezTo>
                    <a:pt x="353" y="174"/>
                    <a:pt x="353" y="96"/>
                    <a:pt x="314" y="56"/>
                  </a:cubicBezTo>
                  <a:cubicBezTo>
                    <a:pt x="286" y="29"/>
                    <a:pt x="239" y="1"/>
                    <a:pt x="20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a:off x="2326959" y="4179304"/>
              <a:ext cx="2643" cy="4376"/>
            </a:xfrm>
            <a:custGeom>
              <a:rect b="b" l="l" r="r" t="t"/>
              <a:pathLst>
                <a:path extrusionOk="0" h="197" w="119">
                  <a:moveTo>
                    <a:pt x="0" y="1"/>
                  </a:moveTo>
                  <a:cubicBezTo>
                    <a:pt x="0" y="40"/>
                    <a:pt x="0" y="79"/>
                    <a:pt x="0" y="118"/>
                  </a:cubicBezTo>
                  <a:cubicBezTo>
                    <a:pt x="0" y="158"/>
                    <a:pt x="40" y="197"/>
                    <a:pt x="79" y="197"/>
                  </a:cubicBezTo>
                  <a:cubicBezTo>
                    <a:pt x="118" y="197"/>
                    <a:pt x="118" y="158"/>
                    <a:pt x="118" y="79"/>
                  </a:cubicBezTo>
                  <a:cubicBezTo>
                    <a:pt x="79" y="1"/>
                    <a:pt x="40" y="1"/>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a:off x="2331312" y="4173417"/>
              <a:ext cx="5264" cy="3954"/>
            </a:xfrm>
            <a:custGeom>
              <a:rect b="b" l="l" r="r" t="t"/>
              <a:pathLst>
                <a:path extrusionOk="0" h="178" w="237">
                  <a:moveTo>
                    <a:pt x="65" y="1"/>
                  </a:moveTo>
                  <a:cubicBezTo>
                    <a:pt x="40" y="1"/>
                    <a:pt x="20" y="11"/>
                    <a:pt x="1" y="30"/>
                  </a:cubicBezTo>
                  <a:cubicBezTo>
                    <a:pt x="1" y="69"/>
                    <a:pt x="40" y="109"/>
                    <a:pt x="119" y="148"/>
                  </a:cubicBezTo>
                  <a:cubicBezTo>
                    <a:pt x="138" y="168"/>
                    <a:pt x="168" y="177"/>
                    <a:pt x="192" y="177"/>
                  </a:cubicBezTo>
                  <a:cubicBezTo>
                    <a:pt x="217" y="177"/>
                    <a:pt x="236" y="168"/>
                    <a:pt x="236" y="148"/>
                  </a:cubicBezTo>
                  <a:cubicBezTo>
                    <a:pt x="236" y="109"/>
                    <a:pt x="236" y="69"/>
                    <a:pt x="158" y="30"/>
                  </a:cubicBezTo>
                  <a:cubicBezTo>
                    <a:pt x="119" y="11"/>
                    <a:pt x="89" y="1"/>
                    <a:pt x="6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2334800" y="4164710"/>
              <a:ext cx="6997" cy="3932"/>
            </a:xfrm>
            <a:custGeom>
              <a:rect b="b" l="l" r="r" t="t"/>
              <a:pathLst>
                <a:path extrusionOk="0" h="177" w="315">
                  <a:moveTo>
                    <a:pt x="217" y="0"/>
                  </a:moveTo>
                  <a:cubicBezTo>
                    <a:pt x="187" y="0"/>
                    <a:pt x="158" y="10"/>
                    <a:pt x="119" y="30"/>
                  </a:cubicBezTo>
                  <a:cubicBezTo>
                    <a:pt x="40" y="69"/>
                    <a:pt x="1" y="108"/>
                    <a:pt x="1" y="147"/>
                  </a:cubicBezTo>
                  <a:cubicBezTo>
                    <a:pt x="20" y="167"/>
                    <a:pt x="40" y="177"/>
                    <a:pt x="69" y="177"/>
                  </a:cubicBezTo>
                  <a:cubicBezTo>
                    <a:pt x="99" y="177"/>
                    <a:pt x="138" y="167"/>
                    <a:pt x="197" y="147"/>
                  </a:cubicBezTo>
                  <a:cubicBezTo>
                    <a:pt x="276" y="108"/>
                    <a:pt x="315" y="69"/>
                    <a:pt x="315" y="30"/>
                  </a:cubicBezTo>
                  <a:cubicBezTo>
                    <a:pt x="276" y="10"/>
                    <a:pt x="246" y="0"/>
                    <a:pt x="21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2340908" y="4151494"/>
              <a:ext cx="7863" cy="7286"/>
            </a:xfrm>
            <a:custGeom>
              <a:rect b="b" l="l" r="r" t="t"/>
              <a:pathLst>
                <a:path extrusionOk="0" h="328" w="354">
                  <a:moveTo>
                    <a:pt x="210" y="1"/>
                  </a:moveTo>
                  <a:cubicBezTo>
                    <a:pt x="175" y="1"/>
                    <a:pt x="158" y="36"/>
                    <a:pt x="158" y="36"/>
                  </a:cubicBezTo>
                  <a:cubicBezTo>
                    <a:pt x="158" y="36"/>
                    <a:pt x="197" y="36"/>
                    <a:pt x="236" y="75"/>
                  </a:cubicBezTo>
                  <a:cubicBezTo>
                    <a:pt x="275" y="154"/>
                    <a:pt x="275" y="193"/>
                    <a:pt x="197" y="193"/>
                  </a:cubicBezTo>
                  <a:cubicBezTo>
                    <a:pt x="185" y="204"/>
                    <a:pt x="174" y="209"/>
                    <a:pt x="163" y="209"/>
                  </a:cubicBezTo>
                  <a:cubicBezTo>
                    <a:pt x="138" y="209"/>
                    <a:pt x="118" y="181"/>
                    <a:pt x="118" y="154"/>
                  </a:cubicBezTo>
                  <a:lnTo>
                    <a:pt x="118" y="36"/>
                  </a:lnTo>
                  <a:cubicBezTo>
                    <a:pt x="118" y="36"/>
                    <a:pt x="40" y="36"/>
                    <a:pt x="40" y="114"/>
                  </a:cubicBezTo>
                  <a:cubicBezTo>
                    <a:pt x="1" y="154"/>
                    <a:pt x="1" y="232"/>
                    <a:pt x="40" y="271"/>
                  </a:cubicBezTo>
                  <a:cubicBezTo>
                    <a:pt x="79" y="311"/>
                    <a:pt x="127" y="328"/>
                    <a:pt x="174" y="328"/>
                  </a:cubicBezTo>
                  <a:cubicBezTo>
                    <a:pt x="267" y="328"/>
                    <a:pt x="354" y="258"/>
                    <a:pt x="354" y="154"/>
                  </a:cubicBezTo>
                  <a:cubicBezTo>
                    <a:pt x="354" y="114"/>
                    <a:pt x="315" y="36"/>
                    <a:pt x="275" y="36"/>
                  </a:cubicBezTo>
                  <a:cubicBezTo>
                    <a:pt x="249" y="10"/>
                    <a:pt x="227" y="1"/>
                    <a:pt x="21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a:off x="2344395" y="4139677"/>
              <a:ext cx="6997" cy="3021"/>
            </a:xfrm>
            <a:custGeom>
              <a:rect b="b" l="l" r="r" t="t"/>
              <a:pathLst>
                <a:path extrusionOk="0" h="136" w="315">
                  <a:moveTo>
                    <a:pt x="233" y="1"/>
                  </a:moveTo>
                  <a:cubicBezTo>
                    <a:pt x="210" y="1"/>
                    <a:pt x="184" y="5"/>
                    <a:pt x="158" y="18"/>
                  </a:cubicBezTo>
                  <a:cubicBezTo>
                    <a:pt x="79" y="18"/>
                    <a:pt x="1" y="57"/>
                    <a:pt x="1" y="97"/>
                  </a:cubicBezTo>
                  <a:cubicBezTo>
                    <a:pt x="40" y="136"/>
                    <a:pt x="79" y="136"/>
                    <a:pt x="197" y="136"/>
                  </a:cubicBezTo>
                  <a:cubicBezTo>
                    <a:pt x="275" y="97"/>
                    <a:pt x="315" y="57"/>
                    <a:pt x="315" y="18"/>
                  </a:cubicBezTo>
                  <a:cubicBezTo>
                    <a:pt x="315" y="18"/>
                    <a:pt x="280" y="1"/>
                    <a:pt x="23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a:off x="2343529" y="4133968"/>
              <a:ext cx="3510" cy="2643"/>
            </a:xfrm>
            <a:custGeom>
              <a:rect b="b" l="l" r="r" t="t"/>
              <a:pathLst>
                <a:path extrusionOk="0" h="119" w="158">
                  <a:moveTo>
                    <a:pt x="0" y="118"/>
                  </a:moveTo>
                  <a:lnTo>
                    <a:pt x="157" y="0"/>
                  </a:lnTo>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a:off x="2101124" y="4207203"/>
              <a:ext cx="3510" cy="5264"/>
            </a:xfrm>
            <a:custGeom>
              <a:rect b="b" l="l" r="r" t="t"/>
              <a:pathLst>
                <a:path extrusionOk="0" h="237" w="158">
                  <a:moveTo>
                    <a:pt x="118" y="1"/>
                  </a:moveTo>
                  <a:cubicBezTo>
                    <a:pt x="79" y="1"/>
                    <a:pt x="79" y="40"/>
                    <a:pt x="39" y="119"/>
                  </a:cubicBezTo>
                  <a:cubicBezTo>
                    <a:pt x="0" y="158"/>
                    <a:pt x="0" y="236"/>
                    <a:pt x="39" y="236"/>
                  </a:cubicBezTo>
                  <a:cubicBezTo>
                    <a:pt x="79" y="236"/>
                    <a:pt x="79" y="197"/>
                    <a:pt x="118" y="158"/>
                  </a:cubicBezTo>
                  <a:cubicBezTo>
                    <a:pt x="157" y="79"/>
                    <a:pt x="157" y="40"/>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a:off x="2104612" y="4219175"/>
              <a:ext cx="8730" cy="7885"/>
            </a:xfrm>
            <a:custGeom>
              <a:rect b="b" l="l" r="r" t="t"/>
              <a:pathLst>
                <a:path extrusionOk="0" h="355" w="393">
                  <a:moveTo>
                    <a:pt x="233" y="0"/>
                  </a:moveTo>
                  <a:cubicBezTo>
                    <a:pt x="182" y="0"/>
                    <a:pt x="157" y="51"/>
                    <a:pt x="157" y="51"/>
                  </a:cubicBezTo>
                  <a:cubicBezTo>
                    <a:pt x="157" y="51"/>
                    <a:pt x="157" y="90"/>
                    <a:pt x="236" y="129"/>
                  </a:cubicBezTo>
                  <a:cubicBezTo>
                    <a:pt x="275" y="169"/>
                    <a:pt x="275" y="208"/>
                    <a:pt x="236" y="247"/>
                  </a:cubicBezTo>
                  <a:cubicBezTo>
                    <a:pt x="215" y="258"/>
                    <a:pt x="196" y="262"/>
                    <a:pt x="181" y="262"/>
                  </a:cubicBezTo>
                  <a:cubicBezTo>
                    <a:pt x="139" y="262"/>
                    <a:pt x="118" y="226"/>
                    <a:pt x="118" y="169"/>
                  </a:cubicBezTo>
                  <a:cubicBezTo>
                    <a:pt x="118" y="129"/>
                    <a:pt x="118" y="90"/>
                    <a:pt x="118" y="90"/>
                  </a:cubicBezTo>
                  <a:cubicBezTo>
                    <a:pt x="118" y="79"/>
                    <a:pt x="112" y="75"/>
                    <a:pt x="104" y="75"/>
                  </a:cubicBezTo>
                  <a:cubicBezTo>
                    <a:pt x="81" y="75"/>
                    <a:pt x="39" y="111"/>
                    <a:pt x="39" y="169"/>
                  </a:cubicBezTo>
                  <a:cubicBezTo>
                    <a:pt x="0" y="247"/>
                    <a:pt x="39" y="286"/>
                    <a:pt x="79" y="326"/>
                  </a:cubicBezTo>
                  <a:cubicBezTo>
                    <a:pt x="98" y="345"/>
                    <a:pt x="128" y="355"/>
                    <a:pt x="162" y="355"/>
                  </a:cubicBezTo>
                  <a:cubicBezTo>
                    <a:pt x="196" y="355"/>
                    <a:pt x="236" y="345"/>
                    <a:pt x="275" y="326"/>
                  </a:cubicBezTo>
                  <a:cubicBezTo>
                    <a:pt x="314" y="326"/>
                    <a:pt x="353" y="286"/>
                    <a:pt x="353" y="247"/>
                  </a:cubicBezTo>
                  <a:cubicBezTo>
                    <a:pt x="393" y="169"/>
                    <a:pt x="353" y="51"/>
                    <a:pt x="275" y="11"/>
                  </a:cubicBezTo>
                  <a:cubicBezTo>
                    <a:pt x="259" y="4"/>
                    <a:pt x="245" y="0"/>
                    <a:pt x="23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2109831" y="4234457"/>
              <a:ext cx="6997" cy="3954"/>
            </a:xfrm>
            <a:custGeom>
              <a:rect b="b" l="l" r="r" t="t"/>
              <a:pathLst>
                <a:path extrusionOk="0" h="178" w="315">
                  <a:moveTo>
                    <a:pt x="50" y="1"/>
                  </a:moveTo>
                  <a:cubicBezTo>
                    <a:pt x="20" y="1"/>
                    <a:pt x="1" y="10"/>
                    <a:pt x="1" y="30"/>
                  </a:cubicBezTo>
                  <a:cubicBezTo>
                    <a:pt x="1" y="69"/>
                    <a:pt x="40" y="109"/>
                    <a:pt x="118" y="148"/>
                  </a:cubicBezTo>
                  <a:cubicBezTo>
                    <a:pt x="158" y="167"/>
                    <a:pt x="197" y="177"/>
                    <a:pt x="226" y="177"/>
                  </a:cubicBezTo>
                  <a:cubicBezTo>
                    <a:pt x="256" y="177"/>
                    <a:pt x="275" y="167"/>
                    <a:pt x="275" y="148"/>
                  </a:cubicBezTo>
                  <a:cubicBezTo>
                    <a:pt x="315" y="109"/>
                    <a:pt x="236" y="69"/>
                    <a:pt x="158" y="30"/>
                  </a:cubicBezTo>
                  <a:cubicBezTo>
                    <a:pt x="118" y="10"/>
                    <a:pt x="79" y="1"/>
                    <a:pt x="5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2113319" y="4245786"/>
              <a:ext cx="5264" cy="3310"/>
            </a:xfrm>
            <a:custGeom>
              <a:rect b="b" l="l" r="r" t="t"/>
              <a:pathLst>
                <a:path extrusionOk="0" h="149" w="237">
                  <a:moveTo>
                    <a:pt x="69" y="1"/>
                  </a:moveTo>
                  <a:cubicBezTo>
                    <a:pt x="50" y="1"/>
                    <a:pt x="40" y="11"/>
                    <a:pt x="40" y="30"/>
                  </a:cubicBezTo>
                  <a:cubicBezTo>
                    <a:pt x="1" y="70"/>
                    <a:pt x="40" y="109"/>
                    <a:pt x="118" y="148"/>
                  </a:cubicBezTo>
                  <a:cubicBezTo>
                    <a:pt x="197" y="148"/>
                    <a:pt x="236" y="148"/>
                    <a:pt x="236" y="109"/>
                  </a:cubicBezTo>
                  <a:cubicBezTo>
                    <a:pt x="236" y="70"/>
                    <a:pt x="236" y="30"/>
                    <a:pt x="158" y="30"/>
                  </a:cubicBezTo>
                  <a:cubicBezTo>
                    <a:pt x="118" y="11"/>
                    <a:pt x="89" y="1"/>
                    <a:pt x="6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2117672" y="4255159"/>
              <a:ext cx="4398" cy="6131"/>
            </a:xfrm>
            <a:custGeom>
              <a:rect b="b" l="l" r="r" t="t"/>
              <a:pathLst>
                <a:path extrusionOk="0" h="276" w="198">
                  <a:moveTo>
                    <a:pt x="158" y="1"/>
                  </a:moveTo>
                  <a:cubicBezTo>
                    <a:pt x="119" y="1"/>
                    <a:pt x="79" y="40"/>
                    <a:pt x="40" y="119"/>
                  </a:cubicBezTo>
                  <a:cubicBezTo>
                    <a:pt x="40" y="158"/>
                    <a:pt x="1" y="237"/>
                    <a:pt x="40" y="276"/>
                  </a:cubicBezTo>
                  <a:cubicBezTo>
                    <a:pt x="79" y="276"/>
                    <a:pt x="158" y="237"/>
                    <a:pt x="158" y="158"/>
                  </a:cubicBezTo>
                  <a:cubicBezTo>
                    <a:pt x="158" y="119"/>
                    <a:pt x="197" y="1"/>
                    <a:pt x="1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2120294" y="4261912"/>
              <a:ext cx="10484" cy="8685"/>
            </a:xfrm>
            <a:custGeom>
              <a:rect b="b" l="l" r="r" t="t"/>
              <a:pathLst>
                <a:path extrusionOk="0" h="391" w="472">
                  <a:moveTo>
                    <a:pt x="253" y="0"/>
                  </a:moveTo>
                  <a:cubicBezTo>
                    <a:pt x="183" y="0"/>
                    <a:pt x="158" y="50"/>
                    <a:pt x="158" y="50"/>
                  </a:cubicBezTo>
                  <a:cubicBezTo>
                    <a:pt x="158" y="50"/>
                    <a:pt x="175" y="33"/>
                    <a:pt x="210" y="33"/>
                  </a:cubicBezTo>
                  <a:cubicBezTo>
                    <a:pt x="228" y="33"/>
                    <a:pt x="249" y="37"/>
                    <a:pt x="276" y="50"/>
                  </a:cubicBezTo>
                  <a:cubicBezTo>
                    <a:pt x="315" y="90"/>
                    <a:pt x="354" y="207"/>
                    <a:pt x="276" y="247"/>
                  </a:cubicBezTo>
                  <a:lnTo>
                    <a:pt x="119" y="247"/>
                  </a:lnTo>
                  <a:cubicBezTo>
                    <a:pt x="119" y="207"/>
                    <a:pt x="119" y="168"/>
                    <a:pt x="119" y="168"/>
                  </a:cubicBezTo>
                  <a:lnTo>
                    <a:pt x="236" y="168"/>
                  </a:lnTo>
                  <a:cubicBezTo>
                    <a:pt x="236" y="168"/>
                    <a:pt x="236" y="129"/>
                    <a:pt x="236" y="90"/>
                  </a:cubicBezTo>
                  <a:cubicBezTo>
                    <a:pt x="217" y="70"/>
                    <a:pt x="187" y="60"/>
                    <a:pt x="158" y="60"/>
                  </a:cubicBezTo>
                  <a:cubicBezTo>
                    <a:pt x="128" y="60"/>
                    <a:pt x="99" y="70"/>
                    <a:pt x="79" y="90"/>
                  </a:cubicBezTo>
                  <a:cubicBezTo>
                    <a:pt x="1" y="168"/>
                    <a:pt x="1" y="247"/>
                    <a:pt x="79" y="325"/>
                  </a:cubicBezTo>
                  <a:cubicBezTo>
                    <a:pt x="102" y="371"/>
                    <a:pt x="152" y="390"/>
                    <a:pt x="205" y="390"/>
                  </a:cubicBezTo>
                  <a:cubicBezTo>
                    <a:pt x="243" y="390"/>
                    <a:pt x="282" y="381"/>
                    <a:pt x="315" y="364"/>
                  </a:cubicBezTo>
                  <a:cubicBezTo>
                    <a:pt x="433" y="325"/>
                    <a:pt x="472" y="247"/>
                    <a:pt x="472" y="129"/>
                  </a:cubicBezTo>
                  <a:cubicBezTo>
                    <a:pt x="433" y="50"/>
                    <a:pt x="354" y="11"/>
                    <a:pt x="315" y="11"/>
                  </a:cubicBezTo>
                  <a:cubicBezTo>
                    <a:pt x="291" y="3"/>
                    <a:pt x="271" y="0"/>
                    <a:pt x="25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2127268" y="4276617"/>
              <a:ext cx="4398" cy="4509"/>
            </a:xfrm>
            <a:custGeom>
              <a:rect b="b" l="l" r="r" t="t"/>
              <a:pathLst>
                <a:path extrusionOk="0" h="203" w="198">
                  <a:moveTo>
                    <a:pt x="154" y="0"/>
                  </a:moveTo>
                  <a:cubicBezTo>
                    <a:pt x="115" y="0"/>
                    <a:pt x="68" y="28"/>
                    <a:pt x="40" y="56"/>
                  </a:cubicBezTo>
                  <a:cubicBezTo>
                    <a:pt x="1" y="95"/>
                    <a:pt x="1" y="173"/>
                    <a:pt x="1" y="173"/>
                  </a:cubicBezTo>
                  <a:cubicBezTo>
                    <a:pt x="20" y="193"/>
                    <a:pt x="40" y="203"/>
                    <a:pt x="65" y="203"/>
                  </a:cubicBezTo>
                  <a:cubicBezTo>
                    <a:pt x="89" y="203"/>
                    <a:pt x="119" y="193"/>
                    <a:pt x="158" y="173"/>
                  </a:cubicBezTo>
                  <a:cubicBezTo>
                    <a:pt x="197" y="95"/>
                    <a:pt x="197" y="56"/>
                    <a:pt x="197" y="16"/>
                  </a:cubicBezTo>
                  <a:cubicBezTo>
                    <a:pt x="186" y="5"/>
                    <a:pt x="171" y="0"/>
                    <a:pt x="15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2129889" y="4285679"/>
              <a:ext cx="4376" cy="4753"/>
            </a:xfrm>
            <a:custGeom>
              <a:rect b="b" l="l" r="r" t="t"/>
              <a:pathLst>
                <a:path extrusionOk="0" h="214" w="197">
                  <a:moveTo>
                    <a:pt x="197" y="1"/>
                  </a:moveTo>
                  <a:cubicBezTo>
                    <a:pt x="158" y="1"/>
                    <a:pt x="118" y="1"/>
                    <a:pt x="79" y="79"/>
                  </a:cubicBezTo>
                  <a:cubicBezTo>
                    <a:pt x="1" y="119"/>
                    <a:pt x="1" y="158"/>
                    <a:pt x="1" y="197"/>
                  </a:cubicBezTo>
                  <a:cubicBezTo>
                    <a:pt x="12" y="209"/>
                    <a:pt x="27" y="214"/>
                    <a:pt x="43" y="214"/>
                  </a:cubicBezTo>
                  <a:cubicBezTo>
                    <a:pt x="82" y="214"/>
                    <a:pt x="130" y="186"/>
                    <a:pt x="158" y="158"/>
                  </a:cubicBezTo>
                  <a:cubicBezTo>
                    <a:pt x="197" y="119"/>
                    <a:pt x="197"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2183955" y="4516534"/>
              <a:ext cx="5242" cy="6353"/>
            </a:xfrm>
            <a:custGeom>
              <a:rect b="b" l="l" r="r" t="t"/>
              <a:pathLst>
                <a:path extrusionOk="0" h="286" w="236">
                  <a:moveTo>
                    <a:pt x="62" y="0"/>
                  </a:moveTo>
                  <a:cubicBezTo>
                    <a:pt x="54" y="0"/>
                    <a:pt x="47" y="4"/>
                    <a:pt x="40" y="11"/>
                  </a:cubicBezTo>
                  <a:cubicBezTo>
                    <a:pt x="0" y="11"/>
                    <a:pt x="40" y="89"/>
                    <a:pt x="79" y="168"/>
                  </a:cubicBezTo>
                  <a:cubicBezTo>
                    <a:pt x="118" y="246"/>
                    <a:pt x="157" y="286"/>
                    <a:pt x="197" y="286"/>
                  </a:cubicBezTo>
                  <a:cubicBezTo>
                    <a:pt x="236" y="286"/>
                    <a:pt x="236" y="207"/>
                    <a:pt x="197" y="129"/>
                  </a:cubicBezTo>
                  <a:cubicBezTo>
                    <a:pt x="133" y="65"/>
                    <a:pt x="95" y="0"/>
                    <a:pt x="62"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2189175" y="4516534"/>
              <a:ext cx="5264" cy="6353"/>
            </a:xfrm>
            <a:custGeom>
              <a:rect b="b" l="l" r="r" t="t"/>
              <a:pathLst>
                <a:path extrusionOk="0" h="286" w="237">
                  <a:moveTo>
                    <a:pt x="65" y="0"/>
                  </a:moveTo>
                  <a:cubicBezTo>
                    <a:pt x="56" y="0"/>
                    <a:pt x="47" y="4"/>
                    <a:pt x="40" y="11"/>
                  </a:cubicBezTo>
                  <a:cubicBezTo>
                    <a:pt x="1" y="11"/>
                    <a:pt x="40" y="89"/>
                    <a:pt x="40" y="168"/>
                  </a:cubicBezTo>
                  <a:cubicBezTo>
                    <a:pt x="79" y="246"/>
                    <a:pt x="158" y="286"/>
                    <a:pt x="197" y="286"/>
                  </a:cubicBezTo>
                  <a:cubicBezTo>
                    <a:pt x="197" y="286"/>
                    <a:pt x="237" y="207"/>
                    <a:pt x="197" y="129"/>
                  </a:cubicBezTo>
                  <a:cubicBezTo>
                    <a:pt x="165" y="65"/>
                    <a:pt x="107" y="0"/>
                    <a:pt x="6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2197904" y="4525130"/>
              <a:ext cx="6997" cy="6264"/>
            </a:xfrm>
            <a:custGeom>
              <a:rect b="b" l="l" r="r" t="t"/>
              <a:pathLst>
                <a:path extrusionOk="0" h="282" w="315">
                  <a:moveTo>
                    <a:pt x="138" y="0"/>
                  </a:moveTo>
                  <a:cubicBezTo>
                    <a:pt x="99" y="0"/>
                    <a:pt x="79" y="28"/>
                    <a:pt x="79" y="56"/>
                  </a:cubicBezTo>
                  <a:cubicBezTo>
                    <a:pt x="79" y="56"/>
                    <a:pt x="118" y="56"/>
                    <a:pt x="158" y="95"/>
                  </a:cubicBezTo>
                  <a:cubicBezTo>
                    <a:pt x="197" y="134"/>
                    <a:pt x="197" y="134"/>
                    <a:pt x="158" y="173"/>
                  </a:cubicBezTo>
                  <a:cubicBezTo>
                    <a:pt x="118" y="173"/>
                    <a:pt x="79" y="173"/>
                    <a:pt x="79" y="134"/>
                  </a:cubicBezTo>
                  <a:lnTo>
                    <a:pt x="79" y="56"/>
                  </a:lnTo>
                  <a:cubicBezTo>
                    <a:pt x="79" y="56"/>
                    <a:pt x="1" y="56"/>
                    <a:pt x="1" y="134"/>
                  </a:cubicBezTo>
                  <a:cubicBezTo>
                    <a:pt x="1" y="173"/>
                    <a:pt x="1" y="213"/>
                    <a:pt x="40" y="252"/>
                  </a:cubicBezTo>
                  <a:cubicBezTo>
                    <a:pt x="59" y="272"/>
                    <a:pt x="89" y="281"/>
                    <a:pt x="123" y="281"/>
                  </a:cubicBezTo>
                  <a:cubicBezTo>
                    <a:pt x="158" y="281"/>
                    <a:pt x="197" y="272"/>
                    <a:pt x="236" y="252"/>
                  </a:cubicBezTo>
                  <a:cubicBezTo>
                    <a:pt x="236" y="252"/>
                    <a:pt x="275" y="213"/>
                    <a:pt x="275" y="173"/>
                  </a:cubicBezTo>
                  <a:cubicBezTo>
                    <a:pt x="315" y="95"/>
                    <a:pt x="275" y="16"/>
                    <a:pt x="197" y="16"/>
                  </a:cubicBezTo>
                  <a:cubicBezTo>
                    <a:pt x="174" y="5"/>
                    <a:pt x="154" y="0"/>
                    <a:pt x="13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2209232" y="4529839"/>
              <a:ext cx="7885" cy="5264"/>
            </a:xfrm>
            <a:custGeom>
              <a:rect b="b" l="l" r="r" t="t"/>
              <a:pathLst>
                <a:path extrusionOk="0" h="237" w="355">
                  <a:moveTo>
                    <a:pt x="315" y="1"/>
                  </a:moveTo>
                  <a:cubicBezTo>
                    <a:pt x="276" y="1"/>
                    <a:pt x="197" y="1"/>
                    <a:pt x="119" y="79"/>
                  </a:cubicBezTo>
                  <a:cubicBezTo>
                    <a:pt x="79" y="118"/>
                    <a:pt x="1" y="197"/>
                    <a:pt x="40" y="236"/>
                  </a:cubicBezTo>
                  <a:cubicBezTo>
                    <a:pt x="40" y="236"/>
                    <a:pt x="158" y="236"/>
                    <a:pt x="197" y="158"/>
                  </a:cubicBezTo>
                  <a:cubicBezTo>
                    <a:pt x="276" y="118"/>
                    <a:pt x="354" y="40"/>
                    <a:pt x="3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2217096" y="4535303"/>
              <a:ext cx="4376" cy="2799"/>
            </a:xfrm>
            <a:custGeom>
              <a:rect b="b" l="l" r="r" t="t"/>
              <a:pathLst>
                <a:path extrusionOk="0" h="126" w="197">
                  <a:moveTo>
                    <a:pt x="167" y="0"/>
                  </a:moveTo>
                  <a:cubicBezTo>
                    <a:pt x="147" y="0"/>
                    <a:pt x="118" y="10"/>
                    <a:pt x="79" y="30"/>
                  </a:cubicBezTo>
                  <a:cubicBezTo>
                    <a:pt x="0" y="30"/>
                    <a:pt x="0" y="108"/>
                    <a:pt x="0" y="108"/>
                  </a:cubicBezTo>
                  <a:cubicBezTo>
                    <a:pt x="0" y="108"/>
                    <a:pt x="18" y="125"/>
                    <a:pt x="53" y="125"/>
                  </a:cubicBezTo>
                  <a:cubicBezTo>
                    <a:pt x="70" y="125"/>
                    <a:pt x="92" y="121"/>
                    <a:pt x="118" y="108"/>
                  </a:cubicBezTo>
                  <a:cubicBezTo>
                    <a:pt x="196" y="108"/>
                    <a:pt x="196" y="30"/>
                    <a:pt x="196" y="30"/>
                  </a:cubicBezTo>
                  <a:cubicBezTo>
                    <a:pt x="196" y="10"/>
                    <a:pt x="187" y="0"/>
                    <a:pt x="1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2226691" y="4538569"/>
              <a:ext cx="3510" cy="5242"/>
            </a:xfrm>
            <a:custGeom>
              <a:rect b="b" l="l" r="r" t="t"/>
              <a:pathLst>
                <a:path extrusionOk="0" h="236" w="158">
                  <a:moveTo>
                    <a:pt x="79" y="0"/>
                  </a:moveTo>
                  <a:cubicBezTo>
                    <a:pt x="39" y="0"/>
                    <a:pt x="0" y="40"/>
                    <a:pt x="39" y="118"/>
                  </a:cubicBezTo>
                  <a:cubicBezTo>
                    <a:pt x="39" y="197"/>
                    <a:pt x="79" y="236"/>
                    <a:pt x="118" y="236"/>
                  </a:cubicBezTo>
                  <a:cubicBezTo>
                    <a:pt x="157" y="236"/>
                    <a:pt x="157" y="197"/>
                    <a:pt x="157" y="118"/>
                  </a:cubicBezTo>
                  <a:cubicBezTo>
                    <a:pt x="157" y="40"/>
                    <a:pt x="11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2238886" y="4542567"/>
              <a:ext cx="8752" cy="7352"/>
            </a:xfrm>
            <a:custGeom>
              <a:rect b="b" l="l" r="r" t="t"/>
              <a:pathLst>
                <a:path extrusionOk="0" h="331" w="394">
                  <a:moveTo>
                    <a:pt x="177" y="0"/>
                  </a:moveTo>
                  <a:cubicBezTo>
                    <a:pt x="138" y="0"/>
                    <a:pt x="118" y="28"/>
                    <a:pt x="118" y="56"/>
                  </a:cubicBezTo>
                  <a:cubicBezTo>
                    <a:pt x="118" y="75"/>
                    <a:pt x="128" y="75"/>
                    <a:pt x="143" y="75"/>
                  </a:cubicBezTo>
                  <a:cubicBezTo>
                    <a:pt x="158" y="75"/>
                    <a:pt x="177" y="75"/>
                    <a:pt x="197" y="95"/>
                  </a:cubicBezTo>
                  <a:cubicBezTo>
                    <a:pt x="236" y="134"/>
                    <a:pt x="275" y="174"/>
                    <a:pt x="197" y="213"/>
                  </a:cubicBezTo>
                  <a:cubicBezTo>
                    <a:pt x="186" y="223"/>
                    <a:pt x="176" y="228"/>
                    <a:pt x="166" y="228"/>
                  </a:cubicBezTo>
                  <a:cubicBezTo>
                    <a:pt x="139" y="228"/>
                    <a:pt x="118" y="192"/>
                    <a:pt x="118" y="134"/>
                  </a:cubicBezTo>
                  <a:cubicBezTo>
                    <a:pt x="118" y="134"/>
                    <a:pt x="118" y="95"/>
                    <a:pt x="118" y="56"/>
                  </a:cubicBezTo>
                  <a:cubicBezTo>
                    <a:pt x="118" y="45"/>
                    <a:pt x="113" y="40"/>
                    <a:pt x="104" y="40"/>
                  </a:cubicBezTo>
                  <a:cubicBezTo>
                    <a:pt x="82" y="40"/>
                    <a:pt x="40" y="77"/>
                    <a:pt x="40" y="134"/>
                  </a:cubicBezTo>
                  <a:cubicBezTo>
                    <a:pt x="1" y="213"/>
                    <a:pt x="40" y="252"/>
                    <a:pt x="79" y="291"/>
                  </a:cubicBezTo>
                  <a:cubicBezTo>
                    <a:pt x="118" y="331"/>
                    <a:pt x="158" y="331"/>
                    <a:pt x="236" y="331"/>
                  </a:cubicBezTo>
                  <a:cubicBezTo>
                    <a:pt x="315" y="291"/>
                    <a:pt x="393" y="213"/>
                    <a:pt x="354" y="134"/>
                  </a:cubicBezTo>
                  <a:cubicBezTo>
                    <a:pt x="354" y="56"/>
                    <a:pt x="315" y="17"/>
                    <a:pt x="236" y="17"/>
                  </a:cubicBezTo>
                  <a:cubicBezTo>
                    <a:pt x="213" y="5"/>
                    <a:pt x="194" y="0"/>
                    <a:pt x="17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2250214" y="4549542"/>
              <a:ext cx="6131" cy="5109"/>
            </a:xfrm>
            <a:custGeom>
              <a:rect b="b" l="l" r="r" t="t"/>
              <a:pathLst>
                <a:path extrusionOk="0" h="230" w="276">
                  <a:moveTo>
                    <a:pt x="218" y="0"/>
                  </a:moveTo>
                  <a:cubicBezTo>
                    <a:pt x="190" y="0"/>
                    <a:pt x="135" y="28"/>
                    <a:pt x="79" y="56"/>
                  </a:cubicBezTo>
                  <a:cubicBezTo>
                    <a:pt x="1" y="134"/>
                    <a:pt x="1" y="213"/>
                    <a:pt x="1" y="213"/>
                  </a:cubicBezTo>
                  <a:cubicBezTo>
                    <a:pt x="12" y="224"/>
                    <a:pt x="24" y="229"/>
                    <a:pt x="36" y="229"/>
                  </a:cubicBezTo>
                  <a:cubicBezTo>
                    <a:pt x="67" y="229"/>
                    <a:pt x="102" y="201"/>
                    <a:pt x="158" y="174"/>
                  </a:cubicBezTo>
                  <a:cubicBezTo>
                    <a:pt x="236" y="95"/>
                    <a:pt x="276" y="56"/>
                    <a:pt x="236" y="17"/>
                  </a:cubicBezTo>
                  <a:cubicBezTo>
                    <a:pt x="236" y="5"/>
                    <a:pt x="230" y="0"/>
                    <a:pt x="2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2258944" y="4554762"/>
              <a:ext cx="6997" cy="4265"/>
            </a:xfrm>
            <a:custGeom>
              <a:rect b="b" l="l" r="r" t="t"/>
              <a:pathLst>
                <a:path extrusionOk="0" h="192" w="315">
                  <a:moveTo>
                    <a:pt x="257" y="1"/>
                  </a:moveTo>
                  <a:cubicBezTo>
                    <a:pt x="229" y="1"/>
                    <a:pt x="174" y="29"/>
                    <a:pt x="118" y="56"/>
                  </a:cubicBezTo>
                  <a:cubicBezTo>
                    <a:pt x="79" y="96"/>
                    <a:pt x="0" y="174"/>
                    <a:pt x="0" y="174"/>
                  </a:cubicBezTo>
                  <a:cubicBezTo>
                    <a:pt x="0" y="174"/>
                    <a:pt x="35" y="192"/>
                    <a:pt x="94" y="192"/>
                  </a:cubicBezTo>
                  <a:cubicBezTo>
                    <a:pt x="123" y="192"/>
                    <a:pt x="158" y="187"/>
                    <a:pt x="197" y="174"/>
                  </a:cubicBezTo>
                  <a:cubicBezTo>
                    <a:pt x="275" y="135"/>
                    <a:pt x="315" y="17"/>
                    <a:pt x="275" y="17"/>
                  </a:cubicBezTo>
                  <a:cubicBezTo>
                    <a:pt x="275" y="6"/>
                    <a:pt x="269" y="1"/>
                    <a:pt x="25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a:off x="2270272" y="4560892"/>
              <a:ext cx="3510" cy="4731"/>
            </a:xfrm>
            <a:custGeom>
              <a:rect b="b" l="l" r="r" t="t"/>
              <a:pathLst>
                <a:path extrusionOk="0" h="213" w="158">
                  <a:moveTo>
                    <a:pt x="71" y="1"/>
                  </a:moveTo>
                  <a:cubicBezTo>
                    <a:pt x="61" y="1"/>
                    <a:pt x="51" y="5"/>
                    <a:pt x="40" y="16"/>
                  </a:cubicBezTo>
                  <a:cubicBezTo>
                    <a:pt x="1" y="16"/>
                    <a:pt x="1" y="55"/>
                    <a:pt x="1" y="134"/>
                  </a:cubicBezTo>
                  <a:cubicBezTo>
                    <a:pt x="40" y="173"/>
                    <a:pt x="79" y="212"/>
                    <a:pt x="119" y="212"/>
                  </a:cubicBezTo>
                  <a:cubicBezTo>
                    <a:pt x="158" y="212"/>
                    <a:pt x="158" y="134"/>
                    <a:pt x="119" y="94"/>
                  </a:cubicBezTo>
                  <a:cubicBezTo>
                    <a:pt x="119" y="37"/>
                    <a:pt x="98" y="1"/>
                    <a:pt x="7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3"/>
            <p:cNvSpPr/>
            <p:nvPr/>
          </p:nvSpPr>
          <p:spPr>
            <a:xfrm>
              <a:off x="2279002" y="4559493"/>
              <a:ext cx="7863" cy="6686"/>
            </a:xfrm>
            <a:custGeom>
              <a:rect b="b" l="l" r="r" t="t"/>
              <a:pathLst>
                <a:path extrusionOk="0" h="301" w="354">
                  <a:moveTo>
                    <a:pt x="148" y="51"/>
                  </a:moveTo>
                  <a:cubicBezTo>
                    <a:pt x="165" y="57"/>
                    <a:pt x="183" y="66"/>
                    <a:pt x="197" y="79"/>
                  </a:cubicBezTo>
                  <a:cubicBezTo>
                    <a:pt x="236" y="118"/>
                    <a:pt x="236" y="118"/>
                    <a:pt x="197" y="157"/>
                  </a:cubicBezTo>
                  <a:cubicBezTo>
                    <a:pt x="174" y="169"/>
                    <a:pt x="157" y="174"/>
                    <a:pt x="146" y="174"/>
                  </a:cubicBezTo>
                  <a:cubicBezTo>
                    <a:pt x="118" y="174"/>
                    <a:pt x="118" y="146"/>
                    <a:pt x="118" y="118"/>
                  </a:cubicBezTo>
                  <a:cubicBezTo>
                    <a:pt x="118" y="92"/>
                    <a:pt x="136" y="65"/>
                    <a:pt x="148" y="51"/>
                  </a:cubicBezTo>
                  <a:close/>
                  <a:moveTo>
                    <a:pt x="197" y="0"/>
                  </a:moveTo>
                  <a:cubicBezTo>
                    <a:pt x="97" y="0"/>
                    <a:pt x="82" y="29"/>
                    <a:pt x="79" y="37"/>
                  </a:cubicBezTo>
                  <a:lnTo>
                    <a:pt x="79" y="37"/>
                  </a:lnTo>
                  <a:cubicBezTo>
                    <a:pt x="65" y="44"/>
                    <a:pt x="51" y="57"/>
                    <a:pt x="40" y="79"/>
                  </a:cubicBezTo>
                  <a:cubicBezTo>
                    <a:pt x="0" y="118"/>
                    <a:pt x="0" y="197"/>
                    <a:pt x="40" y="236"/>
                  </a:cubicBezTo>
                  <a:cubicBezTo>
                    <a:pt x="63" y="282"/>
                    <a:pt x="113" y="301"/>
                    <a:pt x="158" y="301"/>
                  </a:cubicBezTo>
                  <a:cubicBezTo>
                    <a:pt x="190" y="301"/>
                    <a:pt x="220" y="291"/>
                    <a:pt x="236" y="275"/>
                  </a:cubicBezTo>
                  <a:cubicBezTo>
                    <a:pt x="314" y="236"/>
                    <a:pt x="354" y="157"/>
                    <a:pt x="314" y="79"/>
                  </a:cubicBezTo>
                  <a:cubicBezTo>
                    <a:pt x="275" y="40"/>
                    <a:pt x="236" y="0"/>
                    <a:pt x="19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3"/>
            <p:cNvSpPr/>
            <p:nvPr/>
          </p:nvSpPr>
          <p:spPr>
            <a:xfrm>
              <a:off x="2285110" y="4549031"/>
              <a:ext cx="4376" cy="4376"/>
            </a:xfrm>
            <a:custGeom>
              <a:rect b="b" l="l" r="r" t="t"/>
              <a:pathLst>
                <a:path extrusionOk="0" h="197" w="197">
                  <a:moveTo>
                    <a:pt x="39" y="0"/>
                  </a:moveTo>
                  <a:cubicBezTo>
                    <a:pt x="0" y="40"/>
                    <a:pt x="0" y="79"/>
                    <a:pt x="39" y="118"/>
                  </a:cubicBezTo>
                  <a:cubicBezTo>
                    <a:pt x="79" y="197"/>
                    <a:pt x="118" y="197"/>
                    <a:pt x="157" y="197"/>
                  </a:cubicBezTo>
                  <a:cubicBezTo>
                    <a:pt x="196" y="157"/>
                    <a:pt x="196" y="118"/>
                    <a:pt x="157" y="79"/>
                  </a:cubicBezTo>
                  <a:cubicBezTo>
                    <a:pt x="118" y="0"/>
                    <a:pt x="79" y="0"/>
                    <a:pt x="3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3"/>
            <p:cNvSpPr/>
            <p:nvPr/>
          </p:nvSpPr>
          <p:spPr>
            <a:xfrm>
              <a:off x="2288598" y="4543789"/>
              <a:ext cx="4376" cy="3510"/>
            </a:xfrm>
            <a:custGeom>
              <a:rect b="b" l="l" r="r" t="t"/>
              <a:pathLst>
                <a:path extrusionOk="0" h="158" w="197">
                  <a:moveTo>
                    <a:pt x="39" y="1"/>
                  </a:moveTo>
                  <a:cubicBezTo>
                    <a:pt x="0" y="40"/>
                    <a:pt x="0" y="79"/>
                    <a:pt x="39" y="119"/>
                  </a:cubicBezTo>
                  <a:cubicBezTo>
                    <a:pt x="79" y="158"/>
                    <a:pt x="157" y="158"/>
                    <a:pt x="157" y="158"/>
                  </a:cubicBezTo>
                  <a:cubicBezTo>
                    <a:pt x="196" y="119"/>
                    <a:pt x="196" y="40"/>
                    <a:pt x="157" y="40"/>
                  </a:cubicBezTo>
                  <a:cubicBezTo>
                    <a:pt x="118" y="1"/>
                    <a:pt x="39" y="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3"/>
            <p:cNvSpPr/>
            <p:nvPr/>
          </p:nvSpPr>
          <p:spPr>
            <a:xfrm>
              <a:off x="2293818" y="4534193"/>
              <a:ext cx="6131" cy="5264"/>
            </a:xfrm>
            <a:custGeom>
              <a:rect b="b" l="l" r="r" t="t"/>
              <a:pathLst>
                <a:path extrusionOk="0" h="237" w="276">
                  <a:moveTo>
                    <a:pt x="119" y="1"/>
                  </a:moveTo>
                  <a:cubicBezTo>
                    <a:pt x="119" y="1"/>
                    <a:pt x="79" y="1"/>
                    <a:pt x="40" y="80"/>
                  </a:cubicBezTo>
                  <a:cubicBezTo>
                    <a:pt x="1" y="80"/>
                    <a:pt x="1" y="158"/>
                    <a:pt x="40" y="197"/>
                  </a:cubicBezTo>
                  <a:cubicBezTo>
                    <a:pt x="40" y="237"/>
                    <a:pt x="79" y="237"/>
                    <a:pt x="158" y="237"/>
                  </a:cubicBezTo>
                  <a:cubicBezTo>
                    <a:pt x="236" y="237"/>
                    <a:pt x="276" y="197"/>
                    <a:pt x="276" y="119"/>
                  </a:cubicBezTo>
                  <a:cubicBezTo>
                    <a:pt x="276" y="80"/>
                    <a:pt x="276" y="40"/>
                    <a:pt x="197" y="1"/>
                  </a:cubicBezTo>
                  <a:cubicBezTo>
                    <a:pt x="119" y="1"/>
                    <a:pt x="119" y="40"/>
                    <a:pt x="119" y="40"/>
                  </a:cubicBezTo>
                  <a:cubicBezTo>
                    <a:pt x="119" y="80"/>
                    <a:pt x="158" y="80"/>
                    <a:pt x="158" y="80"/>
                  </a:cubicBezTo>
                  <a:lnTo>
                    <a:pt x="158" y="119"/>
                  </a:lnTo>
                  <a:lnTo>
                    <a:pt x="119" y="119"/>
                  </a:lnTo>
                  <a:cubicBezTo>
                    <a:pt x="119" y="119"/>
                    <a:pt x="119" y="80"/>
                    <a:pt x="119" y="80"/>
                  </a:cubicBezTo>
                  <a:cubicBezTo>
                    <a:pt x="119" y="40"/>
                    <a:pt x="119" y="40"/>
                    <a:pt x="11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p:nvPr/>
          </p:nvSpPr>
          <p:spPr>
            <a:xfrm>
              <a:off x="2303413" y="4540301"/>
              <a:ext cx="3510" cy="3510"/>
            </a:xfrm>
            <a:custGeom>
              <a:rect b="b" l="l" r="r" t="t"/>
              <a:pathLst>
                <a:path extrusionOk="0" h="158" w="158">
                  <a:moveTo>
                    <a:pt x="118" y="1"/>
                  </a:moveTo>
                  <a:cubicBezTo>
                    <a:pt x="79" y="1"/>
                    <a:pt x="40" y="40"/>
                    <a:pt x="40" y="79"/>
                  </a:cubicBezTo>
                  <a:cubicBezTo>
                    <a:pt x="1" y="119"/>
                    <a:pt x="40" y="158"/>
                    <a:pt x="79" y="158"/>
                  </a:cubicBezTo>
                  <a:cubicBezTo>
                    <a:pt x="118" y="158"/>
                    <a:pt x="158" y="119"/>
                    <a:pt x="158" y="79"/>
                  </a:cubicBezTo>
                  <a:cubicBezTo>
                    <a:pt x="158" y="40"/>
                    <a:pt x="158"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3"/>
            <p:cNvSpPr/>
            <p:nvPr/>
          </p:nvSpPr>
          <p:spPr>
            <a:xfrm>
              <a:off x="2307767" y="4544677"/>
              <a:ext cx="3510" cy="3843"/>
            </a:xfrm>
            <a:custGeom>
              <a:rect b="b" l="l" r="r" t="t"/>
              <a:pathLst>
                <a:path extrusionOk="0" h="173" w="158">
                  <a:moveTo>
                    <a:pt x="79" y="0"/>
                  </a:moveTo>
                  <a:cubicBezTo>
                    <a:pt x="40" y="0"/>
                    <a:pt x="40" y="39"/>
                    <a:pt x="40" y="79"/>
                  </a:cubicBezTo>
                  <a:cubicBezTo>
                    <a:pt x="1" y="118"/>
                    <a:pt x="40" y="157"/>
                    <a:pt x="40" y="157"/>
                  </a:cubicBezTo>
                  <a:cubicBezTo>
                    <a:pt x="51" y="168"/>
                    <a:pt x="61" y="172"/>
                    <a:pt x="72" y="172"/>
                  </a:cubicBezTo>
                  <a:cubicBezTo>
                    <a:pt x="100" y="172"/>
                    <a:pt x="129" y="136"/>
                    <a:pt x="158" y="79"/>
                  </a:cubicBezTo>
                  <a:cubicBezTo>
                    <a:pt x="158" y="39"/>
                    <a:pt x="119"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3"/>
            <p:cNvSpPr/>
            <p:nvPr/>
          </p:nvSpPr>
          <p:spPr>
            <a:xfrm>
              <a:off x="2310388" y="4552518"/>
              <a:ext cx="4376" cy="3021"/>
            </a:xfrm>
            <a:custGeom>
              <a:rect b="b" l="l" r="r" t="t"/>
              <a:pathLst>
                <a:path extrusionOk="0" h="136" w="197">
                  <a:moveTo>
                    <a:pt x="79" y="0"/>
                  </a:moveTo>
                  <a:cubicBezTo>
                    <a:pt x="40" y="0"/>
                    <a:pt x="1" y="40"/>
                    <a:pt x="1" y="79"/>
                  </a:cubicBezTo>
                  <a:cubicBezTo>
                    <a:pt x="1" y="118"/>
                    <a:pt x="40" y="118"/>
                    <a:pt x="79" y="118"/>
                  </a:cubicBezTo>
                  <a:cubicBezTo>
                    <a:pt x="92" y="131"/>
                    <a:pt x="105" y="136"/>
                    <a:pt x="117" y="136"/>
                  </a:cubicBezTo>
                  <a:cubicBezTo>
                    <a:pt x="140" y="136"/>
                    <a:pt x="158" y="118"/>
                    <a:pt x="158" y="118"/>
                  </a:cubicBezTo>
                  <a:cubicBezTo>
                    <a:pt x="197" y="79"/>
                    <a:pt x="158" y="4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3"/>
            <p:cNvSpPr/>
            <p:nvPr/>
          </p:nvSpPr>
          <p:spPr>
            <a:xfrm>
              <a:off x="2317363" y="4558627"/>
              <a:ext cx="6131" cy="6108"/>
            </a:xfrm>
            <a:custGeom>
              <a:rect b="b" l="l" r="r" t="t"/>
              <a:pathLst>
                <a:path extrusionOk="0" h="275" w="276">
                  <a:moveTo>
                    <a:pt x="158" y="0"/>
                  </a:moveTo>
                  <a:cubicBezTo>
                    <a:pt x="66" y="0"/>
                    <a:pt x="46" y="48"/>
                    <a:pt x="41" y="69"/>
                  </a:cubicBezTo>
                  <a:lnTo>
                    <a:pt x="41" y="69"/>
                  </a:lnTo>
                  <a:cubicBezTo>
                    <a:pt x="26" y="79"/>
                    <a:pt x="12" y="96"/>
                    <a:pt x="1" y="118"/>
                  </a:cubicBezTo>
                  <a:cubicBezTo>
                    <a:pt x="1" y="157"/>
                    <a:pt x="1" y="196"/>
                    <a:pt x="1" y="236"/>
                  </a:cubicBezTo>
                  <a:cubicBezTo>
                    <a:pt x="40" y="275"/>
                    <a:pt x="118" y="275"/>
                    <a:pt x="158" y="275"/>
                  </a:cubicBezTo>
                  <a:cubicBezTo>
                    <a:pt x="236" y="275"/>
                    <a:pt x="275" y="157"/>
                    <a:pt x="236" y="118"/>
                  </a:cubicBezTo>
                  <a:cubicBezTo>
                    <a:pt x="236" y="39"/>
                    <a:pt x="197" y="0"/>
                    <a:pt x="15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3"/>
            <p:cNvSpPr/>
            <p:nvPr/>
          </p:nvSpPr>
          <p:spPr>
            <a:xfrm>
              <a:off x="2324338" y="4567334"/>
              <a:ext cx="3510" cy="3510"/>
            </a:xfrm>
            <a:custGeom>
              <a:rect b="b" l="l" r="r" t="t"/>
              <a:pathLst>
                <a:path extrusionOk="0" h="158" w="158">
                  <a:moveTo>
                    <a:pt x="79" y="1"/>
                  </a:moveTo>
                  <a:cubicBezTo>
                    <a:pt x="40" y="1"/>
                    <a:pt x="1" y="1"/>
                    <a:pt x="1" y="40"/>
                  </a:cubicBezTo>
                  <a:cubicBezTo>
                    <a:pt x="1" y="79"/>
                    <a:pt x="40" y="119"/>
                    <a:pt x="79" y="158"/>
                  </a:cubicBezTo>
                  <a:cubicBezTo>
                    <a:pt x="118" y="158"/>
                    <a:pt x="158" y="119"/>
                    <a:pt x="158" y="79"/>
                  </a:cubicBezTo>
                  <a:cubicBezTo>
                    <a:pt x="158" y="40"/>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3"/>
            <p:cNvSpPr/>
            <p:nvPr/>
          </p:nvSpPr>
          <p:spPr>
            <a:xfrm>
              <a:off x="2330446" y="4562980"/>
              <a:ext cx="5264" cy="2999"/>
            </a:xfrm>
            <a:custGeom>
              <a:rect b="b" l="l" r="r" t="t"/>
              <a:pathLst>
                <a:path extrusionOk="0" h="135" w="237">
                  <a:moveTo>
                    <a:pt x="118" y="0"/>
                  </a:moveTo>
                  <a:cubicBezTo>
                    <a:pt x="79" y="0"/>
                    <a:pt x="0" y="0"/>
                    <a:pt x="0" y="40"/>
                  </a:cubicBezTo>
                  <a:cubicBezTo>
                    <a:pt x="0" y="79"/>
                    <a:pt x="40" y="118"/>
                    <a:pt x="118" y="118"/>
                  </a:cubicBezTo>
                  <a:cubicBezTo>
                    <a:pt x="130" y="130"/>
                    <a:pt x="145" y="134"/>
                    <a:pt x="160" y="134"/>
                  </a:cubicBezTo>
                  <a:cubicBezTo>
                    <a:pt x="197" y="134"/>
                    <a:pt x="236" y="107"/>
                    <a:pt x="236" y="79"/>
                  </a:cubicBezTo>
                  <a:cubicBezTo>
                    <a:pt x="236" y="79"/>
                    <a:pt x="197" y="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p:cNvSpPr/>
            <p:nvPr/>
          </p:nvSpPr>
          <p:spPr>
            <a:xfrm>
              <a:off x="2338287" y="4559493"/>
              <a:ext cx="2643" cy="3510"/>
            </a:xfrm>
            <a:custGeom>
              <a:rect b="b" l="l" r="r" t="t"/>
              <a:pathLst>
                <a:path extrusionOk="0" h="158" w="119">
                  <a:moveTo>
                    <a:pt x="40" y="0"/>
                  </a:moveTo>
                  <a:cubicBezTo>
                    <a:pt x="1" y="0"/>
                    <a:pt x="1" y="40"/>
                    <a:pt x="1" y="79"/>
                  </a:cubicBezTo>
                  <a:cubicBezTo>
                    <a:pt x="1" y="118"/>
                    <a:pt x="40" y="157"/>
                    <a:pt x="79" y="157"/>
                  </a:cubicBezTo>
                  <a:cubicBezTo>
                    <a:pt x="79" y="157"/>
                    <a:pt x="119" y="118"/>
                    <a:pt x="119" y="79"/>
                  </a:cubicBezTo>
                  <a:cubicBezTo>
                    <a:pt x="119" y="40"/>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2345262" y="4553384"/>
              <a:ext cx="2643" cy="4376"/>
            </a:xfrm>
            <a:custGeom>
              <a:rect b="b" l="l" r="r" t="t"/>
              <a:pathLst>
                <a:path extrusionOk="0" h="197" w="119">
                  <a:moveTo>
                    <a:pt x="79" y="1"/>
                  </a:moveTo>
                  <a:cubicBezTo>
                    <a:pt x="40" y="1"/>
                    <a:pt x="1" y="40"/>
                    <a:pt x="1" y="79"/>
                  </a:cubicBezTo>
                  <a:cubicBezTo>
                    <a:pt x="1" y="158"/>
                    <a:pt x="40" y="197"/>
                    <a:pt x="79" y="197"/>
                  </a:cubicBezTo>
                  <a:cubicBezTo>
                    <a:pt x="119" y="197"/>
                    <a:pt x="119" y="158"/>
                    <a:pt x="119" y="79"/>
                  </a:cubicBezTo>
                  <a:cubicBezTo>
                    <a:pt x="119" y="40"/>
                    <a:pt x="119"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2349638" y="4549120"/>
              <a:ext cx="6997" cy="6908"/>
            </a:xfrm>
            <a:custGeom>
              <a:rect b="b" l="l" r="r" t="t"/>
              <a:pathLst>
                <a:path extrusionOk="0" h="311" w="315">
                  <a:moveTo>
                    <a:pt x="181" y="78"/>
                  </a:moveTo>
                  <a:cubicBezTo>
                    <a:pt x="209" y="96"/>
                    <a:pt x="236" y="114"/>
                    <a:pt x="236" y="114"/>
                  </a:cubicBezTo>
                  <a:cubicBezTo>
                    <a:pt x="236" y="114"/>
                    <a:pt x="236" y="153"/>
                    <a:pt x="236" y="153"/>
                  </a:cubicBezTo>
                  <a:lnTo>
                    <a:pt x="157" y="153"/>
                  </a:lnTo>
                  <a:cubicBezTo>
                    <a:pt x="118" y="153"/>
                    <a:pt x="118" y="114"/>
                    <a:pt x="157" y="114"/>
                  </a:cubicBezTo>
                  <a:cubicBezTo>
                    <a:pt x="157" y="91"/>
                    <a:pt x="170" y="82"/>
                    <a:pt x="181" y="78"/>
                  </a:cubicBezTo>
                  <a:close/>
                  <a:moveTo>
                    <a:pt x="170" y="1"/>
                  </a:moveTo>
                  <a:cubicBezTo>
                    <a:pt x="151" y="1"/>
                    <a:pt x="138" y="11"/>
                    <a:pt x="129" y="20"/>
                  </a:cubicBezTo>
                  <a:lnTo>
                    <a:pt x="129" y="20"/>
                  </a:lnTo>
                  <a:cubicBezTo>
                    <a:pt x="113" y="22"/>
                    <a:pt x="96" y="27"/>
                    <a:pt x="79" y="36"/>
                  </a:cubicBezTo>
                  <a:cubicBezTo>
                    <a:pt x="39" y="75"/>
                    <a:pt x="0" y="114"/>
                    <a:pt x="0" y="193"/>
                  </a:cubicBezTo>
                  <a:cubicBezTo>
                    <a:pt x="20" y="271"/>
                    <a:pt x="88" y="310"/>
                    <a:pt x="157" y="310"/>
                  </a:cubicBezTo>
                  <a:cubicBezTo>
                    <a:pt x="226" y="310"/>
                    <a:pt x="295" y="271"/>
                    <a:pt x="314" y="193"/>
                  </a:cubicBezTo>
                  <a:cubicBezTo>
                    <a:pt x="314" y="114"/>
                    <a:pt x="314" y="75"/>
                    <a:pt x="236" y="36"/>
                  </a:cubicBezTo>
                  <a:cubicBezTo>
                    <a:pt x="209" y="9"/>
                    <a:pt x="188" y="1"/>
                    <a:pt x="17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2361832" y="4542056"/>
              <a:ext cx="5264" cy="3510"/>
            </a:xfrm>
            <a:custGeom>
              <a:rect b="b" l="l" r="r" t="t"/>
              <a:pathLst>
                <a:path extrusionOk="0" h="158" w="237">
                  <a:moveTo>
                    <a:pt x="118" y="0"/>
                  </a:moveTo>
                  <a:cubicBezTo>
                    <a:pt x="40" y="0"/>
                    <a:pt x="1" y="40"/>
                    <a:pt x="1" y="79"/>
                  </a:cubicBezTo>
                  <a:cubicBezTo>
                    <a:pt x="1" y="157"/>
                    <a:pt x="79" y="157"/>
                    <a:pt x="118" y="157"/>
                  </a:cubicBezTo>
                  <a:lnTo>
                    <a:pt x="236" y="157"/>
                  </a:lnTo>
                  <a:cubicBezTo>
                    <a:pt x="236" y="118"/>
                    <a:pt x="236" y="4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2367319" y="4538213"/>
              <a:ext cx="7619" cy="3643"/>
            </a:xfrm>
            <a:custGeom>
              <a:rect b="b" l="l" r="r" t="t"/>
              <a:pathLst>
                <a:path extrusionOk="0" h="164" w="343">
                  <a:moveTo>
                    <a:pt x="94" y="0"/>
                  </a:moveTo>
                  <a:cubicBezTo>
                    <a:pt x="32" y="0"/>
                    <a:pt x="1" y="28"/>
                    <a:pt x="29" y="56"/>
                  </a:cubicBezTo>
                  <a:cubicBezTo>
                    <a:pt x="29" y="95"/>
                    <a:pt x="107" y="95"/>
                    <a:pt x="146" y="134"/>
                  </a:cubicBezTo>
                  <a:cubicBezTo>
                    <a:pt x="186" y="154"/>
                    <a:pt x="225" y="163"/>
                    <a:pt x="254" y="163"/>
                  </a:cubicBezTo>
                  <a:cubicBezTo>
                    <a:pt x="284" y="163"/>
                    <a:pt x="303" y="154"/>
                    <a:pt x="303" y="134"/>
                  </a:cubicBezTo>
                  <a:cubicBezTo>
                    <a:pt x="343" y="95"/>
                    <a:pt x="264" y="16"/>
                    <a:pt x="186" y="16"/>
                  </a:cubicBezTo>
                  <a:cubicBezTo>
                    <a:pt x="151" y="5"/>
                    <a:pt x="120" y="0"/>
                    <a:pt x="9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2377537" y="4534193"/>
              <a:ext cx="2643" cy="3532"/>
            </a:xfrm>
            <a:custGeom>
              <a:rect b="b" l="l" r="r" t="t"/>
              <a:pathLst>
                <a:path extrusionOk="0" h="159" w="119">
                  <a:moveTo>
                    <a:pt x="40" y="1"/>
                  </a:moveTo>
                  <a:cubicBezTo>
                    <a:pt x="0" y="1"/>
                    <a:pt x="0" y="40"/>
                    <a:pt x="0" y="80"/>
                  </a:cubicBezTo>
                  <a:cubicBezTo>
                    <a:pt x="0" y="119"/>
                    <a:pt x="0" y="158"/>
                    <a:pt x="40" y="158"/>
                  </a:cubicBezTo>
                  <a:cubicBezTo>
                    <a:pt x="79" y="158"/>
                    <a:pt x="118" y="119"/>
                    <a:pt x="118" y="80"/>
                  </a:cubicBezTo>
                  <a:cubicBezTo>
                    <a:pt x="118" y="40"/>
                    <a:pt x="79"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p:nvPr/>
          </p:nvSpPr>
          <p:spPr>
            <a:xfrm>
              <a:off x="2382756" y="4526974"/>
              <a:ext cx="6997" cy="6375"/>
            </a:xfrm>
            <a:custGeom>
              <a:rect b="b" l="l" r="r" t="t"/>
              <a:pathLst>
                <a:path extrusionOk="0" h="287" w="315">
                  <a:moveTo>
                    <a:pt x="158" y="51"/>
                  </a:moveTo>
                  <a:cubicBezTo>
                    <a:pt x="197" y="51"/>
                    <a:pt x="197" y="90"/>
                    <a:pt x="158" y="90"/>
                  </a:cubicBezTo>
                  <a:cubicBezTo>
                    <a:pt x="158" y="130"/>
                    <a:pt x="158" y="130"/>
                    <a:pt x="158" y="130"/>
                  </a:cubicBezTo>
                  <a:lnTo>
                    <a:pt x="119" y="130"/>
                  </a:lnTo>
                  <a:lnTo>
                    <a:pt x="119" y="90"/>
                  </a:lnTo>
                  <a:cubicBezTo>
                    <a:pt x="119" y="90"/>
                    <a:pt x="158" y="51"/>
                    <a:pt x="158" y="51"/>
                  </a:cubicBezTo>
                  <a:close/>
                  <a:moveTo>
                    <a:pt x="155" y="1"/>
                  </a:moveTo>
                  <a:cubicBezTo>
                    <a:pt x="136" y="1"/>
                    <a:pt x="121" y="8"/>
                    <a:pt x="109" y="16"/>
                  </a:cubicBezTo>
                  <a:lnTo>
                    <a:pt x="109" y="16"/>
                  </a:lnTo>
                  <a:cubicBezTo>
                    <a:pt x="89" y="18"/>
                    <a:pt x="64" y="27"/>
                    <a:pt x="40" y="51"/>
                  </a:cubicBezTo>
                  <a:cubicBezTo>
                    <a:pt x="1" y="90"/>
                    <a:pt x="1" y="169"/>
                    <a:pt x="40" y="208"/>
                  </a:cubicBezTo>
                  <a:cubicBezTo>
                    <a:pt x="40" y="287"/>
                    <a:pt x="119" y="287"/>
                    <a:pt x="197" y="287"/>
                  </a:cubicBezTo>
                  <a:cubicBezTo>
                    <a:pt x="276" y="247"/>
                    <a:pt x="315" y="169"/>
                    <a:pt x="315" y="130"/>
                  </a:cubicBezTo>
                  <a:cubicBezTo>
                    <a:pt x="276" y="51"/>
                    <a:pt x="236" y="12"/>
                    <a:pt x="197" y="12"/>
                  </a:cubicBezTo>
                  <a:cubicBezTo>
                    <a:pt x="181" y="4"/>
                    <a:pt x="167" y="1"/>
                    <a:pt x="15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2392352" y="4524242"/>
              <a:ext cx="3510" cy="3887"/>
            </a:xfrm>
            <a:custGeom>
              <a:rect b="b" l="l" r="r" t="t"/>
              <a:pathLst>
                <a:path extrusionOk="0" h="175" w="158">
                  <a:moveTo>
                    <a:pt x="61" y="1"/>
                  </a:moveTo>
                  <a:cubicBezTo>
                    <a:pt x="24" y="1"/>
                    <a:pt x="12" y="29"/>
                    <a:pt x="40" y="56"/>
                  </a:cubicBezTo>
                  <a:cubicBezTo>
                    <a:pt x="1" y="96"/>
                    <a:pt x="40" y="135"/>
                    <a:pt x="79" y="174"/>
                  </a:cubicBezTo>
                  <a:cubicBezTo>
                    <a:pt x="118" y="174"/>
                    <a:pt x="118" y="135"/>
                    <a:pt x="158" y="96"/>
                  </a:cubicBezTo>
                  <a:cubicBezTo>
                    <a:pt x="158" y="56"/>
                    <a:pt x="118" y="17"/>
                    <a:pt x="118" y="17"/>
                  </a:cubicBezTo>
                  <a:cubicBezTo>
                    <a:pt x="95" y="6"/>
                    <a:pt x="76" y="1"/>
                    <a:pt x="6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2400193" y="4517644"/>
              <a:ext cx="2643" cy="3510"/>
            </a:xfrm>
            <a:custGeom>
              <a:rect b="b" l="l" r="r" t="t"/>
              <a:pathLst>
                <a:path extrusionOk="0" h="158" w="119">
                  <a:moveTo>
                    <a:pt x="80" y="0"/>
                  </a:moveTo>
                  <a:cubicBezTo>
                    <a:pt x="40" y="0"/>
                    <a:pt x="1" y="39"/>
                    <a:pt x="1" y="79"/>
                  </a:cubicBezTo>
                  <a:cubicBezTo>
                    <a:pt x="1" y="118"/>
                    <a:pt x="40" y="157"/>
                    <a:pt x="80" y="157"/>
                  </a:cubicBezTo>
                  <a:cubicBezTo>
                    <a:pt x="119" y="157"/>
                    <a:pt x="119" y="118"/>
                    <a:pt x="119" y="79"/>
                  </a:cubicBezTo>
                  <a:cubicBezTo>
                    <a:pt x="119" y="39"/>
                    <a:pt x="80" y="0"/>
                    <a:pt x="8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2406302" y="4512047"/>
              <a:ext cx="6997" cy="3643"/>
            </a:xfrm>
            <a:custGeom>
              <a:rect b="b" l="l" r="r" t="t"/>
              <a:pathLst>
                <a:path extrusionOk="0" h="164" w="315">
                  <a:moveTo>
                    <a:pt x="91" y="0"/>
                  </a:moveTo>
                  <a:cubicBezTo>
                    <a:pt x="40" y="0"/>
                    <a:pt x="1" y="28"/>
                    <a:pt x="1" y="56"/>
                  </a:cubicBezTo>
                  <a:cubicBezTo>
                    <a:pt x="1" y="95"/>
                    <a:pt x="79" y="95"/>
                    <a:pt x="119" y="134"/>
                  </a:cubicBezTo>
                  <a:cubicBezTo>
                    <a:pt x="158" y="154"/>
                    <a:pt x="197" y="164"/>
                    <a:pt x="227" y="164"/>
                  </a:cubicBezTo>
                  <a:cubicBezTo>
                    <a:pt x="256" y="164"/>
                    <a:pt x="276" y="154"/>
                    <a:pt x="276" y="134"/>
                  </a:cubicBezTo>
                  <a:cubicBezTo>
                    <a:pt x="315" y="95"/>
                    <a:pt x="236" y="17"/>
                    <a:pt x="158" y="17"/>
                  </a:cubicBezTo>
                  <a:cubicBezTo>
                    <a:pt x="135" y="5"/>
                    <a:pt x="112" y="0"/>
                    <a:pt x="9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2415897" y="4507693"/>
              <a:ext cx="2643" cy="3865"/>
            </a:xfrm>
            <a:custGeom>
              <a:rect b="b" l="l" r="r" t="t"/>
              <a:pathLst>
                <a:path extrusionOk="0" h="174" w="119">
                  <a:moveTo>
                    <a:pt x="101" y="0"/>
                  </a:moveTo>
                  <a:cubicBezTo>
                    <a:pt x="76" y="0"/>
                    <a:pt x="28" y="28"/>
                    <a:pt x="1" y="56"/>
                  </a:cubicBezTo>
                  <a:cubicBezTo>
                    <a:pt x="1" y="134"/>
                    <a:pt x="40" y="173"/>
                    <a:pt x="79" y="173"/>
                  </a:cubicBezTo>
                  <a:cubicBezTo>
                    <a:pt x="79" y="134"/>
                    <a:pt x="118" y="134"/>
                    <a:pt x="118" y="95"/>
                  </a:cubicBezTo>
                  <a:cubicBezTo>
                    <a:pt x="118" y="56"/>
                    <a:pt x="118" y="56"/>
                    <a:pt x="118" y="16"/>
                  </a:cubicBezTo>
                  <a:cubicBezTo>
                    <a:pt x="118" y="5"/>
                    <a:pt x="112" y="0"/>
                    <a:pt x="1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2422872" y="4501940"/>
              <a:ext cx="2643" cy="3510"/>
            </a:xfrm>
            <a:custGeom>
              <a:rect b="b" l="l" r="r" t="t"/>
              <a:pathLst>
                <a:path extrusionOk="0" h="158" w="119">
                  <a:moveTo>
                    <a:pt x="79" y="1"/>
                  </a:moveTo>
                  <a:cubicBezTo>
                    <a:pt x="40" y="1"/>
                    <a:pt x="1" y="1"/>
                    <a:pt x="1" y="40"/>
                  </a:cubicBezTo>
                  <a:cubicBezTo>
                    <a:pt x="1" y="79"/>
                    <a:pt x="1" y="118"/>
                    <a:pt x="40" y="158"/>
                  </a:cubicBezTo>
                  <a:cubicBezTo>
                    <a:pt x="79" y="158"/>
                    <a:pt x="118" y="118"/>
                    <a:pt x="118" y="79"/>
                  </a:cubicBezTo>
                  <a:cubicBezTo>
                    <a:pt x="118" y="40"/>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2312143" y="4221374"/>
              <a:ext cx="120547" cy="120147"/>
            </a:xfrm>
            <a:custGeom>
              <a:rect b="b" l="l" r="r" t="t"/>
              <a:pathLst>
                <a:path extrusionOk="0" h="5409" w="5427">
                  <a:moveTo>
                    <a:pt x="2455" y="1"/>
                  </a:moveTo>
                  <a:cubicBezTo>
                    <a:pt x="1946" y="1"/>
                    <a:pt x="1570" y="30"/>
                    <a:pt x="1570" y="30"/>
                  </a:cubicBezTo>
                  <a:lnTo>
                    <a:pt x="0" y="1640"/>
                  </a:lnTo>
                  <a:lnTo>
                    <a:pt x="3847" y="5408"/>
                  </a:lnTo>
                  <a:cubicBezTo>
                    <a:pt x="3847" y="5408"/>
                    <a:pt x="4632" y="3131"/>
                    <a:pt x="5182" y="1129"/>
                  </a:cubicBezTo>
                  <a:cubicBezTo>
                    <a:pt x="5427" y="151"/>
                    <a:pt x="3601" y="1"/>
                    <a:pt x="245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2331312" y="4253427"/>
              <a:ext cx="3510" cy="7863"/>
            </a:xfrm>
            <a:custGeom>
              <a:rect b="b" l="l" r="r" t="t"/>
              <a:pathLst>
                <a:path extrusionOk="0" h="354" w="158">
                  <a:moveTo>
                    <a:pt x="40" y="0"/>
                  </a:moveTo>
                  <a:cubicBezTo>
                    <a:pt x="1" y="0"/>
                    <a:pt x="1" y="79"/>
                    <a:pt x="1" y="158"/>
                  </a:cubicBezTo>
                  <a:cubicBezTo>
                    <a:pt x="1" y="275"/>
                    <a:pt x="40" y="354"/>
                    <a:pt x="79" y="354"/>
                  </a:cubicBezTo>
                  <a:cubicBezTo>
                    <a:pt x="119" y="354"/>
                    <a:pt x="158" y="275"/>
                    <a:pt x="119" y="158"/>
                  </a:cubicBezTo>
                  <a:cubicBezTo>
                    <a:pt x="119" y="79"/>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2335688" y="4261268"/>
              <a:ext cx="6108" cy="2643"/>
            </a:xfrm>
            <a:custGeom>
              <a:rect b="b" l="l" r="r" t="t"/>
              <a:pathLst>
                <a:path extrusionOk="0" h="119" w="275">
                  <a:moveTo>
                    <a:pt x="118" y="1"/>
                  </a:moveTo>
                  <a:cubicBezTo>
                    <a:pt x="39" y="1"/>
                    <a:pt x="0" y="40"/>
                    <a:pt x="0" y="40"/>
                  </a:cubicBezTo>
                  <a:cubicBezTo>
                    <a:pt x="0" y="79"/>
                    <a:pt x="39" y="119"/>
                    <a:pt x="118" y="119"/>
                  </a:cubicBezTo>
                  <a:cubicBezTo>
                    <a:pt x="196" y="119"/>
                    <a:pt x="275" y="79"/>
                    <a:pt x="275" y="40"/>
                  </a:cubicBezTo>
                  <a:cubicBezTo>
                    <a:pt x="275" y="40"/>
                    <a:pt x="196"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2342663" y="4268243"/>
              <a:ext cx="3510" cy="6375"/>
            </a:xfrm>
            <a:custGeom>
              <a:rect b="b" l="l" r="r" t="t"/>
              <a:pathLst>
                <a:path extrusionOk="0" h="287" w="158">
                  <a:moveTo>
                    <a:pt x="39" y="1"/>
                  </a:moveTo>
                  <a:cubicBezTo>
                    <a:pt x="0" y="40"/>
                    <a:pt x="0" y="79"/>
                    <a:pt x="0" y="158"/>
                  </a:cubicBezTo>
                  <a:cubicBezTo>
                    <a:pt x="0" y="197"/>
                    <a:pt x="0" y="276"/>
                    <a:pt x="39" y="276"/>
                  </a:cubicBezTo>
                  <a:cubicBezTo>
                    <a:pt x="47" y="283"/>
                    <a:pt x="55" y="286"/>
                    <a:pt x="64" y="286"/>
                  </a:cubicBezTo>
                  <a:cubicBezTo>
                    <a:pt x="105" y="286"/>
                    <a:pt x="157" y="222"/>
                    <a:pt x="157" y="158"/>
                  </a:cubicBezTo>
                  <a:cubicBezTo>
                    <a:pt x="157" y="40"/>
                    <a:pt x="79" y="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2347883" y="4274107"/>
              <a:ext cx="8752" cy="8108"/>
            </a:xfrm>
            <a:custGeom>
              <a:rect b="b" l="l" r="r" t="t"/>
              <a:pathLst>
                <a:path extrusionOk="0" h="365" w="394">
                  <a:moveTo>
                    <a:pt x="236" y="90"/>
                  </a:moveTo>
                  <a:cubicBezTo>
                    <a:pt x="275" y="129"/>
                    <a:pt x="315" y="208"/>
                    <a:pt x="236" y="247"/>
                  </a:cubicBezTo>
                  <a:cubicBezTo>
                    <a:pt x="158" y="247"/>
                    <a:pt x="118" y="208"/>
                    <a:pt x="158" y="129"/>
                  </a:cubicBezTo>
                  <a:cubicBezTo>
                    <a:pt x="197" y="90"/>
                    <a:pt x="197" y="90"/>
                    <a:pt x="236" y="90"/>
                  </a:cubicBezTo>
                  <a:close/>
                  <a:moveTo>
                    <a:pt x="214" y="1"/>
                  </a:moveTo>
                  <a:cubicBezTo>
                    <a:pt x="144" y="1"/>
                    <a:pt x="118" y="51"/>
                    <a:pt x="118" y="51"/>
                  </a:cubicBezTo>
                  <a:cubicBezTo>
                    <a:pt x="118" y="56"/>
                    <a:pt x="119" y="59"/>
                    <a:pt x="120" y="62"/>
                  </a:cubicBezTo>
                  <a:lnTo>
                    <a:pt x="120" y="62"/>
                  </a:lnTo>
                  <a:cubicBezTo>
                    <a:pt x="106" y="68"/>
                    <a:pt x="93" y="77"/>
                    <a:pt x="79" y="90"/>
                  </a:cubicBezTo>
                  <a:cubicBezTo>
                    <a:pt x="40" y="129"/>
                    <a:pt x="1" y="208"/>
                    <a:pt x="40" y="247"/>
                  </a:cubicBezTo>
                  <a:cubicBezTo>
                    <a:pt x="79" y="326"/>
                    <a:pt x="158" y="365"/>
                    <a:pt x="236" y="365"/>
                  </a:cubicBezTo>
                  <a:cubicBezTo>
                    <a:pt x="315" y="365"/>
                    <a:pt x="393" y="247"/>
                    <a:pt x="393" y="169"/>
                  </a:cubicBezTo>
                  <a:cubicBezTo>
                    <a:pt x="393" y="90"/>
                    <a:pt x="354" y="51"/>
                    <a:pt x="275" y="12"/>
                  </a:cubicBezTo>
                  <a:cubicBezTo>
                    <a:pt x="252" y="4"/>
                    <a:pt x="231" y="1"/>
                    <a:pt x="21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2359211" y="4285346"/>
              <a:ext cx="3510" cy="4731"/>
            </a:xfrm>
            <a:custGeom>
              <a:rect b="b" l="l" r="r" t="t"/>
              <a:pathLst>
                <a:path extrusionOk="0" h="213" w="158">
                  <a:moveTo>
                    <a:pt x="87" y="1"/>
                  </a:moveTo>
                  <a:cubicBezTo>
                    <a:pt x="58" y="1"/>
                    <a:pt x="30" y="37"/>
                    <a:pt x="1" y="94"/>
                  </a:cubicBezTo>
                  <a:cubicBezTo>
                    <a:pt x="1" y="134"/>
                    <a:pt x="1" y="212"/>
                    <a:pt x="40" y="212"/>
                  </a:cubicBezTo>
                  <a:cubicBezTo>
                    <a:pt x="79" y="212"/>
                    <a:pt x="119" y="173"/>
                    <a:pt x="119" y="134"/>
                  </a:cubicBezTo>
                  <a:cubicBezTo>
                    <a:pt x="158" y="55"/>
                    <a:pt x="119" y="16"/>
                    <a:pt x="119" y="16"/>
                  </a:cubicBezTo>
                  <a:cubicBezTo>
                    <a:pt x="108" y="5"/>
                    <a:pt x="98" y="1"/>
                    <a:pt x="8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2365320" y="4288300"/>
              <a:ext cx="3510" cy="8752"/>
            </a:xfrm>
            <a:custGeom>
              <a:rect b="b" l="l" r="r" t="t"/>
              <a:pathLst>
                <a:path extrusionOk="0" h="394" w="158">
                  <a:moveTo>
                    <a:pt x="119" y="1"/>
                  </a:moveTo>
                  <a:cubicBezTo>
                    <a:pt x="79" y="1"/>
                    <a:pt x="79" y="79"/>
                    <a:pt x="40" y="197"/>
                  </a:cubicBezTo>
                  <a:cubicBezTo>
                    <a:pt x="1" y="315"/>
                    <a:pt x="1" y="393"/>
                    <a:pt x="40" y="393"/>
                  </a:cubicBezTo>
                  <a:cubicBezTo>
                    <a:pt x="79" y="393"/>
                    <a:pt x="119" y="315"/>
                    <a:pt x="158" y="197"/>
                  </a:cubicBezTo>
                  <a:cubicBezTo>
                    <a:pt x="158" y="79"/>
                    <a:pt x="158" y="1"/>
                    <a:pt x="11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2369695" y="4297030"/>
              <a:ext cx="6997" cy="2999"/>
            </a:xfrm>
            <a:custGeom>
              <a:rect b="b" l="l" r="r" t="t"/>
              <a:pathLst>
                <a:path extrusionOk="0" h="135" w="315">
                  <a:moveTo>
                    <a:pt x="157" y="0"/>
                  </a:moveTo>
                  <a:cubicBezTo>
                    <a:pt x="79" y="0"/>
                    <a:pt x="0" y="40"/>
                    <a:pt x="0" y="79"/>
                  </a:cubicBezTo>
                  <a:cubicBezTo>
                    <a:pt x="0" y="107"/>
                    <a:pt x="39" y="134"/>
                    <a:pt x="90" y="134"/>
                  </a:cubicBezTo>
                  <a:cubicBezTo>
                    <a:pt x="111" y="134"/>
                    <a:pt x="134" y="130"/>
                    <a:pt x="157" y="118"/>
                  </a:cubicBezTo>
                  <a:cubicBezTo>
                    <a:pt x="236" y="118"/>
                    <a:pt x="314" y="79"/>
                    <a:pt x="314" y="40"/>
                  </a:cubicBezTo>
                  <a:cubicBezTo>
                    <a:pt x="314" y="0"/>
                    <a:pt x="236" y="0"/>
                    <a:pt x="15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2378403" y="4301472"/>
              <a:ext cx="7863" cy="8730"/>
            </a:xfrm>
            <a:custGeom>
              <a:rect b="b" l="l" r="r" t="t"/>
              <a:pathLst>
                <a:path extrusionOk="0" h="393" w="354">
                  <a:moveTo>
                    <a:pt x="161" y="1"/>
                  </a:moveTo>
                  <a:cubicBezTo>
                    <a:pt x="114" y="1"/>
                    <a:pt x="79" y="36"/>
                    <a:pt x="79" y="36"/>
                  </a:cubicBezTo>
                  <a:cubicBezTo>
                    <a:pt x="79" y="36"/>
                    <a:pt x="158" y="75"/>
                    <a:pt x="197" y="114"/>
                  </a:cubicBezTo>
                  <a:cubicBezTo>
                    <a:pt x="236" y="154"/>
                    <a:pt x="275" y="232"/>
                    <a:pt x="197" y="271"/>
                  </a:cubicBezTo>
                  <a:cubicBezTo>
                    <a:pt x="118" y="271"/>
                    <a:pt x="118" y="232"/>
                    <a:pt x="118" y="193"/>
                  </a:cubicBezTo>
                  <a:cubicBezTo>
                    <a:pt x="158" y="154"/>
                    <a:pt x="158" y="154"/>
                    <a:pt x="197" y="154"/>
                  </a:cubicBezTo>
                  <a:cubicBezTo>
                    <a:pt x="197" y="114"/>
                    <a:pt x="197" y="114"/>
                    <a:pt x="158" y="114"/>
                  </a:cubicBezTo>
                  <a:cubicBezTo>
                    <a:pt x="145" y="101"/>
                    <a:pt x="131" y="97"/>
                    <a:pt x="118" y="97"/>
                  </a:cubicBezTo>
                  <a:cubicBezTo>
                    <a:pt x="92" y="97"/>
                    <a:pt x="66" y="114"/>
                    <a:pt x="40" y="114"/>
                  </a:cubicBezTo>
                  <a:cubicBezTo>
                    <a:pt x="1" y="193"/>
                    <a:pt x="1" y="271"/>
                    <a:pt x="1" y="311"/>
                  </a:cubicBezTo>
                  <a:cubicBezTo>
                    <a:pt x="49" y="359"/>
                    <a:pt x="98" y="393"/>
                    <a:pt x="146" y="393"/>
                  </a:cubicBezTo>
                  <a:cubicBezTo>
                    <a:pt x="176" y="393"/>
                    <a:pt x="206" y="380"/>
                    <a:pt x="236" y="350"/>
                  </a:cubicBezTo>
                  <a:cubicBezTo>
                    <a:pt x="315" y="311"/>
                    <a:pt x="354" y="232"/>
                    <a:pt x="354" y="154"/>
                  </a:cubicBezTo>
                  <a:cubicBezTo>
                    <a:pt x="315" y="114"/>
                    <a:pt x="275" y="75"/>
                    <a:pt x="236" y="36"/>
                  </a:cubicBezTo>
                  <a:cubicBezTo>
                    <a:pt x="210" y="10"/>
                    <a:pt x="184" y="1"/>
                    <a:pt x="16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2387132" y="4311846"/>
              <a:ext cx="2621" cy="8752"/>
            </a:xfrm>
            <a:custGeom>
              <a:rect b="b" l="l" r="r" t="t"/>
              <a:pathLst>
                <a:path extrusionOk="0" h="394" w="118">
                  <a:moveTo>
                    <a:pt x="79" y="1"/>
                  </a:moveTo>
                  <a:cubicBezTo>
                    <a:pt x="39" y="1"/>
                    <a:pt x="0" y="79"/>
                    <a:pt x="0" y="197"/>
                  </a:cubicBezTo>
                  <a:cubicBezTo>
                    <a:pt x="0" y="315"/>
                    <a:pt x="39" y="393"/>
                    <a:pt x="79" y="393"/>
                  </a:cubicBezTo>
                  <a:cubicBezTo>
                    <a:pt x="118" y="393"/>
                    <a:pt x="118" y="315"/>
                    <a:pt x="118" y="197"/>
                  </a:cubicBezTo>
                  <a:cubicBezTo>
                    <a:pt x="118" y="79"/>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2314742" y="4185412"/>
              <a:ext cx="61062" cy="71524"/>
            </a:xfrm>
            <a:custGeom>
              <a:rect b="b" l="l" r="r" t="t"/>
              <a:pathLst>
                <a:path extrusionOk="0" h="3220" w="2749">
                  <a:moveTo>
                    <a:pt x="2749" y="0"/>
                  </a:moveTo>
                  <a:cubicBezTo>
                    <a:pt x="2592" y="158"/>
                    <a:pt x="2474" y="315"/>
                    <a:pt x="2356" y="472"/>
                  </a:cubicBezTo>
                  <a:lnTo>
                    <a:pt x="1375" y="1571"/>
                  </a:lnTo>
                  <a:cubicBezTo>
                    <a:pt x="982" y="2042"/>
                    <a:pt x="629" y="2434"/>
                    <a:pt x="393" y="2709"/>
                  </a:cubicBezTo>
                  <a:cubicBezTo>
                    <a:pt x="236" y="2866"/>
                    <a:pt x="119" y="3023"/>
                    <a:pt x="1" y="3220"/>
                  </a:cubicBezTo>
                  <a:cubicBezTo>
                    <a:pt x="158" y="3062"/>
                    <a:pt x="315" y="2945"/>
                    <a:pt x="433" y="2788"/>
                  </a:cubicBezTo>
                  <a:cubicBezTo>
                    <a:pt x="707" y="2474"/>
                    <a:pt x="1061" y="2081"/>
                    <a:pt x="1453" y="1649"/>
                  </a:cubicBezTo>
                  <a:cubicBezTo>
                    <a:pt x="1846" y="1257"/>
                    <a:pt x="2160" y="825"/>
                    <a:pt x="2396" y="511"/>
                  </a:cubicBezTo>
                  <a:cubicBezTo>
                    <a:pt x="2553" y="354"/>
                    <a:pt x="2670" y="197"/>
                    <a:pt x="274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2429847" y="4502162"/>
              <a:ext cx="6131" cy="3287"/>
            </a:xfrm>
            <a:custGeom>
              <a:rect b="b" l="l" r="r" t="t"/>
              <a:pathLst>
                <a:path extrusionOk="0" h="148" w="276">
                  <a:moveTo>
                    <a:pt x="50" y="0"/>
                  </a:moveTo>
                  <a:cubicBezTo>
                    <a:pt x="20" y="0"/>
                    <a:pt x="1" y="10"/>
                    <a:pt x="1" y="30"/>
                  </a:cubicBezTo>
                  <a:cubicBezTo>
                    <a:pt x="1" y="69"/>
                    <a:pt x="40" y="108"/>
                    <a:pt x="118" y="148"/>
                  </a:cubicBezTo>
                  <a:cubicBezTo>
                    <a:pt x="197" y="148"/>
                    <a:pt x="275" y="148"/>
                    <a:pt x="275" y="108"/>
                  </a:cubicBezTo>
                  <a:cubicBezTo>
                    <a:pt x="275" y="69"/>
                    <a:pt x="236" y="30"/>
                    <a:pt x="158" y="30"/>
                  </a:cubicBezTo>
                  <a:cubicBezTo>
                    <a:pt x="118" y="10"/>
                    <a:pt x="79" y="0"/>
                    <a:pt x="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2437821" y="4496698"/>
              <a:ext cx="6886" cy="5442"/>
            </a:xfrm>
            <a:custGeom>
              <a:rect b="b" l="l" r="r" t="t"/>
              <a:pathLst>
                <a:path extrusionOk="0" h="245" w="310">
                  <a:moveTo>
                    <a:pt x="152" y="40"/>
                  </a:moveTo>
                  <a:lnTo>
                    <a:pt x="152" y="79"/>
                  </a:lnTo>
                  <a:cubicBezTo>
                    <a:pt x="152" y="93"/>
                    <a:pt x="148" y="97"/>
                    <a:pt x="142" y="97"/>
                  </a:cubicBezTo>
                  <a:cubicBezTo>
                    <a:pt x="130" y="97"/>
                    <a:pt x="113" y="79"/>
                    <a:pt x="113" y="79"/>
                  </a:cubicBezTo>
                  <a:cubicBezTo>
                    <a:pt x="113" y="79"/>
                    <a:pt x="113" y="66"/>
                    <a:pt x="113" y="55"/>
                  </a:cubicBezTo>
                  <a:lnTo>
                    <a:pt x="113" y="55"/>
                  </a:lnTo>
                  <a:cubicBezTo>
                    <a:pt x="132" y="50"/>
                    <a:pt x="152" y="40"/>
                    <a:pt x="152" y="40"/>
                  </a:cubicBezTo>
                  <a:close/>
                  <a:moveTo>
                    <a:pt x="113" y="1"/>
                  </a:moveTo>
                  <a:cubicBezTo>
                    <a:pt x="74" y="1"/>
                    <a:pt x="34" y="1"/>
                    <a:pt x="34" y="40"/>
                  </a:cubicBezTo>
                  <a:cubicBezTo>
                    <a:pt x="0" y="142"/>
                    <a:pt x="55" y="244"/>
                    <a:pt x="146" y="244"/>
                  </a:cubicBezTo>
                  <a:cubicBezTo>
                    <a:pt x="160" y="244"/>
                    <a:pt x="176" y="242"/>
                    <a:pt x="191" y="237"/>
                  </a:cubicBezTo>
                  <a:lnTo>
                    <a:pt x="231" y="237"/>
                  </a:lnTo>
                  <a:cubicBezTo>
                    <a:pt x="309" y="158"/>
                    <a:pt x="270" y="1"/>
                    <a:pt x="191" y="1"/>
                  </a:cubicBezTo>
                  <a:cubicBezTo>
                    <a:pt x="155" y="1"/>
                    <a:pt x="130" y="5"/>
                    <a:pt x="113" y="10"/>
                  </a:cubicBezTo>
                  <a:lnTo>
                    <a:pt x="113" y="10"/>
                  </a:lnTo>
                  <a:lnTo>
                    <a:pt x="11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1945037" y="4239922"/>
              <a:ext cx="439497" cy="201845"/>
            </a:xfrm>
            <a:custGeom>
              <a:rect b="b" l="l" r="r" t="t"/>
              <a:pathLst>
                <a:path extrusionOk="0" h="9087" w="19786">
                  <a:moveTo>
                    <a:pt x="4588" y="0"/>
                  </a:moveTo>
                  <a:cubicBezTo>
                    <a:pt x="4525" y="0"/>
                    <a:pt x="4456" y="20"/>
                    <a:pt x="4397" y="59"/>
                  </a:cubicBezTo>
                  <a:cubicBezTo>
                    <a:pt x="4161" y="530"/>
                    <a:pt x="4122" y="1040"/>
                    <a:pt x="4240" y="1551"/>
                  </a:cubicBezTo>
                  <a:lnTo>
                    <a:pt x="4240" y="1590"/>
                  </a:lnTo>
                  <a:cubicBezTo>
                    <a:pt x="4275" y="1799"/>
                    <a:pt x="4224" y="1877"/>
                    <a:pt x="4127" y="1877"/>
                  </a:cubicBezTo>
                  <a:cubicBezTo>
                    <a:pt x="3895" y="1877"/>
                    <a:pt x="3401" y="1430"/>
                    <a:pt x="3180" y="1237"/>
                  </a:cubicBezTo>
                  <a:cubicBezTo>
                    <a:pt x="2912" y="968"/>
                    <a:pt x="1931" y="175"/>
                    <a:pt x="1740" y="175"/>
                  </a:cubicBezTo>
                  <a:cubicBezTo>
                    <a:pt x="1735" y="175"/>
                    <a:pt x="1731" y="176"/>
                    <a:pt x="1728" y="177"/>
                  </a:cubicBezTo>
                  <a:cubicBezTo>
                    <a:pt x="1492" y="216"/>
                    <a:pt x="1492" y="491"/>
                    <a:pt x="1806" y="766"/>
                  </a:cubicBezTo>
                  <a:cubicBezTo>
                    <a:pt x="2120" y="1040"/>
                    <a:pt x="3023" y="1904"/>
                    <a:pt x="2866" y="2061"/>
                  </a:cubicBezTo>
                  <a:cubicBezTo>
                    <a:pt x="2859" y="2073"/>
                    <a:pt x="2846" y="2079"/>
                    <a:pt x="2828" y="2079"/>
                  </a:cubicBezTo>
                  <a:cubicBezTo>
                    <a:pt x="2556" y="2079"/>
                    <a:pt x="1139" y="766"/>
                    <a:pt x="1139" y="766"/>
                  </a:cubicBezTo>
                  <a:cubicBezTo>
                    <a:pt x="1139" y="766"/>
                    <a:pt x="970" y="549"/>
                    <a:pt x="803" y="549"/>
                  </a:cubicBezTo>
                  <a:cubicBezTo>
                    <a:pt x="757" y="549"/>
                    <a:pt x="710" y="566"/>
                    <a:pt x="668" y="608"/>
                  </a:cubicBezTo>
                  <a:cubicBezTo>
                    <a:pt x="354" y="923"/>
                    <a:pt x="2199" y="2375"/>
                    <a:pt x="2316" y="2454"/>
                  </a:cubicBezTo>
                  <a:cubicBezTo>
                    <a:pt x="2412" y="2549"/>
                    <a:pt x="2326" y="2671"/>
                    <a:pt x="2206" y="2671"/>
                  </a:cubicBezTo>
                  <a:cubicBezTo>
                    <a:pt x="2179" y="2671"/>
                    <a:pt x="2149" y="2664"/>
                    <a:pt x="2120" y="2650"/>
                  </a:cubicBezTo>
                  <a:cubicBezTo>
                    <a:pt x="2014" y="2544"/>
                    <a:pt x="864" y="1426"/>
                    <a:pt x="403" y="1426"/>
                  </a:cubicBezTo>
                  <a:cubicBezTo>
                    <a:pt x="351" y="1426"/>
                    <a:pt x="307" y="1440"/>
                    <a:pt x="275" y="1472"/>
                  </a:cubicBezTo>
                  <a:cubicBezTo>
                    <a:pt x="0" y="1747"/>
                    <a:pt x="1728" y="2650"/>
                    <a:pt x="1845" y="3121"/>
                  </a:cubicBezTo>
                  <a:cubicBezTo>
                    <a:pt x="1869" y="3193"/>
                    <a:pt x="1858" y="3223"/>
                    <a:pt x="1820" y="3223"/>
                  </a:cubicBezTo>
                  <a:cubicBezTo>
                    <a:pt x="1637" y="3223"/>
                    <a:pt x="842" y="2523"/>
                    <a:pt x="533" y="2523"/>
                  </a:cubicBezTo>
                  <a:cubicBezTo>
                    <a:pt x="488" y="2523"/>
                    <a:pt x="453" y="2538"/>
                    <a:pt x="432" y="2571"/>
                  </a:cubicBezTo>
                  <a:cubicBezTo>
                    <a:pt x="354" y="2650"/>
                    <a:pt x="275" y="2768"/>
                    <a:pt x="1178" y="3356"/>
                  </a:cubicBezTo>
                  <a:cubicBezTo>
                    <a:pt x="1924" y="3827"/>
                    <a:pt x="2670" y="4259"/>
                    <a:pt x="3455" y="4652"/>
                  </a:cubicBezTo>
                  <a:lnTo>
                    <a:pt x="3573" y="4691"/>
                  </a:lnTo>
                  <a:cubicBezTo>
                    <a:pt x="3573" y="4691"/>
                    <a:pt x="9680" y="9087"/>
                    <a:pt x="14010" y="9087"/>
                  </a:cubicBezTo>
                  <a:cubicBezTo>
                    <a:pt x="15320" y="9087"/>
                    <a:pt x="16468" y="8684"/>
                    <a:pt x="17234" y="7635"/>
                  </a:cubicBezTo>
                  <a:cubicBezTo>
                    <a:pt x="19275" y="4887"/>
                    <a:pt x="19393" y="4730"/>
                    <a:pt x="19785" y="4024"/>
                  </a:cubicBezTo>
                  <a:lnTo>
                    <a:pt x="16841" y="1080"/>
                  </a:lnTo>
                  <a:cubicBezTo>
                    <a:pt x="16841" y="1080"/>
                    <a:pt x="13810" y="4966"/>
                    <a:pt x="13199" y="4966"/>
                  </a:cubicBezTo>
                  <a:cubicBezTo>
                    <a:pt x="13196" y="4966"/>
                    <a:pt x="13193" y="4966"/>
                    <a:pt x="13190" y="4966"/>
                  </a:cubicBezTo>
                  <a:cubicBezTo>
                    <a:pt x="9893" y="4730"/>
                    <a:pt x="6556" y="3042"/>
                    <a:pt x="5418" y="2414"/>
                  </a:cubicBezTo>
                  <a:cubicBezTo>
                    <a:pt x="5339" y="2257"/>
                    <a:pt x="5221" y="2061"/>
                    <a:pt x="5104" y="1825"/>
                  </a:cubicBezTo>
                  <a:cubicBezTo>
                    <a:pt x="4986" y="1629"/>
                    <a:pt x="4907" y="1433"/>
                    <a:pt x="4868" y="1197"/>
                  </a:cubicBezTo>
                  <a:cubicBezTo>
                    <a:pt x="4829" y="923"/>
                    <a:pt x="4829" y="687"/>
                    <a:pt x="4829" y="412"/>
                  </a:cubicBezTo>
                  <a:lnTo>
                    <a:pt x="4829" y="373"/>
                  </a:lnTo>
                  <a:cubicBezTo>
                    <a:pt x="4829" y="334"/>
                    <a:pt x="4829" y="294"/>
                    <a:pt x="4829" y="255"/>
                  </a:cubicBezTo>
                  <a:cubicBezTo>
                    <a:pt x="4829" y="177"/>
                    <a:pt x="4829" y="98"/>
                    <a:pt x="4750" y="59"/>
                  </a:cubicBezTo>
                  <a:cubicBezTo>
                    <a:pt x="4711" y="20"/>
                    <a:pt x="4652" y="0"/>
                    <a:pt x="458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43"/>
          <p:cNvSpPr/>
          <p:nvPr/>
        </p:nvSpPr>
        <p:spPr>
          <a:xfrm>
            <a:off x="5538775" y="1103375"/>
            <a:ext cx="170700" cy="170700"/>
          </a:xfrm>
          <a:prstGeom prst="ellipse">
            <a:avLst/>
          </a:prstGeom>
          <a:solidFill>
            <a:srgbClr val="008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5735075" y="1103375"/>
            <a:ext cx="170700" cy="170700"/>
          </a:xfrm>
          <a:prstGeom prst="ellipse">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7886275" y="1103375"/>
            <a:ext cx="170700" cy="170700"/>
          </a:xfrm>
          <a:prstGeom prst="ellipse">
            <a:avLst/>
          </a:prstGeom>
          <a:solidFill>
            <a:srgbClr val="008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8096125" y="3051675"/>
            <a:ext cx="170700" cy="170700"/>
          </a:xfrm>
          <a:prstGeom prst="ellipse">
            <a:avLst/>
          </a:prstGeom>
          <a:solidFill>
            <a:srgbClr val="008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8096125" y="1103375"/>
            <a:ext cx="170700" cy="170700"/>
          </a:xfrm>
          <a:prstGeom prst="ellipse">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5735075" y="3079013"/>
            <a:ext cx="170700" cy="170700"/>
          </a:xfrm>
          <a:prstGeom prst="ellipse">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07" name="Shape 707"/>
        <p:cNvGrpSpPr/>
        <p:nvPr/>
      </p:nvGrpSpPr>
      <p:grpSpPr>
        <a:xfrm>
          <a:off x="0" y="0"/>
          <a:ext cx="0" cy="0"/>
          <a:chOff x="0" y="0"/>
          <a:chExt cx="0" cy="0"/>
        </a:xfrm>
      </p:grpSpPr>
      <p:graphicFrame>
        <p:nvGraphicFramePr>
          <p:cNvPr id="708" name="Google Shape;708;p44"/>
          <p:cNvGraphicFramePr/>
          <p:nvPr/>
        </p:nvGraphicFramePr>
        <p:xfrm>
          <a:off x="838750" y="1506575"/>
          <a:ext cx="3000000" cy="3000000"/>
        </p:xfrm>
        <a:graphic>
          <a:graphicData uri="http://schemas.openxmlformats.org/drawingml/2006/table">
            <a:tbl>
              <a:tblPr>
                <a:noFill/>
                <a:tableStyleId>{78F9706F-1DB6-48C6-9AF8-F895320FF979}</a:tableStyleId>
              </a:tblPr>
              <a:tblGrid>
                <a:gridCol w="1492075"/>
                <a:gridCol w="1466625"/>
                <a:gridCol w="1466625"/>
                <a:gridCol w="1466625"/>
              </a:tblGrid>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Segment</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Avg </a:t>
                      </a:r>
                      <a:r>
                        <a:rPr lang="en">
                          <a:solidFill>
                            <a:schemeClr val="accent1"/>
                          </a:solidFill>
                          <a:latin typeface="Barlow Medium"/>
                          <a:ea typeface="Barlow Medium"/>
                          <a:cs typeface="Barlow Medium"/>
                          <a:sym typeface="Barlow Medium"/>
                        </a:rPr>
                        <a:t>Basket Size</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Price per Item</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Frequency</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C3B1"/>
                          </a:solidFill>
                          <a:latin typeface="Barlow Medium"/>
                          <a:ea typeface="Barlow Medium"/>
                          <a:cs typeface="Barlow Medium"/>
                          <a:sym typeface="Barlow Medium"/>
                        </a:rPr>
                        <a:t>Best customers</a:t>
                      </a:r>
                      <a:endParaRPr>
                        <a:solidFill>
                          <a:srgbClr val="00C3B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6.97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$8.77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141</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C3B1"/>
                          </a:solidFill>
                          <a:latin typeface="Barlow Medium"/>
                          <a:ea typeface="Barlow Medium"/>
                          <a:cs typeface="Barlow Medium"/>
                          <a:sym typeface="Barlow Medium"/>
                        </a:rPr>
                        <a:t>Loyalists</a:t>
                      </a:r>
                      <a:endParaRPr>
                        <a:solidFill>
                          <a:srgbClr val="00C3B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6.61</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$10.00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120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EB996E"/>
                          </a:solidFill>
                          <a:latin typeface="Barlow Medium"/>
                          <a:ea typeface="Barlow Medium"/>
                          <a:cs typeface="Barlow Medium"/>
                          <a:sym typeface="Barlow Medium"/>
                        </a:rPr>
                        <a:t>Potential Loyalists</a:t>
                      </a:r>
                      <a:endParaRPr>
                        <a:solidFill>
                          <a:srgbClr val="EB996E"/>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5.89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$9.30</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76</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EB996E"/>
                          </a:solidFill>
                          <a:latin typeface="Barlow Medium"/>
                          <a:ea typeface="Barlow Medium"/>
                          <a:cs typeface="Barlow Medium"/>
                          <a:sym typeface="Barlow Medium"/>
                        </a:rPr>
                        <a:t>At-Risk</a:t>
                      </a:r>
                      <a:endParaRPr>
                        <a:solidFill>
                          <a:srgbClr val="EB996E"/>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5.82</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$11.07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63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8DD5"/>
                          </a:solidFill>
                          <a:latin typeface="Barlow Medium"/>
                          <a:ea typeface="Barlow Medium"/>
                          <a:cs typeface="Barlow Medium"/>
                          <a:sym typeface="Barlow Medium"/>
                        </a:rPr>
                        <a:t>Low-Spending Loyalists</a:t>
                      </a:r>
                      <a:endParaRPr>
                        <a:solidFill>
                          <a:srgbClr val="008DD5"/>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3.90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$8.80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133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8DD5"/>
                          </a:solidFill>
                          <a:latin typeface="Barlow Medium"/>
                          <a:ea typeface="Barlow Medium"/>
                          <a:cs typeface="Barlow Medium"/>
                          <a:sym typeface="Barlow Medium"/>
                        </a:rPr>
                        <a:t>New customers</a:t>
                      </a:r>
                      <a:endParaRPr>
                        <a:solidFill>
                          <a:srgbClr val="008DD5"/>
                        </a:solidFill>
                        <a:latin typeface="Barlow"/>
                        <a:ea typeface="Barlow"/>
                        <a:cs typeface="Barlow"/>
                        <a:sym typeface="Barlow"/>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3.67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$9.02</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38</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709" name="Google Shape;709;p44"/>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UPSELLING &amp; CROSS-SELLING</a:t>
            </a:r>
            <a:endParaRPr/>
          </a:p>
        </p:txBody>
      </p:sp>
      <p:grpSp>
        <p:nvGrpSpPr>
          <p:cNvPr id="710" name="Google Shape;710;p44"/>
          <p:cNvGrpSpPr/>
          <p:nvPr/>
        </p:nvGrpSpPr>
        <p:grpSpPr>
          <a:xfrm>
            <a:off x="6009501" y="1909900"/>
            <a:ext cx="2421406" cy="2406476"/>
            <a:chOff x="1533775" y="785950"/>
            <a:chExt cx="4313925" cy="4287325"/>
          </a:xfrm>
        </p:grpSpPr>
        <p:sp>
          <p:nvSpPr>
            <p:cNvPr id="711" name="Google Shape;711;p44"/>
            <p:cNvSpPr/>
            <p:nvPr/>
          </p:nvSpPr>
          <p:spPr>
            <a:xfrm>
              <a:off x="1533775" y="785950"/>
              <a:ext cx="4313925" cy="3800250"/>
            </a:xfrm>
            <a:custGeom>
              <a:rect b="b" l="l" r="r" t="t"/>
              <a:pathLst>
                <a:path extrusionOk="0" h="152010" w="172557">
                  <a:moveTo>
                    <a:pt x="125067" y="1"/>
                  </a:moveTo>
                  <a:cubicBezTo>
                    <a:pt x="124285" y="1"/>
                    <a:pt x="123503" y="24"/>
                    <a:pt x="122721" y="69"/>
                  </a:cubicBezTo>
                  <a:cubicBezTo>
                    <a:pt x="113148" y="636"/>
                    <a:pt x="103708" y="4739"/>
                    <a:pt x="96903" y="11511"/>
                  </a:cubicBezTo>
                  <a:cubicBezTo>
                    <a:pt x="91032" y="17449"/>
                    <a:pt x="87296" y="25154"/>
                    <a:pt x="82826" y="32192"/>
                  </a:cubicBezTo>
                  <a:cubicBezTo>
                    <a:pt x="78356" y="39264"/>
                    <a:pt x="72652" y="46169"/>
                    <a:pt x="64780" y="48971"/>
                  </a:cubicBezTo>
                  <a:cubicBezTo>
                    <a:pt x="60852" y="50354"/>
                    <a:pt x="56706" y="50619"/>
                    <a:pt x="52502" y="50619"/>
                  </a:cubicBezTo>
                  <a:cubicBezTo>
                    <a:pt x="49904" y="50619"/>
                    <a:pt x="47284" y="50518"/>
                    <a:pt x="44680" y="50518"/>
                  </a:cubicBezTo>
                  <a:cubicBezTo>
                    <a:pt x="43267" y="50518"/>
                    <a:pt x="41859" y="50547"/>
                    <a:pt x="40462" y="50639"/>
                  </a:cubicBezTo>
                  <a:cubicBezTo>
                    <a:pt x="29755" y="51339"/>
                    <a:pt x="19281" y="55976"/>
                    <a:pt x="11809" y="63648"/>
                  </a:cubicBezTo>
                  <a:cubicBezTo>
                    <a:pt x="4337" y="71320"/>
                    <a:pt x="0" y="82061"/>
                    <a:pt x="434" y="92836"/>
                  </a:cubicBezTo>
                  <a:cubicBezTo>
                    <a:pt x="834" y="103644"/>
                    <a:pt x="5904" y="113884"/>
                    <a:pt x="12909" y="122157"/>
                  </a:cubicBezTo>
                  <a:lnTo>
                    <a:pt x="13110" y="122390"/>
                  </a:lnTo>
                  <a:cubicBezTo>
                    <a:pt x="27486" y="139536"/>
                    <a:pt x="48468" y="149743"/>
                    <a:pt x="70817" y="150577"/>
                  </a:cubicBezTo>
                  <a:lnTo>
                    <a:pt x="96302" y="151478"/>
                  </a:lnTo>
                  <a:cubicBezTo>
                    <a:pt x="98309" y="151838"/>
                    <a:pt x="100327" y="152009"/>
                    <a:pt x="102348" y="152009"/>
                  </a:cubicBezTo>
                  <a:cubicBezTo>
                    <a:pt x="121463" y="152009"/>
                    <a:pt x="140842" y="136710"/>
                    <a:pt x="152909" y="121656"/>
                  </a:cubicBezTo>
                  <a:cubicBezTo>
                    <a:pt x="166252" y="105011"/>
                    <a:pt x="172557" y="71754"/>
                    <a:pt x="171256" y="50472"/>
                  </a:cubicBezTo>
                  <a:cubicBezTo>
                    <a:pt x="170422" y="36529"/>
                    <a:pt x="163584" y="21618"/>
                    <a:pt x="153743" y="11744"/>
                  </a:cubicBezTo>
                  <a:cubicBezTo>
                    <a:pt x="146255" y="4194"/>
                    <a:pt x="135699" y="1"/>
                    <a:pt x="125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3149925" y="1005325"/>
              <a:ext cx="917350" cy="1725425"/>
            </a:xfrm>
            <a:custGeom>
              <a:rect b="b" l="l" r="r" t="t"/>
              <a:pathLst>
                <a:path extrusionOk="0" h="69017" w="36694">
                  <a:moveTo>
                    <a:pt x="16946" y="1"/>
                  </a:moveTo>
                  <a:cubicBezTo>
                    <a:pt x="7339" y="534"/>
                    <a:pt x="0" y="8807"/>
                    <a:pt x="601" y="18380"/>
                  </a:cubicBezTo>
                  <a:cubicBezTo>
                    <a:pt x="534" y="18547"/>
                    <a:pt x="534" y="18714"/>
                    <a:pt x="601" y="18881"/>
                  </a:cubicBezTo>
                  <a:lnTo>
                    <a:pt x="3336" y="57742"/>
                  </a:lnTo>
                  <a:cubicBezTo>
                    <a:pt x="3803" y="64080"/>
                    <a:pt x="9040" y="69017"/>
                    <a:pt x="15445" y="69017"/>
                  </a:cubicBezTo>
                  <a:cubicBezTo>
                    <a:pt x="22116" y="69017"/>
                    <a:pt x="27553" y="63579"/>
                    <a:pt x="27553" y="56875"/>
                  </a:cubicBezTo>
                  <a:cubicBezTo>
                    <a:pt x="27553" y="56641"/>
                    <a:pt x="27553" y="56341"/>
                    <a:pt x="27520" y="56074"/>
                  </a:cubicBezTo>
                  <a:cubicBezTo>
                    <a:pt x="27286" y="52371"/>
                    <a:pt x="27053" y="49369"/>
                    <a:pt x="27053" y="49369"/>
                  </a:cubicBezTo>
                  <a:cubicBezTo>
                    <a:pt x="27053" y="49369"/>
                    <a:pt x="36493" y="47902"/>
                    <a:pt x="36626" y="38495"/>
                  </a:cubicBezTo>
                  <a:cubicBezTo>
                    <a:pt x="36693" y="33058"/>
                    <a:pt x="35726" y="20715"/>
                    <a:pt x="34959" y="11309"/>
                  </a:cubicBezTo>
                  <a:cubicBezTo>
                    <a:pt x="34392" y="4938"/>
                    <a:pt x="29054" y="1"/>
                    <a:pt x="22650" y="1"/>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3519350" y="2148650"/>
              <a:ext cx="306900" cy="150250"/>
            </a:xfrm>
            <a:custGeom>
              <a:rect b="b" l="l" r="r" t="t"/>
              <a:pathLst>
                <a:path extrusionOk="0" h="6010" w="12276">
                  <a:moveTo>
                    <a:pt x="1" y="0"/>
                  </a:moveTo>
                  <a:lnTo>
                    <a:pt x="1" y="0"/>
                  </a:lnTo>
                  <a:cubicBezTo>
                    <a:pt x="1" y="1"/>
                    <a:pt x="2546" y="6009"/>
                    <a:pt x="10704" y="6009"/>
                  </a:cubicBezTo>
                  <a:cubicBezTo>
                    <a:pt x="11207" y="6009"/>
                    <a:pt x="11730" y="5986"/>
                    <a:pt x="12276" y="5938"/>
                  </a:cubicBezTo>
                  <a:lnTo>
                    <a:pt x="12243" y="3503"/>
                  </a:lnTo>
                  <a:cubicBezTo>
                    <a:pt x="12243" y="3503"/>
                    <a:pt x="12004" y="3523"/>
                    <a:pt x="11571" y="3523"/>
                  </a:cubicBezTo>
                  <a:cubicBezTo>
                    <a:pt x="9842" y="3523"/>
                    <a:pt x="5017" y="3203"/>
                    <a:pt x="1"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3882100" y="1540700"/>
              <a:ext cx="66750" cy="65125"/>
            </a:xfrm>
            <a:custGeom>
              <a:rect b="b" l="l" r="r" t="t"/>
              <a:pathLst>
                <a:path extrusionOk="0" h="2605" w="2670">
                  <a:moveTo>
                    <a:pt x="1268" y="1"/>
                  </a:moveTo>
                  <a:cubicBezTo>
                    <a:pt x="568" y="68"/>
                    <a:pt x="1" y="668"/>
                    <a:pt x="1" y="1402"/>
                  </a:cubicBezTo>
                  <a:lnTo>
                    <a:pt x="1" y="1435"/>
                  </a:lnTo>
                  <a:cubicBezTo>
                    <a:pt x="33" y="2114"/>
                    <a:pt x="629" y="2604"/>
                    <a:pt x="1302" y="2604"/>
                  </a:cubicBezTo>
                  <a:cubicBezTo>
                    <a:pt x="1324" y="2604"/>
                    <a:pt x="1346" y="2604"/>
                    <a:pt x="1369" y="2603"/>
                  </a:cubicBezTo>
                  <a:cubicBezTo>
                    <a:pt x="2069" y="2603"/>
                    <a:pt x="2669" y="1969"/>
                    <a:pt x="2669" y="1269"/>
                  </a:cubicBezTo>
                  <a:cubicBezTo>
                    <a:pt x="2603" y="535"/>
                    <a:pt x="2002" y="34"/>
                    <a:pt x="126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3846250" y="1488175"/>
              <a:ext cx="136800" cy="37300"/>
            </a:xfrm>
            <a:custGeom>
              <a:rect b="b" l="l" r="r" t="t"/>
              <a:pathLst>
                <a:path extrusionOk="0" h="1492" w="5472">
                  <a:moveTo>
                    <a:pt x="2736" y="0"/>
                  </a:moveTo>
                  <a:cubicBezTo>
                    <a:pt x="2002" y="0"/>
                    <a:pt x="1235" y="234"/>
                    <a:pt x="634" y="668"/>
                  </a:cubicBezTo>
                  <a:cubicBezTo>
                    <a:pt x="167" y="1001"/>
                    <a:pt x="1" y="1335"/>
                    <a:pt x="67" y="1401"/>
                  </a:cubicBezTo>
                  <a:cubicBezTo>
                    <a:pt x="85" y="1419"/>
                    <a:pt x="113" y="1427"/>
                    <a:pt x="150" y="1427"/>
                  </a:cubicBezTo>
                  <a:cubicBezTo>
                    <a:pt x="465" y="1427"/>
                    <a:pt x="1454" y="868"/>
                    <a:pt x="2736" y="868"/>
                  </a:cubicBezTo>
                  <a:cubicBezTo>
                    <a:pt x="4060" y="868"/>
                    <a:pt x="5004" y="1492"/>
                    <a:pt x="5298" y="1492"/>
                  </a:cubicBezTo>
                  <a:cubicBezTo>
                    <a:pt x="5330" y="1492"/>
                    <a:pt x="5355" y="1485"/>
                    <a:pt x="5371" y="1468"/>
                  </a:cubicBezTo>
                  <a:cubicBezTo>
                    <a:pt x="5471" y="1368"/>
                    <a:pt x="5338" y="1035"/>
                    <a:pt x="4837" y="668"/>
                  </a:cubicBezTo>
                  <a:cubicBezTo>
                    <a:pt x="4204" y="234"/>
                    <a:pt x="3503" y="0"/>
                    <a:pt x="273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p:cNvSpPr/>
            <p:nvPr/>
          </p:nvSpPr>
          <p:spPr>
            <a:xfrm>
              <a:off x="3529350" y="1540700"/>
              <a:ext cx="66750" cy="65125"/>
            </a:xfrm>
            <a:custGeom>
              <a:rect b="b" l="l" r="r" t="t"/>
              <a:pathLst>
                <a:path extrusionOk="0" h="2605" w="2670">
                  <a:moveTo>
                    <a:pt x="1302" y="1"/>
                  </a:moveTo>
                  <a:cubicBezTo>
                    <a:pt x="601" y="68"/>
                    <a:pt x="1" y="668"/>
                    <a:pt x="1" y="1402"/>
                  </a:cubicBezTo>
                  <a:lnTo>
                    <a:pt x="1" y="1435"/>
                  </a:lnTo>
                  <a:cubicBezTo>
                    <a:pt x="33" y="2114"/>
                    <a:pt x="629" y="2604"/>
                    <a:pt x="1302" y="2604"/>
                  </a:cubicBezTo>
                  <a:cubicBezTo>
                    <a:pt x="1324" y="2604"/>
                    <a:pt x="1346" y="2604"/>
                    <a:pt x="1368" y="2603"/>
                  </a:cubicBezTo>
                  <a:cubicBezTo>
                    <a:pt x="2102" y="2603"/>
                    <a:pt x="2669" y="1969"/>
                    <a:pt x="2669" y="1269"/>
                  </a:cubicBezTo>
                  <a:cubicBezTo>
                    <a:pt x="2636" y="535"/>
                    <a:pt x="2002" y="34"/>
                    <a:pt x="130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3491825" y="1494000"/>
              <a:ext cx="136800" cy="37350"/>
            </a:xfrm>
            <a:custGeom>
              <a:rect b="b" l="l" r="r" t="t"/>
              <a:pathLst>
                <a:path extrusionOk="0" h="1494" w="5472">
                  <a:moveTo>
                    <a:pt x="2736" y="1"/>
                  </a:moveTo>
                  <a:cubicBezTo>
                    <a:pt x="2002" y="1"/>
                    <a:pt x="1268" y="268"/>
                    <a:pt x="635" y="668"/>
                  </a:cubicBezTo>
                  <a:cubicBezTo>
                    <a:pt x="168" y="1035"/>
                    <a:pt x="1" y="1335"/>
                    <a:pt x="67" y="1435"/>
                  </a:cubicBezTo>
                  <a:cubicBezTo>
                    <a:pt x="87" y="1459"/>
                    <a:pt x="121" y="1470"/>
                    <a:pt x="167" y="1470"/>
                  </a:cubicBezTo>
                  <a:cubicBezTo>
                    <a:pt x="503" y="1470"/>
                    <a:pt x="1503" y="902"/>
                    <a:pt x="2736" y="902"/>
                  </a:cubicBezTo>
                  <a:cubicBezTo>
                    <a:pt x="4024" y="902"/>
                    <a:pt x="4989" y="1493"/>
                    <a:pt x="5294" y="1493"/>
                  </a:cubicBezTo>
                  <a:cubicBezTo>
                    <a:pt x="5328" y="1493"/>
                    <a:pt x="5354" y="1486"/>
                    <a:pt x="5371" y="1469"/>
                  </a:cubicBezTo>
                  <a:cubicBezTo>
                    <a:pt x="5471" y="1402"/>
                    <a:pt x="5305" y="1102"/>
                    <a:pt x="4838" y="668"/>
                  </a:cubicBezTo>
                  <a:cubicBezTo>
                    <a:pt x="4204" y="268"/>
                    <a:pt x="3503" y="1"/>
                    <a:pt x="27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3736175" y="1498175"/>
              <a:ext cx="115100" cy="302425"/>
            </a:xfrm>
            <a:custGeom>
              <a:rect b="b" l="l" r="r" t="t"/>
              <a:pathLst>
                <a:path extrusionOk="0" h="12097" w="4604">
                  <a:moveTo>
                    <a:pt x="170" y="0"/>
                  </a:moveTo>
                  <a:cubicBezTo>
                    <a:pt x="169" y="0"/>
                    <a:pt x="168" y="1"/>
                    <a:pt x="167" y="1"/>
                  </a:cubicBezTo>
                  <a:cubicBezTo>
                    <a:pt x="0" y="67"/>
                    <a:pt x="1101" y="3336"/>
                    <a:pt x="2602" y="7339"/>
                  </a:cubicBezTo>
                  <a:cubicBezTo>
                    <a:pt x="3003" y="8307"/>
                    <a:pt x="3369" y="9274"/>
                    <a:pt x="3703" y="10141"/>
                  </a:cubicBezTo>
                  <a:cubicBezTo>
                    <a:pt x="3903" y="10475"/>
                    <a:pt x="4003" y="10842"/>
                    <a:pt x="3937" y="11209"/>
                  </a:cubicBezTo>
                  <a:cubicBezTo>
                    <a:pt x="3870" y="11476"/>
                    <a:pt x="3536" y="11576"/>
                    <a:pt x="3169" y="11609"/>
                  </a:cubicBezTo>
                  <a:cubicBezTo>
                    <a:pt x="1702" y="11776"/>
                    <a:pt x="834" y="11943"/>
                    <a:pt x="834" y="12009"/>
                  </a:cubicBezTo>
                  <a:cubicBezTo>
                    <a:pt x="855" y="12073"/>
                    <a:pt x="1212" y="12096"/>
                    <a:pt x="1844" y="12096"/>
                  </a:cubicBezTo>
                  <a:cubicBezTo>
                    <a:pt x="2209" y="12096"/>
                    <a:pt x="2665" y="12088"/>
                    <a:pt x="3203" y="12076"/>
                  </a:cubicBezTo>
                  <a:cubicBezTo>
                    <a:pt x="3403" y="12076"/>
                    <a:pt x="3603" y="12009"/>
                    <a:pt x="3836" y="11976"/>
                  </a:cubicBezTo>
                  <a:cubicBezTo>
                    <a:pt x="4070" y="11909"/>
                    <a:pt x="4270" y="11676"/>
                    <a:pt x="4404" y="11442"/>
                  </a:cubicBezTo>
                  <a:cubicBezTo>
                    <a:pt x="4604" y="10842"/>
                    <a:pt x="4370" y="10408"/>
                    <a:pt x="4237" y="9975"/>
                  </a:cubicBezTo>
                  <a:cubicBezTo>
                    <a:pt x="3903" y="9074"/>
                    <a:pt x="3570" y="8140"/>
                    <a:pt x="3203" y="7139"/>
                  </a:cubicBezTo>
                  <a:cubicBezTo>
                    <a:pt x="1676" y="3157"/>
                    <a:pt x="348" y="0"/>
                    <a:pt x="17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3644450" y="1823425"/>
              <a:ext cx="122600" cy="104250"/>
            </a:xfrm>
            <a:custGeom>
              <a:rect b="b" l="l" r="r" t="t"/>
              <a:pathLst>
                <a:path extrusionOk="0" h="4170" w="4904">
                  <a:moveTo>
                    <a:pt x="267" y="0"/>
                  </a:moveTo>
                  <a:cubicBezTo>
                    <a:pt x="167" y="0"/>
                    <a:pt x="0" y="400"/>
                    <a:pt x="33" y="1067"/>
                  </a:cubicBezTo>
                  <a:cubicBezTo>
                    <a:pt x="100" y="1935"/>
                    <a:pt x="567" y="2769"/>
                    <a:pt x="1234" y="3302"/>
                  </a:cubicBezTo>
                  <a:cubicBezTo>
                    <a:pt x="1935" y="3903"/>
                    <a:pt x="2869" y="4170"/>
                    <a:pt x="3769" y="4170"/>
                  </a:cubicBezTo>
                  <a:cubicBezTo>
                    <a:pt x="4503" y="4136"/>
                    <a:pt x="4904" y="3936"/>
                    <a:pt x="4870" y="3836"/>
                  </a:cubicBezTo>
                  <a:cubicBezTo>
                    <a:pt x="4870" y="3636"/>
                    <a:pt x="3202" y="3803"/>
                    <a:pt x="1868" y="2669"/>
                  </a:cubicBezTo>
                  <a:cubicBezTo>
                    <a:pt x="534" y="1534"/>
                    <a:pt x="534" y="0"/>
                    <a:pt x="2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3469325" y="1362300"/>
              <a:ext cx="167625" cy="48750"/>
            </a:xfrm>
            <a:custGeom>
              <a:rect b="b" l="l" r="r" t="t"/>
              <a:pathLst>
                <a:path extrusionOk="0" h="1950" w="6705">
                  <a:moveTo>
                    <a:pt x="3794" y="0"/>
                  </a:moveTo>
                  <a:cubicBezTo>
                    <a:pt x="2737" y="0"/>
                    <a:pt x="1689" y="305"/>
                    <a:pt x="767" y="899"/>
                  </a:cubicBezTo>
                  <a:cubicBezTo>
                    <a:pt x="200" y="1266"/>
                    <a:pt x="0" y="1666"/>
                    <a:pt x="67" y="1833"/>
                  </a:cubicBezTo>
                  <a:cubicBezTo>
                    <a:pt x="117" y="1917"/>
                    <a:pt x="242" y="1950"/>
                    <a:pt x="428" y="1950"/>
                  </a:cubicBezTo>
                  <a:cubicBezTo>
                    <a:pt x="986" y="1950"/>
                    <a:pt x="2093" y="1650"/>
                    <a:pt x="3369" y="1500"/>
                  </a:cubicBezTo>
                  <a:cubicBezTo>
                    <a:pt x="5070" y="1266"/>
                    <a:pt x="6538" y="1500"/>
                    <a:pt x="6672" y="1066"/>
                  </a:cubicBezTo>
                  <a:cubicBezTo>
                    <a:pt x="6705" y="899"/>
                    <a:pt x="6405" y="566"/>
                    <a:pt x="5771" y="365"/>
                  </a:cubicBezTo>
                  <a:cubicBezTo>
                    <a:pt x="5127" y="121"/>
                    <a:pt x="4459" y="0"/>
                    <a:pt x="379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p:cNvSpPr/>
            <p:nvPr/>
          </p:nvSpPr>
          <p:spPr>
            <a:xfrm>
              <a:off x="3842925" y="1381825"/>
              <a:ext cx="127600" cy="40825"/>
            </a:xfrm>
            <a:custGeom>
              <a:rect b="b" l="l" r="r" t="t"/>
              <a:pathLst>
                <a:path extrusionOk="0" h="1633" w="5104">
                  <a:moveTo>
                    <a:pt x="2507" y="0"/>
                  </a:moveTo>
                  <a:cubicBezTo>
                    <a:pt x="1843" y="0"/>
                    <a:pt x="1176" y="184"/>
                    <a:pt x="601" y="552"/>
                  </a:cubicBezTo>
                  <a:cubicBezTo>
                    <a:pt x="134" y="819"/>
                    <a:pt x="0" y="1152"/>
                    <a:pt x="100" y="1319"/>
                  </a:cubicBezTo>
                  <a:cubicBezTo>
                    <a:pt x="201" y="1463"/>
                    <a:pt x="443" y="1501"/>
                    <a:pt x="785" y="1501"/>
                  </a:cubicBezTo>
                  <a:cubicBezTo>
                    <a:pt x="1182" y="1501"/>
                    <a:pt x="1713" y="1449"/>
                    <a:pt x="2312" y="1449"/>
                  </a:cubicBezTo>
                  <a:cubicBezTo>
                    <a:pt x="2396" y="1449"/>
                    <a:pt x="2482" y="1450"/>
                    <a:pt x="2569" y="1452"/>
                  </a:cubicBezTo>
                  <a:cubicBezTo>
                    <a:pt x="3376" y="1475"/>
                    <a:pt x="4092" y="1633"/>
                    <a:pt x="4546" y="1633"/>
                  </a:cubicBezTo>
                  <a:cubicBezTo>
                    <a:pt x="4768" y="1633"/>
                    <a:pt x="4927" y="1595"/>
                    <a:pt x="5004" y="1486"/>
                  </a:cubicBezTo>
                  <a:cubicBezTo>
                    <a:pt x="5104" y="1386"/>
                    <a:pt x="4970" y="985"/>
                    <a:pt x="4537" y="652"/>
                  </a:cubicBezTo>
                  <a:cubicBezTo>
                    <a:pt x="3946" y="218"/>
                    <a:pt x="3229" y="0"/>
                    <a:pt x="250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3084250" y="1647050"/>
              <a:ext cx="169100" cy="245450"/>
            </a:xfrm>
            <a:custGeom>
              <a:rect b="b" l="l" r="r" t="t"/>
              <a:pathLst>
                <a:path extrusionOk="0" h="9818" w="6764">
                  <a:moveTo>
                    <a:pt x="4300" y="0"/>
                  </a:moveTo>
                  <a:cubicBezTo>
                    <a:pt x="2428" y="0"/>
                    <a:pt x="0" y="786"/>
                    <a:pt x="126" y="4820"/>
                  </a:cubicBezTo>
                  <a:cubicBezTo>
                    <a:pt x="257" y="9012"/>
                    <a:pt x="3059" y="9817"/>
                    <a:pt x="4981" y="9817"/>
                  </a:cubicBezTo>
                  <a:cubicBezTo>
                    <a:pt x="5995" y="9817"/>
                    <a:pt x="6764" y="9593"/>
                    <a:pt x="6764" y="9523"/>
                  </a:cubicBezTo>
                  <a:cubicBezTo>
                    <a:pt x="6764" y="9323"/>
                    <a:pt x="6397" y="317"/>
                    <a:pt x="6397" y="317"/>
                  </a:cubicBezTo>
                  <a:cubicBezTo>
                    <a:pt x="6334" y="280"/>
                    <a:pt x="5416" y="0"/>
                    <a:pt x="4300"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3127400" y="1699150"/>
              <a:ext cx="75075" cy="139925"/>
            </a:xfrm>
            <a:custGeom>
              <a:rect b="b" l="l" r="r" t="t"/>
              <a:pathLst>
                <a:path extrusionOk="0" h="5597" w="3003">
                  <a:moveTo>
                    <a:pt x="1468" y="1"/>
                  </a:moveTo>
                  <a:cubicBezTo>
                    <a:pt x="935" y="134"/>
                    <a:pt x="534" y="501"/>
                    <a:pt x="368" y="1068"/>
                  </a:cubicBezTo>
                  <a:cubicBezTo>
                    <a:pt x="101" y="1635"/>
                    <a:pt x="1" y="2236"/>
                    <a:pt x="34" y="2870"/>
                  </a:cubicBezTo>
                  <a:cubicBezTo>
                    <a:pt x="101" y="4137"/>
                    <a:pt x="835" y="5371"/>
                    <a:pt x="1735" y="5571"/>
                  </a:cubicBezTo>
                  <a:cubicBezTo>
                    <a:pt x="1819" y="5588"/>
                    <a:pt x="1908" y="5597"/>
                    <a:pt x="1999" y="5597"/>
                  </a:cubicBezTo>
                  <a:cubicBezTo>
                    <a:pt x="2273" y="5597"/>
                    <a:pt x="2561" y="5521"/>
                    <a:pt x="2736" y="5371"/>
                  </a:cubicBezTo>
                  <a:cubicBezTo>
                    <a:pt x="2936" y="5238"/>
                    <a:pt x="3003" y="5104"/>
                    <a:pt x="2936" y="5071"/>
                  </a:cubicBezTo>
                  <a:cubicBezTo>
                    <a:pt x="2903" y="5071"/>
                    <a:pt x="2836" y="5138"/>
                    <a:pt x="2669" y="5238"/>
                  </a:cubicBezTo>
                  <a:cubicBezTo>
                    <a:pt x="2526" y="5309"/>
                    <a:pt x="2374" y="5343"/>
                    <a:pt x="2222" y="5343"/>
                  </a:cubicBezTo>
                  <a:cubicBezTo>
                    <a:pt x="2090" y="5343"/>
                    <a:pt x="1959" y="5318"/>
                    <a:pt x="1835" y="5271"/>
                  </a:cubicBezTo>
                  <a:cubicBezTo>
                    <a:pt x="1168" y="5038"/>
                    <a:pt x="534" y="3970"/>
                    <a:pt x="434" y="2803"/>
                  </a:cubicBezTo>
                  <a:cubicBezTo>
                    <a:pt x="401" y="2269"/>
                    <a:pt x="501" y="1735"/>
                    <a:pt x="701" y="1202"/>
                  </a:cubicBezTo>
                  <a:cubicBezTo>
                    <a:pt x="835" y="768"/>
                    <a:pt x="1101" y="434"/>
                    <a:pt x="1535" y="301"/>
                  </a:cubicBezTo>
                  <a:cubicBezTo>
                    <a:pt x="1576" y="289"/>
                    <a:pt x="1619" y="284"/>
                    <a:pt x="1662" y="284"/>
                  </a:cubicBezTo>
                  <a:cubicBezTo>
                    <a:pt x="1868" y="284"/>
                    <a:pt x="2092" y="408"/>
                    <a:pt x="2202" y="601"/>
                  </a:cubicBezTo>
                  <a:cubicBezTo>
                    <a:pt x="2269" y="768"/>
                    <a:pt x="2236" y="901"/>
                    <a:pt x="2269" y="935"/>
                  </a:cubicBezTo>
                  <a:cubicBezTo>
                    <a:pt x="2272" y="938"/>
                    <a:pt x="2275" y="939"/>
                    <a:pt x="2279" y="939"/>
                  </a:cubicBezTo>
                  <a:cubicBezTo>
                    <a:pt x="2319" y="939"/>
                    <a:pt x="2400" y="781"/>
                    <a:pt x="2369" y="568"/>
                  </a:cubicBezTo>
                  <a:cubicBezTo>
                    <a:pt x="2302" y="401"/>
                    <a:pt x="2236" y="268"/>
                    <a:pt x="2102" y="201"/>
                  </a:cubicBezTo>
                  <a:cubicBezTo>
                    <a:pt x="1935" y="68"/>
                    <a:pt x="1702" y="1"/>
                    <a:pt x="1468"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3105725" y="974675"/>
              <a:ext cx="787250" cy="825000"/>
            </a:xfrm>
            <a:custGeom>
              <a:rect b="b" l="l" r="r" t="t"/>
              <a:pathLst>
                <a:path extrusionOk="0" h="33000" w="31490">
                  <a:moveTo>
                    <a:pt x="19265" y="1"/>
                  </a:moveTo>
                  <a:cubicBezTo>
                    <a:pt x="17636" y="1"/>
                    <a:pt x="16048" y="189"/>
                    <a:pt x="14611" y="559"/>
                  </a:cubicBezTo>
                  <a:cubicBezTo>
                    <a:pt x="9440" y="1894"/>
                    <a:pt x="4504" y="5563"/>
                    <a:pt x="2269" y="10400"/>
                  </a:cubicBezTo>
                  <a:cubicBezTo>
                    <a:pt x="0" y="15237"/>
                    <a:pt x="701" y="22042"/>
                    <a:pt x="1935" y="27012"/>
                  </a:cubicBezTo>
                  <a:cubicBezTo>
                    <a:pt x="2053" y="26980"/>
                    <a:pt x="2181" y="26965"/>
                    <a:pt x="2315" y="26965"/>
                  </a:cubicBezTo>
                  <a:cubicBezTo>
                    <a:pt x="3313" y="26965"/>
                    <a:pt x="4655" y="27785"/>
                    <a:pt x="5037" y="28580"/>
                  </a:cubicBezTo>
                  <a:cubicBezTo>
                    <a:pt x="5438" y="29514"/>
                    <a:pt x="5538" y="30548"/>
                    <a:pt x="5938" y="31448"/>
                  </a:cubicBezTo>
                  <a:cubicBezTo>
                    <a:pt x="6316" y="32262"/>
                    <a:pt x="7073" y="33000"/>
                    <a:pt x="7902" y="33000"/>
                  </a:cubicBezTo>
                  <a:cubicBezTo>
                    <a:pt x="8024" y="33000"/>
                    <a:pt x="8148" y="32984"/>
                    <a:pt x="8273" y="32949"/>
                  </a:cubicBezTo>
                  <a:cubicBezTo>
                    <a:pt x="8940" y="32749"/>
                    <a:pt x="9440" y="32215"/>
                    <a:pt x="9607" y="31515"/>
                  </a:cubicBezTo>
                  <a:cubicBezTo>
                    <a:pt x="9741" y="30848"/>
                    <a:pt x="9774" y="30114"/>
                    <a:pt x="9641" y="29413"/>
                  </a:cubicBezTo>
                  <a:cubicBezTo>
                    <a:pt x="9274" y="26411"/>
                    <a:pt x="8640" y="23443"/>
                    <a:pt x="8540" y="20407"/>
                  </a:cubicBezTo>
                  <a:cubicBezTo>
                    <a:pt x="8406" y="17372"/>
                    <a:pt x="8807" y="14236"/>
                    <a:pt x="10441" y="11667"/>
                  </a:cubicBezTo>
                  <a:cubicBezTo>
                    <a:pt x="11983" y="9213"/>
                    <a:pt x="14624" y="7411"/>
                    <a:pt x="17438" y="7411"/>
                  </a:cubicBezTo>
                  <a:cubicBezTo>
                    <a:pt x="17607" y="7411"/>
                    <a:pt x="17777" y="7418"/>
                    <a:pt x="17947" y="7431"/>
                  </a:cubicBezTo>
                  <a:cubicBezTo>
                    <a:pt x="19948" y="7598"/>
                    <a:pt x="21783" y="8665"/>
                    <a:pt x="23751" y="8932"/>
                  </a:cubicBezTo>
                  <a:cubicBezTo>
                    <a:pt x="24096" y="8981"/>
                    <a:pt x="24443" y="9005"/>
                    <a:pt x="24789" y="9005"/>
                  </a:cubicBezTo>
                  <a:cubicBezTo>
                    <a:pt x="26815" y="9005"/>
                    <a:pt x="28807" y="8188"/>
                    <a:pt x="30289" y="6764"/>
                  </a:cubicBezTo>
                  <a:cubicBezTo>
                    <a:pt x="30489" y="6564"/>
                    <a:pt x="31490" y="5897"/>
                    <a:pt x="31490" y="5897"/>
                  </a:cubicBezTo>
                  <a:cubicBezTo>
                    <a:pt x="31490" y="5730"/>
                    <a:pt x="31323" y="4396"/>
                    <a:pt x="30822" y="3895"/>
                  </a:cubicBezTo>
                  <a:cubicBezTo>
                    <a:pt x="28004" y="1270"/>
                    <a:pt x="23499" y="1"/>
                    <a:pt x="1926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3100725" y="929850"/>
              <a:ext cx="924000" cy="658425"/>
            </a:xfrm>
            <a:custGeom>
              <a:rect b="b" l="l" r="r" t="t"/>
              <a:pathLst>
                <a:path extrusionOk="0" h="26337" w="36960">
                  <a:moveTo>
                    <a:pt x="20127" y="1"/>
                  </a:moveTo>
                  <a:cubicBezTo>
                    <a:pt x="16005" y="1"/>
                    <a:pt x="12862" y="1204"/>
                    <a:pt x="12876" y="1218"/>
                  </a:cubicBezTo>
                  <a:cubicBezTo>
                    <a:pt x="1134" y="4821"/>
                    <a:pt x="0" y="16196"/>
                    <a:pt x="0" y="18130"/>
                  </a:cubicBezTo>
                  <a:cubicBezTo>
                    <a:pt x="0" y="20999"/>
                    <a:pt x="1601" y="26336"/>
                    <a:pt x="1601" y="26336"/>
                  </a:cubicBezTo>
                  <a:cubicBezTo>
                    <a:pt x="7734" y="14071"/>
                    <a:pt x="18490" y="11462"/>
                    <a:pt x="26534" y="11462"/>
                  </a:cubicBezTo>
                  <a:cubicBezTo>
                    <a:pt x="32491" y="11462"/>
                    <a:pt x="36960" y="12893"/>
                    <a:pt x="36960" y="12893"/>
                  </a:cubicBezTo>
                  <a:cubicBezTo>
                    <a:pt x="33240" y="2254"/>
                    <a:pt x="25768" y="1"/>
                    <a:pt x="20127"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3483500" y="1154575"/>
              <a:ext cx="519550" cy="180225"/>
            </a:xfrm>
            <a:custGeom>
              <a:rect b="b" l="l" r="r" t="t"/>
              <a:pathLst>
                <a:path extrusionOk="0" h="7209" w="20782">
                  <a:moveTo>
                    <a:pt x="10314" y="0"/>
                  </a:moveTo>
                  <a:cubicBezTo>
                    <a:pt x="9601" y="0"/>
                    <a:pt x="8886" y="45"/>
                    <a:pt x="8173" y="135"/>
                  </a:cubicBezTo>
                  <a:cubicBezTo>
                    <a:pt x="5004" y="535"/>
                    <a:pt x="1968" y="2070"/>
                    <a:pt x="0" y="4572"/>
                  </a:cubicBezTo>
                  <a:lnTo>
                    <a:pt x="434" y="4405"/>
                  </a:lnTo>
                  <a:cubicBezTo>
                    <a:pt x="1439" y="6044"/>
                    <a:pt x="3218" y="6953"/>
                    <a:pt x="5029" y="6953"/>
                  </a:cubicBezTo>
                  <a:cubicBezTo>
                    <a:pt x="5982" y="6953"/>
                    <a:pt x="6943" y="6702"/>
                    <a:pt x="7806" y="6173"/>
                  </a:cubicBezTo>
                  <a:cubicBezTo>
                    <a:pt x="8206" y="5906"/>
                    <a:pt x="8606" y="5572"/>
                    <a:pt x="8973" y="5205"/>
                  </a:cubicBezTo>
                  <a:cubicBezTo>
                    <a:pt x="9481" y="6448"/>
                    <a:pt x="10663" y="7209"/>
                    <a:pt x="11919" y="7209"/>
                  </a:cubicBezTo>
                  <a:cubicBezTo>
                    <a:pt x="12315" y="7209"/>
                    <a:pt x="12718" y="7133"/>
                    <a:pt x="13110" y="6973"/>
                  </a:cubicBezTo>
                  <a:cubicBezTo>
                    <a:pt x="14010" y="6573"/>
                    <a:pt x="14677" y="5839"/>
                    <a:pt x="14978" y="4872"/>
                  </a:cubicBezTo>
                  <a:cubicBezTo>
                    <a:pt x="15645" y="5639"/>
                    <a:pt x="16479" y="6206"/>
                    <a:pt x="17379" y="6640"/>
                  </a:cubicBezTo>
                  <a:cubicBezTo>
                    <a:pt x="17691" y="6751"/>
                    <a:pt x="18032" y="6810"/>
                    <a:pt x="18371" y="6810"/>
                  </a:cubicBezTo>
                  <a:cubicBezTo>
                    <a:pt x="19051" y="6810"/>
                    <a:pt x="19725" y="6573"/>
                    <a:pt x="20148" y="6039"/>
                  </a:cubicBezTo>
                  <a:cubicBezTo>
                    <a:pt x="20782" y="5239"/>
                    <a:pt x="20615" y="4038"/>
                    <a:pt x="19981" y="3204"/>
                  </a:cubicBezTo>
                  <a:cubicBezTo>
                    <a:pt x="19314" y="2470"/>
                    <a:pt x="18447" y="1870"/>
                    <a:pt x="17479" y="1536"/>
                  </a:cubicBezTo>
                  <a:cubicBezTo>
                    <a:pt x="15204" y="528"/>
                    <a:pt x="12769" y="0"/>
                    <a:pt x="103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3100725" y="929700"/>
              <a:ext cx="924000" cy="657725"/>
            </a:xfrm>
            <a:custGeom>
              <a:rect b="b" l="l" r="r" t="t"/>
              <a:pathLst>
                <a:path extrusionOk="0" h="26309" w="36960">
                  <a:moveTo>
                    <a:pt x="20103" y="0"/>
                  </a:moveTo>
                  <a:cubicBezTo>
                    <a:pt x="15993" y="0"/>
                    <a:pt x="12862" y="1191"/>
                    <a:pt x="12876" y="1191"/>
                  </a:cubicBezTo>
                  <a:cubicBezTo>
                    <a:pt x="1134" y="4794"/>
                    <a:pt x="0" y="16168"/>
                    <a:pt x="0" y="18070"/>
                  </a:cubicBezTo>
                  <a:cubicBezTo>
                    <a:pt x="0" y="20972"/>
                    <a:pt x="1601" y="26309"/>
                    <a:pt x="1601" y="26309"/>
                  </a:cubicBezTo>
                  <a:cubicBezTo>
                    <a:pt x="7964" y="13615"/>
                    <a:pt x="20828" y="9312"/>
                    <a:pt x="28294" y="9312"/>
                  </a:cubicBezTo>
                  <a:cubicBezTo>
                    <a:pt x="28577" y="9312"/>
                    <a:pt x="28853" y="9318"/>
                    <a:pt x="29121" y="9330"/>
                  </a:cubicBezTo>
                  <a:cubicBezTo>
                    <a:pt x="32090" y="9464"/>
                    <a:pt x="34925" y="10731"/>
                    <a:pt x="36960" y="12899"/>
                  </a:cubicBezTo>
                  <a:cubicBezTo>
                    <a:pt x="33235" y="2245"/>
                    <a:pt x="25746" y="0"/>
                    <a:pt x="2010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3166600" y="943300"/>
              <a:ext cx="1172525" cy="581600"/>
            </a:xfrm>
            <a:custGeom>
              <a:rect b="b" l="l" r="r" t="t"/>
              <a:pathLst>
                <a:path extrusionOk="0" h="23264" w="46901">
                  <a:moveTo>
                    <a:pt x="40455" y="1"/>
                  </a:moveTo>
                  <a:cubicBezTo>
                    <a:pt x="38924" y="1"/>
                    <a:pt x="37399" y="364"/>
                    <a:pt x="35893" y="747"/>
                  </a:cubicBezTo>
                  <a:cubicBezTo>
                    <a:pt x="29455" y="2448"/>
                    <a:pt x="20048" y="5951"/>
                    <a:pt x="14377" y="9487"/>
                  </a:cubicBezTo>
                  <a:cubicBezTo>
                    <a:pt x="8707" y="13023"/>
                    <a:pt x="3670" y="17659"/>
                    <a:pt x="0" y="23263"/>
                  </a:cubicBezTo>
                  <a:lnTo>
                    <a:pt x="0" y="23263"/>
                  </a:lnTo>
                  <a:cubicBezTo>
                    <a:pt x="0" y="23263"/>
                    <a:pt x="15899" y="9540"/>
                    <a:pt x="25914" y="9540"/>
                  </a:cubicBezTo>
                  <a:cubicBezTo>
                    <a:pt x="26350" y="9540"/>
                    <a:pt x="26775" y="9566"/>
                    <a:pt x="27187" y="9620"/>
                  </a:cubicBezTo>
                  <a:cubicBezTo>
                    <a:pt x="34392" y="10587"/>
                    <a:pt x="34358" y="15091"/>
                    <a:pt x="34358" y="15091"/>
                  </a:cubicBezTo>
                  <a:cubicBezTo>
                    <a:pt x="34358" y="15091"/>
                    <a:pt x="38495" y="12856"/>
                    <a:pt x="40529" y="11421"/>
                  </a:cubicBezTo>
                  <a:cubicBezTo>
                    <a:pt x="42564" y="9954"/>
                    <a:pt x="46901" y="6151"/>
                    <a:pt x="46300" y="3749"/>
                  </a:cubicBezTo>
                  <a:cubicBezTo>
                    <a:pt x="45766" y="1781"/>
                    <a:pt x="43865" y="447"/>
                    <a:pt x="41864" y="113"/>
                  </a:cubicBezTo>
                  <a:cubicBezTo>
                    <a:pt x="41394" y="35"/>
                    <a:pt x="40924" y="1"/>
                    <a:pt x="4045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3663625" y="974475"/>
              <a:ext cx="186825" cy="89250"/>
            </a:xfrm>
            <a:custGeom>
              <a:rect b="b" l="l" r="r" t="t"/>
              <a:pathLst>
                <a:path extrusionOk="0" h="3570" w="7473">
                  <a:moveTo>
                    <a:pt x="5571" y="0"/>
                  </a:moveTo>
                  <a:cubicBezTo>
                    <a:pt x="3603" y="334"/>
                    <a:pt x="1768" y="934"/>
                    <a:pt x="0" y="1868"/>
                  </a:cubicBezTo>
                  <a:lnTo>
                    <a:pt x="334" y="3570"/>
                  </a:lnTo>
                  <a:cubicBezTo>
                    <a:pt x="334" y="3570"/>
                    <a:pt x="3903" y="1602"/>
                    <a:pt x="7472" y="1168"/>
                  </a:cubicBezTo>
                  <a:cubicBezTo>
                    <a:pt x="6905" y="701"/>
                    <a:pt x="6238" y="334"/>
                    <a:pt x="557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2273450" y="2277075"/>
              <a:ext cx="2210775" cy="2796200"/>
            </a:xfrm>
            <a:custGeom>
              <a:rect b="b" l="l" r="r" t="t"/>
              <a:pathLst>
                <a:path extrusionOk="0" h="111848" w="88431">
                  <a:moveTo>
                    <a:pt x="62279" y="0"/>
                  </a:moveTo>
                  <a:cubicBezTo>
                    <a:pt x="62279" y="0"/>
                    <a:pt x="61045" y="7339"/>
                    <a:pt x="56274" y="11308"/>
                  </a:cubicBezTo>
                  <a:cubicBezTo>
                    <a:pt x="55315" y="12117"/>
                    <a:pt x="54088" y="12542"/>
                    <a:pt x="52824" y="12542"/>
                  </a:cubicBezTo>
                  <a:cubicBezTo>
                    <a:pt x="52419" y="12542"/>
                    <a:pt x="52010" y="12498"/>
                    <a:pt x="51604" y="12409"/>
                  </a:cubicBezTo>
                  <a:cubicBezTo>
                    <a:pt x="50537" y="12209"/>
                    <a:pt x="49269" y="11942"/>
                    <a:pt x="48369" y="11675"/>
                  </a:cubicBezTo>
                  <a:cubicBezTo>
                    <a:pt x="48135" y="11642"/>
                    <a:pt x="47935" y="11542"/>
                    <a:pt x="47702" y="11475"/>
                  </a:cubicBezTo>
                  <a:cubicBezTo>
                    <a:pt x="44266" y="10174"/>
                    <a:pt x="41397" y="7706"/>
                    <a:pt x="39629" y="4504"/>
                  </a:cubicBezTo>
                  <a:cubicBezTo>
                    <a:pt x="38595" y="2636"/>
                    <a:pt x="37728" y="701"/>
                    <a:pt x="38028" y="0"/>
                  </a:cubicBezTo>
                  <a:lnTo>
                    <a:pt x="38028" y="0"/>
                  </a:lnTo>
                  <a:lnTo>
                    <a:pt x="34292" y="7706"/>
                  </a:lnTo>
                  <a:lnTo>
                    <a:pt x="12410" y="17813"/>
                  </a:lnTo>
                  <a:lnTo>
                    <a:pt x="1" y="48135"/>
                  </a:lnTo>
                  <a:lnTo>
                    <a:pt x="24085" y="55240"/>
                  </a:lnTo>
                  <a:lnTo>
                    <a:pt x="24852" y="80258"/>
                  </a:lnTo>
                  <a:lnTo>
                    <a:pt x="20315" y="111780"/>
                  </a:lnTo>
                  <a:lnTo>
                    <a:pt x="88431" y="111847"/>
                  </a:lnTo>
                  <a:lnTo>
                    <a:pt x="86029" y="41664"/>
                  </a:lnTo>
                  <a:lnTo>
                    <a:pt x="75955" y="6638"/>
                  </a:lnTo>
                  <a:lnTo>
                    <a:pt x="68116" y="4937"/>
                  </a:lnTo>
                  <a:lnTo>
                    <a:pt x="64947" y="4137"/>
                  </a:lnTo>
                  <a:lnTo>
                    <a:pt x="6227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3566875" y="2642325"/>
              <a:ext cx="165975" cy="479550"/>
            </a:xfrm>
            <a:custGeom>
              <a:rect b="b" l="l" r="r" t="t"/>
              <a:pathLst>
                <a:path extrusionOk="0" h="19182" w="6639">
                  <a:moveTo>
                    <a:pt x="1" y="1"/>
                  </a:moveTo>
                  <a:lnTo>
                    <a:pt x="1" y="234"/>
                  </a:lnTo>
                  <a:lnTo>
                    <a:pt x="1" y="935"/>
                  </a:lnTo>
                  <a:cubicBezTo>
                    <a:pt x="1" y="1602"/>
                    <a:pt x="1" y="2503"/>
                    <a:pt x="34" y="3603"/>
                  </a:cubicBezTo>
                  <a:cubicBezTo>
                    <a:pt x="134" y="5872"/>
                    <a:pt x="201" y="9007"/>
                    <a:pt x="334" y="12410"/>
                  </a:cubicBezTo>
                  <a:cubicBezTo>
                    <a:pt x="435" y="14778"/>
                    <a:pt x="501" y="17046"/>
                    <a:pt x="601" y="18914"/>
                  </a:cubicBezTo>
                  <a:lnTo>
                    <a:pt x="601" y="18948"/>
                  </a:lnTo>
                  <a:lnTo>
                    <a:pt x="668" y="18948"/>
                  </a:lnTo>
                  <a:lnTo>
                    <a:pt x="5004" y="19115"/>
                  </a:lnTo>
                  <a:lnTo>
                    <a:pt x="6205" y="19181"/>
                  </a:lnTo>
                  <a:lnTo>
                    <a:pt x="6639" y="19181"/>
                  </a:lnTo>
                  <a:cubicBezTo>
                    <a:pt x="6506" y="19115"/>
                    <a:pt x="6339" y="19115"/>
                    <a:pt x="6272" y="19115"/>
                  </a:cubicBezTo>
                  <a:lnTo>
                    <a:pt x="5038" y="19048"/>
                  </a:lnTo>
                  <a:lnTo>
                    <a:pt x="800" y="18852"/>
                  </a:lnTo>
                  <a:lnTo>
                    <a:pt x="800" y="18852"/>
                  </a:lnTo>
                  <a:cubicBezTo>
                    <a:pt x="766" y="16996"/>
                    <a:pt x="667" y="14752"/>
                    <a:pt x="601" y="12410"/>
                  </a:cubicBezTo>
                  <a:cubicBezTo>
                    <a:pt x="435" y="9007"/>
                    <a:pt x="301" y="5905"/>
                    <a:pt x="201" y="3603"/>
                  </a:cubicBezTo>
                  <a:cubicBezTo>
                    <a:pt x="168" y="2536"/>
                    <a:pt x="134" y="1602"/>
                    <a:pt x="101" y="935"/>
                  </a:cubicBezTo>
                  <a:cubicBezTo>
                    <a:pt x="101" y="668"/>
                    <a:pt x="34" y="434"/>
                    <a:pt x="34" y="234"/>
                  </a:cubicBezTo>
                  <a:cubicBezTo>
                    <a:pt x="34" y="168"/>
                    <a:pt x="1" y="68"/>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3606925" y="2860000"/>
              <a:ext cx="79225" cy="74850"/>
            </a:xfrm>
            <a:custGeom>
              <a:rect b="b" l="l" r="r" t="t"/>
              <a:pathLst>
                <a:path extrusionOk="0" h="2994" w="3169">
                  <a:moveTo>
                    <a:pt x="867" y="0"/>
                  </a:moveTo>
                  <a:cubicBezTo>
                    <a:pt x="867" y="0"/>
                    <a:pt x="734" y="33"/>
                    <a:pt x="567" y="200"/>
                  </a:cubicBezTo>
                  <a:cubicBezTo>
                    <a:pt x="334" y="400"/>
                    <a:pt x="200" y="701"/>
                    <a:pt x="100" y="1034"/>
                  </a:cubicBezTo>
                  <a:cubicBezTo>
                    <a:pt x="0" y="1501"/>
                    <a:pt x="100" y="2002"/>
                    <a:pt x="400" y="2368"/>
                  </a:cubicBezTo>
                  <a:cubicBezTo>
                    <a:pt x="706" y="2785"/>
                    <a:pt x="1197" y="2994"/>
                    <a:pt x="1700" y="2994"/>
                  </a:cubicBezTo>
                  <a:cubicBezTo>
                    <a:pt x="1800" y="2994"/>
                    <a:pt x="1901" y="2986"/>
                    <a:pt x="2001" y="2969"/>
                  </a:cubicBezTo>
                  <a:cubicBezTo>
                    <a:pt x="2569" y="2802"/>
                    <a:pt x="3036" y="2302"/>
                    <a:pt x="3102" y="1701"/>
                  </a:cubicBezTo>
                  <a:cubicBezTo>
                    <a:pt x="3169" y="1468"/>
                    <a:pt x="3102" y="1201"/>
                    <a:pt x="3002" y="967"/>
                  </a:cubicBezTo>
                  <a:cubicBezTo>
                    <a:pt x="2749" y="492"/>
                    <a:pt x="2255" y="198"/>
                    <a:pt x="1749" y="198"/>
                  </a:cubicBezTo>
                  <a:cubicBezTo>
                    <a:pt x="1722" y="198"/>
                    <a:pt x="1695" y="199"/>
                    <a:pt x="1668" y="200"/>
                  </a:cubicBezTo>
                  <a:cubicBezTo>
                    <a:pt x="1534" y="200"/>
                    <a:pt x="1401" y="234"/>
                    <a:pt x="1334" y="334"/>
                  </a:cubicBezTo>
                  <a:cubicBezTo>
                    <a:pt x="1334" y="334"/>
                    <a:pt x="1434" y="300"/>
                    <a:pt x="1668" y="234"/>
                  </a:cubicBezTo>
                  <a:cubicBezTo>
                    <a:pt x="1935" y="234"/>
                    <a:pt x="2235" y="367"/>
                    <a:pt x="2435" y="534"/>
                  </a:cubicBezTo>
                  <a:cubicBezTo>
                    <a:pt x="2835" y="801"/>
                    <a:pt x="3002" y="1201"/>
                    <a:pt x="2902" y="1635"/>
                  </a:cubicBezTo>
                  <a:cubicBezTo>
                    <a:pt x="2835" y="2168"/>
                    <a:pt x="2435" y="2569"/>
                    <a:pt x="1935" y="2702"/>
                  </a:cubicBezTo>
                  <a:cubicBezTo>
                    <a:pt x="1841" y="2721"/>
                    <a:pt x="1746" y="2730"/>
                    <a:pt x="1651" y="2730"/>
                  </a:cubicBezTo>
                  <a:cubicBezTo>
                    <a:pt x="1241" y="2730"/>
                    <a:pt x="838" y="2554"/>
                    <a:pt x="567" y="2202"/>
                  </a:cubicBezTo>
                  <a:cubicBezTo>
                    <a:pt x="334" y="1901"/>
                    <a:pt x="200" y="1468"/>
                    <a:pt x="267" y="1034"/>
                  </a:cubicBezTo>
                  <a:cubicBezTo>
                    <a:pt x="367" y="734"/>
                    <a:pt x="500" y="467"/>
                    <a:pt x="667" y="234"/>
                  </a:cubicBezTo>
                  <a:cubicBezTo>
                    <a:pt x="767" y="67"/>
                    <a:pt x="867" y="0"/>
                    <a:pt x="8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3596075" y="2641500"/>
              <a:ext cx="78400" cy="77975"/>
            </a:xfrm>
            <a:custGeom>
              <a:rect b="b" l="l" r="r" t="t"/>
              <a:pathLst>
                <a:path extrusionOk="0" h="3119" w="3136">
                  <a:moveTo>
                    <a:pt x="1168" y="0"/>
                  </a:moveTo>
                  <a:cubicBezTo>
                    <a:pt x="1001" y="0"/>
                    <a:pt x="868" y="67"/>
                    <a:pt x="801" y="134"/>
                  </a:cubicBezTo>
                  <a:cubicBezTo>
                    <a:pt x="501" y="334"/>
                    <a:pt x="267" y="601"/>
                    <a:pt x="134" y="934"/>
                  </a:cubicBezTo>
                  <a:cubicBezTo>
                    <a:pt x="34" y="1135"/>
                    <a:pt x="0" y="1401"/>
                    <a:pt x="0" y="1635"/>
                  </a:cubicBezTo>
                  <a:cubicBezTo>
                    <a:pt x="0" y="1935"/>
                    <a:pt x="134" y="2235"/>
                    <a:pt x="301" y="2436"/>
                  </a:cubicBezTo>
                  <a:cubicBezTo>
                    <a:pt x="621" y="2863"/>
                    <a:pt x="1112" y="3119"/>
                    <a:pt x="1637" y="3119"/>
                  </a:cubicBezTo>
                  <a:cubicBezTo>
                    <a:pt x="1768" y="3119"/>
                    <a:pt x="1902" y="3103"/>
                    <a:pt x="2035" y="3069"/>
                  </a:cubicBezTo>
                  <a:cubicBezTo>
                    <a:pt x="2669" y="2802"/>
                    <a:pt x="3103" y="2235"/>
                    <a:pt x="3136" y="1568"/>
                  </a:cubicBezTo>
                  <a:cubicBezTo>
                    <a:pt x="3136" y="1301"/>
                    <a:pt x="3036" y="1001"/>
                    <a:pt x="2869" y="768"/>
                  </a:cubicBezTo>
                  <a:cubicBezTo>
                    <a:pt x="2769" y="568"/>
                    <a:pt x="2536" y="401"/>
                    <a:pt x="2335" y="267"/>
                  </a:cubicBezTo>
                  <a:cubicBezTo>
                    <a:pt x="2113" y="144"/>
                    <a:pt x="1853" y="75"/>
                    <a:pt x="1598" y="75"/>
                  </a:cubicBezTo>
                  <a:cubicBezTo>
                    <a:pt x="1509" y="75"/>
                    <a:pt x="1421" y="83"/>
                    <a:pt x="1335" y="101"/>
                  </a:cubicBezTo>
                  <a:cubicBezTo>
                    <a:pt x="1201" y="134"/>
                    <a:pt x="1068" y="201"/>
                    <a:pt x="1001" y="267"/>
                  </a:cubicBezTo>
                  <a:cubicBezTo>
                    <a:pt x="1001" y="267"/>
                    <a:pt x="1135" y="234"/>
                    <a:pt x="1435" y="167"/>
                  </a:cubicBezTo>
                  <a:cubicBezTo>
                    <a:pt x="1469" y="163"/>
                    <a:pt x="1505" y="161"/>
                    <a:pt x="1541" y="161"/>
                  </a:cubicBezTo>
                  <a:cubicBezTo>
                    <a:pt x="1787" y="161"/>
                    <a:pt x="2074" y="256"/>
                    <a:pt x="2335" y="401"/>
                  </a:cubicBezTo>
                  <a:cubicBezTo>
                    <a:pt x="2802" y="634"/>
                    <a:pt x="3036" y="1101"/>
                    <a:pt x="3003" y="1568"/>
                  </a:cubicBezTo>
                  <a:cubicBezTo>
                    <a:pt x="2969" y="2135"/>
                    <a:pt x="2602" y="2636"/>
                    <a:pt x="2035" y="2836"/>
                  </a:cubicBezTo>
                  <a:cubicBezTo>
                    <a:pt x="1910" y="2875"/>
                    <a:pt x="1783" y="2894"/>
                    <a:pt x="1656" y="2894"/>
                  </a:cubicBezTo>
                  <a:cubicBezTo>
                    <a:pt x="1244" y="2894"/>
                    <a:pt x="840" y="2693"/>
                    <a:pt x="534" y="2335"/>
                  </a:cubicBezTo>
                  <a:cubicBezTo>
                    <a:pt x="267" y="1969"/>
                    <a:pt x="167" y="1468"/>
                    <a:pt x="334" y="1001"/>
                  </a:cubicBezTo>
                  <a:cubicBezTo>
                    <a:pt x="434" y="668"/>
                    <a:pt x="634" y="434"/>
                    <a:pt x="868" y="234"/>
                  </a:cubicBezTo>
                  <a:cubicBezTo>
                    <a:pt x="1034" y="67"/>
                    <a:pt x="1168" y="0"/>
                    <a:pt x="116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3566050" y="2569775"/>
              <a:ext cx="558750" cy="920700"/>
            </a:xfrm>
            <a:custGeom>
              <a:rect b="b" l="l" r="r" t="t"/>
              <a:pathLst>
                <a:path extrusionOk="0" h="36828" w="22350">
                  <a:moveTo>
                    <a:pt x="22350" y="1"/>
                  </a:moveTo>
                  <a:cubicBezTo>
                    <a:pt x="22350" y="1"/>
                    <a:pt x="22316" y="34"/>
                    <a:pt x="22316" y="101"/>
                  </a:cubicBezTo>
                  <a:cubicBezTo>
                    <a:pt x="22250" y="168"/>
                    <a:pt x="22216" y="301"/>
                    <a:pt x="22183" y="434"/>
                  </a:cubicBezTo>
                  <a:lnTo>
                    <a:pt x="21749" y="1635"/>
                  </a:lnTo>
                  <a:cubicBezTo>
                    <a:pt x="21382" y="2669"/>
                    <a:pt x="20849" y="4204"/>
                    <a:pt x="20182" y="6105"/>
                  </a:cubicBezTo>
                  <a:cubicBezTo>
                    <a:pt x="18414" y="11009"/>
                    <a:pt x="16379" y="15812"/>
                    <a:pt x="14077" y="20482"/>
                  </a:cubicBezTo>
                  <a:cubicBezTo>
                    <a:pt x="12810" y="23051"/>
                    <a:pt x="11375" y="25519"/>
                    <a:pt x="9808" y="27954"/>
                  </a:cubicBezTo>
                  <a:cubicBezTo>
                    <a:pt x="8540" y="29956"/>
                    <a:pt x="7072" y="31790"/>
                    <a:pt x="5404" y="33391"/>
                  </a:cubicBezTo>
                  <a:cubicBezTo>
                    <a:pt x="4304" y="34492"/>
                    <a:pt x="3003" y="35393"/>
                    <a:pt x="1568" y="36127"/>
                  </a:cubicBezTo>
                  <a:cubicBezTo>
                    <a:pt x="1068" y="36360"/>
                    <a:pt x="701" y="36527"/>
                    <a:pt x="401" y="36627"/>
                  </a:cubicBezTo>
                  <a:lnTo>
                    <a:pt x="67" y="36727"/>
                  </a:lnTo>
                  <a:cubicBezTo>
                    <a:pt x="34" y="36794"/>
                    <a:pt x="1" y="36794"/>
                    <a:pt x="1" y="36794"/>
                  </a:cubicBezTo>
                  <a:cubicBezTo>
                    <a:pt x="34" y="36794"/>
                    <a:pt x="67" y="36794"/>
                    <a:pt x="134" y="36827"/>
                  </a:cubicBezTo>
                  <a:lnTo>
                    <a:pt x="468" y="36760"/>
                  </a:lnTo>
                  <a:cubicBezTo>
                    <a:pt x="868" y="36627"/>
                    <a:pt x="1301" y="36460"/>
                    <a:pt x="1668" y="36293"/>
                  </a:cubicBezTo>
                  <a:cubicBezTo>
                    <a:pt x="3136" y="35593"/>
                    <a:pt x="4404" y="34659"/>
                    <a:pt x="5571" y="33591"/>
                  </a:cubicBezTo>
                  <a:cubicBezTo>
                    <a:pt x="7306" y="31957"/>
                    <a:pt x="8807" y="30122"/>
                    <a:pt x="10041" y="28121"/>
                  </a:cubicBezTo>
                  <a:cubicBezTo>
                    <a:pt x="11642" y="25686"/>
                    <a:pt x="13043" y="23217"/>
                    <a:pt x="14344" y="20649"/>
                  </a:cubicBezTo>
                  <a:cubicBezTo>
                    <a:pt x="16646" y="15979"/>
                    <a:pt x="18647" y="11142"/>
                    <a:pt x="20348" y="6239"/>
                  </a:cubicBezTo>
                  <a:cubicBezTo>
                    <a:pt x="21016" y="4304"/>
                    <a:pt x="21516" y="2803"/>
                    <a:pt x="21849" y="1735"/>
                  </a:cubicBezTo>
                  <a:cubicBezTo>
                    <a:pt x="22016" y="1168"/>
                    <a:pt x="22150" y="768"/>
                    <a:pt x="22216" y="468"/>
                  </a:cubicBezTo>
                  <a:cubicBezTo>
                    <a:pt x="22250" y="301"/>
                    <a:pt x="22250" y="201"/>
                    <a:pt x="22316" y="134"/>
                  </a:cubicBezTo>
                  <a:cubicBezTo>
                    <a:pt x="22350" y="101"/>
                    <a:pt x="22350" y="34"/>
                    <a:pt x="2235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3854600" y="3273625"/>
              <a:ext cx="178475" cy="104250"/>
            </a:xfrm>
            <a:custGeom>
              <a:rect b="b" l="l" r="r" t="t"/>
              <a:pathLst>
                <a:path extrusionOk="0" h="4170" w="7139">
                  <a:moveTo>
                    <a:pt x="7139" y="0"/>
                  </a:moveTo>
                  <a:cubicBezTo>
                    <a:pt x="7138" y="0"/>
                    <a:pt x="2969" y="300"/>
                    <a:pt x="2802" y="300"/>
                  </a:cubicBezTo>
                  <a:lnTo>
                    <a:pt x="0" y="4170"/>
                  </a:lnTo>
                  <a:lnTo>
                    <a:pt x="3636" y="4170"/>
                  </a:lnTo>
                  <a:cubicBezTo>
                    <a:pt x="5404" y="3036"/>
                    <a:pt x="7139" y="0"/>
                    <a:pt x="7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3548550" y="3214400"/>
              <a:ext cx="517875" cy="504550"/>
            </a:xfrm>
            <a:custGeom>
              <a:rect b="b" l="l" r="r" t="t"/>
              <a:pathLst>
                <a:path extrusionOk="0" h="20182" w="20715">
                  <a:moveTo>
                    <a:pt x="20715" y="1"/>
                  </a:moveTo>
                  <a:cubicBezTo>
                    <a:pt x="20615" y="68"/>
                    <a:pt x="20581" y="168"/>
                    <a:pt x="20548" y="234"/>
                  </a:cubicBezTo>
                  <a:lnTo>
                    <a:pt x="20148" y="1002"/>
                  </a:lnTo>
                  <a:cubicBezTo>
                    <a:pt x="19647" y="1902"/>
                    <a:pt x="19114" y="2803"/>
                    <a:pt x="18480" y="3637"/>
                  </a:cubicBezTo>
                  <a:cubicBezTo>
                    <a:pt x="17579" y="4838"/>
                    <a:pt x="16545" y="6005"/>
                    <a:pt x="15444" y="7073"/>
                  </a:cubicBezTo>
                  <a:cubicBezTo>
                    <a:pt x="14244" y="8307"/>
                    <a:pt x="12843" y="9574"/>
                    <a:pt x="11308" y="10975"/>
                  </a:cubicBezTo>
                  <a:cubicBezTo>
                    <a:pt x="8373" y="13711"/>
                    <a:pt x="5571" y="16079"/>
                    <a:pt x="3469" y="17680"/>
                  </a:cubicBezTo>
                  <a:cubicBezTo>
                    <a:pt x="2402" y="18481"/>
                    <a:pt x="1534" y="19081"/>
                    <a:pt x="934" y="19515"/>
                  </a:cubicBezTo>
                  <a:lnTo>
                    <a:pt x="234" y="20015"/>
                  </a:lnTo>
                  <a:cubicBezTo>
                    <a:pt x="167" y="20049"/>
                    <a:pt x="67" y="20082"/>
                    <a:pt x="0" y="20182"/>
                  </a:cubicBezTo>
                  <a:cubicBezTo>
                    <a:pt x="67" y="20149"/>
                    <a:pt x="167" y="20082"/>
                    <a:pt x="300" y="20082"/>
                  </a:cubicBezTo>
                  <a:cubicBezTo>
                    <a:pt x="467" y="19949"/>
                    <a:pt x="701" y="19848"/>
                    <a:pt x="1034" y="19615"/>
                  </a:cubicBezTo>
                  <a:cubicBezTo>
                    <a:pt x="1635" y="19215"/>
                    <a:pt x="2535" y="18614"/>
                    <a:pt x="3603" y="17847"/>
                  </a:cubicBezTo>
                  <a:cubicBezTo>
                    <a:pt x="5737" y="16246"/>
                    <a:pt x="8539" y="13877"/>
                    <a:pt x="11475" y="11176"/>
                  </a:cubicBezTo>
                  <a:cubicBezTo>
                    <a:pt x="12943" y="9775"/>
                    <a:pt x="14377" y="8507"/>
                    <a:pt x="15611" y="7239"/>
                  </a:cubicBezTo>
                  <a:cubicBezTo>
                    <a:pt x="16745" y="6172"/>
                    <a:pt x="17746" y="5004"/>
                    <a:pt x="18647" y="3737"/>
                  </a:cubicBezTo>
                  <a:cubicBezTo>
                    <a:pt x="19280" y="2903"/>
                    <a:pt x="19814" y="2036"/>
                    <a:pt x="20281" y="1068"/>
                  </a:cubicBezTo>
                  <a:cubicBezTo>
                    <a:pt x="20448" y="735"/>
                    <a:pt x="20548" y="435"/>
                    <a:pt x="20615" y="268"/>
                  </a:cubicBezTo>
                  <a:cubicBezTo>
                    <a:pt x="20648" y="201"/>
                    <a:pt x="20648" y="68"/>
                    <a:pt x="207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3255000" y="4081700"/>
              <a:ext cx="710525" cy="795600"/>
            </a:xfrm>
            <a:custGeom>
              <a:rect b="b" l="l" r="r" t="t"/>
              <a:pathLst>
                <a:path extrusionOk="0" h="31824" w="28421">
                  <a:moveTo>
                    <a:pt x="28421" y="0"/>
                  </a:moveTo>
                  <a:lnTo>
                    <a:pt x="28321" y="67"/>
                  </a:lnTo>
                  <a:cubicBezTo>
                    <a:pt x="28421" y="34"/>
                    <a:pt x="28421" y="0"/>
                    <a:pt x="28421" y="0"/>
                  </a:cubicBezTo>
                  <a:close/>
                  <a:moveTo>
                    <a:pt x="28321" y="67"/>
                  </a:moveTo>
                  <a:lnTo>
                    <a:pt x="28120" y="301"/>
                  </a:lnTo>
                  <a:lnTo>
                    <a:pt x="27286" y="1201"/>
                  </a:lnTo>
                  <a:lnTo>
                    <a:pt x="24151" y="4537"/>
                  </a:lnTo>
                  <a:lnTo>
                    <a:pt x="13944" y="15678"/>
                  </a:lnTo>
                  <a:cubicBezTo>
                    <a:pt x="9974" y="20048"/>
                    <a:pt x="6372" y="23984"/>
                    <a:pt x="3803" y="26853"/>
                  </a:cubicBezTo>
                  <a:cubicBezTo>
                    <a:pt x="2502" y="28254"/>
                    <a:pt x="1568" y="29522"/>
                    <a:pt x="934" y="30389"/>
                  </a:cubicBezTo>
                  <a:cubicBezTo>
                    <a:pt x="601" y="30856"/>
                    <a:pt x="401" y="31189"/>
                    <a:pt x="234" y="31423"/>
                  </a:cubicBezTo>
                  <a:cubicBezTo>
                    <a:pt x="177" y="31499"/>
                    <a:pt x="142" y="31575"/>
                    <a:pt x="116" y="31632"/>
                  </a:cubicBezTo>
                  <a:lnTo>
                    <a:pt x="116" y="31632"/>
                  </a:lnTo>
                  <a:lnTo>
                    <a:pt x="267" y="31390"/>
                  </a:lnTo>
                  <a:cubicBezTo>
                    <a:pt x="434" y="31189"/>
                    <a:pt x="667" y="30822"/>
                    <a:pt x="1001" y="30389"/>
                  </a:cubicBezTo>
                  <a:cubicBezTo>
                    <a:pt x="1668" y="29555"/>
                    <a:pt x="2636" y="28321"/>
                    <a:pt x="3936" y="26886"/>
                  </a:cubicBezTo>
                  <a:lnTo>
                    <a:pt x="14110" y="15745"/>
                  </a:lnTo>
                  <a:lnTo>
                    <a:pt x="24251" y="4637"/>
                  </a:lnTo>
                  <a:lnTo>
                    <a:pt x="27286" y="1235"/>
                  </a:lnTo>
                  <a:lnTo>
                    <a:pt x="28120" y="334"/>
                  </a:lnTo>
                  <a:lnTo>
                    <a:pt x="28321" y="67"/>
                  </a:lnTo>
                  <a:close/>
                  <a:moveTo>
                    <a:pt x="116" y="31632"/>
                  </a:moveTo>
                  <a:lnTo>
                    <a:pt x="100" y="31656"/>
                  </a:lnTo>
                  <a:cubicBezTo>
                    <a:pt x="89" y="31678"/>
                    <a:pt x="82" y="31697"/>
                    <a:pt x="75" y="31714"/>
                  </a:cubicBezTo>
                  <a:lnTo>
                    <a:pt x="75" y="31714"/>
                  </a:lnTo>
                  <a:cubicBezTo>
                    <a:pt x="87" y="31697"/>
                    <a:pt x="99" y="31668"/>
                    <a:pt x="116" y="31632"/>
                  </a:cubicBezTo>
                  <a:close/>
                  <a:moveTo>
                    <a:pt x="75" y="31714"/>
                  </a:moveTo>
                  <a:lnTo>
                    <a:pt x="75" y="31714"/>
                  </a:lnTo>
                  <a:cubicBezTo>
                    <a:pt x="72" y="31717"/>
                    <a:pt x="70" y="31721"/>
                    <a:pt x="67" y="31723"/>
                  </a:cubicBezTo>
                  <a:cubicBezTo>
                    <a:pt x="0" y="31756"/>
                    <a:pt x="0" y="31823"/>
                    <a:pt x="0" y="31823"/>
                  </a:cubicBezTo>
                  <a:cubicBezTo>
                    <a:pt x="45" y="31778"/>
                    <a:pt x="60" y="31749"/>
                    <a:pt x="75" y="31714"/>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4158975" y="2438025"/>
              <a:ext cx="801425" cy="982400"/>
            </a:xfrm>
            <a:custGeom>
              <a:rect b="b" l="l" r="r" t="t"/>
              <a:pathLst>
                <a:path extrusionOk="0" h="39296" w="32057">
                  <a:moveTo>
                    <a:pt x="0" y="0"/>
                  </a:moveTo>
                  <a:lnTo>
                    <a:pt x="8974" y="37294"/>
                  </a:lnTo>
                  <a:lnTo>
                    <a:pt x="18013" y="39295"/>
                  </a:lnTo>
                  <a:lnTo>
                    <a:pt x="32057" y="20415"/>
                  </a:lnTo>
                  <a:cubicBezTo>
                    <a:pt x="32057" y="20415"/>
                    <a:pt x="12343" y="5404"/>
                    <a:pt x="10375" y="3403"/>
                  </a:cubicBezTo>
                  <a:cubicBezTo>
                    <a:pt x="8440" y="1401"/>
                    <a:pt x="367" y="534"/>
                    <a:pt x="0"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4507550" y="2902525"/>
              <a:ext cx="452850" cy="517900"/>
            </a:xfrm>
            <a:custGeom>
              <a:rect b="b" l="l" r="r" t="t"/>
              <a:pathLst>
                <a:path extrusionOk="0" h="20716" w="18114">
                  <a:moveTo>
                    <a:pt x="15745" y="0"/>
                  </a:moveTo>
                  <a:lnTo>
                    <a:pt x="1" y="19814"/>
                  </a:lnTo>
                  <a:lnTo>
                    <a:pt x="4104" y="20715"/>
                  </a:lnTo>
                  <a:lnTo>
                    <a:pt x="18114" y="1802"/>
                  </a:lnTo>
                  <a:lnTo>
                    <a:pt x="1574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4254875" y="2525575"/>
              <a:ext cx="113450" cy="404500"/>
            </a:xfrm>
            <a:custGeom>
              <a:rect b="b" l="l" r="r" t="t"/>
              <a:pathLst>
                <a:path extrusionOk="0" h="16180" w="4538">
                  <a:moveTo>
                    <a:pt x="4537" y="1"/>
                  </a:moveTo>
                  <a:lnTo>
                    <a:pt x="4537" y="1"/>
                  </a:lnTo>
                  <a:cubicBezTo>
                    <a:pt x="4370" y="168"/>
                    <a:pt x="4204" y="334"/>
                    <a:pt x="4103" y="501"/>
                  </a:cubicBezTo>
                  <a:lnTo>
                    <a:pt x="3603" y="1102"/>
                  </a:lnTo>
                  <a:cubicBezTo>
                    <a:pt x="3436" y="1368"/>
                    <a:pt x="3203" y="1702"/>
                    <a:pt x="3003" y="2002"/>
                  </a:cubicBezTo>
                  <a:cubicBezTo>
                    <a:pt x="2803" y="2269"/>
                    <a:pt x="2602" y="2669"/>
                    <a:pt x="2336" y="3070"/>
                  </a:cubicBezTo>
                  <a:cubicBezTo>
                    <a:pt x="2102" y="3503"/>
                    <a:pt x="1869" y="3937"/>
                    <a:pt x="1668" y="4404"/>
                  </a:cubicBezTo>
                  <a:cubicBezTo>
                    <a:pt x="1201" y="5405"/>
                    <a:pt x="834" y="6472"/>
                    <a:pt x="534" y="7573"/>
                  </a:cubicBezTo>
                  <a:cubicBezTo>
                    <a:pt x="301" y="8640"/>
                    <a:pt x="134" y="9774"/>
                    <a:pt x="34" y="10909"/>
                  </a:cubicBezTo>
                  <a:cubicBezTo>
                    <a:pt x="1" y="11409"/>
                    <a:pt x="1" y="11909"/>
                    <a:pt x="1" y="12376"/>
                  </a:cubicBezTo>
                  <a:cubicBezTo>
                    <a:pt x="1" y="12810"/>
                    <a:pt x="1" y="13277"/>
                    <a:pt x="34" y="13644"/>
                  </a:cubicBezTo>
                  <a:cubicBezTo>
                    <a:pt x="101" y="14044"/>
                    <a:pt x="134" y="14378"/>
                    <a:pt x="167" y="14711"/>
                  </a:cubicBezTo>
                  <a:cubicBezTo>
                    <a:pt x="201" y="15045"/>
                    <a:pt x="267" y="15278"/>
                    <a:pt x="301" y="15479"/>
                  </a:cubicBezTo>
                  <a:cubicBezTo>
                    <a:pt x="334" y="15745"/>
                    <a:pt x="367" y="15946"/>
                    <a:pt x="468" y="16179"/>
                  </a:cubicBezTo>
                  <a:cubicBezTo>
                    <a:pt x="468" y="15912"/>
                    <a:pt x="468" y="15712"/>
                    <a:pt x="434" y="15445"/>
                  </a:cubicBezTo>
                  <a:cubicBezTo>
                    <a:pt x="434" y="15245"/>
                    <a:pt x="367" y="14945"/>
                    <a:pt x="334" y="14678"/>
                  </a:cubicBezTo>
                  <a:cubicBezTo>
                    <a:pt x="301" y="14378"/>
                    <a:pt x="301" y="14011"/>
                    <a:pt x="267" y="13611"/>
                  </a:cubicBezTo>
                  <a:cubicBezTo>
                    <a:pt x="201" y="13244"/>
                    <a:pt x="234" y="12843"/>
                    <a:pt x="201" y="12376"/>
                  </a:cubicBezTo>
                  <a:cubicBezTo>
                    <a:pt x="167" y="11909"/>
                    <a:pt x="201" y="11409"/>
                    <a:pt x="267" y="10909"/>
                  </a:cubicBezTo>
                  <a:cubicBezTo>
                    <a:pt x="367" y="9774"/>
                    <a:pt x="534" y="8707"/>
                    <a:pt x="801" y="7606"/>
                  </a:cubicBezTo>
                  <a:cubicBezTo>
                    <a:pt x="1101" y="6539"/>
                    <a:pt x="1435" y="5505"/>
                    <a:pt x="1869" y="4437"/>
                  </a:cubicBezTo>
                  <a:cubicBezTo>
                    <a:pt x="2102" y="4004"/>
                    <a:pt x="2302" y="3537"/>
                    <a:pt x="2502" y="3170"/>
                  </a:cubicBezTo>
                  <a:cubicBezTo>
                    <a:pt x="2702" y="2769"/>
                    <a:pt x="2936" y="2403"/>
                    <a:pt x="3136" y="2069"/>
                  </a:cubicBezTo>
                  <a:cubicBezTo>
                    <a:pt x="3336" y="1735"/>
                    <a:pt x="3536" y="1502"/>
                    <a:pt x="3703" y="1202"/>
                  </a:cubicBezTo>
                  <a:cubicBezTo>
                    <a:pt x="3870" y="901"/>
                    <a:pt x="4037" y="701"/>
                    <a:pt x="4170" y="535"/>
                  </a:cubicBezTo>
                  <a:cubicBezTo>
                    <a:pt x="4304" y="368"/>
                    <a:pt x="4437" y="201"/>
                    <a:pt x="453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4341600" y="3124350"/>
              <a:ext cx="82600" cy="194325"/>
            </a:xfrm>
            <a:custGeom>
              <a:rect b="b" l="l" r="r" t="t"/>
              <a:pathLst>
                <a:path extrusionOk="0" h="7773" w="3304">
                  <a:moveTo>
                    <a:pt x="1" y="0"/>
                  </a:moveTo>
                  <a:lnTo>
                    <a:pt x="1" y="0"/>
                  </a:lnTo>
                  <a:cubicBezTo>
                    <a:pt x="434" y="1335"/>
                    <a:pt x="968" y="2636"/>
                    <a:pt x="1535" y="3936"/>
                  </a:cubicBezTo>
                  <a:cubicBezTo>
                    <a:pt x="2069" y="5204"/>
                    <a:pt x="2669" y="6505"/>
                    <a:pt x="3303" y="7773"/>
                  </a:cubicBezTo>
                  <a:cubicBezTo>
                    <a:pt x="2869" y="6438"/>
                    <a:pt x="2369" y="5104"/>
                    <a:pt x="1735" y="3836"/>
                  </a:cubicBezTo>
                  <a:cubicBezTo>
                    <a:pt x="1202" y="2569"/>
                    <a:pt x="634" y="1268"/>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2653725" y="2759075"/>
              <a:ext cx="221850" cy="215200"/>
            </a:xfrm>
            <a:custGeom>
              <a:rect b="b" l="l" r="r" t="t"/>
              <a:pathLst>
                <a:path extrusionOk="0" h="8608" w="8874">
                  <a:moveTo>
                    <a:pt x="1" y="1"/>
                  </a:moveTo>
                  <a:cubicBezTo>
                    <a:pt x="1" y="34"/>
                    <a:pt x="635" y="334"/>
                    <a:pt x="1569" y="935"/>
                  </a:cubicBezTo>
                  <a:cubicBezTo>
                    <a:pt x="2836" y="1735"/>
                    <a:pt x="3970" y="2669"/>
                    <a:pt x="5038" y="3704"/>
                  </a:cubicBezTo>
                  <a:cubicBezTo>
                    <a:pt x="6072" y="4704"/>
                    <a:pt x="7039" y="5872"/>
                    <a:pt x="7873" y="7073"/>
                  </a:cubicBezTo>
                  <a:cubicBezTo>
                    <a:pt x="8507" y="8007"/>
                    <a:pt x="8840" y="8607"/>
                    <a:pt x="8874" y="8607"/>
                  </a:cubicBezTo>
                  <a:cubicBezTo>
                    <a:pt x="8840" y="8507"/>
                    <a:pt x="8774" y="8340"/>
                    <a:pt x="8707" y="8107"/>
                  </a:cubicBezTo>
                  <a:cubicBezTo>
                    <a:pt x="8574" y="7840"/>
                    <a:pt x="8340" y="7440"/>
                    <a:pt x="8040" y="6939"/>
                  </a:cubicBezTo>
                  <a:cubicBezTo>
                    <a:pt x="7206" y="5705"/>
                    <a:pt x="6305" y="4537"/>
                    <a:pt x="5205" y="3503"/>
                  </a:cubicBezTo>
                  <a:cubicBezTo>
                    <a:pt x="4137" y="2436"/>
                    <a:pt x="2970" y="1535"/>
                    <a:pt x="1669" y="768"/>
                  </a:cubicBezTo>
                  <a:cubicBezTo>
                    <a:pt x="1235" y="568"/>
                    <a:pt x="868" y="368"/>
                    <a:pt x="468" y="168"/>
                  </a:cubicBezTo>
                  <a:cubicBezTo>
                    <a:pt x="334" y="101"/>
                    <a:pt x="168" y="34"/>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2273450" y="3420400"/>
              <a:ext cx="691375" cy="256025"/>
            </a:xfrm>
            <a:custGeom>
              <a:rect b="b" l="l" r="r" t="t"/>
              <a:pathLst>
                <a:path extrusionOk="0" h="10241" w="27655">
                  <a:moveTo>
                    <a:pt x="1002" y="0"/>
                  </a:moveTo>
                  <a:lnTo>
                    <a:pt x="1" y="2402"/>
                  </a:lnTo>
                  <a:lnTo>
                    <a:pt x="26553" y="10241"/>
                  </a:lnTo>
                  <a:lnTo>
                    <a:pt x="27654" y="7272"/>
                  </a:lnTo>
                  <a:lnTo>
                    <a:pt x="10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3980525" y="3246925"/>
              <a:ext cx="324400" cy="104275"/>
            </a:xfrm>
            <a:custGeom>
              <a:rect b="b" l="l" r="r" t="t"/>
              <a:pathLst>
                <a:path extrusionOk="0" h="4171" w="12976">
                  <a:moveTo>
                    <a:pt x="2835" y="1"/>
                  </a:moveTo>
                  <a:cubicBezTo>
                    <a:pt x="2001" y="1669"/>
                    <a:pt x="0" y="4070"/>
                    <a:pt x="0" y="4070"/>
                  </a:cubicBezTo>
                  <a:lnTo>
                    <a:pt x="12976" y="4170"/>
                  </a:lnTo>
                  <a:lnTo>
                    <a:pt x="1297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3146575" y="2488900"/>
              <a:ext cx="751400" cy="356800"/>
            </a:xfrm>
            <a:custGeom>
              <a:rect b="b" l="l" r="r" t="t"/>
              <a:pathLst>
                <a:path extrusionOk="0" h="14272" w="30056">
                  <a:moveTo>
                    <a:pt x="1" y="0"/>
                  </a:moveTo>
                  <a:lnTo>
                    <a:pt x="1" y="134"/>
                  </a:lnTo>
                  <a:cubicBezTo>
                    <a:pt x="401" y="3369"/>
                    <a:pt x="768" y="6738"/>
                    <a:pt x="2369" y="9574"/>
                  </a:cubicBezTo>
                  <a:cubicBezTo>
                    <a:pt x="3859" y="12158"/>
                    <a:pt x="6596" y="14272"/>
                    <a:pt x="9520" y="14272"/>
                  </a:cubicBezTo>
                  <a:cubicBezTo>
                    <a:pt x="9803" y="14272"/>
                    <a:pt x="10089" y="14252"/>
                    <a:pt x="10375" y="14210"/>
                  </a:cubicBezTo>
                  <a:cubicBezTo>
                    <a:pt x="12543" y="13877"/>
                    <a:pt x="14378" y="12476"/>
                    <a:pt x="15846" y="10841"/>
                  </a:cubicBezTo>
                  <a:cubicBezTo>
                    <a:pt x="17313" y="9207"/>
                    <a:pt x="18547" y="7372"/>
                    <a:pt x="20149" y="5904"/>
                  </a:cubicBezTo>
                  <a:cubicBezTo>
                    <a:pt x="21116" y="6938"/>
                    <a:pt x="22183" y="7872"/>
                    <a:pt x="23418" y="8706"/>
                  </a:cubicBezTo>
                  <a:cubicBezTo>
                    <a:pt x="24489" y="9421"/>
                    <a:pt x="25720" y="9790"/>
                    <a:pt x="26992" y="9790"/>
                  </a:cubicBezTo>
                  <a:cubicBezTo>
                    <a:pt x="27146" y="9790"/>
                    <a:pt x="27300" y="9785"/>
                    <a:pt x="27454" y="9774"/>
                  </a:cubicBezTo>
                  <a:cubicBezTo>
                    <a:pt x="28855" y="9607"/>
                    <a:pt x="29655" y="9040"/>
                    <a:pt x="30056" y="7706"/>
                  </a:cubicBezTo>
                  <a:lnTo>
                    <a:pt x="30056" y="7706"/>
                  </a:lnTo>
                  <a:cubicBezTo>
                    <a:pt x="29287" y="7945"/>
                    <a:pt x="28693" y="8035"/>
                    <a:pt x="28096" y="8035"/>
                  </a:cubicBezTo>
                  <a:cubicBezTo>
                    <a:pt x="27526" y="8035"/>
                    <a:pt x="26952" y="7953"/>
                    <a:pt x="26220" y="7839"/>
                  </a:cubicBezTo>
                  <a:cubicBezTo>
                    <a:pt x="24552" y="7505"/>
                    <a:pt x="23017" y="6772"/>
                    <a:pt x="21683" y="5738"/>
                  </a:cubicBezTo>
                  <a:cubicBezTo>
                    <a:pt x="20843" y="5059"/>
                    <a:pt x="20503" y="4067"/>
                    <a:pt x="19451" y="4067"/>
                  </a:cubicBezTo>
                  <a:cubicBezTo>
                    <a:pt x="19417" y="4067"/>
                    <a:pt x="19383" y="4068"/>
                    <a:pt x="19348" y="4070"/>
                  </a:cubicBezTo>
                  <a:cubicBezTo>
                    <a:pt x="18314" y="4103"/>
                    <a:pt x="17513" y="4937"/>
                    <a:pt x="16813" y="5738"/>
                  </a:cubicBezTo>
                  <a:cubicBezTo>
                    <a:pt x="15712" y="7005"/>
                    <a:pt x="14478" y="8173"/>
                    <a:pt x="13177" y="9240"/>
                  </a:cubicBezTo>
                  <a:cubicBezTo>
                    <a:pt x="11972" y="10217"/>
                    <a:pt x="10768" y="10876"/>
                    <a:pt x="9253" y="10876"/>
                  </a:cubicBezTo>
                  <a:cubicBezTo>
                    <a:pt x="9216" y="10876"/>
                    <a:pt x="9178" y="10875"/>
                    <a:pt x="9141" y="10875"/>
                  </a:cubicBezTo>
                  <a:cubicBezTo>
                    <a:pt x="6506" y="10841"/>
                    <a:pt x="4404" y="8740"/>
                    <a:pt x="2936" y="6571"/>
                  </a:cubicBezTo>
                  <a:cubicBezTo>
                    <a:pt x="1602" y="4570"/>
                    <a:pt x="601" y="2335"/>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3646100" y="2390475"/>
              <a:ext cx="277725" cy="299750"/>
            </a:xfrm>
            <a:custGeom>
              <a:rect b="b" l="l" r="r" t="t"/>
              <a:pathLst>
                <a:path extrusionOk="0" h="11990" w="11109">
                  <a:moveTo>
                    <a:pt x="10742" y="1"/>
                  </a:moveTo>
                  <a:cubicBezTo>
                    <a:pt x="10742" y="101"/>
                    <a:pt x="10742" y="168"/>
                    <a:pt x="10708" y="301"/>
                  </a:cubicBezTo>
                  <a:cubicBezTo>
                    <a:pt x="10708" y="468"/>
                    <a:pt x="10742" y="701"/>
                    <a:pt x="10742" y="968"/>
                  </a:cubicBezTo>
                  <a:cubicBezTo>
                    <a:pt x="10809" y="1535"/>
                    <a:pt x="10842" y="2369"/>
                    <a:pt x="10842" y="3437"/>
                  </a:cubicBezTo>
                  <a:cubicBezTo>
                    <a:pt x="10842" y="6172"/>
                    <a:pt x="10575" y="8874"/>
                    <a:pt x="10008" y="11543"/>
                  </a:cubicBezTo>
                  <a:lnTo>
                    <a:pt x="10008" y="11561"/>
                  </a:lnTo>
                  <a:lnTo>
                    <a:pt x="10008" y="11561"/>
                  </a:lnTo>
                  <a:cubicBezTo>
                    <a:pt x="9371" y="11732"/>
                    <a:pt x="8722" y="11811"/>
                    <a:pt x="8072" y="11811"/>
                  </a:cubicBezTo>
                  <a:cubicBezTo>
                    <a:pt x="7278" y="11811"/>
                    <a:pt x="6481" y="11693"/>
                    <a:pt x="5705" y="11476"/>
                  </a:cubicBezTo>
                  <a:cubicBezTo>
                    <a:pt x="4537" y="11142"/>
                    <a:pt x="3437" y="10642"/>
                    <a:pt x="2403" y="9975"/>
                  </a:cubicBezTo>
                  <a:cubicBezTo>
                    <a:pt x="1502" y="9341"/>
                    <a:pt x="668" y="8540"/>
                    <a:pt x="1" y="7673"/>
                  </a:cubicBezTo>
                  <a:lnTo>
                    <a:pt x="1" y="7673"/>
                  </a:lnTo>
                  <a:cubicBezTo>
                    <a:pt x="34" y="7773"/>
                    <a:pt x="101" y="7807"/>
                    <a:pt x="134" y="7873"/>
                  </a:cubicBezTo>
                  <a:cubicBezTo>
                    <a:pt x="201" y="8107"/>
                    <a:pt x="368" y="8274"/>
                    <a:pt x="501" y="8440"/>
                  </a:cubicBezTo>
                  <a:cubicBezTo>
                    <a:pt x="1035" y="9041"/>
                    <a:pt x="1669" y="9641"/>
                    <a:pt x="2336" y="10108"/>
                  </a:cubicBezTo>
                  <a:cubicBezTo>
                    <a:pt x="3337" y="10809"/>
                    <a:pt x="4471" y="11309"/>
                    <a:pt x="5672" y="11643"/>
                  </a:cubicBezTo>
                  <a:cubicBezTo>
                    <a:pt x="6505" y="11870"/>
                    <a:pt x="7360" y="11990"/>
                    <a:pt x="8218" y="11990"/>
                  </a:cubicBezTo>
                  <a:cubicBezTo>
                    <a:pt x="8871" y="11990"/>
                    <a:pt x="9526" y="11920"/>
                    <a:pt x="10175" y="11776"/>
                  </a:cubicBezTo>
                  <a:lnTo>
                    <a:pt x="10275" y="11776"/>
                  </a:lnTo>
                  <a:lnTo>
                    <a:pt x="10275" y="11676"/>
                  </a:lnTo>
                  <a:lnTo>
                    <a:pt x="10275" y="11609"/>
                  </a:lnTo>
                  <a:cubicBezTo>
                    <a:pt x="10842" y="8907"/>
                    <a:pt x="11109" y="6172"/>
                    <a:pt x="11042" y="3437"/>
                  </a:cubicBezTo>
                  <a:cubicBezTo>
                    <a:pt x="11009" y="2336"/>
                    <a:pt x="10942" y="1502"/>
                    <a:pt x="10875" y="935"/>
                  </a:cubicBezTo>
                  <a:cubicBezTo>
                    <a:pt x="10842" y="635"/>
                    <a:pt x="10809" y="435"/>
                    <a:pt x="10809" y="268"/>
                  </a:cubicBezTo>
                  <a:cubicBezTo>
                    <a:pt x="10809" y="168"/>
                    <a:pt x="10809" y="101"/>
                    <a:pt x="107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3138250" y="2453025"/>
              <a:ext cx="460350" cy="308075"/>
            </a:xfrm>
            <a:custGeom>
              <a:rect b="b" l="l" r="r" t="t"/>
              <a:pathLst>
                <a:path extrusionOk="0" h="12323" w="18414">
                  <a:moveTo>
                    <a:pt x="0" y="1"/>
                  </a:moveTo>
                  <a:cubicBezTo>
                    <a:pt x="0" y="134"/>
                    <a:pt x="0" y="201"/>
                    <a:pt x="67" y="301"/>
                  </a:cubicBezTo>
                  <a:cubicBezTo>
                    <a:pt x="100" y="468"/>
                    <a:pt x="134" y="768"/>
                    <a:pt x="234" y="1102"/>
                  </a:cubicBezTo>
                  <a:cubicBezTo>
                    <a:pt x="434" y="2036"/>
                    <a:pt x="768" y="3003"/>
                    <a:pt x="1134" y="3937"/>
                  </a:cubicBezTo>
                  <a:cubicBezTo>
                    <a:pt x="1735" y="5305"/>
                    <a:pt x="2435" y="6605"/>
                    <a:pt x="3269" y="7806"/>
                  </a:cubicBezTo>
                  <a:cubicBezTo>
                    <a:pt x="3770" y="8507"/>
                    <a:pt x="4303" y="9174"/>
                    <a:pt x="4904" y="9841"/>
                  </a:cubicBezTo>
                  <a:cubicBezTo>
                    <a:pt x="5504" y="10608"/>
                    <a:pt x="6271" y="11175"/>
                    <a:pt x="7072" y="11676"/>
                  </a:cubicBezTo>
                  <a:cubicBezTo>
                    <a:pt x="7803" y="12114"/>
                    <a:pt x="8610" y="12322"/>
                    <a:pt x="9449" y="12322"/>
                  </a:cubicBezTo>
                  <a:cubicBezTo>
                    <a:pt x="9568" y="12322"/>
                    <a:pt x="9687" y="12318"/>
                    <a:pt x="9807" y="12310"/>
                  </a:cubicBezTo>
                  <a:cubicBezTo>
                    <a:pt x="10675" y="12209"/>
                    <a:pt x="11509" y="11976"/>
                    <a:pt x="12309" y="11542"/>
                  </a:cubicBezTo>
                  <a:cubicBezTo>
                    <a:pt x="12676" y="11342"/>
                    <a:pt x="13010" y="11142"/>
                    <a:pt x="13343" y="10875"/>
                  </a:cubicBezTo>
                  <a:lnTo>
                    <a:pt x="14244" y="10141"/>
                  </a:lnTo>
                  <a:cubicBezTo>
                    <a:pt x="14778" y="9674"/>
                    <a:pt x="15311" y="9207"/>
                    <a:pt x="15778" y="8807"/>
                  </a:cubicBezTo>
                  <a:cubicBezTo>
                    <a:pt x="16512" y="8140"/>
                    <a:pt x="17179" y="7439"/>
                    <a:pt x="17813" y="6639"/>
                  </a:cubicBezTo>
                  <a:cubicBezTo>
                    <a:pt x="17980" y="6439"/>
                    <a:pt x="18147" y="6205"/>
                    <a:pt x="18280" y="5972"/>
                  </a:cubicBezTo>
                  <a:lnTo>
                    <a:pt x="18413" y="5738"/>
                  </a:lnTo>
                  <a:lnTo>
                    <a:pt x="18413" y="5738"/>
                  </a:lnTo>
                  <a:cubicBezTo>
                    <a:pt x="18313" y="5805"/>
                    <a:pt x="18280" y="5905"/>
                    <a:pt x="18180" y="5972"/>
                  </a:cubicBezTo>
                  <a:cubicBezTo>
                    <a:pt x="18080" y="6105"/>
                    <a:pt x="17913" y="6339"/>
                    <a:pt x="17680" y="6605"/>
                  </a:cubicBezTo>
                  <a:cubicBezTo>
                    <a:pt x="17079" y="7339"/>
                    <a:pt x="16345" y="8040"/>
                    <a:pt x="15611" y="8674"/>
                  </a:cubicBezTo>
                  <a:cubicBezTo>
                    <a:pt x="15144" y="9107"/>
                    <a:pt x="14644" y="9541"/>
                    <a:pt x="14077" y="10008"/>
                  </a:cubicBezTo>
                  <a:cubicBezTo>
                    <a:pt x="13777" y="10208"/>
                    <a:pt x="13477" y="10475"/>
                    <a:pt x="13176" y="10708"/>
                  </a:cubicBezTo>
                  <a:cubicBezTo>
                    <a:pt x="12910" y="10942"/>
                    <a:pt x="12509" y="11175"/>
                    <a:pt x="12176" y="11342"/>
                  </a:cubicBezTo>
                  <a:cubicBezTo>
                    <a:pt x="11442" y="11709"/>
                    <a:pt x="10608" y="11976"/>
                    <a:pt x="9774" y="12043"/>
                  </a:cubicBezTo>
                  <a:cubicBezTo>
                    <a:pt x="9617" y="12060"/>
                    <a:pt x="9461" y="12068"/>
                    <a:pt x="9306" y="12068"/>
                  </a:cubicBezTo>
                  <a:cubicBezTo>
                    <a:pt x="8540" y="12068"/>
                    <a:pt x="7805" y="11864"/>
                    <a:pt x="7139" y="11476"/>
                  </a:cubicBezTo>
                  <a:cubicBezTo>
                    <a:pt x="6338" y="11009"/>
                    <a:pt x="5638" y="10442"/>
                    <a:pt x="5071" y="9708"/>
                  </a:cubicBezTo>
                  <a:cubicBezTo>
                    <a:pt x="4470" y="9041"/>
                    <a:pt x="3936" y="8373"/>
                    <a:pt x="3436" y="7673"/>
                  </a:cubicBezTo>
                  <a:cubicBezTo>
                    <a:pt x="2602" y="6472"/>
                    <a:pt x="1902" y="5171"/>
                    <a:pt x="1301" y="3837"/>
                  </a:cubicBezTo>
                  <a:cubicBezTo>
                    <a:pt x="934" y="2936"/>
                    <a:pt x="601" y="2002"/>
                    <a:pt x="301" y="1035"/>
                  </a:cubicBezTo>
                  <a:cubicBezTo>
                    <a:pt x="234" y="701"/>
                    <a:pt x="134" y="434"/>
                    <a:pt x="100" y="268"/>
                  </a:cubicBezTo>
                  <a:cubicBezTo>
                    <a:pt x="100" y="168"/>
                    <a:pt x="67" y="101"/>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3374250" y="3326175"/>
              <a:ext cx="544575" cy="727200"/>
            </a:xfrm>
            <a:custGeom>
              <a:rect b="b" l="l" r="r" t="t"/>
              <a:pathLst>
                <a:path extrusionOk="0" h="29088" w="21783">
                  <a:moveTo>
                    <a:pt x="5085" y="0"/>
                  </a:moveTo>
                  <a:cubicBezTo>
                    <a:pt x="4563" y="0"/>
                    <a:pt x="4170" y="142"/>
                    <a:pt x="4070" y="167"/>
                  </a:cubicBezTo>
                  <a:cubicBezTo>
                    <a:pt x="3836" y="200"/>
                    <a:pt x="4837" y="4203"/>
                    <a:pt x="5137" y="5270"/>
                  </a:cubicBezTo>
                  <a:cubicBezTo>
                    <a:pt x="5404" y="6371"/>
                    <a:pt x="3203" y="14043"/>
                    <a:pt x="3203" y="14043"/>
                  </a:cubicBezTo>
                  <a:lnTo>
                    <a:pt x="0" y="18713"/>
                  </a:lnTo>
                  <a:lnTo>
                    <a:pt x="7839" y="29087"/>
                  </a:lnTo>
                  <a:lnTo>
                    <a:pt x="11075" y="28253"/>
                  </a:lnTo>
                  <a:lnTo>
                    <a:pt x="19247" y="25351"/>
                  </a:lnTo>
                  <a:cubicBezTo>
                    <a:pt x="19247" y="25351"/>
                    <a:pt x="21182" y="23550"/>
                    <a:pt x="21082" y="22849"/>
                  </a:cubicBezTo>
                  <a:cubicBezTo>
                    <a:pt x="21015" y="22382"/>
                    <a:pt x="20782" y="21915"/>
                    <a:pt x="20415" y="21582"/>
                  </a:cubicBezTo>
                  <a:lnTo>
                    <a:pt x="21683" y="20281"/>
                  </a:lnTo>
                  <a:cubicBezTo>
                    <a:pt x="21783" y="19714"/>
                    <a:pt x="21783" y="19147"/>
                    <a:pt x="21716" y="18580"/>
                  </a:cubicBezTo>
                  <a:cubicBezTo>
                    <a:pt x="21549" y="17779"/>
                    <a:pt x="20215" y="17412"/>
                    <a:pt x="20215" y="17412"/>
                  </a:cubicBezTo>
                  <a:lnTo>
                    <a:pt x="20548" y="17045"/>
                  </a:lnTo>
                  <a:cubicBezTo>
                    <a:pt x="21049" y="16478"/>
                    <a:pt x="21216" y="15744"/>
                    <a:pt x="21015" y="15077"/>
                  </a:cubicBezTo>
                  <a:cubicBezTo>
                    <a:pt x="20949" y="14944"/>
                    <a:pt x="20915" y="14877"/>
                    <a:pt x="20882" y="14744"/>
                  </a:cubicBezTo>
                  <a:cubicBezTo>
                    <a:pt x="20548" y="13910"/>
                    <a:pt x="19481" y="13376"/>
                    <a:pt x="19481" y="13376"/>
                  </a:cubicBezTo>
                  <a:cubicBezTo>
                    <a:pt x="19481" y="13376"/>
                    <a:pt x="20348" y="12108"/>
                    <a:pt x="20215" y="11575"/>
                  </a:cubicBezTo>
                  <a:cubicBezTo>
                    <a:pt x="20081" y="11041"/>
                    <a:pt x="18981" y="9406"/>
                    <a:pt x="17680" y="9106"/>
                  </a:cubicBezTo>
                  <a:cubicBezTo>
                    <a:pt x="17575" y="9082"/>
                    <a:pt x="17430" y="9071"/>
                    <a:pt x="17250" y="9071"/>
                  </a:cubicBezTo>
                  <a:cubicBezTo>
                    <a:pt x="15936" y="9071"/>
                    <a:pt x="12812" y="9663"/>
                    <a:pt x="10875" y="10074"/>
                  </a:cubicBezTo>
                  <a:cubicBezTo>
                    <a:pt x="10841" y="10107"/>
                    <a:pt x="10741" y="10107"/>
                    <a:pt x="10675" y="10107"/>
                  </a:cubicBezTo>
                  <a:cubicBezTo>
                    <a:pt x="10653" y="10108"/>
                    <a:pt x="10632" y="10108"/>
                    <a:pt x="10611" y="10108"/>
                  </a:cubicBezTo>
                  <a:cubicBezTo>
                    <a:pt x="9839" y="10108"/>
                    <a:pt x="9206" y="9519"/>
                    <a:pt x="9174" y="8739"/>
                  </a:cubicBezTo>
                  <a:cubicBezTo>
                    <a:pt x="9074" y="7038"/>
                    <a:pt x="8807" y="4403"/>
                    <a:pt x="8006" y="2401"/>
                  </a:cubicBezTo>
                  <a:cubicBezTo>
                    <a:pt x="7192" y="397"/>
                    <a:pt x="5959" y="0"/>
                    <a:pt x="5085"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3720325" y="3661400"/>
              <a:ext cx="141800" cy="29200"/>
            </a:xfrm>
            <a:custGeom>
              <a:rect b="b" l="l" r="r" t="t"/>
              <a:pathLst>
                <a:path extrusionOk="0" h="1168" w="5672">
                  <a:moveTo>
                    <a:pt x="5671" y="0"/>
                  </a:moveTo>
                  <a:cubicBezTo>
                    <a:pt x="5371" y="0"/>
                    <a:pt x="5071" y="0"/>
                    <a:pt x="4837" y="100"/>
                  </a:cubicBezTo>
                  <a:cubicBezTo>
                    <a:pt x="4304" y="134"/>
                    <a:pt x="3570" y="301"/>
                    <a:pt x="2803" y="434"/>
                  </a:cubicBezTo>
                  <a:cubicBezTo>
                    <a:pt x="2002" y="534"/>
                    <a:pt x="1302" y="768"/>
                    <a:pt x="801" y="868"/>
                  </a:cubicBezTo>
                  <a:cubicBezTo>
                    <a:pt x="534" y="968"/>
                    <a:pt x="234" y="1034"/>
                    <a:pt x="1" y="1168"/>
                  </a:cubicBezTo>
                  <a:cubicBezTo>
                    <a:pt x="968" y="1034"/>
                    <a:pt x="1902" y="834"/>
                    <a:pt x="2836" y="634"/>
                  </a:cubicBezTo>
                  <a:cubicBezTo>
                    <a:pt x="3803" y="467"/>
                    <a:pt x="4737" y="267"/>
                    <a:pt x="5671"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3771200" y="3762300"/>
              <a:ext cx="109275" cy="35050"/>
            </a:xfrm>
            <a:custGeom>
              <a:rect b="b" l="l" r="r" t="t"/>
              <a:pathLst>
                <a:path extrusionOk="0" h="1402" w="4371">
                  <a:moveTo>
                    <a:pt x="4370" y="1"/>
                  </a:moveTo>
                  <a:lnTo>
                    <a:pt x="4370" y="1"/>
                  </a:lnTo>
                  <a:cubicBezTo>
                    <a:pt x="3603" y="134"/>
                    <a:pt x="2869" y="334"/>
                    <a:pt x="2169" y="601"/>
                  </a:cubicBezTo>
                  <a:cubicBezTo>
                    <a:pt x="1435" y="801"/>
                    <a:pt x="701" y="1068"/>
                    <a:pt x="0" y="1402"/>
                  </a:cubicBezTo>
                  <a:cubicBezTo>
                    <a:pt x="768" y="1268"/>
                    <a:pt x="1501" y="1068"/>
                    <a:pt x="2202" y="801"/>
                  </a:cubicBezTo>
                  <a:cubicBezTo>
                    <a:pt x="2969" y="601"/>
                    <a:pt x="3670" y="334"/>
                    <a:pt x="4370"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3775375" y="3862375"/>
              <a:ext cx="116775" cy="51725"/>
            </a:xfrm>
            <a:custGeom>
              <a:rect b="b" l="l" r="r" t="t"/>
              <a:pathLst>
                <a:path extrusionOk="0" h="2069" w="4671">
                  <a:moveTo>
                    <a:pt x="4670" y="0"/>
                  </a:moveTo>
                  <a:lnTo>
                    <a:pt x="4670" y="0"/>
                  </a:lnTo>
                  <a:cubicBezTo>
                    <a:pt x="3870" y="267"/>
                    <a:pt x="3102" y="568"/>
                    <a:pt x="2302" y="934"/>
                  </a:cubicBezTo>
                  <a:cubicBezTo>
                    <a:pt x="1501" y="1235"/>
                    <a:pt x="767" y="1602"/>
                    <a:pt x="0" y="2069"/>
                  </a:cubicBezTo>
                  <a:cubicBezTo>
                    <a:pt x="801" y="1802"/>
                    <a:pt x="1635" y="1502"/>
                    <a:pt x="2369" y="1135"/>
                  </a:cubicBezTo>
                  <a:cubicBezTo>
                    <a:pt x="3169" y="834"/>
                    <a:pt x="3903" y="467"/>
                    <a:pt x="4670"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2259050" y="3513800"/>
              <a:ext cx="1395425" cy="1084175"/>
            </a:xfrm>
            <a:custGeom>
              <a:rect b="b" l="l" r="r" t="t"/>
              <a:pathLst>
                <a:path extrusionOk="0" h="43367" w="55817">
                  <a:moveTo>
                    <a:pt x="5280" y="0"/>
                  </a:moveTo>
                  <a:lnTo>
                    <a:pt x="610" y="25385"/>
                  </a:lnTo>
                  <a:cubicBezTo>
                    <a:pt x="1" y="35221"/>
                    <a:pt x="6761" y="43366"/>
                    <a:pt x="15710" y="43366"/>
                  </a:cubicBezTo>
                  <a:cubicBezTo>
                    <a:pt x="17049" y="43366"/>
                    <a:pt x="18438" y="43184"/>
                    <a:pt x="19857" y="42797"/>
                  </a:cubicBezTo>
                  <a:cubicBezTo>
                    <a:pt x="21959" y="42264"/>
                    <a:pt x="23960" y="41396"/>
                    <a:pt x="25762" y="40196"/>
                  </a:cubicBezTo>
                  <a:lnTo>
                    <a:pt x="55816" y="20014"/>
                  </a:lnTo>
                  <a:lnTo>
                    <a:pt x="48244" y="6238"/>
                  </a:lnTo>
                  <a:lnTo>
                    <a:pt x="20791" y="20348"/>
                  </a:lnTo>
                  <a:lnTo>
                    <a:pt x="23927" y="5471"/>
                  </a:lnTo>
                  <a:lnTo>
                    <a:pt x="5280" y="0"/>
                  </a:ln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2675425" y="4016650"/>
              <a:ext cx="108425" cy="206000"/>
            </a:xfrm>
            <a:custGeom>
              <a:rect b="b" l="l" r="r" t="t"/>
              <a:pathLst>
                <a:path extrusionOk="0" h="8240" w="4337">
                  <a:moveTo>
                    <a:pt x="4337" y="1"/>
                  </a:moveTo>
                  <a:lnTo>
                    <a:pt x="4337" y="1"/>
                  </a:lnTo>
                  <a:cubicBezTo>
                    <a:pt x="4236" y="67"/>
                    <a:pt x="4103" y="101"/>
                    <a:pt x="3970" y="167"/>
                  </a:cubicBezTo>
                  <a:cubicBezTo>
                    <a:pt x="3636" y="301"/>
                    <a:pt x="3336" y="501"/>
                    <a:pt x="3069" y="734"/>
                  </a:cubicBezTo>
                  <a:cubicBezTo>
                    <a:pt x="2102" y="1435"/>
                    <a:pt x="1334" y="2336"/>
                    <a:pt x="801" y="3403"/>
                  </a:cubicBezTo>
                  <a:cubicBezTo>
                    <a:pt x="267" y="4437"/>
                    <a:pt x="0" y="5638"/>
                    <a:pt x="0" y="6805"/>
                  </a:cubicBezTo>
                  <a:cubicBezTo>
                    <a:pt x="0" y="7139"/>
                    <a:pt x="67" y="7506"/>
                    <a:pt x="100" y="7839"/>
                  </a:cubicBezTo>
                  <a:cubicBezTo>
                    <a:pt x="100" y="7973"/>
                    <a:pt x="134" y="8106"/>
                    <a:pt x="167" y="8240"/>
                  </a:cubicBezTo>
                  <a:cubicBezTo>
                    <a:pt x="234" y="8240"/>
                    <a:pt x="100" y="7639"/>
                    <a:pt x="167" y="6839"/>
                  </a:cubicBezTo>
                  <a:cubicBezTo>
                    <a:pt x="234" y="4470"/>
                    <a:pt x="1334" y="2302"/>
                    <a:pt x="3169" y="834"/>
                  </a:cubicBezTo>
                  <a:cubicBezTo>
                    <a:pt x="3836" y="301"/>
                    <a:pt x="4337" y="67"/>
                    <a:pt x="4337"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4610125" y="2989250"/>
              <a:ext cx="1027425" cy="1613675"/>
            </a:xfrm>
            <a:custGeom>
              <a:rect b="b" l="l" r="r" t="t"/>
              <a:pathLst>
                <a:path extrusionOk="0" h="64547" w="41097">
                  <a:moveTo>
                    <a:pt x="12910" y="0"/>
                  </a:moveTo>
                  <a:lnTo>
                    <a:pt x="1" y="17246"/>
                  </a:lnTo>
                  <a:cubicBezTo>
                    <a:pt x="3" y="17244"/>
                    <a:pt x="7" y="17243"/>
                    <a:pt x="12" y="17243"/>
                  </a:cubicBezTo>
                  <a:cubicBezTo>
                    <a:pt x="613" y="17243"/>
                    <a:pt x="21449" y="29922"/>
                    <a:pt x="21449" y="29922"/>
                  </a:cubicBezTo>
                  <a:lnTo>
                    <a:pt x="28254" y="60944"/>
                  </a:lnTo>
                  <a:lnTo>
                    <a:pt x="38028" y="64547"/>
                  </a:lnTo>
                  <a:cubicBezTo>
                    <a:pt x="38028" y="64547"/>
                    <a:pt x="41097" y="30055"/>
                    <a:pt x="38795" y="24685"/>
                  </a:cubicBezTo>
                  <a:cubicBezTo>
                    <a:pt x="36493" y="19314"/>
                    <a:pt x="12910" y="0"/>
                    <a:pt x="12910"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5156350" y="3678075"/>
              <a:ext cx="104275" cy="67575"/>
            </a:xfrm>
            <a:custGeom>
              <a:rect b="b" l="l" r="r" t="t"/>
              <a:pathLst>
                <a:path extrusionOk="0" h="2703" w="4171">
                  <a:moveTo>
                    <a:pt x="4170" y="1"/>
                  </a:moveTo>
                  <a:cubicBezTo>
                    <a:pt x="3570" y="534"/>
                    <a:pt x="2936" y="1101"/>
                    <a:pt x="2236" y="1602"/>
                  </a:cubicBezTo>
                  <a:cubicBezTo>
                    <a:pt x="1502" y="2002"/>
                    <a:pt x="768" y="2369"/>
                    <a:pt x="1" y="2702"/>
                  </a:cubicBezTo>
                  <a:cubicBezTo>
                    <a:pt x="835" y="2602"/>
                    <a:pt x="1635" y="2269"/>
                    <a:pt x="2336" y="1768"/>
                  </a:cubicBezTo>
                  <a:cubicBezTo>
                    <a:pt x="3103" y="1301"/>
                    <a:pt x="3737" y="701"/>
                    <a:pt x="4170"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3971350" y="3388700"/>
              <a:ext cx="890650" cy="777250"/>
            </a:xfrm>
            <a:custGeom>
              <a:rect b="b" l="l" r="r" t="t"/>
              <a:pathLst>
                <a:path extrusionOk="0" h="31090" w="35626">
                  <a:moveTo>
                    <a:pt x="29655" y="1"/>
                  </a:moveTo>
                  <a:lnTo>
                    <a:pt x="0" y="1368"/>
                  </a:lnTo>
                  <a:lnTo>
                    <a:pt x="1668" y="31089"/>
                  </a:lnTo>
                  <a:lnTo>
                    <a:pt x="35626" y="28788"/>
                  </a:lnTo>
                  <a:lnTo>
                    <a:pt x="34558" y="6672"/>
                  </a:lnTo>
                  <a:lnTo>
                    <a:pt x="2965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3778700" y="4090025"/>
              <a:ext cx="1550300" cy="780600"/>
            </a:xfrm>
            <a:custGeom>
              <a:rect b="b" l="l" r="r" t="t"/>
              <a:pathLst>
                <a:path extrusionOk="0" h="31224" w="62012">
                  <a:moveTo>
                    <a:pt x="52004" y="1"/>
                  </a:moveTo>
                  <a:lnTo>
                    <a:pt x="1" y="3704"/>
                  </a:lnTo>
                  <a:cubicBezTo>
                    <a:pt x="67" y="4271"/>
                    <a:pt x="2969" y="31223"/>
                    <a:pt x="2969" y="31223"/>
                  </a:cubicBezTo>
                  <a:lnTo>
                    <a:pt x="53439" y="27721"/>
                  </a:lnTo>
                  <a:lnTo>
                    <a:pt x="62012" y="26553"/>
                  </a:lnTo>
                  <a:lnTo>
                    <a:pt x="58042" y="1469"/>
                  </a:lnTo>
                  <a:lnTo>
                    <a:pt x="52004"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3778700" y="4090875"/>
              <a:ext cx="1388525" cy="779750"/>
            </a:xfrm>
            <a:custGeom>
              <a:rect b="b" l="l" r="r" t="t"/>
              <a:pathLst>
                <a:path extrusionOk="0" h="31190" w="55541">
                  <a:moveTo>
                    <a:pt x="52038" y="0"/>
                  </a:moveTo>
                  <a:lnTo>
                    <a:pt x="1" y="3670"/>
                  </a:lnTo>
                  <a:cubicBezTo>
                    <a:pt x="67" y="4270"/>
                    <a:pt x="2969" y="31189"/>
                    <a:pt x="2969" y="31189"/>
                  </a:cubicBezTo>
                  <a:lnTo>
                    <a:pt x="55540" y="27520"/>
                  </a:lnTo>
                  <a:lnTo>
                    <a:pt x="5203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3971350" y="3388700"/>
              <a:ext cx="763050" cy="777250"/>
            </a:xfrm>
            <a:custGeom>
              <a:rect b="b" l="l" r="r" t="t"/>
              <a:pathLst>
                <a:path extrusionOk="0" h="31090" w="30522">
                  <a:moveTo>
                    <a:pt x="29655" y="1"/>
                  </a:moveTo>
                  <a:lnTo>
                    <a:pt x="0" y="1368"/>
                  </a:lnTo>
                  <a:lnTo>
                    <a:pt x="1668" y="31089"/>
                  </a:lnTo>
                  <a:lnTo>
                    <a:pt x="30522" y="29121"/>
                  </a:lnTo>
                  <a:lnTo>
                    <a:pt x="2965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4240700" y="3403700"/>
              <a:ext cx="142625" cy="236050"/>
            </a:xfrm>
            <a:custGeom>
              <a:rect b="b" l="l" r="r" t="t"/>
              <a:pathLst>
                <a:path extrusionOk="0" h="9442" w="5705">
                  <a:moveTo>
                    <a:pt x="5705" y="1"/>
                  </a:moveTo>
                  <a:lnTo>
                    <a:pt x="0" y="268"/>
                  </a:lnTo>
                  <a:lnTo>
                    <a:pt x="601" y="9441"/>
                  </a:lnTo>
                  <a:lnTo>
                    <a:pt x="2169" y="8574"/>
                  </a:lnTo>
                  <a:lnTo>
                    <a:pt x="3003" y="9441"/>
                  </a:lnTo>
                  <a:lnTo>
                    <a:pt x="4070" y="8574"/>
                  </a:lnTo>
                  <a:lnTo>
                    <a:pt x="5705" y="9441"/>
                  </a:lnTo>
                  <a:lnTo>
                    <a:pt x="570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4492550" y="3574675"/>
              <a:ext cx="528725" cy="557925"/>
            </a:xfrm>
            <a:custGeom>
              <a:rect b="b" l="l" r="r" t="t"/>
              <a:pathLst>
                <a:path extrusionOk="0" h="22317" w="21149">
                  <a:moveTo>
                    <a:pt x="0" y="0"/>
                  </a:moveTo>
                  <a:lnTo>
                    <a:pt x="1968" y="22316"/>
                  </a:lnTo>
                  <a:lnTo>
                    <a:pt x="21149" y="20748"/>
                  </a:lnTo>
                  <a:lnTo>
                    <a:pt x="19281" y="5304"/>
                  </a:lnTo>
                  <a:lnTo>
                    <a:pt x="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4492550" y="3573825"/>
              <a:ext cx="482025" cy="328600"/>
            </a:xfrm>
            <a:custGeom>
              <a:rect b="b" l="l" r="r" t="t"/>
              <a:pathLst>
                <a:path extrusionOk="0" h="13144" w="19281">
                  <a:moveTo>
                    <a:pt x="19281" y="5338"/>
                  </a:moveTo>
                  <a:cubicBezTo>
                    <a:pt x="19226" y="5365"/>
                    <a:pt x="19194" y="5415"/>
                    <a:pt x="19184" y="5451"/>
                  </a:cubicBezTo>
                  <a:lnTo>
                    <a:pt x="19184" y="5451"/>
                  </a:lnTo>
                  <a:cubicBezTo>
                    <a:pt x="19208" y="5409"/>
                    <a:pt x="19237" y="5360"/>
                    <a:pt x="19281" y="5338"/>
                  </a:cubicBezTo>
                  <a:close/>
                  <a:moveTo>
                    <a:pt x="19184" y="5451"/>
                  </a:moveTo>
                  <a:lnTo>
                    <a:pt x="19184" y="5451"/>
                  </a:lnTo>
                  <a:cubicBezTo>
                    <a:pt x="19171" y="5473"/>
                    <a:pt x="19159" y="5493"/>
                    <a:pt x="19147" y="5505"/>
                  </a:cubicBezTo>
                  <a:lnTo>
                    <a:pt x="19181" y="5471"/>
                  </a:lnTo>
                  <a:cubicBezTo>
                    <a:pt x="19181" y="5466"/>
                    <a:pt x="19182" y="5459"/>
                    <a:pt x="19184" y="5451"/>
                  </a:cubicBezTo>
                  <a:close/>
                  <a:moveTo>
                    <a:pt x="0" y="1"/>
                  </a:moveTo>
                  <a:lnTo>
                    <a:pt x="0" y="1"/>
                  </a:lnTo>
                  <a:cubicBezTo>
                    <a:pt x="34" y="68"/>
                    <a:pt x="100" y="134"/>
                    <a:pt x="167" y="201"/>
                  </a:cubicBezTo>
                  <a:lnTo>
                    <a:pt x="701" y="835"/>
                  </a:lnTo>
                  <a:lnTo>
                    <a:pt x="2802" y="3036"/>
                  </a:lnTo>
                  <a:lnTo>
                    <a:pt x="9674" y="10308"/>
                  </a:lnTo>
                  <a:lnTo>
                    <a:pt x="12276" y="13044"/>
                  </a:lnTo>
                  <a:lnTo>
                    <a:pt x="12342" y="13144"/>
                  </a:lnTo>
                  <a:lnTo>
                    <a:pt x="12443" y="13044"/>
                  </a:lnTo>
                  <a:lnTo>
                    <a:pt x="17346" y="7540"/>
                  </a:lnTo>
                  <a:lnTo>
                    <a:pt x="18780" y="5938"/>
                  </a:lnTo>
                  <a:lnTo>
                    <a:pt x="19147" y="5505"/>
                  </a:lnTo>
                  <a:lnTo>
                    <a:pt x="18780" y="5872"/>
                  </a:lnTo>
                  <a:lnTo>
                    <a:pt x="17313" y="7473"/>
                  </a:lnTo>
                  <a:lnTo>
                    <a:pt x="12391" y="12822"/>
                  </a:lnTo>
                  <a:lnTo>
                    <a:pt x="9841" y="10175"/>
                  </a:lnTo>
                  <a:lnTo>
                    <a:pt x="2936" y="2970"/>
                  </a:lnTo>
                  <a:lnTo>
                    <a:pt x="801" y="801"/>
                  </a:lnTo>
                  <a:lnTo>
                    <a:pt x="200" y="201"/>
                  </a:lnTo>
                  <a:cubicBezTo>
                    <a:pt x="167" y="134"/>
                    <a:pt x="100" y="34"/>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4545075" y="3811500"/>
              <a:ext cx="160150" cy="291900"/>
            </a:xfrm>
            <a:custGeom>
              <a:rect b="b" l="l" r="r" t="t"/>
              <a:pathLst>
                <a:path extrusionOk="0" h="11676" w="6406">
                  <a:moveTo>
                    <a:pt x="6371" y="0"/>
                  </a:moveTo>
                  <a:cubicBezTo>
                    <a:pt x="6320" y="0"/>
                    <a:pt x="4860" y="2590"/>
                    <a:pt x="3103" y="5805"/>
                  </a:cubicBezTo>
                  <a:cubicBezTo>
                    <a:pt x="1368" y="9007"/>
                    <a:pt x="1" y="11676"/>
                    <a:pt x="34" y="11676"/>
                  </a:cubicBezTo>
                  <a:cubicBezTo>
                    <a:pt x="68" y="11676"/>
                    <a:pt x="1535" y="9107"/>
                    <a:pt x="3270" y="5872"/>
                  </a:cubicBezTo>
                  <a:cubicBezTo>
                    <a:pt x="5038" y="2669"/>
                    <a:pt x="6405" y="34"/>
                    <a:pt x="6372" y="1"/>
                  </a:cubicBezTo>
                  <a:cubicBezTo>
                    <a:pt x="6372" y="0"/>
                    <a:pt x="6372" y="0"/>
                    <a:pt x="637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4864475" y="3852350"/>
              <a:ext cx="145975" cy="241050"/>
            </a:xfrm>
            <a:custGeom>
              <a:rect b="b" l="l" r="r" t="t"/>
              <a:pathLst>
                <a:path extrusionOk="0" h="9642" w="5839">
                  <a:moveTo>
                    <a:pt x="68" y="1"/>
                  </a:moveTo>
                  <a:cubicBezTo>
                    <a:pt x="68" y="1"/>
                    <a:pt x="68" y="1"/>
                    <a:pt x="67" y="1"/>
                  </a:cubicBezTo>
                  <a:cubicBezTo>
                    <a:pt x="1" y="35"/>
                    <a:pt x="1268" y="2203"/>
                    <a:pt x="2836" y="4871"/>
                  </a:cubicBezTo>
                  <a:cubicBezTo>
                    <a:pt x="4425" y="7519"/>
                    <a:pt x="5751" y="9642"/>
                    <a:pt x="5804" y="9642"/>
                  </a:cubicBezTo>
                  <a:cubicBezTo>
                    <a:pt x="5804" y="9642"/>
                    <a:pt x="5805" y="9642"/>
                    <a:pt x="5805" y="9641"/>
                  </a:cubicBezTo>
                  <a:cubicBezTo>
                    <a:pt x="5838" y="9575"/>
                    <a:pt x="4604" y="7406"/>
                    <a:pt x="3003" y="4738"/>
                  </a:cubicBezTo>
                  <a:cubicBezTo>
                    <a:pt x="1447" y="2090"/>
                    <a:pt x="122" y="1"/>
                    <a:pt x="6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4768575" y="3755625"/>
              <a:ext cx="336925" cy="355275"/>
            </a:xfrm>
            <a:custGeom>
              <a:rect b="b" l="l" r="r" t="t"/>
              <a:pathLst>
                <a:path extrusionOk="0" h="14211" w="13477">
                  <a:moveTo>
                    <a:pt x="1" y="1"/>
                  </a:moveTo>
                  <a:lnTo>
                    <a:pt x="1301" y="14211"/>
                  </a:lnTo>
                  <a:lnTo>
                    <a:pt x="13477" y="13210"/>
                  </a:lnTo>
                  <a:lnTo>
                    <a:pt x="12309" y="3403"/>
                  </a:lnTo>
                  <a:lnTo>
                    <a:pt x="1"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4768575" y="3755625"/>
              <a:ext cx="336925" cy="355275"/>
            </a:xfrm>
            <a:custGeom>
              <a:rect b="b" l="l" r="r" t="t"/>
              <a:pathLst>
                <a:path extrusionOk="0" h="14211" w="13477">
                  <a:moveTo>
                    <a:pt x="1" y="1"/>
                  </a:moveTo>
                  <a:lnTo>
                    <a:pt x="1301" y="14211"/>
                  </a:lnTo>
                  <a:lnTo>
                    <a:pt x="13477" y="13210"/>
                  </a:lnTo>
                  <a:lnTo>
                    <a:pt x="12309" y="3403"/>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4770250" y="3756475"/>
              <a:ext cx="306075" cy="210175"/>
            </a:xfrm>
            <a:custGeom>
              <a:rect b="b" l="l" r="r" t="t"/>
              <a:pathLst>
                <a:path extrusionOk="0" h="8407" w="12243">
                  <a:moveTo>
                    <a:pt x="0" y="0"/>
                  </a:moveTo>
                  <a:cubicBezTo>
                    <a:pt x="100" y="200"/>
                    <a:pt x="267" y="367"/>
                    <a:pt x="434" y="534"/>
                  </a:cubicBezTo>
                  <a:lnTo>
                    <a:pt x="1735" y="1968"/>
                  </a:lnTo>
                  <a:cubicBezTo>
                    <a:pt x="2869" y="3169"/>
                    <a:pt x="4403" y="4804"/>
                    <a:pt x="6105" y="6571"/>
                  </a:cubicBezTo>
                  <a:lnTo>
                    <a:pt x="7772" y="8339"/>
                  </a:lnTo>
                  <a:lnTo>
                    <a:pt x="7873" y="8406"/>
                  </a:lnTo>
                  <a:lnTo>
                    <a:pt x="7939" y="8339"/>
                  </a:lnTo>
                  <a:lnTo>
                    <a:pt x="11075" y="4804"/>
                  </a:lnTo>
                  <a:cubicBezTo>
                    <a:pt x="11408" y="4370"/>
                    <a:pt x="11742" y="4003"/>
                    <a:pt x="11942" y="3736"/>
                  </a:cubicBezTo>
                  <a:cubicBezTo>
                    <a:pt x="12042" y="3636"/>
                    <a:pt x="12176" y="3503"/>
                    <a:pt x="12242" y="3369"/>
                  </a:cubicBezTo>
                  <a:lnTo>
                    <a:pt x="12242" y="3369"/>
                  </a:lnTo>
                  <a:cubicBezTo>
                    <a:pt x="12109" y="3469"/>
                    <a:pt x="12009" y="3569"/>
                    <a:pt x="11875" y="3736"/>
                  </a:cubicBezTo>
                  <a:lnTo>
                    <a:pt x="10908" y="4737"/>
                  </a:lnTo>
                  <a:lnTo>
                    <a:pt x="7820" y="8117"/>
                  </a:lnTo>
                  <a:lnTo>
                    <a:pt x="6238" y="6471"/>
                  </a:lnTo>
                  <a:cubicBezTo>
                    <a:pt x="4537" y="4670"/>
                    <a:pt x="2936" y="3036"/>
                    <a:pt x="1802" y="1868"/>
                  </a:cubicBezTo>
                  <a:lnTo>
                    <a:pt x="501" y="500"/>
                  </a:lnTo>
                  <a:cubicBezTo>
                    <a:pt x="367" y="300"/>
                    <a:pt x="134" y="167"/>
                    <a:pt x="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4803600" y="3906575"/>
              <a:ext cx="101775" cy="185150"/>
            </a:xfrm>
            <a:custGeom>
              <a:rect b="b" l="l" r="r" t="t"/>
              <a:pathLst>
                <a:path extrusionOk="0" h="7406" w="4071">
                  <a:moveTo>
                    <a:pt x="4037" y="0"/>
                  </a:moveTo>
                  <a:lnTo>
                    <a:pt x="4037" y="0"/>
                  </a:lnTo>
                  <a:cubicBezTo>
                    <a:pt x="3236" y="1168"/>
                    <a:pt x="2536" y="2402"/>
                    <a:pt x="1902" y="3670"/>
                  </a:cubicBezTo>
                  <a:cubicBezTo>
                    <a:pt x="1201" y="4871"/>
                    <a:pt x="568" y="6138"/>
                    <a:pt x="1" y="7406"/>
                  </a:cubicBezTo>
                  <a:cubicBezTo>
                    <a:pt x="768" y="6238"/>
                    <a:pt x="1502" y="5004"/>
                    <a:pt x="2102" y="3736"/>
                  </a:cubicBezTo>
                  <a:cubicBezTo>
                    <a:pt x="3236" y="1702"/>
                    <a:pt x="4070" y="34"/>
                    <a:pt x="403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5006250" y="3932425"/>
              <a:ext cx="91750" cy="153475"/>
            </a:xfrm>
            <a:custGeom>
              <a:rect b="b" l="l" r="r" t="t"/>
              <a:pathLst>
                <a:path extrusionOk="0" h="6139" w="3670">
                  <a:moveTo>
                    <a:pt x="0" y="0"/>
                  </a:moveTo>
                  <a:lnTo>
                    <a:pt x="0" y="0"/>
                  </a:lnTo>
                  <a:cubicBezTo>
                    <a:pt x="501" y="1101"/>
                    <a:pt x="1101" y="2135"/>
                    <a:pt x="1768" y="3136"/>
                  </a:cubicBezTo>
                  <a:cubicBezTo>
                    <a:pt x="2335" y="4170"/>
                    <a:pt x="2969" y="5171"/>
                    <a:pt x="3670" y="6138"/>
                  </a:cubicBezTo>
                  <a:cubicBezTo>
                    <a:pt x="2602" y="4003"/>
                    <a:pt x="1335" y="1969"/>
                    <a:pt x="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4996250" y="3824850"/>
              <a:ext cx="46725" cy="35050"/>
            </a:xfrm>
            <a:custGeom>
              <a:rect b="b" l="l" r="r" t="t"/>
              <a:pathLst>
                <a:path extrusionOk="0" h="1402" w="1869">
                  <a:moveTo>
                    <a:pt x="0" y="0"/>
                  </a:moveTo>
                  <a:lnTo>
                    <a:pt x="0" y="1168"/>
                  </a:lnTo>
                  <a:lnTo>
                    <a:pt x="1801" y="1401"/>
                  </a:lnTo>
                  <a:lnTo>
                    <a:pt x="1868" y="50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4837800" y="3680575"/>
              <a:ext cx="89250" cy="55075"/>
            </a:xfrm>
            <a:custGeom>
              <a:rect b="b" l="l" r="r" t="t"/>
              <a:pathLst>
                <a:path extrusionOk="0" h="2203" w="3570">
                  <a:moveTo>
                    <a:pt x="0" y="1"/>
                  </a:moveTo>
                  <a:lnTo>
                    <a:pt x="0" y="1668"/>
                  </a:lnTo>
                  <a:lnTo>
                    <a:pt x="3369" y="2202"/>
                  </a:lnTo>
                  <a:lnTo>
                    <a:pt x="3569" y="90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4334925" y="4132575"/>
              <a:ext cx="172650" cy="223500"/>
            </a:xfrm>
            <a:custGeom>
              <a:rect b="b" l="l" r="r" t="t"/>
              <a:pathLst>
                <a:path extrusionOk="0" h="8940" w="6906">
                  <a:moveTo>
                    <a:pt x="6772" y="0"/>
                  </a:moveTo>
                  <a:lnTo>
                    <a:pt x="1" y="467"/>
                  </a:lnTo>
                  <a:lnTo>
                    <a:pt x="701" y="8940"/>
                  </a:lnTo>
                  <a:lnTo>
                    <a:pt x="6906" y="8339"/>
                  </a:lnTo>
                  <a:lnTo>
                    <a:pt x="6772"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4774425" y="4450300"/>
              <a:ext cx="306900" cy="276875"/>
            </a:xfrm>
            <a:custGeom>
              <a:rect b="b" l="l" r="r" t="t"/>
              <a:pathLst>
                <a:path extrusionOk="0" h="11075" w="12276">
                  <a:moveTo>
                    <a:pt x="11308" y="0"/>
                  </a:moveTo>
                  <a:lnTo>
                    <a:pt x="0" y="1068"/>
                  </a:lnTo>
                  <a:lnTo>
                    <a:pt x="934" y="11075"/>
                  </a:lnTo>
                  <a:lnTo>
                    <a:pt x="12275" y="10007"/>
                  </a:lnTo>
                  <a:lnTo>
                    <a:pt x="1130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4771550" y="4449450"/>
              <a:ext cx="308950" cy="281900"/>
            </a:xfrm>
            <a:custGeom>
              <a:rect b="b" l="l" r="r" t="t"/>
              <a:pathLst>
                <a:path extrusionOk="0" h="11276" w="12358">
                  <a:moveTo>
                    <a:pt x="12225" y="8895"/>
                  </a:moveTo>
                  <a:lnTo>
                    <a:pt x="12225" y="8895"/>
                  </a:lnTo>
                  <a:cubicBezTo>
                    <a:pt x="12237" y="9079"/>
                    <a:pt x="12247" y="9241"/>
                    <a:pt x="12257" y="9374"/>
                  </a:cubicBezTo>
                  <a:cubicBezTo>
                    <a:pt x="12257" y="9608"/>
                    <a:pt x="12324" y="9808"/>
                    <a:pt x="12324" y="9941"/>
                  </a:cubicBezTo>
                  <a:cubicBezTo>
                    <a:pt x="12333" y="9951"/>
                    <a:pt x="12340" y="9961"/>
                    <a:pt x="12345" y="9971"/>
                  </a:cubicBezTo>
                  <a:lnTo>
                    <a:pt x="12345" y="9971"/>
                  </a:lnTo>
                  <a:cubicBezTo>
                    <a:pt x="12336" y="9937"/>
                    <a:pt x="12324" y="9901"/>
                    <a:pt x="12324" y="9841"/>
                  </a:cubicBezTo>
                  <a:cubicBezTo>
                    <a:pt x="12324" y="9708"/>
                    <a:pt x="12257" y="9508"/>
                    <a:pt x="12257" y="9308"/>
                  </a:cubicBezTo>
                  <a:cubicBezTo>
                    <a:pt x="12249" y="9181"/>
                    <a:pt x="12238" y="9044"/>
                    <a:pt x="12225" y="8895"/>
                  </a:cubicBezTo>
                  <a:close/>
                  <a:moveTo>
                    <a:pt x="12345" y="9971"/>
                  </a:moveTo>
                  <a:cubicBezTo>
                    <a:pt x="12352" y="9993"/>
                    <a:pt x="12357" y="10015"/>
                    <a:pt x="12357" y="10041"/>
                  </a:cubicBezTo>
                  <a:cubicBezTo>
                    <a:pt x="12357" y="10018"/>
                    <a:pt x="12357" y="9994"/>
                    <a:pt x="12345" y="9971"/>
                  </a:cubicBezTo>
                  <a:close/>
                  <a:moveTo>
                    <a:pt x="11390" y="1"/>
                  </a:moveTo>
                  <a:lnTo>
                    <a:pt x="11327" y="7"/>
                  </a:lnTo>
                  <a:lnTo>
                    <a:pt x="11327" y="7"/>
                  </a:lnTo>
                  <a:lnTo>
                    <a:pt x="11323" y="1"/>
                  </a:lnTo>
                  <a:lnTo>
                    <a:pt x="11323" y="1"/>
                  </a:lnTo>
                  <a:cubicBezTo>
                    <a:pt x="11323" y="3"/>
                    <a:pt x="11324" y="5"/>
                    <a:pt x="11324" y="7"/>
                  </a:cubicBezTo>
                  <a:lnTo>
                    <a:pt x="11324" y="7"/>
                  </a:lnTo>
                  <a:lnTo>
                    <a:pt x="195" y="1025"/>
                  </a:lnTo>
                  <a:lnTo>
                    <a:pt x="195" y="1025"/>
                  </a:lnTo>
                  <a:cubicBezTo>
                    <a:pt x="196" y="1024"/>
                    <a:pt x="196" y="1023"/>
                    <a:pt x="195" y="1023"/>
                  </a:cubicBezTo>
                  <a:lnTo>
                    <a:pt x="195" y="1023"/>
                  </a:lnTo>
                  <a:cubicBezTo>
                    <a:pt x="195" y="1023"/>
                    <a:pt x="194" y="1024"/>
                    <a:pt x="192" y="1025"/>
                  </a:cubicBezTo>
                  <a:lnTo>
                    <a:pt x="192" y="1025"/>
                  </a:lnTo>
                  <a:lnTo>
                    <a:pt x="195" y="1025"/>
                  </a:lnTo>
                  <a:lnTo>
                    <a:pt x="195" y="1025"/>
                  </a:lnTo>
                  <a:cubicBezTo>
                    <a:pt x="193" y="1028"/>
                    <a:pt x="189" y="1034"/>
                    <a:pt x="182" y="1043"/>
                  </a:cubicBezTo>
                  <a:lnTo>
                    <a:pt x="182" y="1043"/>
                  </a:lnTo>
                  <a:lnTo>
                    <a:pt x="182" y="1035"/>
                  </a:lnTo>
                  <a:cubicBezTo>
                    <a:pt x="187" y="1030"/>
                    <a:pt x="190" y="1027"/>
                    <a:pt x="192" y="1025"/>
                  </a:cubicBezTo>
                  <a:lnTo>
                    <a:pt x="192" y="1025"/>
                  </a:lnTo>
                  <a:lnTo>
                    <a:pt x="95" y="1034"/>
                  </a:lnTo>
                  <a:lnTo>
                    <a:pt x="95" y="1034"/>
                  </a:lnTo>
                  <a:cubicBezTo>
                    <a:pt x="94" y="1033"/>
                    <a:pt x="93" y="1032"/>
                    <a:pt x="91" y="1032"/>
                  </a:cubicBezTo>
                  <a:cubicBezTo>
                    <a:pt x="89" y="1032"/>
                    <a:pt x="86" y="1033"/>
                    <a:pt x="82" y="1035"/>
                  </a:cubicBezTo>
                  <a:lnTo>
                    <a:pt x="95" y="1034"/>
                  </a:lnTo>
                  <a:lnTo>
                    <a:pt x="95" y="1034"/>
                  </a:lnTo>
                  <a:cubicBezTo>
                    <a:pt x="104" y="1047"/>
                    <a:pt x="43" y="1137"/>
                    <a:pt x="15" y="1174"/>
                  </a:cubicBezTo>
                  <a:lnTo>
                    <a:pt x="15" y="1174"/>
                  </a:lnTo>
                  <a:lnTo>
                    <a:pt x="15" y="1168"/>
                  </a:lnTo>
                  <a:cubicBezTo>
                    <a:pt x="4" y="1184"/>
                    <a:pt x="0" y="1191"/>
                    <a:pt x="1" y="1191"/>
                  </a:cubicBezTo>
                  <a:cubicBezTo>
                    <a:pt x="2" y="1191"/>
                    <a:pt x="7" y="1185"/>
                    <a:pt x="15" y="1174"/>
                  </a:cubicBezTo>
                  <a:lnTo>
                    <a:pt x="15" y="1174"/>
                  </a:lnTo>
                  <a:lnTo>
                    <a:pt x="15" y="1268"/>
                  </a:lnTo>
                  <a:lnTo>
                    <a:pt x="15" y="1335"/>
                  </a:lnTo>
                  <a:lnTo>
                    <a:pt x="15" y="1502"/>
                  </a:lnTo>
                  <a:lnTo>
                    <a:pt x="48" y="1836"/>
                  </a:lnTo>
                  <a:cubicBezTo>
                    <a:pt x="82" y="2036"/>
                    <a:pt x="148" y="2303"/>
                    <a:pt x="148" y="2503"/>
                  </a:cubicBezTo>
                  <a:cubicBezTo>
                    <a:pt x="182" y="2970"/>
                    <a:pt x="215" y="3370"/>
                    <a:pt x="282" y="3837"/>
                  </a:cubicBezTo>
                  <a:cubicBezTo>
                    <a:pt x="349" y="4704"/>
                    <a:pt x="449" y="5605"/>
                    <a:pt x="515" y="6439"/>
                  </a:cubicBezTo>
                  <a:cubicBezTo>
                    <a:pt x="682" y="8107"/>
                    <a:pt x="816" y="9708"/>
                    <a:pt x="982" y="11176"/>
                  </a:cubicBezTo>
                  <a:lnTo>
                    <a:pt x="982" y="11276"/>
                  </a:lnTo>
                  <a:lnTo>
                    <a:pt x="1049" y="11276"/>
                  </a:lnTo>
                  <a:lnTo>
                    <a:pt x="9288" y="10442"/>
                  </a:lnTo>
                  <a:lnTo>
                    <a:pt x="11557" y="10175"/>
                  </a:lnTo>
                  <a:lnTo>
                    <a:pt x="12157" y="10108"/>
                  </a:lnTo>
                  <a:cubicBezTo>
                    <a:pt x="12190" y="10108"/>
                    <a:pt x="12290" y="10041"/>
                    <a:pt x="12357" y="10041"/>
                  </a:cubicBezTo>
                  <a:cubicBezTo>
                    <a:pt x="12290" y="10041"/>
                    <a:pt x="12190" y="10041"/>
                    <a:pt x="12124" y="10008"/>
                  </a:cubicBezTo>
                  <a:lnTo>
                    <a:pt x="11490" y="10041"/>
                  </a:lnTo>
                  <a:lnTo>
                    <a:pt x="9155" y="10275"/>
                  </a:lnTo>
                  <a:lnTo>
                    <a:pt x="1042" y="10970"/>
                  </a:lnTo>
                  <a:lnTo>
                    <a:pt x="1042" y="10970"/>
                  </a:lnTo>
                  <a:cubicBezTo>
                    <a:pt x="912" y="9553"/>
                    <a:pt x="813" y="7946"/>
                    <a:pt x="649" y="6305"/>
                  </a:cubicBezTo>
                  <a:cubicBezTo>
                    <a:pt x="549" y="5472"/>
                    <a:pt x="482" y="4604"/>
                    <a:pt x="382" y="3704"/>
                  </a:cubicBezTo>
                  <a:cubicBezTo>
                    <a:pt x="349" y="3270"/>
                    <a:pt x="315" y="2836"/>
                    <a:pt x="248" y="2369"/>
                  </a:cubicBezTo>
                  <a:lnTo>
                    <a:pt x="215" y="1702"/>
                  </a:lnTo>
                  <a:lnTo>
                    <a:pt x="182" y="1369"/>
                  </a:lnTo>
                  <a:lnTo>
                    <a:pt x="182" y="1202"/>
                  </a:lnTo>
                  <a:lnTo>
                    <a:pt x="182" y="1159"/>
                  </a:lnTo>
                  <a:lnTo>
                    <a:pt x="182" y="1159"/>
                  </a:lnTo>
                  <a:lnTo>
                    <a:pt x="11335" y="106"/>
                  </a:lnTo>
                  <a:lnTo>
                    <a:pt x="11335" y="106"/>
                  </a:lnTo>
                  <a:cubicBezTo>
                    <a:pt x="11662" y="3062"/>
                    <a:pt x="11892" y="5526"/>
                    <a:pt x="12057" y="7273"/>
                  </a:cubicBezTo>
                  <a:cubicBezTo>
                    <a:pt x="12132" y="7921"/>
                    <a:pt x="12188" y="8457"/>
                    <a:pt x="12225" y="8895"/>
                  </a:cubicBezTo>
                  <a:lnTo>
                    <a:pt x="12225" y="8895"/>
                  </a:lnTo>
                  <a:cubicBezTo>
                    <a:pt x="12200" y="8480"/>
                    <a:pt x="12170" y="7951"/>
                    <a:pt x="12124" y="7373"/>
                  </a:cubicBezTo>
                  <a:cubicBezTo>
                    <a:pt x="11990" y="5605"/>
                    <a:pt x="11723" y="3103"/>
                    <a:pt x="11490" y="101"/>
                  </a:cubicBezTo>
                  <a:lnTo>
                    <a:pt x="1149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4813600" y="4509975"/>
              <a:ext cx="221025" cy="23725"/>
            </a:xfrm>
            <a:custGeom>
              <a:rect b="b" l="l" r="r" t="t"/>
              <a:pathLst>
                <a:path extrusionOk="0" h="949" w="8841">
                  <a:moveTo>
                    <a:pt x="8714" y="0"/>
                  </a:moveTo>
                  <a:cubicBezTo>
                    <a:pt x="8243" y="0"/>
                    <a:pt x="6509" y="155"/>
                    <a:pt x="4437" y="382"/>
                  </a:cubicBezTo>
                  <a:cubicBezTo>
                    <a:pt x="1969" y="615"/>
                    <a:pt x="1" y="916"/>
                    <a:pt x="1" y="949"/>
                  </a:cubicBezTo>
                  <a:cubicBezTo>
                    <a:pt x="1469" y="916"/>
                    <a:pt x="2970" y="782"/>
                    <a:pt x="4437" y="582"/>
                  </a:cubicBezTo>
                  <a:cubicBezTo>
                    <a:pt x="6872" y="349"/>
                    <a:pt x="8840" y="48"/>
                    <a:pt x="8840" y="15"/>
                  </a:cubicBezTo>
                  <a:cubicBezTo>
                    <a:pt x="8840" y="5"/>
                    <a:pt x="8797" y="0"/>
                    <a:pt x="87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4821950" y="4552875"/>
              <a:ext cx="211850" cy="25650"/>
            </a:xfrm>
            <a:custGeom>
              <a:rect b="b" l="l" r="r" t="t"/>
              <a:pathLst>
                <a:path extrusionOk="0" h="1026" w="8474">
                  <a:moveTo>
                    <a:pt x="8473" y="0"/>
                  </a:moveTo>
                  <a:lnTo>
                    <a:pt x="8473" y="0"/>
                  </a:lnTo>
                  <a:cubicBezTo>
                    <a:pt x="8039" y="34"/>
                    <a:pt x="7639" y="67"/>
                    <a:pt x="7272" y="167"/>
                  </a:cubicBezTo>
                  <a:cubicBezTo>
                    <a:pt x="6472" y="300"/>
                    <a:pt x="5438" y="467"/>
                    <a:pt x="4270" y="567"/>
                  </a:cubicBezTo>
                  <a:cubicBezTo>
                    <a:pt x="3103" y="701"/>
                    <a:pt x="2002" y="801"/>
                    <a:pt x="1268" y="868"/>
                  </a:cubicBezTo>
                  <a:cubicBezTo>
                    <a:pt x="834" y="868"/>
                    <a:pt x="434" y="901"/>
                    <a:pt x="0" y="1001"/>
                  </a:cubicBezTo>
                  <a:cubicBezTo>
                    <a:pt x="217" y="1018"/>
                    <a:pt x="426" y="1026"/>
                    <a:pt x="634" y="1026"/>
                  </a:cubicBezTo>
                  <a:cubicBezTo>
                    <a:pt x="843" y="1026"/>
                    <a:pt x="1051" y="1018"/>
                    <a:pt x="1268" y="1001"/>
                  </a:cubicBezTo>
                  <a:cubicBezTo>
                    <a:pt x="2002" y="968"/>
                    <a:pt x="3103" y="868"/>
                    <a:pt x="4270" y="734"/>
                  </a:cubicBezTo>
                  <a:cubicBezTo>
                    <a:pt x="5438" y="634"/>
                    <a:pt x="6505" y="434"/>
                    <a:pt x="7272" y="300"/>
                  </a:cubicBezTo>
                  <a:cubicBezTo>
                    <a:pt x="7673" y="234"/>
                    <a:pt x="8106" y="134"/>
                    <a:pt x="847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4833625" y="4645425"/>
              <a:ext cx="211850" cy="25675"/>
            </a:xfrm>
            <a:custGeom>
              <a:rect b="b" l="l" r="r" t="t"/>
              <a:pathLst>
                <a:path extrusionOk="0" h="1027" w="8474">
                  <a:moveTo>
                    <a:pt x="8473" y="1"/>
                  </a:moveTo>
                  <a:cubicBezTo>
                    <a:pt x="8039" y="34"/>
                    <a:pt x="7639" y="101"/>
                    <a:pt x="7239" y="168"/>
                  </a:cubicBezTo>
                  <a:cubicBezTo>
                    <a:pt x="6472" y="301"/>
                    <a:pt x="5404" y="468"/>
                    <a:pt x="4237" y="601"/>
                  </a:cubicBezTo>
                  <a:cubicBezTo>
                    <a:pt x="3069" y="701"/>
                    <a:pt x="2002" y="801"/>
                    <a:pt x="1235" y="868"/>
                  </a:cubicBezTo>
                  <a:cubicBezTo>
                    <a:pt x="834" y="868"/>
                    <a:pt x="401" y="935"/>
                    <a:pt x="0" y="1002"/>
                  </a:cubicBezTo>
                  <a:cubicBezTo>
                    <a:pt x="201" y="1018"/>
                    <a:pt x="409" y="1027"/>
                    <a:pt x="618" y="1027"/>
                  </a:cubicBezTo>
                  <a:cubicBezTo>
                    <a:pt x="826" y="1027"/>
                    <a:pt x="1034" y="1018"/>
                    <a:pt x="1235" y="1002"/>
                  </a:cubicBezTo>
                  <a:cubicBezTo>
                    <a:pt x="2002" y="968"/>
                    <a:pt x="3069" y="868"/>
                    <a:pt x="4237" y="768"/>
                  </a:cubicBezTo>
                  <a:cubicBezTo>
                    <a:pt x="5404" y="635"/>
                    <a:pt x="6505" y="468"/>
                    <a:pt x="7239" y="301"/>
                  </a:cubicBezTo>
                  <a:cubicBezTo>
                    <a:pt x="7673" y="268"/>
                    <a:pt x="8073" y="134"/>
                    <a:pt x="847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4822775" y="4598725"/>
              <a:ext cx="207675" cy="30050"/>
            </a:xfrm>
            <a:custGeom>
              <a:rect b="b" l="l" r="r" t="t"/>
              <a:pathLst>
                <a:path extrusionOk="0" h="1202" w="8307">
                  <a:moveTo>
                    <a:pt x="8307" y="1"/>
                  </a:moveTo>
                  <a:lnTo>
                    <a:pt x="8307" y="1"/>
                  </a:lnTo>
                  <a:cubicBezTo>
                    <a:pt x="6939" y="68"/>
                    <a:pt x="5571" y="234"/>
                    <a:pt x="4137" y="501"/>
                  </a:cubicBezTo>
                  <a:cubicBezTo>
                    <a:pt x="2769" y="668"/>
                    <a:pt x="1402" y="902"/>
                    <a:pt x="1" y="1202"/>
                  </a:cubicBezTo>
                  <a:cubicBezTo>
                    <a:pt x="1435" y="1068"/>
                    <a:pt x="2803" y="968"/>
                    <a:pt x="4170" y="701"/>
                  </a:cubicBezTo>
                  <a:cubicBezTo>
                    <a:pt x="5538" y="535"/>
                    <a:pt x="6939" y="301"/>
                    <a:pt x="8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4942025" y="4499500"/>
              <a:ext cx="618800" cy="487025"/>
            </a:xfrm>
            <a:custGeom>
              <a:rect b="b" l="l" r="r" t="t"/>
              <a:pathLst>
                <a:path extrusionOk="0" h="19481" w="24752">
                  <a:moveTo>
                    <a:pt x="14811" y="0"/>
                  </a:moveTo>
                  <a:lnTo>
                    <a:pt x="15812" y="3603"/>
                  </a:lnTo>
                  <a:cubicBezTo>
                    <a:pt x="15812" y="3603"/>
                    <a:pt x="12210" y="5704"/>
                    <a:pt x="11876" y="8306"/>
                  </a:cubicBezTo>
                  <a:cubicBezTo>
                    <a:pt x="11642" y="10008"/>
                    <a:pt x="7039" y="12943"/>
                    <a:pt x="7039" y="12943"/>
                  </a:cubicBezTo>
                  <a:cubicBezTo>
                    <a:pt x="6286" y="12033"/>
                    <a:pt x="5208" y="11536"/>
                    <a:pt x="4083" y="11536"/>
                  </a:cubicBezTo>
                  <a:cubicBezTo>
                    <a:pt x="4012" y="11536"/>
                    <a:pt x="3941" y="11538"/>
                    <a:pt x="3870" y="11542"/>
                  </a:cubicBezTo>
                  <a:lnTo>
                    <a:pt x="1" y="11842"/>
                  </a:lnTo>
                  <a:lnTo>
                    <a:pt x="2636" y="17780"/>
                  </a:lnTo>
                  <a:lnTo>
                    <a:pt x="13544" y="19481"/>
                  </a:lnTo>
                  <a:cubicBezTo>
                    <a:pt x="13544" y="19481"/>
                    <a:pt x="22884" y="13310"/>
                    <a:pt x="23584" y="10141"/>
                  </a:cubicBezTo>
                  <a:cubicBezTo>
                    <a:pt x="24318" y="6972"/>
                    <a:pt x="24752" y="4137"/>
                    <a:pt x="24752" y="4137"/>
                  </a:cubicBezTo>
                  <a:lnTo>
                    <a:pt x="14811" y="0"/>
                  </a:ln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5108825" y="4774700"/>
              <a:ext cx="262700" cy="82875"/>
            </a:xfrm>
            <a:custGeom>
              <a:rect b="b" l="l" r="r" t="t"/>
              <a:pathLst>
                <a:path extrusionOk="0" h="3315" w="10508">
                  <a:moveTo>
                    <a:pt x="10508" y="0"/>
                  </a:moveTo>
                  <a:cubicBezTo>
                    <a:pt x="10353" y="0"/>
                    <a:pt x="10227" y="29"/>
                    <a:pt x="10076" y="167"/>
                  </a:cubicBezTo>
                  <a:lnTo>
                    <a:pt x="10076" y="167"/>
                  </a:lnTo>
                  <a:cubicBezTo>
                    <a:pt x="10209" y="133"/>
                    <a:pt x="10375" y="100"/>
                    <a:pt x="10508" y="0"/>
                  </a:cubicBezTo>
                  <a:close/>
                  <a:moveTo>
                    <a:pt x="10076" y="167"/>
                  </a:moveTo>
                  <a:lnTo>
                    <a:pt x="10076" y="167"/>
                  </a:lnTo>
                  <a:cubicBezTo>
                    <a:pt x="10075" y="167"/>
                    <a:pt x="10075" y="167"/>
                    <a:pt x="10074" y="167"/>
                  </a:cubicBezTo>
                  <a:cubicBezTo>
                    <a:pt x="9934" y="202"/>
                    <a:pt x="9747" y="256"/>
                    <a:pt x="9524" y="323"/>
                  </a:cubicBezTo>
                  <a:lnTo>
                    <a:pt x="9524" y="323"/>
                  </a:lnTo>
                  <a:cubicBezTo>
                    <a:pt x="9723" y="282"/>
                    <a:pt x="9894" y="249"/>
                    <a:pt x="10041" y="200"/>
                  </a:cubicBezTo>
                  <a:cubicBezTo>
                    <a:pt x="10053" y="188"/>
                    <a:pt x="10065" y="177"/>
                    <a:pt x="10076" y="167"/>
                  </a:cubicBezTo>
                  <a:close/>
                  <a:moveTo>
                    <a:pt x="9524" y="323"/>
                  </a:moveTo>
                  <a:cubicBezTo>
                    <a:pt x="9317" y="365"/>
                    <a:pt x="9079" y="415"/>
                    <a:pt x="8807" y="501"/>
                  </a:cubicBezTo>
                  <a:cubicBezTo>
                    <a:pt x="8173" y="701"/>
                    <a:pt x="7572" y="1001"/>
                    <a:pt x="7072" y="1435"/>
                  </a:cubicBezTo>
                  <a:cubicBezTo>
                    <a:pt x="6505" y="1902"/>
                    <a:pt x="5838" y="2302"/>
                    <a:pt x="5137" y="2635"/>
                  </a:cubicBezTo>
                  <a:cubicBezTo>
                    <a:pt x="4248" y="2991"/>
                    <a:pt x="3314" y="3184"/>
                    <a:pt x="2385" y="3184"/>
                  </a:cubicBezTo>
                  <a:cubicBezTo>
                    <a:pt x="1920" y="3184"/>
                    <a:pt x="1457" y="3136"/>
                    <a:pt x="1001" y="3036"/>
                  </a:cubicBezTo>
                  <a:cubicBezTo>
                    <a:pt x="801" y="3002"/>
                    <a:pt x="534" y="2969"/>
                    <a:pt x="334" y="2836"/>
                  </a:cubicBezTo>
                  <a:cubicBezTo>
                    <a:pt x="167" y="2736"/>
                    <a:pt x="67" y="2569"/>
                    <a:pt x="67" y="2402"/>
                  </a:cubicBezTo>
                  <a:cubicBezTo>
                    <a:pt x="134" y="2302"/>
                    <a:pt x="167" y="2202"/>
                    <a:pt x="234" y="2135"/>
                  </a:cubicBezTo>
                  <a:cubicBezTo>
                    <a:pt x="334" y="2068"/>
                    <a:pt x="367" y="2068"/>
                    <a:pt x="367" y="2068"/>
                  </a:cubicBezTo>
                  <a:cubicBezTo>
                    <a:pt x="367" y="2068"/>
                    <a:pt x="352" y="2054"/>
                    <a:pt x="313" y="2054"/>
                  </a:cubicBezTo>
                  <a:cubicBezTo>
                    <a:pt x="293" y="2054"/>
                    <a:pt x="267" y="2057"/>
                    <a:pt x="234" y="2068"/>
                  </a:cubicBezTo>
                  <a:cubicBezTo>
                    <a:pt x="134" y="2135"/>
                    <a:pt x="34" y="2235"/>
                    <a:pt x="34" y="2369"/>
                  </a:cubicBezTo>
                  <a:cubicBezTo>
                    <a:pt x="0" y="2569"/>
                    <a:pt x="134" y="2802"/>
                    <a:pt x="300" y="2869"/>
                  </a:cubicBezTo>
                  <a:cubicBezTo>
                    <a:pt x="501" y="3002"/>
                    <a:pt x="734" y="3069"/>
                    <a:pt x="1001" y="3136"/>
                  </a:cubicBezTo>
                  <a:cubicBezTo>
                    <a:pt x="1489" y="3255"/>
                    <a:pt x="1995" y="3315"/>
                    <a:pt x="2504" y="3315"/>
                  </a:cubicBezTo>
                  <a:cubicBezTo>
                    <a:pt x="3420" y="3315"/>
                    <a:pt x="4346" y="3122"/>
                    <a:pt x="5204" y="2736"/>
                  </a:cubicBezTo>
                  <a:cubicBezTo>
                    <a:pt x="5971" y="2402"/>
                    <a:pt x="6638" y="2002"/>
                    <a:pt x="7205" y="1501"/>
                  </a:cubicBezTo>
                  <a:cubicBezTo>
                    <a:pt x="7706" y="1068"/>
                    <a:pt x="8239" y="734"/>
                    <a:pt x="8840" y="534"/>
                  </a:cubicBezTo>
                  <a:cubicBezTo>
                    <a:pt x="9093" y="455"/>
                    <a:pt x="9324" y="383"/>
                    <a:pt x="9524" y="323"/>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5008750" y="4789150"/>
              <a:ext cx="201825" cy="105725"/>
            </a:xfrm>
            <a:custGeom>
              <a:rect b="b" l="l" r="r" t="t"/>
              <a:pathLst>
                <a:path extrusionOk="0" h="4229" w="8073">
                  <a:moveTo>
                    <a:pt x="12" y="1"/>
                  </a:moveTo>
                  <a:cubicBezTo>
                    <a:pt x="4" y="1"/>
                    <a:pt x="0" y="7"/>
                    <a:pt x="0" y="23"/>
                  </a:cubicBezTo>
                  <a:cubicBezTo>
                    <a:pt x="0" y="56"/>
                    <a:pt x="334" y="256"/>
                    <a:pt x="834" y="723"/>
                  </a:cubicBezTo>
                  <a:cubicBezTo>
                    <a:pt x="1435" y="1290"/>
                    <a:pt x="2035" y="2024"/>
                    <a:pt x="2536" y="2758"/>
                  </a:cubicBezTo>
                  <a:lnTo>
                    <a:pt x="2569" y="2791"/>
                  </a:lnTo>
                  <a:lnTo>
                    <a:pt x="2636" y="2791"/>
                  </a:lnTo>
                  <a:cubicBezTo>
                    <a:pt x="2969" y="2791"/>
                    <a:pt x="3236" y="2791"/>
                    <a:pt x="3570" y="2858"/>
                  </a:cubicBezTo>
                  <a:cubicBezTo>
                    <a:pt x="4704" y="2925"/>
                    <a:pt x="5805" y="3225"/>
                    <a:pt x="6839" y="3625"/>
                  </a:cubicBezTo>
                  <a:cubicBezTo>
                    <a:pt x="7598" y="3942"/>
                    <a:pt x="8028" y="4228"/>
                    <a:pt x="8069" y="4228"/>
                  </a:cubicBezTo>
                  <a:cubicBezTo>
                    <a:pt x="8072" y="4228"/>
                    <a:pt x="8073" y="4227"/>
                    <a:pt x="8073" y="4226"/>
                  </a:cubicBezTo>
                  <a:cubicBezTo>
                    <a:pt x="7973" y="4092"/>
                    <a:pt x="7873" y="4059"/>
                    <a:pt x="7839" y="4026"/>
                  </a:cubicBezTo>
                  <a:cubicBezTo>
                    <a:pt x="7539" y="3792"/>
                    <a:pt x="7206" y="3625"/>
                    <a:pt x="6905" y="3525"/>
                  </a:cubicBezTo>
                  <a:cubicBezTo>
                    <a:pt x="5871" y="3058"/>
                    <a:pt x="4737" y="2758"/>
                    <a:pt x="3603" y="2625"/>
                  </a:cubicBezTo>
                  <a:cubicBezTo>
                    <a:pt x="3284" y="2593"/>
                    <a:pt x="3027" y="2591"/>
                    <a:pt x="2714" y="2591"/>
                  </a:cubicBezTo>
                  <a:lnTo>
                    <a:pt x="2714" y="2591"/>
                  </a:lnTo>
                  <a:cubicBezTo>
                    <a:pt x="2217" y="1838"/>
                    <a:pt x="1591" y="1181"/>
                    <a:pt x="901" y="590"/>
                  </a:cubicBezTo>
                  <a:cubicBezTo>
                    <a:pt x="701" y="423"/>
                    <a:pt x="434" y="256"/>
                    <a:pt x="234" y="123"/>
                  </a:cubicBezTo>
                  <a:cubicBezTo>
                    <a:pt x="106" y="72"/>
                    <a:pt x="37" y="1"/>
                    <a:pt x="12"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5206400" y="4852250"/>
              <a:ext cx="66725" cy="37600"/>
            </a:xfrm>
            <a:custGeom>
              <a:rect b="b" l="l" r="r" t="t"/>
              <a:pathLst>
                <a:path extrusionOk="0" h="1504" w="2669">
                  <a:moveTo>
                    <a:pt x="2669" y="0"/>
                  </a:moveTo>
                  <a:lnTo>
                    <a:pt x="2669" y="0"/>
                  </a:lnTo>
                  <a:cubicBezTo>
                    <a:pt x="1635" y="167"/>
                    <a:pt x="667" y="701"/>
                    <a:pt x="0" y="1502"/>
                  </a:cubicBezTo>
                  <a:cubicBezTo>
                    <a:pt x="2" y="1503"/>
                    <a:pt x="5" y="1503"/>
                    <a:pt x="9" y="1503"/>
                  </a:cubicBezTo>
                  <a:cubicBezTo>
                    <a:pt x="104" y="1503"/>
                    <a:pt x="594" y="1087"/>
                    <a:pt x="1301" y="701"/>
                  </a:cubicBezTo>
                  <a:cubicBezTo>
                    <a:pt x="2068" y="267"/>
                    <a:pt x="2669" y="34"/>
                    <a:pt x="2669"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5333150" y="4571650"/>
              <a:ext cx="66725" cy="20850"/>
            </a:xfrm>
            <a:custGeom>
              <a:rect b="b" l="l" r="r" t="t"/>
              <a:pathLst>
                <a:path extrusionOk="0" h="834" w="2669">
                  <a:moveTo>
                    <a:pt x="1904" y="1"/>
                  </a:moveTo>
                  <a:cubicBezTo>
                    <a:pt x="1186" y="1"/>
                    <a:pt x="493" y="300"/>
                    <a:pt x="0" y="817"/>
                  </a:cubicBezTo>
                  <a:cubicBezTo>
                    <a:pt x="4" y="829"/>
                    <a:pt x="15" y="834"/>
                    <a:pt x="32" y="834"/>
                  </a:cubicBezTo>
                  <a:cubicBezTo>
                    <a:pt x="160" y="834"/>
                    <a:pt x="649" y="523"/>
                    <a:pt x="1268" y="317"/>
                  </a:cubicBezTo>
                  <a:cubicBezTo>
                    <a:pt x="2002" y="117"/>
                    <a:pt x="2669" y="217"/>
                    <a:pt x="2669" y="117"/>
                  </a:cubicBezTo>
                  <a:cubicBezTo>
                    <a:pt x="2416" y="38"/>
                    <a:pt x="2159" y="1"/>
                    <a:pt x="1904"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5"/>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spending</a:t>
            </a:r>
            <a:endParaRPr/>
          </a:p>
        </p:txBody>
      </p:sp>
      <p:pic>
        <p:nvPicPr>
          <p:cNvPr id="789" name="Google Shape;789;p45"/>
          <p:cNvPicPr preferRelativeResize="0"/>
          <p:nvPr/>
        </p:nvPicPr>
        <p:blipFill>
          <a:blip r:embed="rId3">
            <a:alphaModFix/>
          </a:blip>
          <a:stretch>
            <a:fillRect/>
          </a:stretch>
        </p:blipFill>
        <p:spPr>
          <a:xfrm>
            <a:off x="326225" y="1126300"/>
            <a:ext cx="8600082" cy="371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6"/>
          <p:cNvSpPr/>
          <p:nvPr/>
        </p:nvSpPr>
        <p:spPr>
          <a:xfrm>
            <a:off x="856400" y="932750"/>
            <a:ext cx="43434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5" name="Google Shape;795;p46"/>
          <p:cNvSpPr txBox="1"/>
          <p:nvPr>
            <p:ph idx="1" type="subTitle"/>
          </p:nvPr>
        </p:nvSpPr>
        <p:spPr>
          <a:xfrm>
            <a:off x="1530005" y="2176688"/>
            <a:ext cx="2624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Identifying which products to choose to attract certain consumers</a:t>
            </a:r>
            <a:endParaRPr/>
          </a:p>
        </p:txBody>
      </p:sp>
      <p:grpSp>
        <p:nvGrpSpPr>
          <p:cNvPr id="796" name="Google Shape;796;p46"/>
          <p:cNvGrpSpPr/>
          <p:nvPr/>
        </p:nvGrpSpPr>
        <p:grpSpPr>
          <a:xfrm>
            <a:off x="4521346" y="1431229"/>
            <a:ext cx="4195602" cy="3137143"/>
            <a:chOff x="4521346" y="1431229"/>
            <a:chExt cx="4195602" cy="3137143"/>
          </a:xfrm>
        </p:grpSpPr>
        <p:sp>
          <p:nvSpPr>
            <p:cNvPr id="797" name="Google Shape;797;p46"/>
            <p:cNvSpPr/>
            <p:nvPr/>
          </p:nvSpPr>
          <p:spPr>
            <a:xfrm>
              <a:off x="5061868" y="1431229"/>
              <a:ext cx="3503876" cy="2896377"/>
            </a:xfrm>
            <a:custGeom>
              <a:rect b="b" l="l" r="r" t="t"/>
              <a:pathLst>
                <a:path extrusionOk="0" h="151961" w="183834">
                  <a:moveTo>
                    <a:pt x="130306" y="1"/>
                  </a:moveTo>
                  <a:cubicBezTo>
                    <a:pt x="129357" y="1"/>
                    <a:pt x="128405" y="31"/>
                    <a:pt x="127449" y="92"/>
                  </a:cubicBezTo>
                  <a:cubicBezTo>
                    <a:pt x="125231" y="213"/>
                    <a:pt x="123042" y="517"/>
                    <a:pt x="120884" y="973"/>
                  </a:cubicBezTo>
                  <a:cubicBezTo>
                    <a:pt x="105230" y="4286"/>
                    <a:pt x="91613" y="15958"/>
                    <a:pt x="85959" y="30943"/>
                  </a:cubicBezTo>
                  <a:cubicBezTo>
                    <a:pt x="82646" y="39727"/>
                    <a:pt x="81704" y="49880"/>
                    <a:pt x="75412" y="56871"/>
                  </a:cubicBezTo>
                  <a:cubicBezTo>
                    <a:pt x="68412" y="64622"/>
                    <a:pt x="57256" y="65961"/>
                    <a:pt x="46544" y="65961"/>
                  </a:cubicBezTo>
                  <a:cubicBezTo>
                    <a:pt x="44697" y="65961"/>
                    <a:pt x="42862" y="65921"/>
                    <a:pt x="41065" y="65868"/>
                  </a:cubicBezTo>
                  <a:cubicBezTo>
                    <a:pt x="39243" y="65809"/>
                    <a:pt x="37384" y="65766"/>
                    <a:pt x="35513" y="65766"/>
                  </a:cubicBezTo>
                  <a:cubicBezTo>
                    <a:pt x="24802" y="65766"/>
                    <a:pt x="13683" y="67163"/>
                    <a:pt x="6748" y="74925"/>
                  </a:cubicBezTo>
                  <a:cubicBezTo>
                    <a:pt x="1642" y="80640"/>
                    <a:pt x="0" y="88786"/>
                    <a:pt x="426" y="96446"/>
                  </a:cubicBezTo>
                  <a:cubicBezTo>
                    <a:pt x="1520" y="116719"/>
                    <a:pt x="15806" y="134805"/>
                    <a:pt x="34013" y="143832"/>
                  </a:cubicBezTo>
                  <a:cubicBezTo>
                    <a:pt x="45519" y="149547"/>
                    <a:pt x="58315" y="151960"/>
                    <a:pt x="71215" y="151960"/>
                  </a:cubicBezTo>
                  <a:cubicBezTo>
                    <a:pt x="78695" y="151960"/>
                    <a:pt x="86210" y="151149"/>
                    <a:pt x="93528" y="149699"/>
                  </a:cubicBezTo>
                  <a:cubicBezTo>
                    <a:pt x="121401" y="144136"/>
                    <a:pt x="147936" y="128908"/>
                    <a:pt x="163863" y="105351"/>
                  </a:cubicBezTo>
                  <a:cubicBezTo>
                    <a:pt x="179821" y="81795"/>
                    <a:pt x="183833" y="49728"/>
                    <a:pt x="171067" y="24286"/>
                  </a:cubicBezTo>
                  <a:lnTo>
                    <a:pt x="170003" y="22554"/>
                  </a:lnTo>
                  <a:cubicBezTo>
                    <a:pt x="161477" y="8688"/>
                    <a:pt x="146443" y="1"/>
                    <a:pt x="130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46"/>
            <p:cNvGrpSpPr/>
            <p:nvPr/>
          </p:nvGrpSpPr>
          <p:grpSpPr>
            <a:xfrm>
              <a:off x="4521346" y="1468892"/>
              <a:ext cx="4195602" cy="3099480"/>
              <a:chOff x="4521346" y="1468892"/>
              <a:chExt cx="4195602" cy="3099480"/>
            </a:xfrm>
          </p:grpSpPr>
          <p:sp>
            <p:nvSpPr>
              <p:cNvPr id="799" name="Google Shape;799;p46"/>
              <p:cNvSpPr/>
              <p:nvPr/>
            </p:nvSpPr>
            <p:spPr>
              <a:xfrm>
                <a:off x="5329528" y="1468892"/>
                <a:ext cx="2160375" cy="3099480"/>
              </a:xfrm>
              <a:custGeom>
                <a:rect b="b" l="l" r="r" t="t"/>
                <a:pathLst>
                  <a:path extrusionOk="0" h="162617" w="113346">
                    <a:moveTo>
                      <a:pt x="4407" y="0"/>
                    </a:moveTo>
                    <a:cubicBezTo>
                      <a:pt x="1976" y="0"/>
                      <a:pt x="0" y="1945"/>
                      <a:pt x="0" y="4377"/>
                    </a:cubicBezTo>
                    <a:lnTo>
                      <a:pt x="0" y="158239"/>
                    </a:lnTo>
                    <a:cubicBezTo>
                      <a:pt x="0" y="160671"/>
                      <a:pt x="1976" y="162616"/>
                      <a:pt x="4407" y="162616"/>
                    </a:cubicBezTo>
                    <a:lnTo>
                      <a:pt x="108938" y="162616"/>
                    </a:lnTo>
                    <a:cubicBezTo>
                      <a:pt x="111370" y="162616"/>
                      <a:pt x="113346" y="160671"/>
                      <a:pt x="113346" y="158239"/>
                    </a:cubicBezTo>
                    <a:lnTo>
                      <a:pt x="113346" y="4377"/>
                    </a:lnTo>
                    <a:cubicBezTo>
                      <a:pt x="113346" y="1945"/>
                      <a:pt x="111370" y="0"/>
                      <a:pt x="1089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6"/>
              <p:cNvSpPr/>
              <p:nvPr/>
            </p:nvSpPr>
            <p:spPr>
              <a:xfrm>
                <a:off x="5396714" y="1690197"/>
                <a:ext cx="2023676" cy="2588500"/>
              </a:xfrm>
              <a:custGeom>
                <a:rect b="b" l="l" r="r" t="t"/>
                <a:pathLst>
                  <a:path extrusionOk="0" h="135808" w="106174">
                    <a:moveTo>
                      <a:pt x="1" y="0"/>
                    </a:moveTo>
                    <a:lnTo>
                      <a:pt x="1" y="135808"/>
                    </a:lnTo>
                    <a:lnTo>
                      <a:pt x="106173" y="135808"/>
                    </a:lnTo>
                    <a:lnTo>
                      <a:pt x="1061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p:nvPr/>
            </p:nvSpPr>
            <p:spPr>
              <a:xfrm>
                <a:off x="6298767" y="4330236"/>
                <a:ext cx="194088" cy="165765"/>
              </a:xfrm>
              <a:custGeom>
                <a:rect b="b" l="l" r="r" t="t"/>
                <a:pathLst>
                  <a:path extrusionOk="0" h="8697" w="10183">
                    <a:moveTo>
                      <a:pt x="5891" y="1"/>
                    </a:moveTo>
                    <a:cubicBezTo>
                      <a:pt x="5873" y="1"/>
                      <a:pt x="5854" y="1"/>
                      <a:pt x="5836" y="1"/>
                    </a:cubicBezTo>
                    <a:cubicBezTo>
                      <a:pt x="1945" y="1"/>
                      <a:pt x="0" y="4651"/>
                      <a:pt x="2736" y="7417"/>
                    </a:cubicBezTo>
                    <a:cubicBezTo>
                      <a:pt x="3619" y="8301"/>
                      <a:pt x="4706" y="8696"/>
                      <a:pt x="5773" y="8696"/>
                    </a:cubicBezTo>
                    <a:cubicBezTo>
                      <a:pt x="8010" y="8696"/>
                      <a:pt x="10162" y="6961"/>
                      <a:pt x="10183" y="4347"/>
                    </a:cubicBezTo>
                    <a:cubicBezTo>
                      <a:pt x="10183" y="1964"/>
                      <a:pt x="8267" y="1"/>
                      <a:pt x="58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a:off x="6084399" y="1558111"/>
                <a:ext cx="650632" cy="34194"/>
              </a:xfrm>
              <a:custGeom>
                <a:rect b="b" l="l" r="r" t="t"/>
                <a:pathLst>
                  <a:path extrusionOk="0" h="1794" w="34136">
                    <a:moveTo>
                      <a:pt x="457" y="0"/>
                    </a:moveTo>
                    <a:cubicBezTo>
                      <a:pt x="213" y="0"/>
                      <a:pt x="1" y="213"/>
                      <a:pt x="1" y="456"/>
                    </a:cubicBezTo>
                    <a:lnTo>
                      <a:pt x="1" y="1337"/>
                    </a:lnTo>
                    <a:cubicBezTo>
                      <a:pt x="1" y="1581"/>
                      <a:pt x="213" y="1793"/>
                      <a:pt x="457" y="1793"/>
                    </a:cubicBezTo>
                    <a:lnTo>
                      <a:pt x="33679" y="1793"/>
                    </a:lnTo>
                    <a:cubicBezTo>
                      <a:pt x="33922" y="1793"/>
                      <a:pt x="34135" y="1581"/>
                      <a:pt x="34135" y="1337"/>
                    </a:cubicBezTo>
                    <a:lnTo>
                      <a:pt x="34135" y="456"/>
                    </a:lnTo>
                    <a:cubicBezTo>
                      <a:pt x="34135" y="213"/>
                      <a:pt x="33922" y="0"/>
                      <a:pt x="33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6"/>
              <p:cNvSpPr/>
              <p:nvPr/>
            </p:nvSpPr>
            <p:spPr>
              <a:xfrm>
                <a:off x="5549671" y="2106163"/>
                <a:ext cx="520853" cy="520834"/>
              </a:xfrm>
              <a:custGeom>
                <a:rect b="b" l="l" r="r" t="t"/>
                <a:pathLst>
                  <a:path extrusionOk="0" h="27326" w="27327">
                    <a:moveTo>
                      <a:pt x="1733" y="0"/>
                    </a:moveTo>
                    <a:cubicBezTo>
                      <a:pt x="791" y="0"/>
                      <a:pt x="0" y="791"/>
                      <a:pt x="0" y="1733"/>
                    </a:cubicBezTo>
                    <a:lnTo>
                      <a:pt x="0" y="25593"/>
                    </a:lnTo>
                    <a:cubicBezTo>
                      <a:pt x="0" y="26536"/>
                      <a:pt x="791" y="27326"/>
                      <a:pt x="1733" y="27326"/>
                    </a:cubicBezTo>
                    <a:lnTo>
                      <a:pt x="25594" y="27326"/>
                    </a:lnTo>
                    <a:cubicBezTo>
                      <a:pt x="26536" y="27326"/>
                      <a:pt x="27326" y="26536"/>
                      <a:pt x="27326" y="25593"/>
                    </a:cubicBezTo>
                    <a:lnTo>
                      <a:pt x="27326" y="1733"/>
                    </a:lnTo>
                    <a:cubicBezTo>
                      <a:pt x="27326" y="791"/>
                      <a:pt x="26536" y="0"/>
                      <a:pt x="2559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6"/>
              <p:cNvSpPr/>
              <p:nvPr/>
            </p:nvSpPr>
            <p:spPr>
              <a:xfrm>
                <a:off x="5703199" y="2283440"/>
                <a:ext cx="213205" cy="113559"/>
              </a:xfrm>
              <a:custGeom>
                <a:rect b="b" l="l" r="r" t="t"/>
                <a:pathLst>
                  <a:path extrusionOk="0" h="5958" w="11186">
                    <a:moveTo>
                      <a:pt x="973" y="0"/>
                    </a:moveTo>
                    <a:cubicBezTo>
                      <a:pt x="426" y="0"/>
                      <a:pt x="0" y="426"/>
                      <a:pt x="0" y="973"/>
                    </a:cubicBezTo>
                    <a:lnTo>
                      <a:pt x="0" y="4985"/>
                    </a:lnTo>
                    <a:cubicBezTo>
                      <a:pt x="0" y="5532"/>
                      <a:pt x="426" y="5958"/>
                      <a:pt x="973" y="5958"/>
                    </a:cubicBezTo>
                    <a:lnTo>
                      <a:pt x="10213" y="5958"/>
                    </a:lnTo>
                    <a:cubicBezTo>
                      <a:pt x="10730" y="5958"/>
                      <a:pt x="11186" y="5532"/>
                      <a:pt x="11186" y="4985"/>
                    </a:cubicBezTo>
                    <a:lnTo>
                      <a:pt x="11186" y="973"/>
                    </a:lnTo>
                    <a:cubicBezTo>
                      <a:pt x="11186" y="426"/>
                      <a:pt x="10730" y="0"/>
                      <a:pt x="102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6"/>
              <p:cNvSpPr/>
              <p:nvPr/>
            </p:nvSpPr>
            <p:spPr>
              <a:xfrm>
                <a:off x="5656845" y="2332672"/>
                <a:ext cx="306485" cy="108947"/>
              </a:xfrm>
              <a:custGeom>
                <a:rect b="b" l="l" r="r" t="t"/>
                <a:pathLst>
                  <a:path extrusionOk="0" h="5716" w="16080">
                    <a:moveTo>
                      <a:pt x="396" y="1"/>
                    </a:moveTo>
                    <a:cubicBezTo>
                      <a:pt x="183" y="1"/>
                      <a:pt x="1" y="183"/>
                      <a:pt x="1" y="396"/>
                    </a:cubicBezTo>
                    <a:lnTo>
                      <a:pt x="1" y="5320"/>
                    </a:lnTo>
                    <a:cubicBezTo>
                      <a:pt x="1" y="5533"/>
                      <a:pt x="183" y="5715"/>
                      <a:pt x="396" y="5715"/>
                    </a:cubicBezTo>
                    <a:lnTo>
                      <a:pt x="15685" y="5715"/>
                    </a:lnTo>
                    <a:cubicBezTo>
                      <a:pt x="15898" y="5715"/>
                      <a:pt x="16080" y="5533"/>
                      <a:pt x="16080" y="5320"/>
                    </a:cubicBezTo>
                    <a:lnTo>
                      <a:pt x="16080" y="396"/>
                    </a:lnTo>
                    <a:cubicBezTo>
                      <a:pt x="16080" y="183"/>
                      <a:pt x="15898" y="1"/>
                      <a:pt x="1568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6"/>
              <p:cNvSpPr/>
              <p:nvPr/>
            </p:nvSpPr>
            <p:spPr>
              <a:xfrm>
                <a:off x="5700874" y="2332672"/>
                <a:ext cx="217856" cy="41151"/>
              </a:xfrm>
              <a:custGeom>
                <a:rect b="b" l="l" r="r" t="t"/>
                <a:pathLst>
                  <a:path extrusionOk="0" h="2159" w="11430">
                    <a:moveTo>
                      <a:pt x="122" y="1"/>
                    </a:moveTo>
                    <a:cubicBezTo>
                      <a:pt x="31" y="670"/>
                      <a:pt x="1" y="1338"/>
                      <a:pt x="1" y="2007"/>
                    </a:cubicBezTo>
                    <a:lnTo>
                      <a:pt x="1" y="2098"/>
                    </a:lnTo>
                    <a:lnTo>
                      <a:pt x="122" y="2098"/>
                    </a:lnTo>
                    <a:cubicBezTo>
                      <a:pt x="1490" y="2159"/>
                      <a:pt x="3496" y="2159"/>
                      <a:pt x="5715" y="2159"/>
                    </a:cubicBezTo>
                    <a:cubicBezTo>
                      <a:pt x="7934" y="2159"/>
                      <a:pt x="9910" y="2159"/>
                      <a:pt x="11278" y="2098"/>
                    </a:cubicBezTo>
                    <a:lnTo>
                      <a:pt x="11399" y="2098"/>
                    </a:lnTo>
                    <a:lnTo>
                      <a:pt x="11399" y="2007"/>
                    </a:lnTo>
                    <a:cubicBezTo>
                      <a:pt x="11430" y="1338"/>
                      <a:pt x="11399" y="670"/>
                      <a:pt x="11278" y="1"/>
                    </a:cubicBezTo>
                    <a:cubicBezTo>
                      <a:pt x="11192" y="628"/>
                      <a:pt x="11160" y="1256"/>
                      <a:pt x="11181" y="1883"/>
                    </a:cubicBezTo>
                    <a:lnTo>
                      <a:pt x="11181" y="1883"/>
                    </a:lnTo>
                    <a:cubicBezTo>
                      <a:pt x="9845" y="1854"/>
                      <a:pt x="7881" y="1825"/>
                      <a:pt x="5715" y="1825"/>
                    </a:cubicBezTo>
                    <a:cubicBezTo>
                      <a:pt x="3561" y="1825"/>
                      <a:pt x="1607" y="1853"/>
                      <a:pt x="244" y="1883"/>
                    </a:cubicBezTo>
                    <a:lnTo>
                      <a:pt x="244" y="1883"/>
                    </a:lnTo>
                    <a:cubicBezTo>
                      <a:pt x="240" y="1255"/>
                      <a:pt x="208"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6"/>
              <p:cNvSpPr/>
              <p:nvPr/>
            </p:nvSpPr>
            <p:spPr>
              <a:xfrm>
                <a:off x="5699139" y="2335569"/>
                <a:ext cx="6385" cy="105459"/>
              </a:xfrm>
              <a:custGeom>
                <a:rect b="b" l="l" r="r" t="t"/>
                <a:pathLst>
                  <a:path extrusionOk="0" h="5533" w="335">
                    <a:moveTo>
                      <a:pt x="153" y="1"/>
                    </a:moveTo>
                    <a:cubicBezTo>
                      <a:pt x="61" y="1"/>
                      <a:pt x="1" y="1217"/>
                      <a:pt x="1" y="2767"/>
                    </a:cubicBezTo>
                    <a:cubicBezTo>
                      <a:pt x="1" y="4287"/>
                      <a:pt x="61" y="5533"/>
                      <a:pt x="153" y="5533"/>
                    </a:cubicBezTo>
                    <a:cubicBezTo>
                      <a:pt x="244" y="5533"/>
                      <a:pt x="335" y="4287"/>
                      <a:pt x="335" y="2767"/>
                    </a:cubicBezTo>
                    <a:cubicBezTo>
                      <a:pt x="335" y="1217"/>
                      <a:pt x="274"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6"/>
              <p:cNvSpPr/>
              <p:nvPr/>
            </p:nvSpPr>
            <p:spPr>
              <a:xfrm>
                <a:off x="5912916" y="2340219"/>
                <a:ext cx="6976" cy="101399"/>
              </a:xfrm>
              <a:custGeom>
                <a:rect b="b" l="l" r="r" t="t"/>
                <a:pathLst>
                  <a:path extrusionOk="0" h="5320" w="366">
                    <a:moveTo>
                      <a:pt x="183" y="0"/>
                    </a:moveTo>
                    <a:cubicBezTo>
                      <a:pt x="92" y="0"/>
                      <a:pt x="1" y="1216"/>
                      <a:pt x="1" y="2675"/>
                    </a:cubicBezTo>
                    <a:cubicBezTo>
                      <a:pt x="1" y="4134"/>
                      <a:pt x="92" y="5319"/>
                      <a:pt x="183" y="5319"/>
                    </a:cubicBezTo>
                    <a:cubicBezTo>
                      <a:pt x="274" y="5319"/>
                      <a:pt x="365" y="4134"/>
                      <a:pt x="365" y="2675"/>
                    </a:cubicBezTo>
                    <a:cubicBezTo>
                      <a:pt x="365" y="1216"/>
                      <a:pt x="274"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6"/>
              <p:cNvSpPr/>
              <p:nvPr/>
            </p:nvSpPr>
            <p:spPr>
              <a:xfrm>
                <a:off x="6138853" y="2106163"/>
                <a:ext cx="520853" cy="520834"/>
              </a:xfrm>
              <a:custGeom>
                <a:rect b="b" l="l" r="r" t="t"/>
                <a:pathLst>
                  <a:path extrusionOk="0" h="27326" w="27327">
                    <a:moveTo>
                      <a:pt x="1764" y="0"/>
                    </a:moveTo>
                    <a:cubicBezTo>
                      <a:pt x="791" y="0"/>
                      <a:pt x="1" y="791"/>
                      <a:pt x="1" y="1733"/>
                    </a:cubicBezTo>
                    <a:lnTo>
                      <a:pt x="1" y="25593"/>
                    </a:lnTo>
                    <a:cubicBezTo>
                      <a:pt x="1" y="26536"/>
                      <a:pt x="791" y="27326"/>
                      <a:pt x="1764" y="27326"/>
                    </a:cubicBezTo>
                    <a:lnTo>
                      <a:pt x="25594" y="27326"/>
                    </a:lnTo>
                    <a:cubicBezTo>
                      <a:pt x="26567" y="27326"/>
                      <a:pt x="27327" y="26536"/>
                      <a:pt x="27327" y="25593"/>
                    </a:cubicBezTo>
                    <a:lnTo>
                      <a:pt x="27327" y="1733"/>
                    </a:lnTo>
                    <a:cubicBezTo>
                      <a:pt x="27327" y="791"/>
                      <a:pt x="26567" y="0"/>
                      <a:pt x="255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a:off x="6292382" y="2283440"/>
                <a:ext cx="213224" cy="113559"/>
              </a:xfrm>
              <a:custGeom>
                <a:rect b="b" l="l" r="r" t="t"/>
                <a:pathLst>
                  <a:path extrusionOk="0" h="5958" w="11187">
                    <a:moveTo>
                      <a:pt x="973" y="0"/>
                    </a:moveTo>
                    <a:cubicBezTo>
                      <a:pt x="426" y="0"/>
                      <a:pt x="1" y="426"/>
                      <a:pt x="1" y="973"/>
                    </a:cubicBezTo>
                    <a:lnTo>
                      <a:pt x="1" y="4985"/>
                    </a:lnTo>
                    <a:cubicBezTo>
                      <a:pt x="1" y="5532"/>
                      <a:pt x="426" y="5958"/>
                      <a:pt x="973" y="5958"/>
                    </a:cubicBezTo>
                    <a:lnTo>
                      <a:pt x="10214" y="5958"/>
                    </a:lnTo>
                    <a:cubicBezTo>
                      <a:pt x="10761" y="5958"/>
                      <a:pt x="11186" y="5532"/>
                      <a:pt x="11186" y="4985"/>
                    </a:cubicBezTo>
                    <a:lnTo>
                      <a:pt x="11186" y="973"/>
                    </a:lnTo>
                    <a:cubicBezTo>
                      <a:pt x="11186" y="426"/>
                      <a:pt x="10761" y="0"/>
                      <a:pt x="1021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6"/>
              <p:cNvSpPr/>
              <p:nvPr/>
            </p:nvSpPr>
            <p:spPr>
              <a:xfrm>
                <a:off x="6246047" y="2332672"/>
                <a:ext cx="306485" cy="108947"/>
              </a:xfrm>
              <a:custGeom>
                <a:rect b="b" l="l" r="r" t="t"/>
                <a:pathLst>
                  <a:path extrusionOk="0" h="5716" w="16080">
                    <a:moveTo>
                      <a:pt x="395" y="1"/>
                    </a:moveTo>
                    <a:cubicBezTo>
                      <a:pt x="182" y="1"/>
                      <a:pt x="0" y="183"/>
                      <a:pt x="0" y="396"/>
                    </a:cubicBezTo>
                    <a:lnTo>
                      <a:pt x="0" y="5320"/>
                    </a:lnTo>
                    <a:cubicBezTo>
                      <a:pt x="0" y="5533"/>
                      <a:pt x="182" y="5715"/>
                      <a:pt x="395" y="5715"/>
                    </a:cubicBezTo>
                    <a:lnTo>
                      <a:pt x="15684" y="5715"/>
                    </a:lnTo>
                    <a:cubicBezTo>
                      <a:pt x="15927" y="5715"/>
                      <a:pt x="16079" y="5533"/>
                      <a:pt x="16079" y="5320"/>
                    </a:cubicBezTo>
                    <a:lnTo>
                      <a:pt x="16079" y="396"/>
                    </a:lnTo>
                    <a:cubicBezTo>
                      <a:pt x="16079" y="183"/>
                      <a:pt x="15927" y="1"/>
                      <a:pt x="15684"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6"/>
              <p:cNvSpPr/>
              <p:nvPr/>
            </p:nvSpPr>
            <p:spPr>
              <a:xfrm>
                <a:off x="6290075" y="2332672"/>
                <a:ext cx="217837" cy="41151"/>
              </a:xfrm>
              <a:custGeom>
                <a:rect b="b" l="l" r="r" t="t"/>
                <a:pathLst>
                  <a:path extrusionOk="0" h="2159" w="11429">
                    <a:moveTo>
                      <a:pt x="122" y="1"/>
                    </a:moveTo>
                    <a:cubicBezTo>
                      <a:pt x="31" y="670"/>
                      <a:pt x="0" y="1338"/>
                      <a:pt x="0" y="2007"/>
                    </a:cubicBezTo>
                    <a:lnTo>
                      <a:pt x="0" y="2098"/>
                    </a:lnTo>
                    <a:lnTo>
                      <a:pt x="122" y="2098"/>
                    </a:lnTo>
                    <a:cubicBezTo>
                      <a:pt x="1490" y="2159"/>
                      <a:pt x="3496" y="2159"/>
                      <a:pt x="5715" y="2159"/>
                    </a:cubicBezTo>
                    <a:cubicBezTo>
                      <a:pt x="7933" y="2159"/>
                      <a:pt x="9940" y="2159"/>
                      <a:pt x="11307" y="2098"/>
                    </a:cubicBezTo>
                    <a:lnTo>
                      <a:pt x="11429" y="2098"/>
                    </a:lnTo>
                    <a:lnTo>
                      <a:pt x="11429" y="2007"/>
                    </a:lnTo>
                    <a:cubicBezTo>
                      <a:pt x="11429" y="1338"/>
                      <a:pt x="11399" y="670"/>
                      <a:pt x="11307" y="1"/>
                    </a:cubicBezTo>
                    <a:cubicBezTo>
                      <a:pt x="11222" y="628"/>
                      <a:pt x="11163" y="1255"/>
                      <a:pt x="11181" y="1883"/>
                    </a:cubicBezTo>
                    <a:lnTo>
                      <a:pt x="11181" y="1883"/>
                    </a:lnTo>
                    <a:cubicBezTo>
                      <a:pt x="9818" y="1853"/>
                      <a:pt x="7866" y="1825"/>
                      <a:pt x="5715" y="1825"/>
                    </a:cubicBezTo>
                    <a:cubicBezTo>
                      <a:pt x="3560" y="1825"/>
                      <a:pt x="1607" y="1853"/>
                      <a:pt x="243" y="1883"/>
                    </a:cubicBezTo>
                    <a:lnTo>
                      <a:pt x="243" y="1883"/>
                    </a:lnTo>
                    <a:cubicBezTo>
                      <a:pt x="239" y="1255"/>
                      <a:pt x="207"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6"/>
              <p:cNvSpPr/>
              <p:nvPr/>
            </p:nvSpPr>
            <p:spPr>
              <a:xfrm>
                <a:off x="6288322" y="2335569"/>
                <a:ext cx="6404" cy="105459"/>
              </a:xfrm>
              <a:custGeom>
                <a:rect b="b" l="l" r="r" t="t"/>
                <a:pathLst>
                  <a:path extrusionOk="0" h="5533" w="336">
                    <a:moveTo>
                      <a:pt x="153" y="1"/>
                    </a:moveTo>
                    <a:cubicBezTo>
                      <a:pt x="62" y="1"/>
                      <a:pt x="1" y="1217"/>
                      <a:pt x="1" y="2767"/>
                    </a:cubicBezTo>
                    <a:cubicBezTo>
                      <a:pt x="1" y="4287"/>
                      <a:pt x="62" y="5533"/>
                      <a:pt x="153" y="5533"/>
                    </a:cubicBezTo>
                    <a:cubicBezTo>
                      <a:pt x="275" y="5533"/>
                      <a:pt x="335" y="4287"/>
                      <a:pt x="335" y="2767"/>
                    </a:cubicBezTo>
                    <a:cubicBezTo>
                      <a:pt x="335" y="1217"/>
                      <a:pt x="275"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p:nvPr/>
            </p:nvSpPr>
            <p:spPr>
              <a:xfrm>
                <a:off x="6502099" y="2340219"/>
                <a:ext cx="6976" cy="101399"/>
              </a:xfrm>
              <a:custGeom>
                <a:rect b="b" l="l" r="r" t="t"/>
                <a:pathLst>
                  <a:path extrusionOk="0" h="5320" w="366">
                    <a:moveTo>
                      <a:pt x="183" y="0"/>
                    </a:moveTo>
                    <a:cubicBezTo>
                      <a:pt x="92" y="0"/>
                      <a:pt x="1" y="1216"/>
                      <a:pt x="1" y="2675"/>
                    </a:cubicBezTo>
                    <a:cubicBezTo>
                      <a:pt x="1" y="4134"/>
                      <a:pt x="92" y="5319"/>
                      <a:pt x="183" y="5319"/>
                    </a:cubicBezTo>
                    <a:cubicBezTo>
                      <a:pt x="275" y="5319"/>
                      <a:pt x="366" y="4134"/>
                      <a:pt x="366" y="2675"/>
                    </a:cubicBezTo>
                    <a:cubicBezTo>
                      <a:pt x="366" y="1216"/>
                      <a:pt x="275"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6"/>
              <p:cNvSpPr/>
              <p:nvPr/>
            </p:nvSpPr>
            <p:spPr>
              <a:xfrm>
                <a:off x="6728055" y="2106163"/>
                <a:ext cx="520853" cy="520834"/>
              </a:xfrm>
              <a:custGeom>
                <a:rect b="b" l="l" r="r" t="t"/>
                <a:pathLst>
                  <a:path extrusionOk="0" h="27326" w="27327">
                    <a:moveTo>
                      <a:pt x="1763" y="0"/>
                    </a:moveTo>
                    <a:cubicBezTo>
                      <a:pt x="791" y="0"/>
                      <a:pt x="0" y="791"/>
                      <a:pt x="0" y="1733"/>
                    </a:cubicBezTo>
                    <a:lnTo>
                      <a:pt x="0" y="25593"/>
                    </a:lnTo>
                    <a:cubicBezTo>
                      <a:pt x="0" y="26536"/>
                      <a:pt x="791" y="27326"/>
                      <a:pt x="1763" y="27326"/>
                    </a:cubicBezTo>
                    <a:lnTo>
                      <a:pt x="25593" y="27326"/>
                    </a:lnTo>
                    <a:cubicBezTo>
                      <a:pt x="26566" y="27326"/>
                      <a:pt x="27326" y="26536"/>
                      <a:pt x="27326" y="25593"/>
                    </a:cubicBezTo>
                    <a:lnTo>
                      <a:pt x="27326" y="1733"/>
                    </a:lnTo>
                    <a:cubicBezTo>
                      <a:pt x="27326" y="791"/>
                      <a:pt x="26566" y="0"/>
                      <a:pt x="255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6"/>
              <p:cNvSpPr/>
              <p:nvPr/>
            </p:nvSpPr>
            <p:spPr>
              <a:xfrm>
                <a:off x="6882155" y="2283440"/>
                <a:ext cx="212633" cy="113559"/>
              </a:xfrm>
              <a:custGeom>
                <a:rect b="b" l="l" r="r" t="t"/>
                <a:pathLst>
                  <a:path extrusionOk="0" h="5958" w="11156">
                    <a:moveTo>
                      <a:pt x="943" y="0"/>
                    </a:moveTo>
                    <a:cubicBezTo>
                      <a:pt x="426" y="0"/>
                      <a:pt x="1" y="426"/>
                      <a:pt x="1" y="973"/>
                    </a:cubicBezTo>
                    <a:lnTo>
                      <a:pt x="1" y="4985"/>
                    </a:lnTo>
                    <a:cubicBezTo>
                      <a:pt x="1" y="5532"/>
                      <a:pt x="426" y="5958"/>
                      <a:pt x="943" y="5958"/>
                    </a:cubicBezTo>
                    <a:lnTo>
                      <a:pt x="10183" y="5958"/>
                    </a:lnTo>
                    <a:cubicBezTo>
                      <a:pt x="10730" y="5958"/>
                      <a:pt x="11156" y="5532"/>
                      <a:pt x="11156" y="4985"/>
                    </a:cubicBezTo>
                    <a:lnTo>
                      <a:pt x="11156" y="973"/>
                    </a:lnTo>
                    <a:cubicBezTo>
                      <a:pt x="11156" y="426"/>
                      <a:pt x="10730" y="0"/>
                      <a:pt x="101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p:nvPr/>
            </p:nvSpPr>
            <p:spPr>
              <a:xfrm>
                <a:off x="6835230" y="2332672"/>
                <a:ext cx="307076" cy="108947"/>
              </a:xfrm>
              <a:custGeom>
                <a:rect b="b" l="l" r="r" t="t"/>
                <a:pathLst>
                  <a:path extrusionOk="0" h="5716" w="16111">
                    <a:moveTo>
                      <a:pt x="396" y="1"/>
                    </a:moveTo>
                    <a:cubicBezTo>
                      <a:pt x="183" y="1"/>
                      <a:pt x="1" y="183"/>
                      <a:pt x="1" y="396"/>
                    </a:cubicBezTo>
                    <a:lnTo>
                      <a:pt x="1" y="5320"/>
                    </a:lnTo>
                    <a:cubicBezTo>
                      <a:pt x="1" y="5533"/>
                      <a:pt x="183" y="5715"/>
                      <a:pt x="396" y="5715"/>
                    </a:cubicBezTo>
                    <a:lnTo>
                      <a:pt x="15715" y="5715"/>
                    </a:lnTo>
                    <a:cubicBezTo>
                      <a:pt x="15928" y="5715"/>
                      <a:pt x="16110" y="5533"/>
                      <a:pt x="16110" y="5320"/>
                    </a:cubicBezTo>
                    <a:lnTo>
                      <a:pt x="16110" y="396"/>
                    </a:lnTo>
                    <a:cubicBezTo>
                      <a:pt x="16110" y="183"/>
                      <a:pt x="15928" y="1"/>
                      <a:pt x="15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6"/>
              <p:cNvSpPr/>
              <p:nvPr/>
            </p:nvSpPr>
            <p:spPr>
              <a:xfrm>
                <a:off x="6879258" y="2332672"/>
                <a:ext cx="217856" cy="41151"/>
              </a:xfrm>
              <a:custGeom>
                <a:rect b="b" l="l" r="r" t="t"/>
                <a:pathLst>
                  <a:path extrusionOk="0" h="2159" w="11430">
                    <a:moveTo>
                      <a:pt x="122" y="1"/>
                    </a:moveTo>
                    <a:cubicBezTo>
                      <a:pt x="31" y="670"/>
                      <a:pt x="1" y="1338"/>
                      <a:pt x="1" y="2007"/>
                    </a:cubicBezTo>
                    <a:lnTo>
                      <a:pt x="1" y="2098"/>
                    </a:lnTo>
                    <a:lnTo>
                      <a:pt x="122" y="2098"/>
                    </a:lnTo>
                    <a:cubicBezTo>
                      <a:pt x="1490" y="2159"/>
                      <a:pt x="3496" y="2159"/>
                      <a:pt x="5715" y="2159"/>
                    </a:cubicBezTo>
                    <a:cubicBezTo>
                      <a:pt x="7934" y="2159"/>
                      <a:pt x="9940" y="2159"/>
                      <a:pt x="11308" y="2098"/>
                    </a:cubicBezTo>
                    <a:lnTo>
                      <a:pt x="11429" y="2098"/>
                    </a:lnTo>
                    <a:lnTo>
                      <a:pt x="11429" y="2007"/>
                    </a:lnTo>
                    <a:cubicBezTo>
                      <a:pt x="11429" y="1338"/>
                      <a:pt x="11399" y="670"/>
                      <a:pt x="11308" y="1"/>
                    </a:cubicBezTo>
                    <a:cubicBezTo>
                      <a:pt x="11222" y="628"/>
                      <a:pt x="11163" y="1255"/>
                      <a:pt x="11182" y="1883"/>
                    </a:cubicBezTo>
                    <a:lnTo>
                      <a:pt x="11182" y="1883"/>
                    </a:lnTo>
                    <a:cubicBezTo>
                      <a:pt x="9818" y="1853"/>
                      <a:pt x="7867" y="1825"/>
                      <a:pt x="5715" y="1825"/>
                    </a:cubicBezTo>
                    <a:cubicBezTo>
                      <a:pt x="3563" y="1825"/>
                      <a:pt x="1612" y="1853"/>
                      <a:pt x="248" y="1883"/>
                    </a:cubicBezTo>
                    <a:lnTo>
                      <a:pt x="248" y="1883"/>
                    </a:lnTo>
                    <a:cubicBezTo>
                      <a:pt x="266" y="1255"/>
                      <a:pt x="208"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6"/>
              <p:cNvSpPr/>
              <p:nvPr/>
            </p:nvSpPr>
            <p:spPr>
              <a:xfrm>
                <a:off x="6877524" y="2335569"/>
                <a:ext cx="6385" cy="105459"/>
              </a:xfrm>
              <a:custGeom>
                <a:rect b="b" l="l" r="r" t="t"/>
                <a:pathLst>
                  <a:path extrusionOk="0" h="5533" w="335">
                    <a:moveTo>
                      <a:pt x="183" y="1"/>
                    </a:moveTo>
                    <a:cubicBezTo>
                      <a:pt x="92" y="1"/>
                      <a:pt x="0" y="1217"/>
                      <a:pt x="0" y="2767"/>
                    </a:cubicBezTo>
                    <a:cubicBezTo>
                      <a:pt x="0" y="4287"/>
                      <a:pt x="92" y="5533"/>
                      <a:pt x="183" y="5533"/>
                    </a:cubicBezTo>
                    <a:cubicBezTo>
                      <a:pt x="274" y="5533"/>
                      <a:pt x="335" y="4287"/>
                      <a:pt x="335" y="2767"/>
                    </a:cubicBezTo>
                    <a:cubicBezTo>
                      <a:pt x="335" y="1217"/>
                      <a:pt x="274"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6"/>
              <p:cNvSpPr/>
              <p:nvPr/>
            </p:nvSpPr>
            <p:spPr>
              <a:xfrm>
                <a:off x="7091872" y="2340219"/>
                <a:ext cx="6404" cy="101399"/>
              </a:xfrm>
              <a:custGeom>
                <a:rect b="b" l="l" r="r" t="t"/>
                <a:pathLst>
                  <a:path extrusionOk="0" h="5320" w="336">
                    <a:moveTo>
                      <a:pt x="153" y="0"/>
                    </a:moveTo>
                    <a:cubicBezTo>
                      <a:pt x="62" y="0"/>
                      <a:pt x="1" y="1216"/>
                      <a:pt x="1" y="2675"/>
                    </a:cubicBezTo>
                    <a:cubicBezTo>
                      <a:pt x="1" y="4134"/>
                      <a:pt x="62" y="5319"/>
                      <a:pt x="153" y="5319"/>
                    </a:cubicBezTo>
                    <a:cubicBezTo>
                      <a:pt x="274" y="5319"/>
                      <a:pt x="335" y="4134"/>
                      <a:pt x="335" y="2675"/>
                    </a:cubicBezTo>
                    <a:cubicBezTo>
                      <a:pt x="335" y="1216"/>
                      <a:pt x="244"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6"/>
              <p:cNvSpPr/>
              <p:nvPr/>
            </p:nvSpPr>
            <p:spPr>
              <a:xfrm>
                <a:off x="5549671" y="2761388"/>
                <a:ext cx="520853" cy="520853"/>
              </a:xfrm>
              <a:custGeom>
                <a:rect b="b" l="l" r="r" t="t"/>
                <a:pathLst>
                  <a:path extrusionOk="0" h="27327" w="27327">
                    <a:moveTo>
                      <a:pt x="1733" y="1"/>
                    </a:moveTo>
                    <a:cubicBezTo>
                      <a:pt x="791" y="1"/>
                      <a:pt x="0" y="791"/>
                      <a:pt x="0" y="1764"/>
                    </a:cubicBezTo>
                    <a:lnTo>
                      <a:pt x="0" y="25594"/>
                    </a:lnTo>
                    <a:cubicBezTo>
                      <a:pt x="0" y="26566"/>
                      <a:pt x="791" y="27326"/>
                      <a:pt x="1733" y="27326"/>
                    </a:cubicBezTo>
                    <a:lnTo>
                      <a:pt x="25594" y="27326"/>
                    </a:lnTo>
                    <a:cubicBezTo>
                      <a:pt x="26536" y="27326"/>
                      <a:pt x="27326" y="26566"/>
                      <a:pt x="27326" y="25594"/>
                    </a:cubicBezTo>
                    <a:lnTo>
                      <a:pt x="27326" y="1764"/>
                    </a:lnTo>
                    <a:cubicBezTo>
                      <a:pt x="27326" y="791"/>
                      <a:pt x="26536" y="1"/>
                      <a:pt x="255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6"/>
              <p:cNvSpPr/>
              <p:nvPr/>
            </p:nvSpPr>
            <p:spPr>
              <a:xfrm>
                <a:off x="5701464" y="2911581"/>
                <a:ext cx="217265" cy="186426"/>
              </a:xfrm>
              <a:custGeom>
                <a:rect b="b" l="l" r="r" t="t"/>
                <a:pathLst>
                  <a:path extrusionOk="0" h="9781" w="11399">
                    <a:moveTo>
                      <a:pt x="9105" y="0"/>
                    </a:moveTo>
                    <a:cubicBezTo>
                      <a:pt x="9019" y="0"/>
                      <a:pt x="8931" y="17"/>
                      <a:pt x="8845" y="54"/>
                    </a:cubicBezTo>
                    <a:lnTo>
                      <a:pt x="7994" y="449"/>
                    </a:lnTo>
                    <a:lnTo>
                      <a:pt x="3070" y="449"/>
                    </a:lnTo>
                    <a:lnTo>
                      <a:pt x="2493" y="145"/>
                    </a:lnTo>
                    <a:cubicBezTo>
                      <a:pt x="2398" y="98"/>
                      <a:pt x="2299" y="76"/>
                      <a:pt x="2203" y="76"/>
                    </a:cubicBezTo>
                    <a:cubicBezTo>
                      <a:pt x="1865" y="76"/>
                      <a:pt x="1557" y="344"/>
                      <a:pt x="1581" y="723"/>
                    </a:cubicBezTo>
                    <a:lnTo>
                      <a:pt x="1581" y="5404"/>
                    </a:lnTo>
                    <a:cubicBezTo>
                      <a:pt x="1258" y="5309"/>
                      <a:pt x="923" y="5261"/>
                      <a:pt x="591" y="5261"/>
                    </a:cubicBezTo>
                    <a:cubicBezTo>
                      <a:pt x="392" y="5261"/>
                      <a:pt x="194" y="5278"/>
                      <a:pt x="0" y="5312"/>
                    </a:cubicBezTo>
                    <a:lnTo>
                      <a:pt x="1277" y="9750"/>
                    </a:lnTo>
                    <a:lnTo>
                      <a:pt x="10000" y="9780"/>
                    </a:lnTo>
                    <a:lnTo>
                      <a:pt x="11399" y="5525"/>
                    </a:lnTo>
                    <a:cubicBezTo>
                      <a:pt x="11038" y="5412"/>
                      <a:pt x="10677" y="5350"/>
                      <a:pt x="10304" y="5350"/>
                    </a:cubicBezTo>
                    <a:cubicBezTo>
                      <a:pt x="10174" y="5350"/>
                      <a:pt x="10043" y="5357"/>
                      <a:pt x="9909" y="5373"/>
                    </a:cubicBezTo>
                    <a:lnTo>
                      <a:pt x="9757" y="631"/>
                    </a:lnTo>
                    <a:cubicBezTo>
                      <a:pt x="9757" y="267"/>
                      <a:pt x="9447" y="0"/>
                      <a:pt x="9105"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6"/>
              <p:cNvSpPr/>
              <p:nvPr/>
            </p:nvSpPr>
            <p:spPr>
              <a:xfrm>
                <a:off x="5725213" y="3097416"/>
                <a:ext cx="9282" cy="77060"/>
              </a:xfrm>
              <a:custGeom>
                <a:rect b="b" l="l" r="r" t="t"/>
                <a:pathLst>
                  <a:path extrusionOk="0" h="4043" w="487">
                    <a:moveTo>
                      <a:pt x="31" y="0"/>
                    </a:moveTo>
                    <a:lnTo>
                      <a:pt x="0" y="4043"/>
                    </a:lnTo>
                    <a:lnTo>
                      <a:pt x="456" y="4043"/>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6"/>
              <p:cNvSpPr/>
              <p:nvPr/>
            </p:nvSpPr>
            <p:spPr>
              <a:xfrm>
                <a:off x="5755919" y="3097988"/>
                <a:ext cx="9282" cy="39416"/>
              </a:xfrm>
              <a:custGeom>
                <a:rect b="b" l="l" r="r" t="t"/>
                <a:pathLst>
                  <a:path extrusionOk="0" h="2068" w="487">
                    <a:moveTo>
                      <a:pt x="31" y="0"/>
                    </a:moveTo>
                    <a:lnTo>
                      <a:pt x="0" y="2067"/>
                    </a:lnTo>
                    <a:lnTo>
                      <a:pt x="487" y="2067"/>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6"/>
              <p:cNvSpPr/>
              <p:nvPr/>
            </p:nvSpPr>
            <p:spPr>
              <a:xfrm>
                <a:off x="5844548" y="3097988"/>
                <a:ext cx="8710" cy="39416"/>
              </a:xfrm>
              <a:custGeom>
                <a:rect b="b" l="l" r="r" t="t"/>
                <a:pathLst>
                  <a:path extrusionOk="0" h="2068" w="457">
                    <a:moveTo>
                      <a:pt x="1" y="0"/>
                    </a:moveTo>
                    <a:lnTo>
                      <a:pt x="1" y="2067"/>
                    </a:lnTo>
                    <a:lnTo>
                      <a:pt x="457" y="2067"/>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6"/>
              <p:cNvSpPr/>
              <p:nvPr/>
            </p:nvSpPr>
            <p:spPr>
              <a:xfrm>
                <a:off x="5883373" y="3097988"/>
                <a:ext cx="8710" cy="77079"/>
              </a:xfrm>
              <a:custGeom>
                <a:rect b="b" l="l" r="r" t="t"/>
                <a:pathLst>
                  <a:path extrusionOk="0" h="4044" w="457">
                    <a:moveTo>
                      <a:pt x="0" y="0"/>
                    </a:moveTo>
                    <a:lnTo>
                      <a:pt x="0" y="4043"/>
                    </a:lnTo>
                    <a:lnTo>
                      <a:pt x="456" y="4043"/>
                    </a:lnTo>
                    <a:lnTo>
                      <a:pt x="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6"/>
              <p:cNvSpPr/>
              <p:nvPr/>
            </p:nvSpPr>
            <p:spPr>
              <a:xfrm>
                <a:off x="5759979" y="2920139"/>
                <a:ext cx="2916" cy="128617"/>
              </a:xfrm>
              <a:custGeom>
                <a:rect b="b" l="l" r="r" t="t"/>
                <a:pathLst>
                  <a:path extrusionOk="0" h="6748" w="153">
                    <a:moveTo>
                      <a:pt x="91" y="0"/>
                    </a:moveTo>
                    <a:cubicBezTo>
                      <a:pt x="61" y="0"/>
                      <a:pt x="0" y="1520"/>
                      <a:pt x="0" y="3374"/>
                    </a:cubicBezTo>
                    <a:cubicBezTo>
                      <a:pt x="0" y="5228"/>
                      <a:pt x="30" y="6748"/>
                      <a:pt x="61" y="6748"/>
                    </a:cubicBezTo>
                    <a:cubicBezTo>
                      <a:pt x="91" y="6748"/>
                      <a:pt x="122" y="5228"/>
                      <a:pt x="122" y="3374"/>
                    </a:cubicBezTo>
                    <a:cubicBezTo>
                      <a:pt x="152" y="1520"/>
                      <a:pt x="122" y="0"/>
                      <a:pt x="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6"/>
              <p:cNvSpPr/>
              <p:nvPr/>
            </p:nvSpPr>
            <p:spPr>
              <a:xfrm>
                <a:off x="5853830" y="2920139"/>
                <a:ext cx="2916" cy="129208"/>
              </a:xfrm>
              <a:custGeom>
                <a:rect b="b" l="l" r="r" t="t"/>
                <a:pathLst>
                  <a:path extrusionOk="0" h="6779" w="153">
                    <a:moveTo>
                      <a:pt x="91" y="0"/>
                    </a:moveTo>
                    <a:cubicBezTo>
                      <a:pt x="61" y="0"/>
                      <a:pt x="31" y="1520"/>
                      <a:pt x="0" y="3404"/>
                    </a:cubicBezTo>
                    <a:cubicBezTo>
                      <a:pt x="0" y="5258"/>
                      <a:pt x="31" y="6778"/>
                      <a:pt x="61" y="6778"/>
                    </a:cubicBezTo>
                    <a:cubicBezTo>
                      <a:pt x="91" y="6778"/>
                      <a:pt x="122" y="5258"/>
                      <a:pt x="152" y="3404"/>
                    </a:cubicBezTo>
                    <a:cubicBezTo>
                      <a:pt x="152" y="1520"/>
                      <a:pt x="122" y="0"/>
                      <a:pt x="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6"/>
              <p:cNvSpPr/>
              <p:nvPr/>
            </p:nvSpPr>
            <p:spPr>
              <a:xfrm>
                <a:off x="5730417" y="3013400"/>
                <a:ext cx="159932" cy="44639"/>
              </a:xfrm>
              <a:custGeom>
                <a:rect b="b" l="l" r="r" t="t"/>
                <a:pathLst>
                  <a:path extrusionOk="0" h="2342" w="8391">
                    <a:moveTo>
                      <a:pt x="1" y="1"/>
                    </a:moveTo>
                    <a:cubicBezTo>
                      <a:pt x="244" y="92"/>
                      <a:pt x="487" y="244"/>
                      <a:pt x="700" y="426"/>
                    </a:cubicBezTo>
                    <a:cubicBezTo>
                      <a:pt x="913" y="609"/>
                      <a:pt x="1095" y="852"/>
                      <a:pt x="1247" y="1125"/>
                    </a:cubicBezTo>
                    <a:cubicBezTo>
                      <a:pt x="1429" y="1460"/>
                      <a:pt x="1551" y="1855"/>
                      <a:pt x="1551" y="2250"/>
                    </a:cubicBezTo>
                    <a:lnTo>
                      <a:pt x="1551" y="2311"/>
                    </a:lnTo>
                    <a:lnTo>
                      <a:pt x="1612" y="2311"/>
                    </a:lnTo>
                    <a:lnTo>
                      <a:pt x="4226" y="2341"/>
                    </a:lnTo>
                    <a:lnTo>
                      <a:pt x="6627" y="2341"/>
                    </a:lnTo>
                    <a:lnTo>
                      <a:pt x="6627" y="2250"/>
                    </a:lnTo>
                    <a:cubicBezTo>
                      <a:pt x="6566" y="1824"/>
                      <a:pt x="6658" y="1399"/>
                      <a:pt x="6870" y="1034"/>
                    </a:cubicBezTo>
                    <a:cubicBezTo>
                      <a:pt x="7022" y="730"/>
                      <a:pt x="7265" y="487"/>
                      <a:pt x="7539" y="335"/>
                    </a:cubicBezTo>
                    <a:lnTo>
                      <a:pt x="7721" y="244"/>
                    </a:lnTo>
                    <a:lnTo>
                      <a:pt x="7904" y="183"/>
                    </a:lnTo>
                    <a:lnTo>
                      <a:pt x="8025" y="122"/>
                    </a:lnTo>
                    <a:lnTo>
                      <a:pt x="8147" y="92"/>
                    </a:lnTo>
                    <a:cubicBezTo>
                      <a:pt x="8238" y="92"/>
                      <a:pt x="8299" y="62"/>
                      <a:pt x="8390" y="31"/>
                    </a:cubicBezTo>
                    <a:cubicBezTo>
                      <a:pt x="8299" y="31"/>
                      <a:pt x="8238" y="31"/>
                      <a:pt x="8147" y="62"/>
                    </a:cubicBezTo>
                    <a:lnTo>
                      <a:pt x="8025" y="92"/>
                    </a:lnTo>
                    <a:lnTo>
                      <a:pt x="7873" y="122"/>
                    </a:lnTo>
                    <a:lnTo>
                      <a:pt x="7721" y="183"/>
                    </a:lnTo>
                    <a:lnTo>
                      <a:pt x="7539" y="274"/>
                    </a:lnTo>
                    <a:cubicBezTo>
                      <a:pt x="7205" y="426"/>
                      <a:pt x="6931" y="669"/>
                      <a:pt x="6779" y="1004"/>
                    </a:cubicBezTo>
                    <a:cubicBezTo>
                      <a:pt x="6576" y="1351"/>
                      <a:pt x="6484" y="1781"/>
                      <a:pt x="6502" y="2189"/>
                    </a:cubicBezTo>
                    <a:lnTo>
                      <a:pt x="1672" y="2189"/>
                    </a:lnTo>
                    <a:cubicBezTo>
                      <a:pt x="1661" y="1787"/>
                      <a:pt x="1541" y="1413"/>
                      <a:pt x="1338" y="1095"/>
                    </a:cubicBezTo>
                    <a:cubicBezTo>
                      <a:pt x="1186" y="821"/>
                      <a:pt x="974" y="578"/>
                      <a:pt x="730" y="365"/>
                    </a:cubicBezTo>
                    <a:cubicBezTo>
                      <a:pt x="578" y="244"/>
                      <a:pt x="396" y="153"/>
                      <a:pt x="214" y="62"/>
                    </a:cubicBezTo>
                    <a:cubicBezTo>
                      <a:pt x="153" y="31"/>
                      <a:pt x="62"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6"/>
              <p:cNvSpPr/>
              <p:nvPr/>
            </p:nvSpPr>
            <p:spPr>
              <a:xfrm>
                <a:off x="5726948" y="3056856"/>
                <a:ext cx="32459" cy="41151"/>
              </a:xfrm>
              <a:custGeom>
                <a:rect b="b" l="l" r="r" t="t"/>
                <a:pathLst>
                  <a:path extrusionOk="0" h="2159" w="1703">
                    <a:moveTo>
                      <a:pt x="1703" y="0"/>
                    </a:moveTo>
                    <a:cubicBezTo>
                      <a:pt x="1551" y="0"/>
                      <a:pt x="1399" y="0"/>
                      <a:pt x="1277" y="61"/>
                    </a:cubicBezTo>
                    <a:cubicBezTo>
                      <a:pt x="912" y="213"/>
                      <a:pt x="608" y="426"/>
                      <a:pt x="396" y="699"/>
                    </a:cubicBezTo>
                    <a:cubicBezTo>
                      <a:pt x="183" y="1003"/>
                      <a:pt x="61" y="1368"/>
                      <a:pt x="31" y="1733"/>
                    </a:cubicBezTo>
                    <a:cubicBezTo>
                      <a:pt x="1" y="1855"/>
                      <a:pt x="1" y="2006"/>
                      <a:pt x="61" y="2158"/>
                    </a:cubicBezTo>
                    <a:cubicBezTo>
                      <a:pt x="92" y="2006"/>
                      <a:pt x="92" y="1885"/>
                      <a:pt x="122" y="1733"/>
                    </a:cubicBezTo>
                    <a:cubicBezTo>
                      <a:pt x="153" y="1399"/>
                      <a:pt x="274" y="1064"/>
                      <a:pt x="487" y="791"/>
                    </a:cubicBezTo>
                    <a:cubicBezTo>
                      <a:pt x="700" y="517"/>
                      <a:pt x="973" y="304"/>
                      <a:pt x="1277" y="152"/>
                    </a:cubicBezTo>
                    <a:cubicBezTo>
                      <a:pt x="1520" y="61"/>
                      <a:pt x="1703" y="31"/>
                      <a:pt x="1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6"/>
              <p:cNvSpPr/>
              <p:nvPr/>
            </p:nvSpPr>
            <p:spPr>
              <a:xfrm>
                <a:off x="5852667" y="3055694"/>
                <a:ext cx="38253" cy="44048"/>
              </a:xfrm>
              <a:custGeom>
                <a:rect b="b" l="l" r="r" t="t"/>
                <a:pathLst>
                  <a:path extrusionOk="0" h="2311" w="2007">
                    <a:moveTo>
                      <a:pt x="0" y="1"/>
                    </a:moveTo>
                    <a:cubicBezTo>
                      <a:pt x="0" y="31"/>
                      <a:pt x="183" y="61"/>
                      <a:pt x="456" y="183"/>
                    </a:cubicBezTo>
                    <a:cubicBezTo>
                      <a:pt x="821" y="335"/>
                      <a:pt x="1125" y="548"/>
                      <a:pt x="1368" y="852"/>
                    </a:cubicBezTo>
                    <a:cubicBezTo>
                      <a:pt x="1611" y="1125"/>
                      <a:pt x="1794" y="1490"/>
                      <a:pt x="1885" y="1855"/>
                    </a:cubicBezTo>
                    <a:cubicBezTo>
                      <a:pt x="1976" y="2128"/>
                      <a:pt x="1976" y="2311"/>
                      <a:pt x="1976" y="2311"/>
                    </a:cubicBezTo>
                    <a:cubicBezTo>
                      <a:pt x="2007" y="2159"/>
                      <a:pt x="2007" y="1976"/>
                      <a:pt x="1976" y="1824"/>
                    </a:cubicBezTo>
                    <a:cubicBezTo>
                      <a:pt x="1824" y="1034"/>
                      <a:pt x="1277" y="365"/>
                      <a:pt x="487" y="92"/>
                    </a:cubicBezTo>
                    <a:cubicBezTo>
                      <a:pt x="335" y="31"/>
                      <a:pt x="183"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6"/>
              <p:cNvSpPr/>
              <p:nvPr/>
            </p:nvSpPr>
            <p:spPr>
              <a:xfrm>
                <a:off x="6138853" y="2761388"/>
                <a:ext cx="520853" cy="520853"/>
              </a:xfrm>
              <a:custGeom>
                <a:rect b="b" l="l" r="r" t="t"/>
                <a:pathLst>
                  <a:path extrusionOk="0" h="27327" w="27327">
                    <a:moveTo>
                      <a:pt x="1764" y="1"/>
                    </a:moveTo>
                    <a:cubicBezTo>
                      <a:pt x="791" y="1"/>
                      <a:pt x="1" y="791"/>
                      <a:pt x="1" y="1764"/>
                    </a:cubicBezTo>
                    <a:lnTo>
                      <a:pt x="1" y="25594"/>
                    </a:lnTo>
                    <a:cubicBezTo>
                      <a:pt x="1" y="26566"/>
                      <a:pt x="791" y="27326"/>
                      <a:pt x="1764" y="27326"/>
                    </a:cubicBezTo>
                    <a:lnTo>
                      <a:pt x="25594" y="27326"/>
                    </a:lnTo>
                    <a:cubicBezTo>
                      <a:pt x="26567" y="27326"/>
                      <a:pt x="27327" y="26566"/>
                      <a:pt x="27327" y="25594"/>
                    </a:cubicBezTo>
                    <a:lnTo>
                      <a:pt x="27327" y="1764"/>
                    </a:lnTo>
                    <a:cubicBezTo>
                      <a:pt x="27327" y="791"/>
                      <a:pt x="26567" y="1"/>
                      <a:pt x="255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6"/>
              <p:cNvSpPr/>
              <p:nvPr/>
            </p:nvSpPr>
            <p:spPr>
              <a:xfrm>
                <a:off x="6728055" y="2761388"/>
                <a:ext cx="520853" cy="520853"/>
              </a:xfrm>
              <a:custGeom>
                <a:rect b="b" l="l" r="r" t="t"/>
                <a:pathLst>
                  <a:path extrusionOk="0" h="27327" w="27327">
                    <a:moveTo>
                      <a:pt x="1763" y="1"/>
                    </a:moveTo>
                    <a:cubicBezTo>
                      <a:pt x="791" y="1"/>
                      <a:pt x="0" y="791"/>
                      <a:pt x="0" y="1764"/>
                    </a:cubicBezTo>
                    <a:lnTo>
                      <a:pt x="0" y="25594"/>
                    </a:lnTo>
                    <a:cubicBezTo>
                      <a:pt x="0" y="26566"/>
                      <a:pt x="791" y="27326"/>
                      <a:pt x="1763" y="27326"/>
                    </a:cubicBezTo>
                    <a:lnTo>
                      <a:pt x="25593" y="27326"/>
                    </a:lnTo>
                    <a:cubicBezTo>
                      <a:pt x="26566" y="27326"/>
                      <a:pt x="27326" y="26566"/>
                      <a:pt x="27326" y="25594"/>
                    </a:cubicBezTo>
                    <a:lnTo>
                      <a:pt x="27326" y="1764"/>
                    </a:lnTo>
                    <a:cubicBezTo>
                      <a:pt x="27326" y="791"/>
                      <a:pt x="26566" y="1"/>
                      <a:pt x="25593"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6"/>
              <p:cNvSpPr/>
              <p:nvPr/>
            </p:nvSpPr>
            <p:spPr>
              <a:xfrm>
                <a:off x="5549671" y="3416633"/>
                <a:ext cx="520853" cy="520834"/>
              </a:xfrm>
              <a:custGeom>
                <a:rect b="b" l="l" r="r" t="t"/>
                <a:pathLst>
                  <a:path extrusionOk="0" h="27326" w="27327">
                    <a:moveTo>
                      <a:pt x="1733" y="0"/>
                    </a:moveTo>
                    <a:cubicBezTo>
                      <a:pt x="791" y="0"/>
                      <a:pt x="0" y="790"/>
                      <a:pt x="0" y="1763"/>
                    </a:cubicBezTo>
                    <a:lnTo>
                      <a:pt x="0" y="25593"/>
                    </a:lnTo>
                    <a:cubicBezTo>
                      <a:pt x="0" y="26566"/>
                      <a:pt x="791" y="27326"/>
                      <a:pt x="1733" y="27326"/>
                    </a:cubicBezTo>
                    <a:lnTo>
                      <a:pt x="25594" y="27326"/>
                    </a:lnTo>
                    <a:cubicBezTo>
                      <a:pt x="26536" y="27326"/>
                      <a:pt x="27326" y="26566"/>
                      <a:pt x="27326" y="25593"/>
                    </a:cubicBezTo>
                    <a:lnTo>
                      <a:pt x="27326" y="1763"/>
                    </a:lnTo>
                    <a:cubicBezTo>
                      <a:pt x="27326" y="790"/>
                      <a:pt x="26536" y="0"/>
                      <a:pt x="2559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a:off x="6138853" y="3416633"/>
                <a:ext cx="520853" cy="520834"/>
              </a:xfrm>
              <a:custGeom>
                <a:rect b="b" l="l" r="r" t="t"/>
                <a:pathLst>
                  <a:path extrusionOk="0" h="27326" w="27327">
                    <a:moveTo>
                      <a:pt x="1764" y="0"/>
                    </a:moveTo>
                    <a:cubicBezTo>
                      <a:pt x="791" y="0"/>
                      <a:pt x="1" y="790"/>
                      <a:pt x="1" y="1763"/>
                    </a:cubicBezTo>
                    <a:lnTo>
                      <a:pt x="1" y="25593"/>
                    </a:lnTo>
                    <a:cubicBezTo>
                      <a:pt x="1" y="26566"/>
                      <a:pt x="791" y="27326"/>
                      <a:pt x="1764" y="27326"/>
                    </a:cubicBezTo>
                    <a:lnTo>
                      <a:pt x="25594" y="27326"/>
                    </a:lnTo>
                    <a:cubicBezTo>
                      <a:pt x="26567" y="27326"/>
                      <a:pt x="27327" y="26566"/>
                      <a:pt x="27327" y="25593"/>
                    </a:cubicBezTo>
                    <a:lnTo>
                      <a:pt x="27327" y="1763"/>
                    </a:lnTo>
                    <a:cubicBezTo>
                      <a:pt x="27327" y="790"/>
                      <a:pt x="26567" y="0"/>
                      <a:pt x="255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a:off x="6728055" y="3416633"/>
                <a:ext cx="520853" cy="520834"/>
              </a:xfrm>
              <a:custGeom>
                <a:rect b="b" l="l" r="r" t="t"/>
                <a:pathLst>
                  <a:path extrusionOk="0" h="27326" w="27327">
                    <a:moveTo>
                      <a:pt x="1763" y="0"/>
                    </a:moveTo>
                    <a:cubicBezTo>
                      <a:pt x="791" y="0"/>
                      <a:pt x="0" y="790"/>
                      <a:pt x="0" y="1763"/>
                    </a:cubicBezTo>
                    <a:lnTo>
                      <a:pt x="0" y="25593"/>
                    </a:lnTo>
                    <a:cubicBezTo>
                      <a:pt x="0" y="26566"/>
                      <a:pt x="791" y="27326"/>
                      <a:pt x="1763" y="27326"/>
                    </a:cubicBezTo>
                    <a:lnTo>
                      <a:pt x="25593" y="27326"/>
                    </a:lnTo>
                    <a:cubicBezTo>
                      <a:pt x="26566" y="27326"/>
                      <a:pt x="27326" y="26566"/>
                      <a:pt x="27326" y="25593"/>
                    </a:cubicBezTo>
                    <a:lnTo>
                      <a:pt x="27326" y="1763"/>
                    </a:lnTo>
                    <a:cubicBezTo>
                      <a:pt x="27326" y="790"/>
                      <a:pt x="26566" y="0"/>
                      <a:pt x="255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6315559" y="4072430"/>
                <a:ext cx="37682" cy="37110"/>
              </a:xfrm>
              <a:custGeom>
                <a:rect b="b" l="l" r="r" t="t"/>
                <a:pathLst>
                  <a:path extrusionOk="0" h="1947" w="1977">
                    <a:moveTo>
                      <a:pt x="973" y="1"/>
                    </a:moveTo>
                    <a:cubicBezTo>
                      <a:pt x="456" y="1"/>
                      <a:pt x="1" y="426"/>
                      <a:pt x="1" y="973"/>
                    </a:cubicBezTo>
                    <a:cubicBezTo>
                      <a:pt x="1" y="1521"/>
                      <a:pt x="456" y="1946"/>
                      <a:pt x="973" y="1946"/>
                    </a:cubicBezTo>
                    <a:cubicBezTo>
                      <a:pt x="1520" y="1946"/>
                      <a:pt x="1976" y="1521"/>
                      <a:pt x="1976" y="973"/>
                    </a:cubicBezTo>
                    <a:cubicBezTo>
                      <a:pt x="1976" y="426"/>
                      <a:pt x="1520" y="1"/>
                      <a:pt x="9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6384499" y="4072430"/>
                <a:ext cx="44048" cy="37319"/>
              </a:xfrm>
              <a:custGeom>
                <a:rect b="b" l="l" r="r" t="t"/>
                <a:pathLst>
                  <a:path extrusionOk="0" h="1958" w="2311">
                    <a:moveTo>
                      <a:pt x="1338" y="1"/>
                    </a:moveTo>
                    <a:cubicBezTo>
                      <a:pt x="457" y="1"/>
                      <a:pt x="1" y="1034"/>
                      <a:pt x="639" y="1673"/>
                    </a:cubicBezTo>
                    <a:cubicBezTo>
                      <a:pt x="836" y="1869"/>
                      <a:pt x="1080" y="1958"/>
                      <a:pt x="1320" y="1958"/>
                    </a:cubicBezTo>
                    <a:cubicBezTo>
                      <a:pt x="1824" y="1958"/>
                      <a:pt x="2311" y="1570"/>
                      <a:pt x="2311" y="973"/>
                    </a:cubicBezTo>
                    <a:cubicBezTo>
                      <a:pt x="2311" y="426"/>
                      <a:pt x="1855" y="1"/>
                      <a:pt x="1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6459824" y="4072430"/>
                <a:ext cx="44048" cy="37319"/>
              </a:xfrm>
              <a:custGeom>
                <a:rect b="b" l="l" r="r" t="t"/>
                <a:pathLst>
                  <a:path extrusionOk="0" h="1958" w="2311">
                    <a:moveTo>
                      <a:pt x="1338" y="1"/>
                    </a:moveTo>
                    <a:cubicBezTo>
                      <a:pt x="456" y="1"/>
                      <a:pt x="0" y="1034"/>
                      <a:pt x="638" y="1673"/>
                    </a:cubicBezTo>
                    <a:cubicBezTo>
                      <a:pt x="835" y="1869"/>
                      <a:pt x="1079" y="1958"/>
                      <a:pt x="1320" y="1958"/>
                    </a:cubicBezTo>
                    <a:cubicBezTo>
                      <a:pt x="1823" y="1958"/>
                      <a:pt x="2310" y="1570"/>
                      <a:pt x="2310" y="973"/>
                    </a:cubicBezTo>
                    <a:cubicBezTo>
                      <a:pt x="2310" y="426"/>
                      <a:pt x="1885" y="1"/>
                      <a:pt x="1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a:off x="5570522" y="1899914"/>
                <a:ext cx="102562" cy="6976"/>
              </a:xfrm>
              <a:custGeom>
                <a:rect b="b" l="l" r="r" t="t"/>
                <a:pathLst>
                  <a:path extrusionOk="0" h="366" w="5381">
                    <a:moveTo>
                      <a:pt x="183" y="0"/>
                    </a:moveTo>
                    <a:cubicBezTo>
                      <a:pt x="61" y="0"/>
                      <a:pt x="1" y="61"/>
                      <a:pt x="1" y="183"/>
                    </a:cubicBezTo>
                    <a:cubicBezTo>
                      <a:pt x="1" y="274"/>
                      <a:pt x="61" y="365"/>
                      <a:pt x="183" y="365"/>
                    </a:cubicBezTo>
                    <a:lnTo>
                      <a:pt x="5168" y="365"/>
                    </a:lnTo>
                    <a:cubicBezTo>
                      <a:pt x="5290" y="365"/>
                      <a:pt x="5381" y="274"/>
                      <a:pt x="5381" y="183"/>
                    </a:cubicBezTo>
                    <a:cubicBezTo>
                      <a:pt x="5381" y="61"/>
                      <a:pt x="5290" y="0"/>
                      <a:pt x="5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a:off x="5564156" y="1869418"/>
                <a:ext cx="54035" cy="68178"/>
              </a:xfrm>
              <a:custGeom>
                <a:rect b="b" l="l" r="r" t="t"/>
                <a:pathLst>
                  <a:path extrusionOk="0" h="3577" w="2835">
                    <a:moveTo>
                      <a:pt x="2528" y="0"/>
                    </a:moveTo>
                    <a:cubicBezTo>
                      <a:pt x="2486" y="0"/>
                      <a:pt x="2443" y="15"/>
                      <a:pt x="2402" y="50"/>
                    </a:cubicBezTo>
                    <a:lnTo>
                      <a:pt x="92" y="1631"/>
                    </a:lnTo>
                    <a:cubicBezTo>
                      <a:pt x="61" y="1661"/>
                      <a:pt x="31" y="1722"/>
                      <a:pt x="0" y="1783"/>
                    </a:cubicBezTo>
                    <a:cubicBezTo>
                      <a:pt x="0" y="1844"/>
                      <a:pt x="61" y="1904"/>
                      <a:pt x="92" y="1935"/>
                    </a:cubicBezTo>
                    <a:lnTo>
                      <a:pt x="2341" y="3546"/>
                    </a:lnTo>
                    <a:cubicBezTo>
                      <a:pt x="2371" y="3546"/>
                      <a:pt x="2402" y="3576"/>
                      <a:pt x="2462" y="3576"/>
                    </a:cubicBezTo>
                    <a:cubicBezTo>
                      <a:pt x="2645" y="3576"/>
                      <a:pt x="2736" y="3333"/>
                      <a:pt x="2584" y="3211"/>
                    </a:cubicBezTo>
                    <a:lnTo>
                      <a:pt x="547" y="1783"/>
                    </a:lnTo>
                    <a:lnTo>
                      <a:pt x="2614" y="354"/>
                    </a:lnTo>
                    <a:cubicBezTo>
                      <a:pt x="2835" y="256"/>
                      <a:pt x="2700" y="0"/>
                      <a:pt x="2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7109846" y="1899914"/>
                <a:ext cx="102562" cy="7548"/>
              </a:xfrm>
              <a:custGeom>
                <a:rect b="b" l="l" r="r" t="t"/>
                <a:pathLst>
                  <a:path extrusionOk="0" h="396" w="5381">
                    <a:moveTo>
                      <a:pt x="182" y="0"/>
                    </a:moveTo>
                    <a:cubicBezTo>
                      <a:pt x="61" y="0"/>
                      <a:pt x="0" y="92"/>
                      <a:pt x="0" y="183"/>
                    </a:cubicBezTo>
                    <a:cubicBezTo>
                      <a:pt x="0" y="304"/>
                      <a:pt x="61" y="396"/>
                      <a:pt x="182" y="396"/>
                    </a:cubicBezTo>
                    <a:lnTo>
                      <a:pt x="5167" y="396"/>
                    </a:lnTo>
                    <a:cubicBezTo>
                      <a:pt x="5289" y="396"/>
                      <a:pt x="5380" y="304"/>
                      <a:pt x="5380" y="183"/>
                    </a:cubicBezTo>
                    <a:cubicBezTo>
                      <a:pt x="5380" y="92"/>
                      <a:pt x="5289" y="0"/>
                      <a:pt x="5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p:nvPr/>
            </p:nvSpPr>
            <p:spPr>
              <a:xfrm>
                <a:off x="7166035" y="1869552"/>
                <a:ext cx="51576" cy="68044"/>
              </a:xfrm>
              <a:custGeom>
                <a:rect b="b" l="l" r="r" t="t"/>
                <a:pathLst>
                  <a:path extrusionOk="0" h="3570" w="2706">
                    <a:moveTo>
                      <a:pt x="262" y="1"/>
                    </a:moveTo>
                    <a:cubicBezTo>
                      <a:pt x="207" y="1"/>
                      <a:pt x="156" y="23"/>
                      <a:pt x="122" y="74"/>
                    </a:cubicBezTo>
                    <a:cubicBezTo>
                      <a:pt x="61" y="165"/>
                      <a:pt x="92" y="286"/>
                      <a:pt x="183" y="347"/>
                    </a:cubicBezTo>
                    <a:lnTo>
                      <a:pt x="2189" y="1776"/>
                    </a:lnTo>
                    <a:lnTo>
                      <a:pt x="92" y="3204"/>
                    </a:lnTo>
                    <a:cubicBezTo>
                      <a:pt x="31" y="3265"/>
                      <a:pt x="0" y="3387"/>
                      <a:pt x="61" y="3478"/>
                    </a:cubicBezTo>
                    <a:cubicBezTo>
                      <a:pt x="92" y="3539"/>
                      <a:pt x="152" y="3569"/>
                      <a:pt x="213" y="3569"/>
                    </a:cubicBezTo>
                    <a:cubicBezTo>
                      <a:pt x="244" y="3569"/>
                      <a:pt x="274" y="3539"/>
                      <a:pt x="335" y="3508"/>
                    </a:cubicBezTo>
                    <a:lnTo>
                      <a:pt x="2645" y="1958"/>
                    </a:lnTo>
                    <a:cubicBezTo>
                      <a:pt x="2675" y="1897"/>
                      <a:pt x="2706" y="1867"/>
                      <a:pt x="2706" y="1776"/>
                    </a:cubicBezTo>
                    <a:cubicBezTo>
                      <a:pt x="2706" y="1715"/>
                      <a:pt x="2675" y="1654"/>
                      <a:pt x="2645" y="1624"/>
                    </a:cubicBezTo>
                    <a:lnTo>
                      <a:pt x="396" y="43"/>
                    </a:lnTo>
                    <a:cubicBezTo>
                      <a:pt x="355" y="16"/>
                      <a:pt x="307"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5716522" y="3624025"/>
                <a:ext cx="215530" cy="143693"/>
              </a:xfrm>
              <a:custGeom>
                <a:rect b="b" l="l" r="r" t="t"/>
                <a:pathLst>
                  <a:path extrusionOk="0" h="7539" w="11308">
                    <a:moveTo>
                      <a:pt x="912" y="1"/>
                    </a:moveTo>
                    <a:cubicBezTo>
                      <a:pt x="426" y="1"/>
                      <a:pt x="0" y="396"/>
                      <a:pt x="0" y="913"/>
                    </a:cubicBezTo>
                    <a:lnTo>
                      <a:pt x="31" y="6627"/>
                    </a:lnTo>
                    <a:cubicBezTo>
                      <a:pt x="31" y="7144"/>
                      <a:pt x="426" y="7539"/>
                      <a:pt x="943" y="7539"/>
                    </a:cubicBezTo>
                    <a:lnTo>
                      <a:pt x="10396" y="7508"/>
                    </a:lnTo>
                    <a:cubicBezTo>
                      <a:pt x="10882" y="7508"/>
                      <a:pt x="11308" y="7113"/>
                      <a:pt x="11308" y="6596"/>
                    </a:cubicBezTo>
                    <a:lnTo>
                      <a:pt x="11277" y="882"/>
                    </a:lnTo>
                    <a:cubicBezTo>
                      <a:pt x="11277" y="396"/>
                      <a:pt x="10882" y="1"/>
                      <a:pt x="103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a:off x="5739699" y="3556819"/>
                <a:ext cx="136165" cy="93871"/>
              </a:xfrm>
              <a:custGeom>
                <a:rect b="b" l="l" r="r" t="t"/>
                <a:pathLst>
                  <a:path extrusionOk="0" h="4925" w="7144">
                    <a:moveTo>
                      <a:pt x="3648" y="1"/>
                    </a:moveTo>
                    <a:cubicBezTo>
                      <a:pt x="3161" y="1"/>
                      <a:pt x="2675" y="62"/>
                      <a:pt x="2219" y="183"/>
                    </a:cubicBezTo>
                    <a:cubicBezTo>
                      <a:pt x="1763" y="274"/>
                      <a:pt x="1368" y="487"/>
                      <a:pt x="1003" y="761"/>
                    </a:cubicBezTo>
                    <a:cubicBezTo>
                      <a:pt x="699" y="1034"/>
                      <a:pt x="456" y="1369"/>
                      <a:pt x="274" y="1764"/>
                    </a:cubicBezTo>
                    <a:cubicBezTo>
                      <a:pt x="152" y="2068"/>
                      <a:pt x="61" y="2432"/>
                      <a:pt x="31" y="2767"/>
                    </a:cubicBezTo>
                    <a:cubicBezTo>
                      <a:pt x="0" y="3283"/>
                      <a:pt x="0" y="3800"/>
                      <a:pt x="61" y="4287"/>
                    </a:cubicBezTo>
                    <a:cubicBezTo>
                      <a:pt x="91" y="4469"/>
                      <a:pt x="122" y="4621"/>
                      <a:pt x="122" y="4712"/>
                    </a:cubicBezTo>
                    <a:cubicBezTo>
                      <a:pt x="122" y="4742"/>
                      <a:pt x="152" y="4803"/>
                      <a:pt x="152" y="4834"/>
                    </a:cubicBezTo>
                    <a:lnTo>
                      <a:pt x="152" y="4712"/>
                    </a:lnTo>
                    <a:cubicBezTo>
                      <a:pt x="152" y="4590"/>
                      <a:pt x="152" y="4469"/>
                      <a:pt x="122" y="4287"/>
                    </a:cubicBezTo>
                    <a:cubicBezTo>
                      <a:pt x="61" y="3770"/>
                      <a:pt x="61" y="3283"/>
                      <a:pt x="122" y="2767"/>
                    </a:cubicBezTo>
                    <a:cubicBezTo>
                      <a:pt x="152" y="2432"/>
                      <a:pt x="243" y="2098"/>
                      <a:pt x="395" y="1764"/>
                    </a:cubicBezTo>
                    <a:cubicBezTo>
                      <a:pt x="547" y="1399"/>
                      <a:pt x="791" y="1095"/>
                      <a:pt x="1094" y="852"/>
                    </a:cubicBezTo>
                    <a:cubicBezTo>
                      <a:pt x="1733" y="305"/>
                      <a:pt x="2675" y="122"/>
                      <a:pt x="3648" y="122"/>
                    </a:cubicBezTo>
                    <a:cubicBezTo>
                      <a:pt x="3728" y="117"/>
                      <a:pt x="3810" y="114"/>
                      <a:pt x="3893" y="114"/>
                    </a:cubicBezTo>
                    <a:cubicBezTo>
                      <a:pt x="4275" y="114"/>
                      <a:pt x="4671" y="169"/>
                      <a:pt x="5046" y="244"/>
                    </a:cubicBezTo>
                    <a:cubicBezTo>
                      <a:pt x="5471" y="335"/>
                      <a:pt x="5867" y="548"/>
                      <a:pt x="6171" y="852"/>
                    </a:cubicBezTo>
                    <a:cubicBezTo>
                      <a:pt x="6657" y="1399"/>
                      <a:pt x="6961" y="2098"/>
                      <a:pt x="7022" y="2858"/>
                    </a:cubicBezTo>
                    <a:cubicBezTo>
                      <a:pt x="7052" y="3344"/>
                      <a:pt x="7052" y="3861"/>
                      <a:pt x="7022" y="4378"/>
                    </a:cubicBezTo>
                    <a:cubicBezTo>
                      <a:pt x="6991" y="4530"/>
                      <a:pt x="6991" y="4651"/>
                      <a:pt x="6991" y="4773"/>
                    </a:cubicBezTo>
                    <a:cubicBezTo>
                      <a:pt x="6991" y="4834"/>
                      <a:pt x="6991" y="4864"/>
                      <a:pt x="6991" y="4925"/>
                    </a:cubicBezTo>
                    <a:cubicBezTo>
                      <a:pt x="7022" y="4864"/>
                      <a:pt x="7022" y="4834"/>
                      <a:pt x="7022" y="4773"/>
                    </a:cubicBezTo>
                    <a:cubicBezTo>
                      <a:pt x="7052" y="4682"/>
                      <a:pt x="7082" y="4560"/>
                      <a:pt x="7082" y="4378"/>
                    </a:cubicBezTo>
                    <a:cubicBezTo>
                      <a:pt x="7143" y="3861"/>
                      <a:pt x="7143" y="3344"/>
                      <a:pt x="7113" y="2858"/>
                    </a:cubicBezTo>
                    <a:cubicBezTo>
                      <a:pt x="7052" y="2098"/>
                      <a:pt x="6748" y="1369"/>
                      <a:pt x="6231" y="791"/>
                    </a:cubicBezTo>
                    <a:cubicBezTo>
                      <a:pt x="5927" y="457"/>
                      <a:pt x="5502" y="214"/>
                      <a:pt x="5076"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6"/>
              <p:cNvSpPr/>
              <p:nvPr/>
            </p:nvSpPr>
            <p:spPr>
              <a:xfrm>
                <a:off x="5689285" y="3622862"/>
                <a:ext cx="215530" cy="144284"/>
              </a:xfrm>
              <a:custGeom>
                <a:rect b="b" l="l" r="r" t="t"/>
                <a:pathLst>
                  <a:path extrusionOk="0" h="7570" w="11308">
                    <a:moveTo>
                      <a:pt x="10366" y="1"/>
                    </a:moveTo>
                    <a:lnTo>
                      <a:pt x="913" y="31"/>
                    </a:lnTo>
                    <a:cubicBezTo>
                      <a:pt x="426" y="31"/>
                      <a:pt x="1" y="426"/>
                      <a:pt x="31" y="943"/>
                    </a:cubicBezTo>
                    <a:lnTo>
                      <a:pt x="31" y="6657"/>
                    </a:lnTo>
                    <a:cubicBezTo>
                      <a:pt x="31" y="7144"/>
                      <a:pt x="426" y="7569"/>
                      <a:pt x="943" y="7569"/>
                    </a:cubicBezTo>
                    <a:lnTo>
                      <a:pt x="10396" y="7539"/>
                    </a:lnTo>
                    <a:cubicBezTo>
                      <a:pt x="10882" y="7539"/>
                      <a:pt x="11308" y="7144"/>
                      <a:pt x="11308" y="6627"/>
                    </a:cubicBezTo>
                    <a:lnTo>
                      <a:pt x="11278" y="913"/>
                    </a:lnTo>
                    <a:cubicBezTo>
                      <a:pt x="11278" y="426"/>
                      <a:pt x="10882" y="1"/>
                      <a:pt x="103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a:off x="5688142" y="3620403"/>
                <a:ext cx="217265" cy="146152"/>
              </a:xfrm>
              <a:custGeom>
                <a:rect b="b" l="l" r="r" t="t"/>
                <a:pathLst>
                  <a:path extrusionOk="0" h="7668" w="11399">
                    <a:moveTo>
                      <a:pt x="10455" y="1"/>
                    </a:moveTo>
                    <a:cubicBezTo>
                      <a:pt x="10414" y="1"/>
                      <a:pt x="10374" y="3"/>
                      <a:pt x="10335" y="8"/>
                    </a:cubicBezTo>
                    <a:lnTo>
                      <a:pt x="973" y="8"/>
                    </a:lnTo>
                    <a:cubicBezTo>
                      <a:pt x="638" y="8"/>
                      <a:pt x="334" y="160"/>
                      <a:pt x="152" y="464"/>
                    </a:cubicBezTo>
                    <a:cubicBezTo>
                      <a:pt x="61" y="586"/>
                      <a:pt x="0" y="768"/>
                      <a:pt x="0" y="920"/>
                    </a:cubicBezTo>
                    <a:lnTo>
                      <a:pt x="0" y="1376"/>
                    </a:lnTo>
                    <a:lnTo>
                      <a:pt x="0" y="3169"/>
                    </a:lnTo>
                    <a:lnTo>
                      <a:pt x="0" y="6574"/>
                    </a:lnTo>
                    <a:cubicBezTo>
                      <a:pt x="0" y="6695"/>
                      <a:pt x="0" y="6847"/>
                      <a:pt x="61" y="6969"/>
                    </a:cubicBezTo>
                    <a:cubicBezTo>
                      <a:pt x="91" y="7121"/>
                      <a:pt x="152" y="7242"/>
                      <a:pt x="274" y="7334"/>
                    </a:cubicBezTo>
                    <a:cubicBezTo>
                      <a:pt x="437" y="7525"/>
                      <a:pt x="675" y="7642"/>
                      <a:pt x="919" y="7642"/>
                    </a:cubicBezTo>
                    <a:cubicBezTo>
                      <a:pt x="947" y="7642"/>
                      <a:pt x="975" y="7641"/>
                      <a:pt x="1003" y="7638"/>
                    </a:cubicBezTo>
                    <a:lnTo>
                      <a:pt x="5198" y="7638"/>
                    </a:lnTo>
                    <a:lnTo>
                      <a:pt x="9058" y="7607"/>
                    </a:lnTo>
                    <a:lnTo>
                      <a:pt x="1033" y="7607"/>
                    </a:lnTo>
                    <a:cubicBezTo>
                      <a:pt x="760" y="7607"/>
                      <a:pt x="547" y="7516"/>
                      <a:pt x="365" y="7334"/>
                    </a:cubicBezTo>
                    <a:cubicBezTo>
                      <a:pt x="274" y="7242"/>
                      <a:pt x="213" y="7151"/>
                      <a:pt x="182" y="7030"/>
                    </a:cubicBezTo>
                    <a:cubicBezTo>
                      <a:pt x="152" y="6908"/>
                      <a:pt x="152" y="6756"/>
                      <a:pt x="152" y="6635"/>
                    </a:cubicBezTo>
                    <a:lnTo>
                      <a:pt x="152" y="3261"/>
                    </a:lnTo>
                    <a:lnTo>
                      <a:pt x="152" y="1467"/>
                    </a:lnTo>
                    <a:lnTo>
                      <a:pt x="152" y="1011"/>
                    </a:lnTo>
                    <a:cubicBezTo>
                      <a:pt x="152" y="859"/>
                      <a:pt x="182" y="738"/>
                      <a:pt x="274" y="616"/>
                    </a:cubicBezTo>
                    <a:cubicBezTo>
                      <a:pt x="426" y="373"/>
                      <a:pt x="699" y="221"/>
                      <a:pt x="973" y="221"/>
                    </a:cubicBezTo>
                    <a:lnTo>
                      <a:pt x="10335" y="221"/>
                    </a:lnTo>
                    <a:cubicBezTo>
                      <a:pt x="10375" y="216"/>
                      <a:pt x="10415" y="213"/>
                      <a:pt x="10454" y="213"/>
                    </a:cubicBezTo>
                    <a:cubicBezTo>
                      <a:pt x="10649" y="213"/>
                      <a:pt x="10826" y="277"/>
                      <a:pt x="11003" y="403"/>
                    </a:cubicBezTo>
                    <a:cubicBezTo>
                      <a:pt x="11155" y="525"/>
                      <a:pt x="11277" y="738"/>
                      <a:pt x="11307" y="951"/>
                    </a:cubicBezTo>
                    <a:lnTo>
                      <a:pt x="11307" y="1650"/>
                    </a:lnTo>
                    <a:lnTo>
                      <a:pt x="11307" y="2926"/>
                    </a:lnTo>
                    <a:cubicBezTo>
                      <a:pt x="11338" y="4537"/>
                      <a:pt x="11338" y="5875"/>
                      <a:pt x="11338" y="6786"/>
                    </a:cubicBezTo>
                    <a:cubicBezTo>
                      <a:pt x="11338" y="6926"/>
                      <a:pt x="11284" y="7084"/>
                      <a:pt x="11204" y="7218"/>
                    </a:cubicBezTo>
                    <a:lnTo>
                      <a:pt x="11204" y="7218"/>
                    </a:lnTo>
                    <a:cubicBezTo>
                      <a:pt x="11316" y="7068"/>
                      <a:pt x="11398" y="6868"/>
                      <a:pt x="11398" y="6695"/>
                    </a:cubicBezTo>
                    <a:lnTo>
                      <a:pt x="11398" y="2805"/>
                    </a:lnTo>
                    <a:lnTo>
                      <a:pt x="11398" y="1528"/>
                    </a:lnTo>
                    <a:lnTo>
                      <a:pt x="11398" y="859"/>
                    </a:lnTo>
                    <a:cubicBezTo>
                      <a:pt x="11368" y="586"/>
                      <a:pt x="11246" y="373"/>
                      <a:pt x="11034" y="221"/>
                    </a:cubicBezTo>
                    <a:cubicBezTo>
                      <a:pt x="10881" y="68"/>
                      <a:pt x="10664" y="1"/>
                      <a:pt x="10455" y="1"/>
                    </a:cubicBezTo>
                    <a:close/>
                    <a:moveTo>
                      <a:pt x="11204" y="7218"/>
                    </a:moveTo>
                    <a:lnTo>
                      <a:pt x="11204" y="7218"/>
                    </a:lnTo>
                    <a:cubicBezTo>
                      <a:pt x="11198" y="7226"/>
                      <a:pt x="11192" y="7235"/>
                      <a:pt x="11186" y="7242"/>
                    </a:cubicBezTo>
                    <a:cubicBezTo>
                      <a:pt x="11094" y="7364"/>
                      <a:pt x="10942" y="7455"/>
                      <a:pt x="10821" y="7516"/>
                    </a:cubicBezTo>
                    <a:cubicBezTo>
                      <a:pt x="10699" y="7607"/>
                      <a:pt x="10578" y="7668"/>
                      <a:pt x="10456" y="7668"/>
                    </a:cubicBezTo>
                    <a:cubicBezTo>
                      <a:pt x="10578" y="7668"/>
                      <a:pt x="10699" y="7638"/>
                      <a:pt x="10790" y="7607"/>
                    </a:cubicBezTo>
                    <a:cubicBezTo>
                      <a:pt x="10942" y="7546"/>
                      <a:pt x="11034" y="7455"/>
                      <a:pt x="11125" y="7334"/>
                    </a:cubicBezTo>
                    <a:cubicBezTo>
                      <a:pt x="11153" y="7298"/>
                      <a:pt x="11180" y="7259"/>
                      <a:pt x="11204" y="72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6"/>
              <p:cNvSpPr/>
              <p:nvPr/>
            </p:nvSpPr>
            <p:spPr>
              <a:xfrm>
                <a:off x="6301073" y="3624025"/>
                <a:ext cx="215530" cy="143693"/>
              </a:xfrm>
              <a:custGeom>
                <a:rect b="b" l="l" r="r" t="t"/>
                <a:pathLst>
                  <a:path extrusionOk="0" h="7539" w="11308">
                    <a:moveTo>
                      <a:pt x="913" y="1"/>
                    </a:moveTo>
                    <a:cubicBezTo>
                      <a:pt x="426" y="1"/>
                      <a:pt x="1" y="396"/>
                      <a:pt x="1" y="913"/>
                    </a:cubicBezTo>
                    <a:lnTo>
                      <a:pt x="31" y="6627"/>
                    </a:lnTo>
                    <a:cubicBezTo>
                      <a:pt x="31" y="7144"/>
                      <a:pt x="426" y="7539"/>
                      <a:pt x="943" y="7539"/>
                    </a:cubicBezTo>
                    <a:lnTo>
                      <a:pt x="10396" y="7508"/>
                    </a:lnTo>
                    <a:cubicBezTo>
                      <a:pt x="10882" y="7508"/>
                      <a:pt x="11308" y="7113"/>
                      <a:pt x="11308" y="6596"/>
                    </a:cubicBezTo>
                    <a:lnTo>
                      <a:pt x="11277" y="882"/>
                    </a:lnTo>
                    <a:cubicBezTo>
                      <a:pt x="11277" y="396"/>
                      <a:pt x="10882" y="1"/>
                      <a:pt x="10366"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6"/>
              <p:cNvSpPr/>
              <p:nvPr/>
            </p:nvSpPr>
            <p:spPr>
              <a:xfrm>
                <a:off x="6324250" y="3556819"/>
                <a:ext cx="136165" cy="93871"/>
              </a:xfrm>
              <a:custGeom>
                <a:rect b="b" l="l" r="r" t="t"/>
                <a:pathLst>
                  <a:path extrusionOk="0" h="4925" w="7144">
                    <a:moveTo>
                      <a:pt x="3648" y="1"/>
                    </a:moveTo>
                    <a:cubicBezTo>
                      <a:pt x="3162" y="1"/>
                      <a:pt x="2675" y="62"/>
                      <a:pt x="2219" y="183"/>
                    </a:cubicBezTo>
                    <a:cubicBezTo>
                      <a:pt x="1763" y="274"/>
                      <a:pt x="1368" y="487"/>
                      <a:pt x="1004" y="761"/>
                    </a:cubicBezTo>
                    <a:cubicBezTo>
                      <a:pt x="700" y="1034"/>
                      <a:pt x="456" y="1369"/>
                      <a:pt x="274" y="1764"/>
                    </a:cubicBezTo>
                    <a:cubicBezTo>
                      <a:pt x="152" y="2068"/>
                      <a:pt x="61" y="2432"/>
                      <a:pt x="31" y="2767"/>
                    </a:cubicBezTo>
                    <a:cubicBezTo>
                      <a:pt x="0" y="3283"/>
                      <a:pt x="0" y="3800"/>
                      <a:pt x="61" y="4287"/>
                    </a:cubicBezTo>
                    <a:cubicBezTo>
                      <a:pt x="92" y="4469"/>
                      <a:pt x="122" y="4621"/>
                      <a:pt x="122" y="4712"/>
                    </a:cubicBezTo>
                    <a:cubicBezTo>
                      <a:pt x="122" y="4742"/>
                      <a:pt x="152" y="4803"/>
                      <a:pt x="152" y="4834"/>
                    </a:cubicBezTo>
                    <a:lnTo>
                      <a:pt x="152" y="4712"/>
                    </a:lnTo>
                    <a:cubicBezTo>
                      <a:pt x="152" y="4590"/>
                      <a:pt x="152" y="4469"/>
                      <a:pt x="122" y="4287"/>
                    </a:cubicBezTo>
                    <a:cubicBezTo>
                      <a:pt x="61" y="3770"/>
                      <a:pt x="61" y="3283"/>
                      <a:pt x="122" y="2767"/>
                    </a:cubicBezTo>
                    <a:cubicBezTo>
                      <a:pt x="152" y="2432"/>
                      <a:pt x="244" y="2098"/>
                      <a:pt x="396" y="1764"/>
                    </a:cubicBezTo>
                    <a:cubicBezTo>
                      <a:pt x="548" y="1399"/>
                      <a:pt x="791" y="1095"/>
                      <a:pt x="1095" y="852"/>
                    </a:cubicBezTo>
                    <a:cubicBezTo>
                      <a:pt x="1733" y="305"/>
                      <a:pt x="2675" y="122"/>
                      <a:pt x="3648" y="122"/>
                    </a:cubicBezTo>
                    <a:cubicBezTo>
                      <a:pt x="3729" y="117"/>
                      <a:pt x="3810" y="114"/>
                      <a:pt x="3893" y="114"/>
                    </a:cubicBezTo>
                    <a:cubicBezTo>
                      <a:pt x="4275" y="114"/>
                      <a:pt x="4671" y="169"/>
                      <a:pt x="5046" y="244"/>
                    </a:cubicBezTo>
                    <a:cubicBezTo>
                      <a:pt x="5472" y="335"/>
                      <a:pt x="5867" y="548"/>
                      <a:pt x="6171" y="852"/>
                    </a:cubicBezTo>
                    <a:cubicBezTo>
                      <a:pt x="6657" y="1399"/>
                      <a:pt x="6961" y="2098"/>
                      <a:pt x="7022" y="2858"/>
                    </a:cubicBezTo>
                    <a:cubicBezTo>
                      <a:pt x="7052" y="3344"/>
                      <a:pt x="7052" y="3861"/>
                      <a:pt x="7022" y="4378"/>
                    </a:cubicBezTo>
                    <a:cubicBezTo>
                      <a:pt x="6992" y="4530"/>
                      <a:pt x="6992" y="4651"/>
                      <a:pt x="6992" y="4773"/>
                    </a:cubicBezTo>
                    <a:cubicBezTo>
                      <a:pt x="6992" y="4834"/>
                      <a:pt x="6992" y="4864"/>
                      <a:pt x="6992" y="4925"/>
                    </a:cubicBezTo>
                    <a:cubicBezTo>
                      <a:pt x="7022" y="4864"/>
                      <a:pt x="7022" y="4834"/>
                      <a:pt x="7022" y="4773"/>
                    </a:cubicBezTo>
                    <a:cubicBezTo>
                      <a:pt x="7052" y="4682"/>
                      <a:pt x="7083" y="4560"/>
                      <a:pt x="7083" y="4378"/>
                    </a:cubicBezTo>
                    <a:cubicBezTo>
                      <a:pt x="7143" y="3861"/>
                      <a:pt x="7143" y="3344"/>
                      <a:pt x="7113" y="2858"/>
                    </a:cubicBezTo>
                    <a:cubicBezTo>
                      <a:pt x="7052" y="2098"/>
                      <a:pt x="6748" y="1369"/>
                      <a:pt x="6232" y="791"/>
                    </a:cubicBezTo>
                    <a:cubicBezTo>
                      <a:pt x="5928" y="457"/>
                      <a:pt x="5502" y="214"/>
                      <a:pt x="5077"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6273855" y="3622862"/>
                <a:ext cx="215530" cy="144284"/>
              </a:xfrm>
              <a:custGeom>
                <a:rect b="b" l="l" r="r" t="t"/>
                <a:pathLst>
                  <a:path extrusionOk="0" h="7570" w="11308">
                    <a:moveTo>
                      <a:pt x="10365" y="1"/>
                    </a:moveTo>
                    <a:lnTo>
                      <a:pt x="912" y="31"/>
                    </a:lnTo>
                    <a:cubicBezTo>
                      <a:pt x="426" y="31"/>
                      <a:pt x="0" y="426"/>
                      <a:pt x="30" y="943"/>
                    </a:cubicBezTo>
                    <a:lnTo>
                      <a:pt x="30" y="6657"/>
                    </a:lnTo>
                    <a:cubicBezTo>
                      <a:pt x="30" y="7144"/>
                      <a:pt x="426" y="7569"/>
                      <a:pt x="942" y="7569"/>
                    </a:cubicBezTo>
                    <a:lnTo>
                      <a:pt x="10395" y="7539"/>
                    </a:lnTo>
                    <a:cubicBezTo>
                      <a:pt x="10882" y="7539"/>
                      <a:pt x="11307" y="7144"/>
                      <a:pt x="11307" y="6627"/>
                    </a:cubicBezTo>
                    <a:lnTo>
                      <a:pt x="11277" y="913"/>
                    </a:lnTo>
                    <a:cubicBezTo>
                      <a:pt x="11277" y="426"/>
                      <a:pt x="10882" y="1"/>
                      <a:pt x="1036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6"/>
              <p:cNvSpPr/>
              <p:nvPr/>
            </p:nvSpPr>
            <p:spPr>
              <a:xfrm>
                <a:off x="6273264" y="3620403"/>
                <a:ext cx="217284" cy="146152"/>
              </a:xfrm>
              <a:custGeom>
                <a:rect b="b" l="l" r="r" t="t"/>
                <a:pathLst>
                  <a:path extrusionOk="0" h="7668" w="11400">
                    <a:moveTo>
                      <a:pt x="10455" y="1"/>
                    </a:moveTo>
                    <a:cubicBezTo>
                      <a:pt x="10415" y="1"/>
                      <a:pt x="10375" y="3"/>
                      <a:pt x="10335" y="8"/>
                    </a:cubicBezTo>
                    <a:lnTo>
                      <a:pt x="973" y="8"/>
                    </a:lnTo>
                    <a:cubicBezTo>
                      <a:pt x="639" y="8"/>
                      <a:pt x="335" y="160"/>
                      <a:pt x="153" y="464"/>
                    </a:cubicBezTo>
                    <a:cubicBezTo>
                      <a:pt x="61" y="586"/>
                      <a:pt x="1" y="768"/>
                      <a:pt x="1" y="920"/>
                    </a:cubicBezTo>
                    <a:lnTo>
                      <a:pt x="1" y="1376"/>
                    </a:lnTo>
                    <a:lnTo>
                      <a:pt x="1" y="3169"/>
                    </a:lnTo>
                    <a:lnTo>
                      <a:pt x="1" y="6574"/>
                    </a:lnTo>
                    <a:cubicBezTo>
                      <a:pt x="1" y="6695"/>
                      <a:pt x="1" y="6847"/>
                      <a:pt x="61" y="6969"/>
                    </a:cubicBezTo>
                    <a:cubicBezTo>
                      <a:pt x="92" y="7121"/>
                      <a:pt x="153" y="7242"/>
                      <a:pt x="274" y="7334"/>
                    </a:cubicBezTo>
                    <a:cubicBezTo>
                      <a:pt x="438" y="7525"/>
                      <a:pt x="675" y="7642"/>
                      <a:pt x="920" y="7642"/>
                    </a:cubicBezTo>
                    <a:cubicBezTo>
                      <a:pt x="948" y="7642"/>
                      <a:pt x="976" y="7641"/>
                      <a:pt x="1004" y="7638"/>
                    </a:cubicBezTo>
                    <a:lnTo>
                      <a:pt x="5138" y="7638"/>
                    </a:lnTo>
                    <a:lnTo>
                      <a:pt x="8998" y="7607"/>
                    </a:lnTo>
                    <a:lnTo>
                      <a:pt x="1004" y="7607"/>
                    </a:lnTo>
                    <a:cubicBezTo>
                      <a:pt x="976" y="7610"/>
                      <a:pt x="948" y="7612"/>
                      <a:pt x="921" y="7612"/>
                    </a:cubicBezTo>
                    <a:cubicBezTo>
                      <a:pt x="687" y="7612"/>
                      <a:pt x="499" y="7497"/>
                      <a:pt x="335" y="7334"/>
                    </a:cubicBezTo>
                    <a:cubicBezTo>
                      <a:pt x="244" y="7242"/>
                      <a:pt x="183" y="7151"/>
                      <a:pt x="153" y="7030"/>
                    </a:cubicBezTo>
                    <a:cubicBezTo>
                      <a:pt x="122" y="6908"/>
                      <a:pt x="122" y="6756"/>
                      <a:pt x="122" y="6635"/>
                    </a:cubicBezTo>
                    <a:lnTo>
                      <a:pt x="122" y="3261"/>
                    </a:lnTo>
                    <a:lnTo>
                      <a:pt x="122" y="1467"/>
                    </a:lnTo>
                    <a:lnTo>
                      <a:pt x="122" y="1011"/>
                    </a:lnTo>
                    <a:cubicBezTo>
                      <a:pt x="122" y="859"/>
                      <a:pt x="153" y="738"/>
                      <a:pt x="244" y="616"/>
                    </a:cubicBezTo>
                    <a:cubicBezTo>
                      <a:pt x="396" y="373"/>
                      <a:pt x="669" y="221"/>
                      <a:pt x="943" y="221"/>
                    </a:cubicBezTo>
                    <a:lnTo>
                      <a:pt x="10305" y="221"/>
                    </a:lnTo>
                    <a:cubicBezTo>
                      <a:pt x="10345" y="216"/>
                      <a:pt x="10385" y="213"/>
                      <a:pt x="10424" y="213"/>
                    </a:cubicBezTo>
                    <a:cubicBezTo>
                      <a:pt x="10619" y="213"/>
                      <a:pt x="10796" y="277"/>
                      <a:pt x="10974" y="403"/>
                    </a:cubicBezTo>
                    <a:cubicBezTo>
                      <a:pt x="11126" y="525"/>
                      <a:pt x="11247" y="738"/>
                      <a:pt x="11277" y="951"/>
                    </a:cubicBezTo>
                    <a:lnTo>
                      <a:pt x="11277" y="1650"/>
                    </a:lnTo>
                    <a:lnTo>
                      <a:pt x="11277" y="2926"/>
                    </a:lnTo>
                    <a:cubicBezTo>
                      <a:pt x="11308" y="4537"/>
                      <a:pt x="11308" y="5875"/>
                      <a:pt x="11308" y="6786"/>
                    </a:cubicBezTo>
                    <a:cubicBezTo>
                      <a:pt x="11308" y="6969"/>
                      <a:pt x="11217" y="7182"/>
                      <a:pt x="11095" y="7334"/>
                    </a:cubicBezTo>
                    <a:cubicBezTo>
                      <a:pt x="11081" y="7353"/>
                      <a:pt x="11067" y="7371"/>
                      <a:pt x="11052" y="7388"/>
                    </a:cubicBezTo>
                    <a:lnTo>
                      <a:pt x="11052" y="7388"/>
                    </a:lnTo>
                    <a:cubicBezTo>
                      <a:pt x="11262" y="7226"/>
                      <a:pt x="11399" y="6969"/>
                      <a:pt x="11399" y="6695"/>
                    </a:cubicBezTo>
                    <a:lnTo>
                      <a:pt x="11399" y="2805"/>
                    </a:lnTo>
                    <a:lnTo>
                      <a:pt x="11399" y="1528"/>
                    </a:lnTo>
                    <a:lnTo>
                      <a:pt x="11399" y="859"/>
                    </a:lnTo>
                    <a:cubicBezTo>
                      <a:pt x="11369" y="586"/>
                      <a:pt x="11247" y="373"/>
                      <a:pt x="11034" y="221"/>
                    </a:cubicBezTo>
                    <a:cubicBezTo>
                      <a:pt x="10882" y="68"/>
                      <a:pt x="10665" y="1"/>
                      <a:pt x="10455" y="1"/>
                    </a:cubicBezTo>
                    <a:close/>
                    <a:moveTo>
                      <a:pt x="11052" y="7388"/>
                    </a:moveTo>
                    <a:cubicBezTo>
                      <a:pt x="10983" y="7442"/>
                      <a:pt x="10905" y="7486"/>
                      <a:pt x="10822" y="7516"/>
                    </a:cubicBezTo>
                    <a:cubicBezTo>
                      <a:pt x="10700" y="7607"/>
                      <a:pt x="10578" y="7668"/>
                      <a:pt x="10426" y="7668"/>
                    </a:cubicBezTo>
                    <a:cubicBezTo>
                      <a:pt x="10548" y="7668"/>
                      <a:pt x="10670" y="7638"/>
                      <a:pt x="10761" y="7607"/>
                    </a:cubicBezTo>
                    <a:cubicBezTo>
                      <a:pt x="10889" y="7556"/>
                      <a:pt x="10974" y="7483"/>
                      <a:pt x="11052" y="73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6"/>
              <p:cNvSpPr/>
              <p:nvPr/>
            </p:nvSpPr>
            <p:spPr>
              <a:xfrm>
                <a:off x="6908801" y="3623453"/>
                <a:ext cx="215530" cy="144265"/>
              </a:xfrm>
              <a:custGeom>
                <a:rect b="b" l="l" r="r" t="t"/>
                <a:pathLst>
                  <a:path extrusionOk="0" h="7569" w="11308">
                    <a:moveTo>
                      <a:pt x="10366" y="0"/>
                    </a:moveTo>
                    <a:lnTo>
                      <a:pt x="913" y="31"/>
                    </a:lnTo>
                    <a:cubicBezTo>
                      <a:pt x="426" y="31"/>
                      <a:pt x="1" y="426"/>
                      <a:pt x="1" y="943"/>
                    </a:cubicBezTo>
                    <a:lnTo>
                      <a:pt x="31" y="6657"/>
                    </a:lnTo>
                    <a:cubicBezTo>
                      <a:pt x="31" y="7143"/>
                      <a:pt x="426" y="7569"/>
                      <a:pt x="943" y="7569"/>
                    </a:cubicBezTo>
                    <a:lnTo>
                      <a:pt x="10396" y="7538"/>
                    </a:lnTo>
                    <a:cubicBezTo>
                      <a:pt x="10882" y="7538"/>
                      <a:pt x="11308" y="7143"/>
                      <a:pt x="11308" y="6626"/>
                    </a:cubicBezTo>
                    <a:lnTo>
                      <a:pt x="11278" y="912"/>
                    </a:lnTo>
                    <a:cubicBezTo>
                      <a:pt x="11278" y="426"/>
                      <a:pt x="10882" y="0"/>
                      <a:pt x="103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6"/>
              <p:cNvSpPr/>
              <p:nvPr/>
            </p:nvSpPr>
            <p:spPr>
              <a:xfrm>
                <a:off x="6931978" y="3556819"/>
                <a:ext cx="136165" cy="93871"/>
              </a:xfrm>
              <a:custGeom>
                <a:rect b="b" l="l" r="r" t="t"/>
                <a:pathLst>
                  <a:path extrusionOk="0" h="4925" w="7144">
                    <a:moveTo>
                      <a:pt x="3648" y="1"/>
                    </a:moveTo>
                    <a:cubicBezTo>
                      <a:pt x="3162" y="1"/>
                      <a:pt x="2675" y="62"/>
                      <a:pt x="2219" y="183"/>
                    </a:cubicBezTo>
                    <a:cubicBezTo>
                      <a:pt x="1764" y="274"/>
                      <a:pt x="1368" y="487"/>
                      <a:pt x="1004" y="761"/>
                    </a:cubicBezTo>
                    <a:cubicBezTo>
                      <a:pt x="700" y="1034"/>
                      <a:pt x="426" y="1369"/>
                      <a:pt x="274" y="1764"/>
                    </a:cubicBezTo>
                    <a:cubicBezTo>
                      <a:pt x="153" y="2068"/>
                      <a:pt x="61" y="2432"/>
                      <a:pt x="31" y="2767"/>
                    </a:cubicBezTo>
                    <a:cubicBezTo>
                      <a:pt x="1" y="3283"/>
                      <a:pt x="1" y="3800"/>
                      <a:pt x="61" y="4287"/>
                    </a:cubicBezTo>
                    <a:cubicBezTo>
                      <a:pt x="92" y="4469"/>
                      <a:pt x="122" y="4621"/>
                      <a:pt x="122" y="4712"/>
                    </a:cubicBezTo>
                    <a:cubicBezTo>
                      <a:pt x="122" y="4742"/>
                      <a:pt x="153" y="4803"/>
                      <a:pt x="153" y="4834"/>
                    </a:cubicBezTo>
                    <a:cubicBezTo>
                      <a:pt x="153" y="4803"/>
                      <a:pt x="153" y="4742"/>
                      <a:pt x="153" y="4712"/>
                    </a:cubicBezTo>
                    <a:cubicBezTo>
                      <a:pt x="153" y="4590"/>
                      <a:pt x="153" y="4469"/>
                      <a:pt x="122" y="4287"/>
                    </a:cubicBezTo>
                    <a:cubicBezTo>
                      <a:pt x="61" y="3770"/>
                      <a:pt x="61" y="3283"/>
                      <a:pt x="122" y="2767"/>
                    </a:cubicBezTo>
                    <a:cubicBezTo>
                      <a:pt x="153" y="2432"/>
                      <a:pt x="244" y="2098"/>
                      <a:pt x="396" y="1764"/>
                    </a:cubicBezTo>
                    <a:cubicBezTo>
                      <a:pt x="548" y="1429"/>
                      <a:pt x="791" y="1095"/>
                      <a:pt x="1095" y="852"/>
                    </a:cubicBezTo>
                    <a:cubicBezTo>
                      <a:pt x="1733" y="305"/>
                      <a:pt x="2675" y="122"/>
                      <a:pt x="3648" y="122"/>
                    </a:cubicBezTo>
                    <a:cubicBezTo>
                      <a:pt x="3729" y="117"/>
                      <a:pt x="3811" y="114"/>
                      <a:pt x="3893" y="114"/>
                    </a:cubicBezTo>
                    <a:cubicBezTo>
                      <a:pt x="4275" y="114"/>
                      <a:pt x="4671" y="169"/>
                      <a:pt x="5046" y="244"/>
                    </a:cubicBezTo>
                    <a:cubicBezTo>
                      <a:pt x="5472" y="335"/>
                      <a:pt x="5867" y="548"/>
                      <a:pt x="6171" y="852"/>
                    </a:cubicBezTo>
                    <a:cubicBezTo>
                      <a:pt x="6657" y="1399"/>
                      <a:pt x="6961" y="2098"/>
                      <a:pt x="7022" y="2858"/>
                    </a:cubicBezTo>
                    <a:cubicBezTo>
                      <a:pt x="7052" y="3344"/>
                      <a:pt x="7052" y="3861"/>
                      <a:pt x="7022" y="4378"/>
                    </a:cubicBezTo>
                    <a:cubicBezTo>
                      <a:pt x="6992" y="4530"/>
                      <a:pt x="6992" y="4651"/>
                      <a:pt x="6992" y="4773"/>
                    </a:cubicBezTo>
                    <a:cubicBezTo>
                      <a:pt x="6992" y="4834"/>
                      <a:pt x="6992" y="4864"/>
                      <a:pt x="6992" y="4925"/>
                    </a:cubicBezTo>
                    <a:cubicBezTo>
                      <a:pt x="7022" y="4864"/>
                      <a:pt x="7022" y="4834"/>
                      <a:pt x="7022" y="4773"/>
                    </a:cubicBezTo>
                    <a:cubicBezTo>
                      <a:pt x="7052" y="4682"/>
                      <a:pt x="7083" y="4560"/>
                      <a:pt x="7083" y="4378"/>
                    </a:cubicBezTo>
                    <a:cubicBezTo>
                      <a:pt x="7144" y="3861"/>
                      <a:pt x="7144" y="3344"/>
                      <a:pt x="7113" y="2858"/>
                    </a:cubicBezTo>
                    <a:cubicBezTo>
                      <a:pt x="7052" y="2098"/>
                      <a:pt x="6748" y="1369"/>
                      <a:pt x="6232" y="791"/>
                    </a:cubicBezTo>
                    <a:cubicBezTo>
                      <a:pt x="5928" y="457"/>
                      <a:pt x="5502" y="214"/>
                      <a:pt x="5077"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6"/>
              <p:cNvSpPr/>
              <p:nvPr/>
            </p:nvSpPr>
            <p:spPr>
              <a:xfrm>
                <a:off x="6881583" y="3622862"/>
                <a:ext cx="215530" cy="144284"/>
              </a:xfrm>
              <a:custGeom>
                <a:rect b="b" l="l" r="r" t="t"/>
                <a:pathLst>
                  <a:path extrusionOk="0" h="7570" w="11308">
                    <a:moveTo>
                      <a:pt x="10365" y="1"/>
                    </a:moveTo>
                    <a:lnTo>
                      <a:pt x="912" y="31"/>
                    </a:lnTo>
                    <a:cubicBezTo>
                      <a:pt x="426" y="31"/>
                      <a:pt x="0" y="426"/>
                      <a:pt x="31" y="943"/>
                    </a:cubicBezTo>
                    <a:lnTo>
                      <a:pt x="31" y="6657"/>
                    </a:lnTo>
                    <a:cubicBezTo>
                      <a:pt x="31" y="7144"/>
                      <a:pt x="426" y="7569"/>
                      <a:pt x="942" y="7569"/>
                    </a:cubicBezTo>
                    <a:lnTo>
                      <a:pt x="10395" y="7539"/>
                    </a:lnTo>
                    <a:cubicBezTo>
                      <a:pt x="10882" y="7539"/>
                      <a:pt x="11307" y="7144"/>
                      <a:pt x="11307" y="6627"/>
                    </a:cubicBezTo>
                    <a:lnTo>
                      <a:pt x="11277" y="913"/>
                    </a:lnTo>
                    <a:cubicBezTo>
                      <a:pt x="11277" y="426"/>
                      <a:pt x="10882" y="1"/>
                      <a:pt x="103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6"/>
              <p:cNvSpPr/>
              <p:nvPr/>
            </p:nvSpPr>
            <p:spPr>
              <a:xfrm>
                <a:off x="6880993" y="3620403"/>
                <a:ext cx="216693" cy="146152"/>
              </a:xfrm>
              <a:custGeom>
                <a:rect b="b" l="l" r="r" t="t"/>
                <a:pathLst>
                  <a:path extrusionOk="0" h="7668" w="11369">
                    <a:moveTo>
                      <a:pt x="10436" y="1"/>
                    </a:moveTo>
                    <a:cubicBezTo>
                      <a:pt x="10393" y="1"/>
                      <a:pt x="10349" y="3"/>
                      <a:pt x="10305" y="8"/>
                    </a:cubicBezTo>
                    <a:lnTo>
                      <a:pt x="973" y="8"/>
                    </a:lnTo>
                    <a:cubicBezTo>
                      <a:pt x="609" y="8"/>
                      <a:pt x="305" y="160"/>
                      <a:pt x="122" y="464"/>
                    </a:cubicBezTo>
                    <a:cubicBezTo>
                      <a:pt x="62" y="586"/>
                      <a:pt x="1" y="768"/>
                      <a:pt x="1" y="920"/>
                    </a:cubicBezTo>
                    <a:lnTo>
                      <a:pt x="1" y="1376"/>
                    </a:lnTo>
                    <a:lnTo>
                      <a:pt x="1" y="3169"/>
                    </a:lnTo>
                    <a:lnTo>
                      <a:pt x="1" y="6574"/>
                    </a:lnTo>
                    <a:cubicBezTo>
                      <a:pt x="1" y="6695"/>
                      <a:pt x="1" y="6847"/>
                      <a:pt x="31" y="6969"/>
                    </a:cubicBezTo>
                    <a:cubicBezTo>
                      <a:pt x="92" y="7121"/>
                      <a:pt x="153" y="7242"/>
                      <a:pt x="244" y="7334"/>
                    </a:cubicBezTo>
                    <a:cubicBezTo>
                      <a:pt x="408" y="7525"/>
                      <a:pt x="645" y="7642"/>
                      <a:pt x="912" y="7642"/>
                    </a:cubicBezTo>
                    <a:cubicBezTo>
                      <a:pt x="942" y="7642"/>
                      <a:pt x="973" y="7641"/>
                      <a:pt x="1004" y="7638"/>
                    </a:cubicBezTo>
                    <a:lnTo>
                      <a:pt x="5138" y="7638"/>
                    </a:lnTo>
                    <a:lnTo>
                      <a:pt x="8998" y="7607"/>
                    </a:lnTo>
                    <a:lnTo>
                      <a:pt x="1004" y="7607"/>
                    </a:lnTo>
                    <a:cubicBezTo>
                      <a:pt x="730" y="7607"/>
                      <a:pt x="517" y="7516"/>
                      <a:pt x="335" y="7334"/>
                    </a:cubicBezTo>
                    <a:cubicBezTo>
                      <a:pt x="244" y="7242"/>
                      <a:pt x="183" y="7151"/>
                      <a:pt x="153" y="7030"/>
                    </a:cubicBezTo>
                    <a:cubicBezTo>
                      <a:pt x="122" y="6908"/>
                      <a:pt x="122" y="6756"/>
                      <a:pt x="122" y="6635"/>
                    </a:cubicBezTo>
                    <a:lnTo>
                      <a:pt x="122" y="3261"/>
                    </a:lnTo>
                    <a:lnTo>
                      <a:pt x="122" y="1467"/>
                    </a:lnTo>
                    <a:lnTo>
                      <a:pt x="122" y="1011"/>
                    </a:lnTo>
                    <a:cubicBezTo>
                      <a:pt x="122" y="859"/>
                      <a:pt x="153" y="738"/>
                      <a:pt x="244" y="616"/>
                    </a:cubicBezTo>
                    <a:cubicBezTo>
                      <a:pt x="396" y="373"/>
                      <a:pt x="669" y="221"/>
                      <a:pt x="943" y="221"/>
                    </a:cubicBezTo>
                    <a:lnTo>
                      <a:pt x="10305" y="221"/>
                    </a:lnTo>
                    <a:cubicBezTo>
                      <a:pt x="10345" y="216"/>
                      <a:pt x="10385" y="213"/>
                      <a:pt x="10424" y="213"/>
                    </a:cubicBezTo>
                    <a:cubicBezTo>
                      <a:pt x="10618" y="213"/>
                      <a:pt x="10791" y="277"/>
                      <a:pt x="10943" y="403"/>
                    </a:cubicBezTo>
                    <a:cubicBezTo>
                      <a:pt x="11126" y="525"/>
                      <a:pt x="11247" y="738"/>
                      <a:pt x="11278" y="951"/>
                    </a:cubicBezTo>
                    <a:lnTo>
                      <a:pt x="11278" y="1650"/>
                    </a:lnTo>
                    <a:lnTo>
                      <a:pt x="11278" y="2926"/>
                    </a:lnTo>
                    <a:cubicBezTo>
                      <a:pt x="11308" y="4537"/>
                      <a:pt x="11308" y="5875"/>
                      <a:pt x="11308" y="6786"/>
                    </a:cubicBezTo>
                    <a:cubicBezTo>
                      <a:pt x="11308" y="6931"/>
                      <a:pt x="11251" y="7094"/>
                      <a:pt x="11167" y="7231"/>
                    </a:cubicBezTo>
                    <a:lnTo>
                      <a:pt x="11167" y="7231"/>
                    </a:lnTo>
                    <a:cubicBezTo>
                      <a:pt x="11311" y="7080"/>
                      <a:pt x="11369" y="6873"/>
                      <a:pt x="11369" y="6695"/>
                    </a:cubicBezTo>
                    <a:lnTo>
                      <a:pt x="11369" y="2805"/>
                    </a:lnTo>
                    <a:lnTo>
                      <a:pt x="11369" y="1528"/>
                    </a:lnTo>
                    <a:lnTo>
                      <a:pt x="11369" y="859"/>
                    </a:lnTo>
                    <a:cubicBezTo>
                      <a:pt x="11338" y="586"/>
                      <a:pt x="11217" y="373"/>
                      <a:pt x="11034" y="221"/>
                    </a:cubicBezTo>
                    <a:cubicBezTo>
                      <a:pt x="10856" y="68"/>
                      <a:pt x="10657" y="1"/>
                      <a:pt x="10436" y="1"/>
                    </a:cubicBezTo>
                    <a:close/>
                    <a:moveTo>
                      <a:pt x="11167" y="7231"/>
                    </a:moveTo>
                    <a:cubicBezTo>
                      <a:pt x="11163" y="7235"/>
                      <a:pt x="11160" y="7239"/>
                      <a:pt x="11156" y="7242"/>
                    </a:cubicBezTo>
                    <a:cubicBezTo>
                      <a:pt x="11065" y="7364"/>
                      <a:pt x="10943" y="7455"/>
                      <a:pt x="10822" y="7516"/>
                    </a:cubicBezTo>
                    <a:cubicBezTo>
                      <a:pt x="10700" y="7607"/>
                      <a:pt x="10548" y="7668"/>
                      <a:pt x="10426" y="7668"/>
                    </a:cubicBezTo>
                    <a:cubicBezTo>
                      <a:pt x="10548" y="7668"/>
                      <a:pt x="10670" y="7638"/>
                      <a:pt x="10761" y="7607"/>
                    </a:cubicBezTo>
                    <a:cubicBezTo>
                      <a:pt x="10913" y="7546"/>
                      <a:pt x="11004" y="7455"/>
                      <a:pt x="11095" y="7334"/>
                    </a:cubicBezTo>
                    <a:cubicBezTo>
                      <a:pt x="11121" y="7302"/>
                      <a:pt x="11145" y="7268"/>
                      <a:pt x="11167" y="72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6"/>
              <p:cNvSpPr/>
              <p:nvPr/>
            </p:nvSpPr>
            <p:spPr>
              <a:xfrm>
                <a:off x="6301073" y="2926067"/>
                <a:ext cx="217284" cy="186426"/>
              </a:xfrm>
              <a:custGeom>
                <a:rect b="b" l="l" r="r" t="t"/>
                <a:pathLst>
                  <a:path extrusionOk="0" h="9781" w="11400">
                    <a:moveTo>
                      <a:pt x="9103" y="0"/>
                    </a:moveTo>
                    <a:cubicBezTo>
                      <a:pt x="9019" y="0"/>
                      <a:pt x="8932" y="17"/>
                      <a:pt x="8846" y="54"/>
                    </a:cubicBezTo>
                    <a:lnTo>
                      <a:pt x="7995" y="449"/>
                    </a:lnTo>
                    <a:lnTo>
                      <a:pt x="3071" y="419"/>
                    </a:lnTo>
                    <a:lnTo>
                      <a:pt x="2493" y="115"/>
                    </a:lnTo>
                    <a:cubicBezTo>
                      <a:pt x="2403" y="69"/>
                      <a:pt x="2309" y="49"/>
                      <a:pt x="2216" y="49"/>
                    </a:cubicBezTo>
                    <a:cubicBezTo>
                      <a:pt x="1873" y="49"/>
                      <a:pt x="1557" y="333"/>
                      <a:pt x="1581" y="692"/>
                    </a:cubicBezTo>
                    <a:lnTo>
                      <a:pt x="1581" y="5373"/>
                    </a:lnTo>
                    <a:cubicBezTo>
                      <a:pt x="1265" y="5280"/>
                      <a:pt x="937" y="5244"/>
                      <a:pt x="611" y="5244"/>
                    </a:cubicBezTo>
                    <a:cubicBezTo>
                      <a:pt x="406" y="5244"/>
                      <a:pt x="201" y="5258"/>
                      <a:pt x="1" y="5282"/>
                    </a:cubicBezTo>
                    <a:lnTo>
                      <a:pt x="1277" y="9750"/>
                    </a:lnTo>
                    <a:lnTo>
                      <a:pt x="10001" y="9780"/>
                    </a:lnTo>
                    <a:lnTo>
                      <a:pt x="11399" y="5525"/>
                    </a:lnTo>
                    <a:cubicBezTo>
                      <a:pt x="10994" y="5398"/>
                      <a:pt x="10567" y="5335"/>
                      <a:pt x="10155" y="5335"/>
                    </a:cubicBezTo>
                    <a:cubicBezTo>
                      <a:pt x="10073" y="5335"/>
                      <a:pt x="9991" y="5338"/>
                      <a:pt x="9910" y="5343"/>
                    </a:cubicBezTo>
                    <a:lnTo>
                      <a:pt x="9758" y="631"/>
                    </a:lnTo>
                    <a:cubicBezTo>
                      <a:pt x="9733" y="267"/>
                      <a:pt x="9438" y="0"/>
                      <a:pt x="91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6"/>
              <p:cNvSpPr/>
              <p:nvPr/>
            </p:nvSpPr>
            <p:spPr>
              <a:xfrm>
                <a:off x="6324822" y="3111883"/>
                <a:ext cx="9301" cy="77079"/>
              </a:xfrm>
              <a:custGeom>
                <a:rect b="b" l="l" r="r" t="t"/>
                <a:pathLst>
                  <a:path extrusionOk="0" h="4044" w="488">
                    <a:moveTo>
                      <a:pt x="31" y="1"/>
                    </a:moveTo>
                    <a:lnTo>
                      <a:pt x="1" y="4013"/>
                    </a:lnTo>
                    <a:lnTo>
                      <a:pt x="457" y="4044"/>
                    </a:lnTo>
                    <a:lnTo>
                      <a:pt x="4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6"/>
              <p:cNvSpPr/>
              <p:nvPr/>
            </p:nvSpPr>
            <p:spPr>
              <a:xfrm>
                <a:off x="6356118" y="3111883"/>
                <a:ext cx="8710" cy="39416"/>
              </a:xfrm>
              <a:custGeom>
                <a:rect b="b" l="l" r="r" t="t"/>
                <a:pathLst>
                  <a:path extrusionOk="0" h="2068" w="457">
                    <a:moveTo>
                      <a:pt x="0" y="1"/>
                    </a:moveTo>
                    <a:lnTo>
                      <a:pt x="0" y="2068"/>
                    </a:lnTo>
                    <a:lnTo>
                      <a:pt x="456" y="2068"/>
                    </a:lnTo>
                    <a:lnTo>
                      <a:pt x="4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6"/>
              <p:cNvSpPr/>
              <p:nvPr/>
            </p:nvSpPr>
            <p:spPr>
              <a:xfrm>
                <a:off x="6444175" y="3112473"/>
                <a:ext cx="8710" cy="39416"/>
              </a:xfrm>
              <a:custGeom>
                <a:rect b="b" l="l" r="r" t="t"/>
                <a:pathLst>
                  <a:path extrusionOk="0" h="2068" w="457">
                    <a:moveTo>
                      <a:pt x="0" y="0"/>
                    </a:moveTo>
                    <a:lnTo>
                      <a:pt x="0" y="2067"/>
                    </a:lnTo>
                    <a:lnTo>
                      <a:pt x="456" y="2067"/>
                    </a:lnTo>
                    <a:lnTo>
                      <a:pt x="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6"/>
              <p:cNvSpPr/>
              <p:nvPr/>
            </p:nvSpPr>
            <p:spPr>
              <a:xfrm>
                <a:off x="6482982" y="3112473"/>
                <a:ext cx="8710" cy="77060"/>
              </a:xfrm>
              <a:custGeom>
                <a:rect b="b" l="l" r="r" t="t"/>
                <a:pathLst>
                  <a:path extrusionOk="0" h="4043" w="457">
                    <a:moveTo>
                      <a:pt x="1" y="0"/>
                    </a:moveTo>
                    <a:lnTo>
                      <a:pt x="1" y="4043"/>
                    </a:lnTo>
                    <a:lnTo>
                      <a:pt x="457" y="4043"/>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6"/>
              <p:cNvSpPr/>
              <p:nvPr/>
            </p:nvSpPr>
            <p:spPr>
              <a:xfrm>
                <a:off x="6359587" y="2934034"/>
                <a:ext cx="2916" cy="129208"/>
              </a:xfrm>
              <a:custGeom>
                <a:rect b="b" l="l" r="r" t="t"/>
                <a:pathLst>
                  <a:path extrusionOk="0" h="6779" w="153">
                    <a:moveTo>
                      <a:pt x="92" y="1"/>
                    </a:moveTo>
                    <a:cubicBezTo>
                      <a:pt x="61" y="1"/>
                      <a:pt x="1" y="1520"/>
                      <a:pt x="1" y="3374"/>
                    </a:cubicBezTo>
                    <a:cubicBezTo>
                      <a:pt x="1" y="5259"/>
                      <a:pt x="31" y="6779"/>
                      <a:pt x="61" y="6779"/>
                    </a:cubicBezTo>
                    <a:cubicBezTo>
                      <a:pt x="92" y="6779"/>
                      <a:pt x="122" y="5259"/>
                      <a:pt x="122" y="3374"/>
                    </a:cubicBezTo>
                    <a:cubicBezTo>
                      <a:pt x="153" y="1520"/>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6"/>
              <p:cNvSpPr/>
              <p:nvPr/>
            </p:nvSpPr>
            <p:spPr>
              <a:xfrm>
                <a:off x="6453439" y="2934606"/>
                <a:ext cx="2916" cy="128636"/>
              </a:xfrm>
              <a:custGeom>
                <a:rect b="b" l="l" r="r" t="t"/>
                <a:pathLst>
                  <a:path extrusionOk="0" h="6749" w="153">
                    <a:moveTo>
                      <a:pt x="92" y="1"/>
                    </a:moveTo>
                    <a:cubicBezTo>
                      <a:pt x="62" y="1"/>
                      <a:pt x="31" y="1521"/>
                      <a:pt x="1" y="3375"/>
                    </a:cubicBezTo>
                    <a:cubicBezTo>
                      <a:pt x="1" y="5229"/>
                      <a:pt x="31" y="6749"/>
                      <a:pt x="62" y="6749"/>
                    </a:cubicBezTo>
                    <a:cubicBezTo>
                      <a:pt x="92" y="6749"/>
                      <a:pt x="122" y="5229"/>
                      <a:pt x="153" y="3375"/>
                    </a:cubicBezTo>
                    <a:cubicBezTo>
                      <a:pt x="153" y="1521"/>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6"/>
              <p:cNvSpPr/>
              <p:nvPr/>
            </p:nvSpPr>
            <p:spPr>
              <a:xfrm>
                <a:off x="6330044" y="3027885"/>
                <a:ext cx="159913" cy="44048"/>
              </a:xfrm>
              <a:custGeom>
                <a:rect b="b" l="l" r="r" t="t"/>
                <a:pathLst>
                  <a:path extrusionOk="0" h="2311" w="8390">
                    <a:moveTo>
                      <a:pt x="0" y="1"/>
                    </a:moveTo>
                    <a:cubicBezTo>
                      <a:pt x="244" y="92"/>
                      <a:pt x="456" y="244"/>
                      <a:pt x="669" y="426"/>
                    </a:cubicBezTo>
                    <a:cubicBezTo>
                      <a:pt x="912" y="609"/>
                      <a:pt x="1095" y="852"/>
                      <a:pt x="1247" y="1125"/>
                    </a:cubicBezTo>
                    <a:cubicBezTo>
                      <a:pt x="1429" y="1460"/>
                      <a:pt x="1551" y="1855"/>
                      <a:pt x="1551" y="2250"/>
                    </a:cubicBezTo>
                    <a:lnTo>
                      <a:pt x="1551" y="2311"/>
                    </a:lnTo>
                    <a:lnTo>
                      <a:pt x="6627" y="2311"/>
                    </a:lnTo>
                    <a:lnTo>
                      <a:pt x="6627" y="2250"/>
                    </a:lnTo>
                    <a:cubicBezTo>
                      <a:pt x="6566" y="1824"/>
                      <a:pt x="6657" y="1399"/>
                      <a:pt x="6870" y="1004"/>
                    </a:cubicBezTo>
                    <a:cubicBezTo>
                      <a:pt x="7022" y="730"/>
                      <a:pt x="7265" y="487"/>
                      <a:pt x="7539" y="335"/>
                    </a:cubicBezTo>
                    <a:lnTo>
                      <a:pt x="7721" y="213"/>
                    </a:lnTo>
                    <a:lnTo>
                      <a:pt x="7873" y="153"/>
                    </a:lnTo>
                    <a:lnTo>
                      <a:pt x="8025" y="122"/>
                    </a:lnTo>
                    <a:lnTo>
                      <a:pt x="8147" y="92"/>
                    </a:lnTo>
                    <a:cubicBezTo>
                      <a:pt x="8238" y="61"/>
                      <a:pt x="8298" y="31"/>
                      <a:pt x="8390" y="1"/>
                    </a:cubicBezTo>
                    <a:cubicBezTo>
                      <a:pt x="8298" y="1"/>
                      <a:pt x="8207" y="1"/>
                      <a:pt x="8147" y="31"/>
                    </a:cubicBezTo>
                    <a:lnTo>
                      <a:pt x="8025" y="61"/>
                    </a:lnTo>
                    <a:lnTo>
                      <a:pt x="7873" y="92"/>
                    </a:lnTo>
                    <a:lnTo>
                      <a:pt x="7691" y="153"/>
                    </a:lnTo>
                    <a:lnTo>
                      <a:pt x="7508" y="244"/>
                    </a:lnTo>
                    <a:cubicBezTo>
                      <a:pt x="7204" y="396"/>
                      <a:pt x="6931" y="669"/>
                      <a:pt x="6779" y="973"/>
                    </a:cubicBezTo>
                    <a:cubicBezTo>
                      <a:pt x="6575" y="1322"/>
                      <a:pt x="6455" y="1754"/>
                      <a:pt x="6498" y="2189"/>
                    </a:cubicBezTo>
                    <a:lnTo>
                      <a:pt x="1667" y="2189"/>
                    </a:lnTo>
                    <a:cubicBezTo>
                      <a:pt x="1630" y="1787"/>
                      <a:pt x="1512" y="1412"/>
                      <a:pt x="1338" y="1064"/>
                    </a:cubicBezTo>
                    <a:cubicBezTo>
                      <a:pt x="1155" y="791"/>
                      <a:pt x="973" y="548"/>
                      <a:pt x="730" y="365"/>
                    </a:cubicBezTo>
                    <a:cubicBezTo>
                      <a:pt x="548" y="244"/>
                      <a:pt x="396" y="122"/>
                      <a:pt x="183" y="61"/>
                    </a:cubicBezTo>
                    <a:cubicBezTo>
                      <a:pt x="122" y="31"/>
                      <a:pt x="6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6"/>
              <p:cNvSpPr/>
              <p:nvPr/>
            </p:nvSpPr>
            <p:spPr>
              <a:xfrm>
                <a:off x="6326575" y="3070751"/>
                <a:ext cx="32459" cy="41741"/>
              </a:xfrm>
              <a:custGeom>
                <a:rect b="b" l="l" r="r" t="t"/>
                <a:pathLst>
                  <a:path extrusionOk="0" h="2190" w="1703">
                    <a:moveTo>
                      <a:pt x="1702" y="1"/>
                    </a:moveTo>
                    <a:cubicBezTo>
                      <a:pt x="1550" y="1"/>
                      <a:pt x="1398" y="31"/>
                      <a:pt x="1277" y="92"/>
                    </a:cubicBezTo>
                    <a:cubicBezTo>
                      <a:pt x="912" y="214"/>
                      <a:pt x="608" y="426"/>
                      <a:pt x="395" y="730"/>
                    </a:cubicBezTo>
                    <a:cubicBezTo>
                      <a:pt x="182" y="1034"/>
                      <a:pt x="30" y="1369"/>
                      <a:pt x="30" y="1733"/>
                    </a:cubicBezTo>
                    <a:cubicBezTo>
                      <a:pt x="0" y="1885"/>
                      <a:pt x="0" y="2037"/>
                      <a:pt x="61" y="2189"/>
                    </a:cubicBezTo>
                    <a:cubicBezTo>
                      <a:pt x="91" y="2037"/>
                      <a:pt x="91" y="1885"/>
                      <a:pt x="91" y="1764"/>
                    </a:cubicBezTo>
                    <a:cubicBezTo>
                      <a:pt x="213" y="1065"/>
                      <a:pt x="669" y="457"/>
                      <a:pt x="1307" y="183"/>
                    </a:cubicBezTo>
                    <a:cubicBezTo>
                      <a:pt x="1550" y="62"/>
                      <a:pt x="1702" y="31"/>
                      <a:pt x="1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6"/>
              <p:cNvSpPr/>
              <p:nvPr/>
            </p:nvSpPr>
            <p:spPr>
              <a:xfrm>
                <a:off x="6452276" y="3069970"/>
                <a:ext cx="38844" cy="44257"/>
              </a:xfrm>
              <a:custGeom>
                <a:rect b="b" l="l" r="r" t="t"/>
                <a:pathLst>
                  <a:path extrusionOk="0" h="2322" w="2038">
                    <a:moveTo>
                      <a:pt x="120" y="0"/>
                    </a:moveTo>
                    <a:cubicBezTo>
                      <a:pt x="79" y="0"/>
                      <a:pt x="39" y="4"/>
                      <a:pt x="1" y="11"/>
                    </a:cubicBezTo>
                    <a:cubicBezTo>
                      <a:pt x="1" y="11"/>
                      <a:pt x="183" y="42"/>
                      <a:pt x="457" y="163"/>
                    </a:cubicBezTo>
                    <a:cubicBezTo>
                      <a:pt x="822" y="315"/>
                      <a:pt x="1126" y="559"/>
                      <a:pt x="1369" y="832"/>
                    </a:cubicBezTo>
                    <a:cubicBezTo>
                      <a:pt x="1612" y="1136"/>
                      <a:pt x="1794" y="1470"/>
                      <a:pt x="1885" y="1835"/>
                    </a:cubicBezTo>
                    <a:cubicBezTo>
                      <a:pt x="1977" y="2139"/>
                      <a:pt x="1977" y="2322"/>
                      <a:pt x="1977" y="2322"/>
                    </a:cubicBezTo>
                    <a:cubicBezTo>
                      <a:pt x="2037" y="2170"/>
                      <a:pt x="2007" y="1987"/>
                      <a:pt x="1977" y="1835"/>
                    </a:cubicBezTo>
                    <a:cubicBezTo>
                      <a:pt x="1825" y="1015"/>
                      <a:pt x="1278" y="346"/>
                      <a:pt x="487" y="103"/>
                    </a:cubicBezTo>
                    <a:cubicBezTo>
                      <a:pt x="373" y="34"/>
                      <a:pt x="242" y="0"/>
                      <a:pt x="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6"/>
              <p:cNvSpPr/>
              <p:nvPr/>
            </p:nvSpPr>
            <p:spPr>
              <a:xfrm>
                <a:off x="6892581" y="2904033"/>
                <a:ext cx="217284" cy="186445"/>
              </a:xfrm>
              <a:custGeom>
                <a:rect b="b" l="l" r="r" t="t"/>
                <a:pathLst>
                  <a:path extrusionOk="0" h="9782" w="11400">
                    <a:moveTo>
                      <a:pt x="9103" y="1"/>
                    </a:moveTo>
                    <a:cubicBezTo>
                      <a:pt x="9019" y="1"/>
                      <a:pt x="8932" y="18"/>
                      <a:pt x="8846" y="55"/>
                    </a:cubicBezTo>
                    <a:lnTo>
                      <a:pt x="7995" y="419"/>
                    </a:lnTo>
                    <a:lnTo>
                      <a:pt x="3071" y="419"/>
                    </a:lnTo>
                    <a:lnTo>
                      <a:pt x="2524" y="116"/>
                    </a:lnTo>
                    <a:cubicBezTo>
                      <a:pt x="2422" y="68"/>
                      <a:pt x="2320" y="47"/>
                      <a:pt x="2221" y="47"/>
                    </a:cubicBezTo>
                    <a:cubicBezTo>
                      <a:pt x="1876" y="47"/>
                      <a:pt x="1581" y="315"/>
                      <a:pt x="1581" y="693"/>
                    </a:cubicBezTo>
                    <a:lnTo>
                      <a:pt x="1581" y="5374"/>
                    </a:lnTo>
                    <a:cubicBezTo>
                      <a:pt x="1258" y="5279"/>
                      <a:pt x="923" y="5231"/>
                      <a:pt x="592" y="5231"/>
                    </a:cubicBezTo>
                    <a:cubicBezTo>
                      <a:pt x="393" y="5231"/>
                      <a:pt x="194" y="5249"/>
                      <a:pt x="1" y="5283"/>
                    </a:cubicBezTo>
                    <a:lnTo>
                      <a:pt x="1277" y="9721"/>
                    </a:lnTo>
                    <a:lnTo>
                      <a:pt x="10001" y="9781"/>
                    </a:lnTo>
                    <a:lnTo>
                      <a:pt x="11399" y="5526"/>
                    </a:lnTo>
                    <a:cubicBezTo>
                      <a:pt x="11034" y="5389"/>
                      <a:pt x="10652" y="5321"/>
                      <a:pt x="10279" y="5321"/>
                    </a:cubicBezTo>
                    <a:cubicBezTo>
                      <a:pt x="10155" y="5321"/>
                      <a:pt x="10031" y="5328"/>
                      <a:pt x="9910" y="5344"/>
                    </a:cubicBezTo>
                    <a:lnTo>
                      <a:pt x="9758" y="632"/>
                    </a:lnTo>
                    <a:cubicBezTo>
                      <a:pt x="9733" y="268"/>
                      <a:pt x="9438" y="1"/>
                      <a:pt x="9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6"/>
              <p:cNvSpPr/>
              <p:nvPr/>
            </p:nvSpPr>
            <p:spPr>
              <a:xfrm>
                <a:off x="6916330" y="3089296"/>
                <a:ext cx="8710" cy="77079"/>
              </a:xfrm>
              <a:custGeom>
                <a:rect b="b" l="l" r="r" t="t"/>
                <a:pathLst>
                  <a:path extrusionOk="0" h="4044" w="457">
                    <a:moveTo>
                      <a:pt x="1" y="1"/>
                    </a:moveTo>
                    <a:lnTo>
                      <a:pt x="1" y="4043"/>
                    </a:lnTo>
                    <a:lnTo>
                      <a:pt x="457" y="4043"/>
                    </a:lnTo>
                    <a:lnTo>
                      <a:pt x="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a:off x="6947035" y="3089296"/>
                <a:ext cx="9301" cy="39416"/>
              </a:xfrm>
              <a:custGeom>
                <a:rect b="b" l="l" r="r" t="t"/>
                <a:pathLst>
                  <a:path extrusionOk="0" h="2068" w="488">
                    <a:moveTo>
                      <a:pt x="1" y="1"/>
                    </a:moveTo>
                    <a:lnTo>
                      <a:pt x="1" y="2067"/>
                    </a:lnTo>
                    <a:lnTo>
                      <a:pt x="457" y="2067"/>
                    </a:lnTo>
                    <a:lnTo>
                      <a:pt x="4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7035112" y="3089868"/>
                <a:ext cx="9282" cy="39416"/>
              </a:xfrm>
              <a:custGeom>
                <a:rect b="b" l="l" r="r" t="t"/>
                <a:pathLst>
                  <a:path extrusionOk="0" h="2068" w="487">
                    <a:moveTo>
                      <a:pt x="30" y="1"/>
                    </a:moveTo>
                    <a:lnTo>
                      <a:pt x="0" y="2068"/>
                    </a:lnTo>
                    <a:lnTo>
                      <a:pt x="486" y="2068"/>
                    </a:lnTo>
                    <a:lnTo>
                      <a:pt x="4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7073918" y="3090459"/>
                <a:ext cx="9282" cy="77060"/>
              </a:xfrm>
              <a:custGeom>
                <a:rect b="b" l="l" r="r" t="t"/>
                <a:pathLst>
                  <a:path extrusionOk="0" h="4043" w="487">
                    <a:moveTo>
                      <a:pt x="1" y="0"/>
                    </a:moveTo>
                    <a:lnTo>
                      <a:pt x="1" y="4043"/>
                    </a:lnTo>
                    <a:lnTo>
                      <a:pt x="456" y="4043"/>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6951095" y="2912019"/>
                <a:ext cx="2344" cy="128636"/>
              </a:xfrm>
              <a:custGeom>
                <a:rect b="b" l="l" r="r" t="t"/>
                <a:pathLst>
                  <a:path extrusionOk="0" h="6749" w="123">
                    <a:moveTo>
                      <a:pt x="61" y="0"/>
                    </a:moveTo>
                    <a:cubicBezTo>
                      <a:pt x="31" y="0"/>
                      <a:pt x="1" y="1520"/>
                      <a:pt x="1" y="3374"/>
                    </a:cubicBezTo>
                    <a:cubicBezTo>
                      <a:pt x="1" y="5229"/>
                      <a:pt x="1" y="6748"/>
                      <a:pt x="31" y="6748"/>
                    </a:cubicBezTo>
                    <a:cubicBezTo>
                      <a:pt x="92" y="6748"/>
                      <a:pt x="122" y="5229"/>
                      <a:pt x="122" y="3374"/>
                    </a:cubicBezTo>
                    <a:cubicBezTo>
                      <a:pt x="122" y="1520"/>
                      <a:pt x="92"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6"/>
              <p:cNvSpPr/>
              <p:nvPr/>
            </p:nvSpPr>
            <p:spPr>
              <a:xfrm>
                <a:off x="7044947" y="2912591"/>
                <a:ext cx="2344" cy="128636"/>
              </a:xfrm>
              <a:custGeom>
                <a:rect b="b" l="l" r="r" t="t"/>
                <a:pathLst>
                  <a:path extrusionOk="0" h="6749" w="123">
                    <a:moveTo>
                      <a:pt x="92" y="1"/>
                    </a:moveTo>
                    <a:cubicBezTo>
                      <a:pt x="31" y="1"/>
                      <a:pt x="1" y="1521"/>
                      <a:pt x="1" y="3375"/>
                    </a:cubicBezTo>
                    <a:cubicBezTo>
                      <a:pt x="1" y="5229"/>
                      <a:pt x="1" y="6749"/>
                      <a:pt x="62" y="6749"/>
                    </a:cubicBezTo>
                    <a:cubicBezTo>
                      <a:pt x="92" y="6749"/>
                      <a:pt x="122" y="5229"/>
                      <a:pt x="122" y="3375"/>
                    </a:cubicBezTo>
                    <a:cubicBezTo>
                      <a:pt x="122" y="1521"/>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p:nvPr/>
            </p:nvSpPr>
            <p:spPr>
              <a:xfrm>
                <a:off x="6920980" y="3005299"/>
                <a:ext cx="159913" cy="44619"/>
              </a:xfrm>
              <a:custGeom>
                <a:rect b="b" l="l" r="r" t="t"/>
                <a:pathLst>
                  <a:path extrusionOk="0" h="2341" w="8390">
                    <a:moveTo>
                      <a:pt x="0" y="0"/>
                    </a:moveTo>
                    <a:cubicBezTo>
                      <a:pt x="243" y="122"/>
                      <a:pt x="486" y="274"/>
                      <a:pt x="669" y="426"/>
                    </a:cubicBezTo>
                    <a:cubicBezTo>
                      <a:pt x="912" y="638"/>
                      <a:pt x="1094" y="882"/>
                      <a:pt x="1246" y="1125"/>
                    </a:cubicBezTo>
                    <a:cubicBezTo>
                      <a:pt x="1459" y="1490"/>
                      <a:pt x="1550" y="1885"/>
                      <a:pt x="1550" y="2280"/>
                    </a:cubicBezTo>
                    <a:lnTo>
                      <a:pt x="1550" y="2341"/>
                    </a:lnTo>
                    <a:lnTo>
                      <a:pt x="6626" y="2341"/>
                    </a:lnTo>
                    <a:lnTo>
                      <a:pt x="6626" y="2280"/>
                    </a:lnTo>
                    <a:cubicBezTo>
                      <a:pt x="6596" y="1854"/>
                      <a:pt x="6657" y="1398"/>
                      <a:pt x="6869" y="1034"/>
                    </a:cubicBezTo>
                    <a:cubicBezTo>
                      <a:pt x="7021" y="730"/>
                      <a:pt x="7265" y="487"/>
                      <a:pt x="7569" y="335"/>
                    </a:cubicBezTo>
                    <a:lnTo>
                      <a:pt x="7751" y="243"/>
                    </a:lnTo>
                    <a:lnTo>
                      <a:pt x="7903" y="183"/>
                    </a:lnTo>
                    <a:lnTo>
                      <a:pt x="8055" y="122"/>
                    </a:lnTo>
                    <a:lnTo>
                      <a:pt x="8177" y="91"/>
                    </a:lnTo>
                    <a:cubicBezTo>
                      <a:pt x="8237" y="91"/>
                      <a:pt x="8328" y="61"/>
                      <a:pt x="8389" y="31"/>
                    </a:cubicBezTo>
                    <a:cubicBezTo>
                      <a:pt x="8298" y="31"/>
                      <a:pt x="8237" y="31"/>
                      <a:pt x="8146" y="61"/>
                    </a:cubicBezTo>
                    <a:lnTo>
                      <a:pt x="8025" y="61"/>
                    </a:lnTo>
                    <a:lnTo>
                      <a:pt x="7873" y="122"/>
                    </a:lnTo>
                    <a:lnTo>
                      <a:pt x="7721" y="183"/>
                    </a:lnTo>
                    <a:lnTo>
                      <a:pt x="7538" y="274"/>
                    </a:lnTo>
                    <a:cubicBezTo>
                      <a:pt x="7204" y="426"/>
                      <a:pt x="6961" y="669"/>
                      <a:pt x="6778" y="973"/>
                    </a:cubicBezTo>
                    <a:cubicBezTo>
                      <a:pt x="6575" y="1350"/>
                      <a:pt x="6483" y="1783"/>
                      <a:pt x="6501" y="2219"/>
                    </a:cubicBezTo>
                    <a:lnTo>
                      <a:pt x="1672" y="2219"/>
                    </a:lnTo>
                    <a:cubicBezTo>
                      <a:pt x="1666" y="1834"/>
                      <a:pt x="1545" y="1450"/>
                      <a:pt x="1337" y="1094"/>
                    </a:cubicBezTo>
                    <a:cubicBezTo>
                      <a:pt x="1186" y="821"/>
                      <a:pt x="973" y="578"/>
                      <a:pt x="730" y="395"/>
                    </a:cubicBezTo>
                    <a:cubicBezTo>
                      <a:pt x="578" y="243"/>
                      <a:pt x="395" y="152"/>
                      <a:pt x="213" y="61"/>
                    </a:cubicBezTo>
                    <a:cubicBezTo>
                      <a:pt x="152" y="31"/>
                      <a:pt x="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6"/>
              <p:cNvSpPr/>
              <p:nvPr/>
            </p:nvSpPr>
            <p:spPr>
              <a:xfrm>
                <a:off x="6917492" y="3048737"/>
                <a:ext cx="32459" cy="41151"/>
              </a:xfrm>
              <a:custGeom>
                <a:rect b="b" l="l" r="r" t="t"/>
                <a:pathLst>
                  <a:path extrusionOk="0" h="2159" w="1703">
                    <a:moveTo>
                      <a:pt x="1703" y="1"/>
                    </a:moveTo>
                    <a:cubicBezTo>
                      <a:pt x="1551" y="1"/>
                      <a:pt x="1399" y="1"/>
                      <a:pt x="1277" y="92"/>
                    </a:cubicBezTo>
                    <a:cubicBezTo>
                      <a:pt x="913" y="214"/>
                      <a:pt x="609" y="426"/>
                      <a:pt x="396" y="700"/>
                    </a:cubicBezTo>
                    <a:cubicBezTo>
                      <a:pt x="183" y="1004"/>
                      <a:pt x="61" y="1369"/>
                      <a:pt x="31" y="1733"/>
                    </a:cubicBezTo>
                    <a:cubicBezTo>
                      <a:pt x="1" y="1885"/>
                      <a:pt x="1" y="2037"/>
                      <a:pt x="61" y="2159"/>
                    </a:cubicBezTo>
                    <a:cubicBezTo>
                      <a:pt x="92" y="2159"/>
                      <a:pt x="61" y="2007"/>
                      <a:pt x="122" y="1733"/>
                    </a:cubicBezTo>
                    <a:cubicBezTo>
                      <a:pt x="213" y="1034"/>
                      <a:pt x="669" y="457"/>
                      <a:pt x="1308" y="153"/>
                    </a:cubicBezTo>
                    <a:cubicBezTo>
                      <a:pt x="1551" y="62"/>
                      <a:pt x="1703" y="31"/>
                      <a:pt x="1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7043784" y="3047593"/>
                <a:ext cx="38272" cy="44619"/>
              </a:xfrm>
              <a:custGeom>
                <a:rect b="b" l="l" r="r" t="t"/>
                <a:pathLst>
                  <a:path extrusionOk="0" h="2341" w="2008">
                    <a:moveTo>
                      <a:pt x="1" y="0"/>
                    </a:moveTo>
                    <a:cubicBezTo>
                      <a:pt x="1" y="30"/>
                      <a:pt x="183" y="61"/>
                      <a:pt x="457" y="182"/>
                    </a:cubicBezTo>
                    <a:cubicBezTo>
                      <a:pt x="1156" y="486"/>
                      <a:pt x="1703" y="1094"/>
                      <a:pt x="1885" y="1854"/>
                    </a:cubicBezTo>
                    <a:cubicBezTo>
                      <a:pt x="1946" y="2128"/>
                      <a:pt x="1946" y="2341"/>
                      <a:pt x="1977" y="2341"/>
                    </a:cubicBezTo>
                    <a:cubicBezTo>
                      <a:pt x="2007" y="2158"/>
                      <a:pt x="2007" y="2006"/>
                      <a:pt x="1977" y="1824"/>
                    </a:cubicBezTo>
                    <a:cubicBezTo>
                      <a:pt x="1885" y="1429"/>
                      <a:pt x="1703" y="1064"/>
                      <a:pt x="1460" y="760"/>
                    </a:cubicBezTo>
                    <a:cubicBezTo>
                      <a:pt x="1186" y="456"/>
                      <a:pt x="852" y="213"/>
                      <a:pt x="487" y="91"/>
                    </a:cubicBezTo>
                    <a:cubicBezTo>
                      <a:pt x="335" y="30"/>
                      <a:pt x="153"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6"/>
              <p:cNvSpPr/>
              <p:nvPr/>
            </p:nvSpPr>
            <p:spPr>
              <a:xfrm>
                <a:off x="6156236" y="1870295"/>
                <a:ext cx="53902" cy="57466"/>
              </a:xfrm>
              <a:custGeom>
                <a:rect b="b" l="l" r="r" t="t"/>
                <a:pathLst>
                  <a:path extrusionOk="0" h="3015" w="2828">
                    <a:moveTo>
                      <a:pt x="1478" y="1"/>
                    </a:moveTo>
                    <a:cubicBezTo>
                      <a:pt x="672" y="1"/>
                      <a:pt x="1" y="678"/>
                      <a:pt x="1" y="1524"/>
                    </a:cubicBezTo>
                    <a:cubicBezTo>
                      <a:pt x="1" y="2356"/>
                      <a:pt x="699" y="3014"/>
                      <a:pt x="1526" y="3014"/>
                    </a:cubicBezTo>
                    <a:cubicBezTo>
                      <a:pt x="1544" y="3014"/>
                      <a:pt x="1563" y="3014"/>
                      <a:pt x="1581" y="3013"/>
                    </a:cubicBezTo>
                    <a:cubicBezTo>
                      <a:pt x="2068" y="3013"/>
                      <a:pt x="2524" y="2831"/>
                      <a:pt x="2828" y="2466"/>
                    </a:cubicBezTo>
                    <a:lnTo>
                      <a:pt x="2311" y="1980"/>
                    </a:lnTo>
                    <a:cubicBezTo>
                      <a:pt x="2159" y="2193"/>
                      <a:pt x="1916" y="2314"/>
                      <a:pt x="1642" y="2314"/>
                    </a:cubicBezTo>
                    <a:cubicBezTo>
                      <a:pt x="609" y="2254"/>
                      <a:pt x="609" y="734"/>
                      <a:pt x="1642" y="673"/>
                    </a:cubicBezTo>
                    <a:cubicBezTo>
                      <a:pt x="1916" y="673"/>
                      <a:pt x="2159" y="795"/>
                      <a:pt x="2311" y="1007"/>
                    </a:cubicBezTo>
                    <a:lnTo>
                      <a:pt x="2828" y="551"/>
                    </a:lnTo>
                    <a:cubicBezTo>
                      <a:pt x="2543" y="210"/>
                      <a:pt x="2125" y="1"/>
                      <a:pt x="1673" y="1"/>
                    </a:cubicBezTo>
                    <a:cubicBezTo>
                      <a:pt x="1643" y="1"/>
                      <a:pt x="1612" y="2"/>
                      <a:pt x="1581" y="4"/>
                    </a:cubicBezTo>
                    <a:cubicBezTo>
                      <a:pt x="1547" y="2"/>
                      <a:pt x="1512" y="1"/>
                      <a:pt x="1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6210119" y="1871534"/>
                <a:ext cx="63756" cy="55045"/>
              </a:xfrm>
              <a:custGeom>
                <a:rect b="b" l="l" r="r" t="t"/>
                <a:pathLst>
                  <a:path extrusionOk="0" h="2888" w="3345">
                    <a:moveTo>
                      <a:pt x="1642" y="790"/>
                    </a:moveTo>
                    <a:lnTo>
                      <a:pt x="2037" y="1733"/>
                    </a:lnTo>
                    <a:lnTo>
                      <a:pt x="1277" y="1733"/>
                    </a:lnTo>
                    <a:lnTo>
                      <a:pt x="1642" y="790"/>
                    </a:lnTo>
                    <a:close/>
                    <a:moveTo>
                      <a:pt x="1277" y="0"/>
                    </a:moveTo>
                    <a:lnTo>
                      <a:pt x="1" y="2888"/>
                    </a:lnTo>
                    <a:lnTo>
                      <a:pt x="821" y="2888"/>
                    </a:lnTo>
                    <a:lnTo>
                      <a:pt x="1064" y="2340"/>
                    </a:lnTo>
                    <a:lnTo>
                      <a:pt x="2280" y="2340"/>
                    </a:lnTo>
                    <a:lnTo>
                      <a:pt x="2493" y="2888"/>
                    </a:lnTo>
                    <a:lnTo>
                      <a:pt x="3344" y="2888"/>
                    </a:lnTo>
                    <a:lnTo>
                      <a:pt x="2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6"/>
              <p:cNvSpPr/>
              <p:nvPr/>
            </p:nvSpPr>
            <p:spPr>
              <a:xfrm>
                <a:off x="6270367" y="1871534"/>
                <a:ext cx="49270" cy="55045"/>
              </a:xfrm>
              <a:custGeom>
                <a:rect b="b" l="l" r="r" t="t"/>
                <a:pathLst>
                  <a:path extrusionOk="0" h="2888" w="2585">
                    <a:moveTo>
                      <a:pt x="1" y="0"/>
                    </a:moveTo>
                    <a:lnTo>
                      <a:pt x="1" y="638"/>
                    </a:lnTo>
                    <a:lnTo>
                      <a:pt x="882" y="638"/>
                    </a:lnTo>
                    <a:lnTo>
                      <a:pt x="882" y="2888"/>
                    </a:lnTo>
                    <a:lnTo>
                      <a:pt x="1703" y="2888"/>
                    </a:lnTo>
                    <a:lnTo>
                      <a:pt x="1703" y="638"/>
                    </a:lnTo>
                    <a:lnTo>
                      <a:pt x="2584" y="638"/>
                    </a:lnTo>
                    <a:lnTo>
                      <a:pt x="25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6316130" y="1871534"/>
                <a:ext cx="64328" cy="55045"/>
              </a:xfrm>
              <a:custGeom>
                <a:rect b="b" l="l" r="r" t="t"/>
                <a:pathLst>
                  <a:path extrusionOk="0" h="2888" w="3375">
                    <a:moveTo>
                      <a:pt x="1673" y="790"/>
                    </a:moveTo>
                    <a:lnTo>
                      <a:pt x="2068" y="1733"/>
                    </a:lnTo>
                    <a:lnTo>
                      <a:pt x="1308" y="1733"/>
                    </a:lnTo>
                    <a:lnTo>
                      <a:pt x="1673" y="790"/>
                    </a:lnTo>
                    <a:close/>
                    <a:moveTo>
                      <a:pt x="1278" y="0"/>
                    </a:moveTo>
                    <a:lnTo>
                      <a:pt x="1" y="2888"/>
                    </a:lnTo>
                    <a:lnTo>
                      <a:pt x="852" y="2888"/>
                    </a:lnTo>
                    <a:lnTo>
                      <a:pt x="1065" y="2340"/>
                    </a:lnTo>
                    <a:lnTo>
                      <a:pt x="2311" y="2340"/>
                    </a:lnTo>
                    <a:lnTo>
                      <a:pt x="2524" y="2888"/>
                    </a:lnTo>
                    <a:lnTo>
                      <a:pt x="3375" y="2888"/>
                    </a:lnTo>
                    <a:lnTo>
                      <a:pt x="20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6385089" y="1871534"/>
                <a:ext cx="41722" cy="55045"/>
              </a:xfrm>
              <a:custGeom>
                <a:rect b="b" l="l" r="r" t="t"/>
                <a:pathLst>
                  <a:path extrusionOk="0" h="2888" w="2189">
                    <a:moveTo>
                      <a:pt x="0" y="0"/>
                    </a:moveTo>
                    <a:lnTo>
                      <a:pt x="0" y="2888"/>
                    </a:lnTo>
                    <a:lnTo>
                      <a:pt x="2189" y="2888"/>
                    </a:lnTo>
                    <a:lnTo>
                      <a:pt x="2189" y="2249"/>
                    </a:lnTo>
                    <a:lnTo>
                      <a:pt x="821" y="2249"/>
                    </a:lnTo>
                    <a:lnTo>
                      <a:pt x="8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6427898" y="1866559"/>
                <a:ext cx="73076" cy="61773"/>
              </a:xfrm>
              <a:custGeom>
                <a:rect b="b" l="l" r="r" t="t"/>
                <a:pathLst>
                  <a:path extrusionOk="0" h="3241" w="3834">
                    <a:moveTo>
                      <a:pt x="1659" y="966"/>
                    </a:moveTo>
                    <a:cubicBezTo>
                      <a:pt x="2050" y="966"/>
                      <a:pt x="2425" y="1256"/>
                      <a:pt x="2465" y="1720"/>
                    </a:cubicBezTo>
                    <a:cubicBezTo>
                      <a:pt x="2495" y="2159"/>
                      <a:pt x="2157" y="2542"/>
                      <a:pt x="1724" y="2542"/>
                    </a:cubicBezTo>
                    <a:cubicBezTo>
                      <a:pt x="1708" y="2542"/>
                      <a:pt x="1692" y="2542"/>
                      <a:pt x="1675" y="2541"/>
                    </a:cubicBezTo>
                    <a:cubicBezTo>
                      <a:pt x="976" y="2541"/>
                      <a:pt x="642" y="1720"/>
                      <a:pt x="1098" y="1203"/>
                    </a:cubicBezTo>
                    <a:cubicBezTo>
                      <a:pt x="1261" y="1040"/>
                      <a:pt x="1462" y="966"/>
                      <a:pt x="1659" y="966"/>
                    </a:cubicBezTo>
                    <a:close/>
                    <a:moveTo>
                      <a:pt x="1692" y="1"/>
                    </a:moveTo>
                    <a:cubicBezTo>
                      <a:pt x="832" y="1"/>
                      <a:pt x="1" y="706"/>
                      <a:pt x="64" y="1720"/>
                    </a:cubicBezTo>
                    <a:cubicBezTo>
                      <a:pt x="64" y="2553"/>
                      <a:pt x="763" y="3241"/>
                      <a:pt x="1620" y="3241"/>
                    </a:cubicBezTo>
                    <a:cubicBezTo>
                      <a:pt x="1638" y="3241"/>
                      <a:pt x="1657" y="3240"/>
                      <a:pt x="1675" y="3240"/>
                    </a:cubicBezTo>
                    <a:cubicBezTo>
                      <a:pt x="3134" y="3240"/>
                      <a:pt x="3833" y="1446"/>
                      <a:pt x="2769" y="443"/>
                    </a:cubicBezTo>
                    <a:cubicBezTo>
                      <a:pt x="2454" y="137"/>
                      <a:pt x="2070" y="1"/>
                      <a:pt x="1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6493427" y="1870543"/>
                <a:ext cx="57371" cy="58038"/>
              </a:xfrm>
              <a:custGeom>
                <a:rect b="b" l="l" r="r" t="t"/>
                <a:pathLst>
                  <a:path extrusionOk="0" h="3045" w="3010">
                    <a:moveTo>
                      <a:pt x="1483" y="1"/>
                    </a:moveTo>
                    <a:cubicBezTo>
                      <a:pt x="676" y="1"/>
                      <a:pt x="0" y="656"/>
                      <a:pt x="0" y="1511"/>
                    </a:cubicBezTo>
                    <a:cubicBezTo>
                      <a:pt x="0" y="2356"/>
                      <a:pt x="678" y="3044"/>
                      <a:pt x="1527" y="3044"/>
                    </a:cubicBezTo>
                    <a:cubicBezTo>
                      <a:pt x="1595" y="3044"/>
                      <a:pt x="1663" y="3040"/>
                      <a:pt x="1733" y="3031"/>
                    </a:cubicBezTo>
                    <a:cubicBezTo>
                      <a:pt x="2158" y="3031"/>
                      <a:pt x="2584" y="2879"/>
                      <a:pt x="2948" y="2636"/>
                    </a:cubicBezTo>
                    <a:lnTo>
                      <a:pt x="2948" y="1450"/>
                    </a:lnTo>
                    <a:lnTo>
                      <a:pt x="2219" y="1450"/>
                    </a:lnTo>
                    <a:lnTo>
                      <a:pt x="2219" y="2241"/>
                    </a:lnTo>
                    <a:cubicBezTo>
                      <a:pt x="2097" y="2301"/>
                      <a:pt x="1945" y="2332"/>
                      <a:pt x="1793" y="2332"/>
                    </a:cubicBezTo>
                    <a:cubicBezTo>
                      <a:pt x="760" y="2271"/>
                      <a:pt x="760" y="751"/>
                      <a:pt x="1793" y="690"/>
                    </a:cubicBezTo>
                    <a:cubicBezTo>
                      <a:pt x="2067" y="690"/>
                      <a:pt x="2310" y="812"/>
                      <a:pt x="2492" y="994"/>
                    </a:cubicBezTo>
                    <a:lnTo>
                      <a:pt x="3009" y="538"/>
                    </a:lnTo>
                    <a:cubicBezTo>
                      <a:pt x="2699" y="200"/>
                      <a:pt x="2284" y="18"/>
                      <a:pt x="1837" y="18"/>
                    </a:cubicBezTo>
                    <a:cubicBezTo>
                      <a:pt x="1802" y="18"/>
                      <a:pt x="1768" y="19"/>
                      <a:pt x="1733" y="22"/>
                    </a:cubicBezTo>
                    <a:cubicBezTo>
                      <a:pt x="1648" y="8"/>
                      <a:pt x="1565" y="1"/>
                      <a:pt x="14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6558879" y="1872106"/>
                <a:ext cx="52167" cy="56360"/>
              </a:xfrm>
              <a:custGeom>
                <a:rect b="b" l="l" r="r" t="t"/>
                <a:pathLst>
                  <a:path extrusionOk="0" h="2957" w="2737">
                    <a:moveTo>
                      <a:pt x="1" y="0"/>
                    </a:moveTo>
                    <a:lnTo>
                      <a:pt x="1" y="1611"/>
                    </a:lnTo>
                    <a:cubicBezTo>
                      <a:pt x="1" y="2508"/>
                      <a:pt x="677" y="2956"/>
                      <a:pt x="1357" y="2956"/>
                    </a:cubicBezTo>
                    <a:cubicBezTo>
                      <a:pt x="2037" y="2956"/>
                      <a:pt x="2721" y="2508"/>
                      <a:pt x="2736" y="1611"/>
                    </a:cubicBezTo>
                    <a:lnTo>
                      <a:pt x="2736" y="0"/>
                    </a:lnTo>
                    <a:lnTo>
                      <a:pt x="1916" y="0"/>
                    </a:lnTo>
                    <a:lnTo>
                      <a:pt x="1916" y="1581"/>
                    </a:lnTo>
                    <a:cubicBezTo>
                      <a:pt x="1916" y="2067"/>
                      <a:pt x="1703" y="2280"/>
                      <a:pt x="1369" y="2280"/>
                    </a:cubicBezTo>
                    <a:cubicBezTo>
                      <a:pt x="1034" y="2280"/>
                      <a:pt x="821" y="2067"/>
                      <a:pt x="821" y="1581"/>
                    </a:cubicBezTo>
                    <a:lnTo>
                      <a:pt x="8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6"/>
              <p:cNvSpPr/>
              <p:nvPr/>
            </p:nvSpPr>
            <p:spPr>
              <a:xfrm>
                <a:off x="6621453" y="1871534"/>
                <a:ext cx="44048" cy="55045"/>
              </a:xfrm>
              <a:custGeom>
                <a:rect b="b" l="l" r="r" t="t"/>
                <a:pathLst>
                  <a:path extrusionOk="0" h="2888" w="2311">
                    <a:moveTo>
                      <a:pt x="0" y="0"/>
                    </a:moveTo>
                    <a:lnTo>
                      <a:pt x="0" y="2888"/>
                    </a:lnTo>
                    <a:lnTo>
                      <a:pt x="2311" y="2888"/>
                    </a:lnTo>
                    <a:lnTo>
                      <a:pt x="2311" y="2280"/>
                    </a:lnTo>
                    <a:lnTo>
                      <a:pt x="791" y="2280"/>
                    </a:lnTo>
                    <a:lnTo>
                      <a:pt x="791" y="1733"/>
                    </a:lnTo>
                    <a:lnTo>
                      <a:pt x="2098" y="1733"/>
                    </a:lnTo>
                    <a:lnTo>
                      <a:pt x="2098" y="1125"/>
                    </a:lnTo>
                    <a:lnTo>
                      <a:pt x="791" y="1125"/>
                    </a:lnTo>
                    <a:lnTo>
                      <a:pt x="791" y="638"/>
                    </a:lnTo>
                    <a:lnTo>
                      <a:pt x="2280" y="638"/>
                    </a:lnTo>
                    <a:lnTo>
                      <a:pt x="2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6"/>
              <p:cNvSpPr/>
              <p:nvPr/>
            </p:nvSpPr>
            <p:spPr>
              <a:xfrm>
                <a:off x="6114533" y="1968283"/>
                <a:ext cx="593833" cy="3488"/>
              </a:xfrm>
              <a:custGeom>
                <a:rect b="b" l="l" r="r" t="t"/>
                <a:pathLst>
                  <a:path extrusionOk="0" h="183" w="31156">
                    <a:moveTo>
                      <a:pt x="15563" y="0"/>
                    </a:moveTo>
                    <a:cubicBezTo>
                      <a:pt x="6961" y="0"/>
                      <a:pt x="0" y="30"/>
                      <a:pt x="0" y="91"/>
                    </a:cubicBezTo>
                    <a:cubicBezTo>
                      <a:pt x="0" y="152"/>
                      <a:pt x="6961" y="182"/>
                      <a:pt x="15563" y="182"/>
                    </a:cubicBezTo>
                    <a:cubicBezTo>
                      <a:pt x="24165" y="182"/>
                      <a:pt x="31156" y="152"/>
                      <a:pt x="31156" y="91"/>
                    </a:cubicBezTo>
                    <a:cubicBezTo>
                      <a:pt x="31156" y="30"/>
                      <a:pt x="24165" y="0"/>
                      <a:pt x="1556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6313824" y="1992031"/>
                <a:ext cx="194679" cy="4079"/>
              </a:xfrm>
              <a:custGeom>
                <a:rect b="b" l="l" r="r" t="t"/>
                <a:pathLst>
                  <a:path extrusionOk="0" h="214" w="10214">
                    <a:moveTo>
                      <a:pt x="5107" y="0"/>
                    </a:moveTo>
                    <a:cubicBezTo>
                      <a:pt x="2280" y="0"/>
                      <a:pt x="0" y="61"/>
                      <a:pt x="0" y="122"/>
                    </a:cubicBezTo>
                    <a:cubicBezTo>
                      <a:pt x="0" y="152"/>
                      <a:pt x="2280" y="213"/>
                      <a:pt x="5107" y="213"/>
                    </a:cubicBezTo>
                    <a:cubicBezTo>
                      <a:pt x="7934" y="213"/>
                      <a:pt x="10213" y="152"/>
                      <a:pt x="10213" y="122"/>
                    </a:cubicBezTo>
                    <a:cubicBezTo>
                      <a:pt x="10213" y="61"/>
                      <a:pt x="7934" y="0"/>
                      <a:pt x="51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4678343" y="4282738"/>
                <a:ext cx="347616" cy="282164"/>
              </a:xfrm>
              <a:custGeom>
                <a:rect b="b" l="l" r="r" t="t"/>
                <a:pathLst>
                  <a:path extrusionOk="0" h="14804" w="18238">
                    <a:moveTo>
                      <a:pt x="8025" y="0"/>
                    </a:moveTo>
                    <a:lnTo>
                      <a:pt x="0" y="517"/>
                    </a:lnTo>
                    <a:lnTo>
                      <a:pt x="426" y="14803"/>
                    </a:lnTo>
                    <a:lnTo>
                      <a:pt x="18238" y="14499"/>
                    </a:lnTo>
                    <a:cubicBezTo>
                      <a:pt x="18116" y="12797"/>
                      <a:pt x="8116" y="9605"/>
                      <a:pt x="8116" y="9605"/>
                    </a:cubicBezTo>
                    <a:lnTo>
                      <a:pt x="8025"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4678343" y="4282738"/>
                <a:ext cx="347616" cy="282164"/>
              </a:xfrm>
              <a:custGeom>
                <a:rect b="b" l="l" r="r" t="t"/>
                <a:pathLst>
                  <a:path extrusionOk="0" h="14804" w="18238">
                    <a:moveTo>
                      <a:pt x="8025" y="0"/>
                    </a:moveTo>
                    <a:lnTo>
                      <a:pt x="0" y="517"/>
                    </a:lnTo>
                    <a:lnTo>
                      <a:pt x="426" y="14803"/>
                    </a:lnTo>
                    <a:lnTo>
                      <a:pt x="18238" y="14499"/>
                    </a:lnTo>
                    <a:cubicBezTo>
                      <a:pt x="18116" y="12797"/>
                      <a:pt x="8116" y="9605"/>
                      <a:pt x="8116" y="9605"/>
                    </a:cubicBezTo>
                    <a:lnTo>
                      <a:pt x="8025"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4731063" y="4451191"/>
                <a:ext cx="28399" cy="26036"/>
              </a:xfrm>
              <a:custGeom>
                <a:rect b="b" l="l" r="r" t="t"/>
                <a:pathLst>
                  <a:path extrusionOk="0" h="1366" w="1490">
                    <a:moveTo>
                      <a:pt x="720" y="0"/>
                    </a:moveTo>
                    <a:cubicBezTo>
                      <a:pt x="642" y="0"/>
                      <a:pt x="563" y="13"/>
                      <a:pt x="487" y="38"/>
                    </a:cubicBezTo>
                    <a:lnTo>
                      <a:pt x="547" y="38"/>
                    </a:lnTo>
                    <a:cubicBezTo>
                      <a:pt x="213" y="129"/>
                      <a:pt x="0" y="494"/>
                      <a:pt x="61" y="859"/>
                    </a:cubicBezTo>
                    <a:cubicBezTo>
                      <a:pt x="164" y="1166"/>
                      <a:pt x="439" y="1366"/>
                      <a:pt x="742" y="1366"/>
                    </a:cubicBezTo>
                    <a:cubicBezTo>
                      <a:pt x="798" y="1366"/>
                      <a:pt x="855" y="1359"/>
                      <a:pt x="912" y="1345"/>
                    </a:cubicBezTo>
                    <a:cubicBezTo>
                      <a:pt x="1277" y="1223"/>
                      <a:pt x="1490" y="859"/>
                      <a:pt x="1399" y="463"/>
                    </a:cubicBezTo>
                    <a:cubicBezTo>
                      <a:pt x="1302" y="175"/>
                      <a:pt x="1016" y="0"/>
                      <a:pt x="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4685871" y="4537075"/>
                <a:ext cx="341822" cy="27237"/>
              </a:xfrm>
              <a:custGeom>
                <a:rect b="b" l="l" r="r" t="t"/>
                <a:pathLst>
                  <a:path extrusionOk="0" h="1429" w="17934">
                    <a:moveTo>
                      <a:pt x="0" y="0"/>
                    </a:moveTo>
                    <a:lnTo>
                      <a:pt x="61" y="1429"/>
                    </a:lnTo>
                    <a:lnTo>
                      <a:pt x="17843" y="1125"/>
                    </a:lnTo>
                    <a:cubicBezTo>
                      <a:pt x="17934" y="578"/>
                      <a:pt x="17144" y="243"/>
                      <a:pt x="17144" y="243"/>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4806369" y="4467087"/>
                <a:ext cx="31887" cy="21366"/>
              </a:xfrm>
              <a:custGeom>
                <a:rect b="b" l="l" r="r" t="t"/>
                <a:pathLst>
                  <a:path extrusionOk="0" h="1121" w="1673">
                    <a:moveTo>
                      <a:pt x="1392" y="1"/>
                    </a:moveTo>
                    <a:cubicBezTo>
                      <a:pt x="1194" y="1"/>
                      <a:pt x="917" y="58"/>
                      <a:pt x="639" y="237"/>
                    </a:cubicBezTo>
                    <a:cubicBezTo>
                      <a:pt x="122" y="572"/>
                      <a:pt x="1" y="1088"/>
                      <a:pt x="92" y="1119"/>
                    </a:cubicBezTo>
                    <a:cubicBezTo>
                      <a:pt x="96" y="1120"/>
                      <a:pt x="99" y="1121"/>
                      <a:pt x="103" y="1121"/>
                    </a:cubicBezTo>
                    <a:cubicBezTo>
                      <a:pt x="200" y="1121"/>
                      <a:pt x="413" y="774"/>
                      <a:pt x="821" y="511"/>
                    </a:cubicBezTo>
                    <a:cubicBezTo>
                      <a:pt x="1247" y="207"/>
                      <a:pt x="1673" y="177"/>
                      <a:pt x="1673" y="85"/>
                    </a:cubicBezTo>
                    <a:cubicBezTo>
                      <a:pt x="1673" y="43"/>
                      <a:pt x="1562" y="1"/>
                      <a:pt x="13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4859089" y="4482506"/>
                <a:ext cx="23768" cy="26779"/>
              </a:xfrm>
              <a:custGeom>
                <a:rect b="b" l="l" r="r" t="t"/>
                <a:pathLst>
                  <a:path extrusionOk="0" h="1405" w="1247">
                    <a:moveTo>
                      <a:pt x="1161" y="0"/>
                    </a:moveTo>
                    <a:cubicBezTo>
                      <a:pt x="998" y="0"/>
                      <a:pt x="639" y="120"/>
                      <a:pt x="366" y="462"/>
                    </a:cubicBezTo>
                    <a:cubicBezTo>
                      <a:pt x="1" y="918"/>
                      <a:pt x="62" y="1404"/>
                      <a:pt x="153" y="1404"/>
                    </a:cubicBezTo>
                    <a:cubicBezTo>
                      <a:pt x="214" y="1404"/>
                      <a:pt x="305" y="1009"/>
                      <a:pt x="609" y="644"/>
                    </a:cubicBezTo>
                    <a:cubicBezTo>
                      <a:pt x="882" y="279"/>
                      <a:pt x="1247" y="127"/>
                      <a:pt x="1247" y="36"/>
                    </a:cubicBezTo>
                    <a:cubicBezTo>
                      <a:pt x="1247" y="13"/>
                      <a:pt x="1215"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4899077" y="4495143"/>
                <a:ext cx="16811" cy="29200"/>
              </a:xfrm>
              <a:custGeom>
                <a:rect b="b" l="l" r="r" t="t"/>
                <a:pathLst>
                  <a:path extrusionOk="0" h="1532" w="882">
                    <a:moveTo>
                      <a:pt x="824" y="0"/>
                    </a:moveTo>
                    <a:cubicBezTo>
                      <a:pt x="726" y="0"/>
                      <a:pt x="399" y="193"/>
                      <a:pt x="213" y="620"/>
                    </a:cubicBezTo>
                    <a:cubicBezTo>
                      <a:pt x="0" y="1106"/>
                      <a:pt x="122" y="1531"/>
                      <a:pt x="213" y="1531"/>
                    </a:cubicBezTo>
                    <a:cubicBezTo>
                      <a:pt x="274" y="1531"/>
                      <a:pt x="304" y="1136"/>
                      <a:pt x="486" y="741"/>
                    </a:cubicBezTo>
                    <a:cubicBezTo>
                      <a:pt x="638" y="346"/>
                      <a:pt x="882" y="103"/>
                      <a:pt x="851" y="12"/>
                    </a:cubicBezTo>
                    <a:cubicBezTo>
                      <a:pt x="847" y="4"/>
                      <a:pt x="838" y="0"/>
                      <a:pt x="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4798268" y="4417092"/>
                <a:ext cx="37053" cy="8996"/>
              </a:xfrm>
              <a:custGeom>
                <a:rect b="b" l="l" r="r" t="t"/>
                <a:pathLst>
                  <a:path extrusionOk="0" h="472" w="1944">
                    <a:moveTo>
                      <a:pt x="1036" y="1"/>
                    </a:moveTo>
                    <a:cubicBezTo>
                      <a:pt x="1006" y="1"/>
                      <a:pt x="974" y="2"/>
                      <a:pt x="942" y="3"/>
                    </a:cubicBezTo>
                    <a:cubicBezTo>
                      <a:pt x="365" y="64"/>
                      <a:pt x="0" y="368"/>
                      <a:pt x="61" y="459"/>
                    </a:cubicBezTo>
                    <a:cubicBezTo>
                      <a:pt x="65" y="468"/>
                      <a:pt x="77" y="471"/>
                      <a:pt x="95" y="471"/>
                    </a:cubicBezTo>
                    <a:cubicBezTo>
                      <a:pt x="205" y="471"/>
                      <a:pt x="555" y="333"/>
                      <a:pt x="973" y="307"/>
                    </a:cubicBezTo>
                    <a:cubicBezTo>
                      <a:pt x="1029" y="304"/>
                      <a:pt x="1085" y="302"/>
                      <a:pt x="1138" y="302"/>
                    </a:cubicBezTo>
                    <a:cubicBezTo>
                      <a:pt x="1416" y="302"/>
                      <a:pt x="1650" y="342"/>
                      <a:pt x="1789" y="342"/>
                    </a:cubicBezTo>
                    <a:cubicBezTo>
                      <a:pt x="1854" y="342"/>
                      <a:pt x="1898" y="333"/>
                      <a:pt x="1915" y="307"/>
                    </a:cubicBezTo>
                    <a:cubicBezTo>
                      <a:pt x="1944" y="250"/>
                      <a:pt x="1591"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4787252" y="4355490"/>
                <a:ext cx="52739" cy="28075"/>
              </a:xfrm>
              <a:custGeom>
                <a:rect b="b" l="l" r="r" t="t"/>
                <a:pathLst>
                  <a:path extrusionOk="0" h="1473" w="2767">
                    <a:moveTo>
                      <a:pt x="547" y="299"/>
                    </a:moveTo>
                    <a:cubicBezTo>
                      <a:pt x="601" y="299"/>
                      <a:pt x="663" y="306"/>
                      <a:pt x="730" y="317"/>
                    </a:cubicBezTo>
                    <a:cubicBezTo>
                      <a:pt x="1217" y="439"/>
                      <a:pt x="1672" y="621"/>
                      <a:pt x="2068" y="925"/>
                    </a:cubicBezTo>
                    <a:cubicBezTo>
                      <a:pt x="2318" y="1104"/>
                      <a:pt x="2495" y="1262"/>
                      <a:pt x="2604" y="1361"/>
                    </a:cubicBezTo>
                    <a:lnTo>
                      <a:pt x="2604" y="1361"/>
                    </a:lnTo>
                    <a:cubicBezTo>
                      <a:pt x="2376" y="1297"/>
                      <a:pt x="2136" y="1248"/>
                      <a:pt x="1916" y="1199"/>
                    </a:cubicBezTo>
                    <a:cubicBezTo>
                      <a:pt x="1612" y="1108"/>
                      <a:pt x="1308" y="1016"/>
                      <a:pt x="1034" y="895"/>
                    </a:cubicBezTo>
                    <a:cubicBezTo>
                      <a:pt x="882" y="804"/>
                      <a:pt x="730" y="712"/>
                      <a:pt x="578" y="621"/>
                    </a:cubicBezTo>
                    <a:cubicBezTo>
                      <a:pt x="487" y="591"/>
                      <a:pt x="426" y="530"/>
                      <a:pt x="365" y="469"/>
                    </a:cubicBezTo>
                    <a:cubicBezTo>
                      <a:pt x="335" y="408"/>
                      <a:pt x="335" y="439"/>
                      <a:pt x="365" y="378"/>
                    </a:cubicBezTo>
                    <a:cubicBezTo>
                      <a:pt x="385" y="320"/>
                      <a:pt x="453" y="299"/>
                      <a:pt x="547" y="299"/>
                    </a:cubicBezTo>
                    <a:close/>
                    <a:moveTo>
                      <a:pt x="563" y="1"/>
                    </a:moveTo>
                    <a:cubicBezTo>
                      <a:pt x="528" y="1"/>
                      <a:pt x="492" y="4"/>
                      <a:pt x="457" y="13"/>
                    </a:cubicBezTo>
                    <a:cubicBezTo>
                      <a:pt x="305" y="13"/>
                      <a:pt x="183" y="74"/>
                      <a:pt x="92" y="196"/>
                    </a:cubicBezTo>
                    <a:cubicBezTo>
                      <a:pt x="1" y="348"/>
                      <a:pt x="31" y="530"/>
                      <a:pt x="153" y="682"/>
                    </a:cubicBezTo>
                    <a:cubicBezTo>
                      <a:pt x="213" y="743"/>
                      <a:pt x="305" y="804"/>
                      <a:pt x="426" y="864"/>
                    </a:cubicBezTo>
                    <a:cubicBezTo>
                      <a:pt x="578" y="956"/>
                      <a:pt x="761" y="1047"/>
                      <a:pt x="943" y="1138"/>
                    </a:cubicBezTo>
                    <a:cubicBezTo>
                      <a:pt x="1217" y="1259"/>
                      <a:pt x="1551" y="1351"/>
                      <a:pt x="1855" y="1411"/>
                    </a:cubicBezTo>
                    <a:cubicBezTo>
                      <a:pt x="2007" y="1442"/>
                      <a:pt x="2159" y="1457"/>
                      <a:pt x="2311" y="1457"/>
                    </a:cubicBezTo>
                    <a:cubicBezTo>
                      <a:pt x="2433" y="1457"/>
                      <a:pt x="2555" y="1447"/>
                      <a:pt x="2677" y="1428"/>
                    </a:cubicBezTo>
                    <a:lnTo>
                      <a:pt x="2677" y="1428"/>
                    </a:lnTo>
                    <a:cubicBezTo>
                      <a:pt x="2709" y="1456"/>
                      <a:pt x="2729" y="1472"/>
                      <a:pt x="2736" y="1472"/>
                    </a:cubicBezTo>
                    <a:cubicBezTo>
                      <a:pt x="2743" y="1466"/>
                      <a:pt x="2741" y="1447"/>
                      <a:pt x="2730" y="1418"/>
                    </a:cubicBezTo>
                    <a:lnTo>
                      <a:pt x="2730" y="1418"/>
                    </a:lnTo>
                    <a:cubicBezTo>
                      <a:pt x="2743" y="1416"/>
                      <a:pt x="2755" y="1414"/>
                      <a:pt x="2767" y="1411"/>
                    </a:cubicBezTo>
                    <a:cubicBezTo>
                      <a:pt x="2752" y="1406"/>
                      <a:pt x="2737" y="1402"/>
                      <a:pt x="2722" y="1397"/>
                    </a:cubicBezTo>
                    <a:lnTo>
                      <a:pt x="2722" y="1397"/>
                    </a:lnTo>
                    <a:cubicBezTo>
                      <a:pt x="2670" y="1278"/>
                      <a:pt x="2505" y="1036"/>
                      <a:pt x="2189" y="743"/>
                    </a:cubicBezTo>
                    <a:cubicBezTo>
                      <a:pt x="1946" y="530"/>
                      <a:pt x="1672" y="348"/>
                      <a:pt x="1369" y="226"/>
                    </a:cubicBezTo>
                    <a:cubicBezTo>
                      <a:pt x="1186" y="135"/>
                      <a:pt x="1004" y="74"/>
                      <a:pt x="791" y="44"/>
                    </a:cubicBezTo>
                    <a:cubicBezTo>
                      <a:pt x="727" y="22"/>
                      <a:pt x="647" y="1"/>
                      <a:pt x="5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4776826" y="1897589"/>
                <a:ext cx="243339" cy="489518"/>
              </a:xfrm>
              <a:custGeom>
                <a:rect b="b" l="l" r="r" t="t"/>
                <a:pathLst>
                  <a:path extrusionOk="0" h="25683" w="12767">
                    <a:moveTo>
                      <a:pt x="5806" y="1"/>
                    </a:moveTo>
                    <a:cubicBezTo>
                      <a:pt x="2098" y="62"/>
                      <a:pt x="92" y="3253"/>
                      <a:pt x="274" y="6961"/>
                    </a:cubicBezTo>
                    <a:lnTo>
                      <a:pt x="1" y="22798"/>
                    </a:lnTo>
                    <a:cubicBezTo>
                      <a:pt x="2440" y="24400"/>
                      <a:pt x="4804" y="25683"/>
                      <a:pt x="6901" y="25683"/>
                    </a:cubicBezTo>
                    <a:cubicBezTo>
                      <a:pt x="7469" y="25683"/>
                      <a:pt x="8017" y="25588"/>
                      <a:pt x="8542" y="25381"/>
                    </a:cubicBezTo>
                    <a:lnTo>
                      <a:pt x="8907" y="18785"/>
                    </a:lnTo>
                    <a:cubicBezTo>
                      <a:pt x="8907" y="18785"/>
                      <a:pt x="12493" y="18390"/>
                      <a:pt x="12676" y="14834"/>
                    </a:cubicBezTo>
                    <a:cubicBezTo>
                      <a:pt x="12767" y="13071"/>
                      <a:pt x="12645" y="9515"/>
                      <a:pt x="12524" y="6354"/>
                    </a:cubicBezTo>
                    <a:cubicBezTo>
                      <a:pt x="12372" y="2888"/>
                      <a:pt x="9606" y="122"/>
                      <a:pt x="614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4859680" y="2226660"/>
                <a:ext cx="87485" cy="46545"/>
              </a:xfrm>
              <a:custGeom>
                <a:rect b="b" l="l" r="r" t="t"/>
                <a:pathLst>
                  <a:path extrusionOk="0" h="2442" w="4590">
                    <a:moveTo>
                      <a:pt x="0" y="1"/>
                    </a:moveTo>
                    <a:cubicBezTo>
                      <a:pt x="0" y="1"/>
                      <a:pt x="880" y="2441"/>
                      <a:pt x="4175" y="2441"/>
                    </a:cubicBezTo>
                    <a:cubicBezTo>
                      <a:pt x="4290" y="2441"/>
                      <a:pt x="4408" y="2438"/>
                      <a:pt x="4529" y="2432"/>
                    </a:cubicBezTo>
                    <a:lnTo>
                      <a:pt x="4590" y="1490"/>
                    </a:lnTo>
                    <a:cubicBezTo>
                      <a:pt x="2918" y="1460"/>
                      <a:pt x="1338" y="943"/>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4976117" y="2059752"/>
                <a:ext cx="19136" cy="18088"/>
              </a:xfrm>
              <a:custGeom>
                <a:rect b="b" l="l" r="r" t="t"/>
                <a:pathLst>
                  <a:path extrusionOk="0" h="949" w="1004">
                    <a:moveTo>
                      <a:pt x="539" y="1"/>
                    </a:moveTo>
                    <a:cubicBezTo>
                      <a:pt x="522" y="1"/>
                      <a:pt x="505" y="2"/>
                      <a:pt x="487" y="4"/>
                    </a:cubicBezTo>
                    <a:cubicBezTo>
                      <a:pt x="213" y="4"/>
                      <a:pt x="1" y="216"/>
                      <a:pt x="1" y="490"/>
                    </a:cubicBezTo>
                    <a:cubicBezTo>
                      <a:pt x="1" y="746"/>
                      <a:pt x="187" y="949"/>
                      <a:pt x="435" y="949"/>
                    </a:cubicBezTo>
                    <a:cubicBezTo>
                      <a:pt x="452" y="949"/>
                      <a:pt x="470" y="948"/>
                      <a:pt x="487" y="946"/>
                    </a:cubicBezTo>
                    <a:cubicBezTo>
                      <a:pt x="761" y="946"/>
                      <a:pt x="1004" y="733"/>
                      <a:pt x="1004" y="460"/>
                    </a:cubicBezTo>
                    <a:cubicBezTo>
                      <a:pt x="1004" y="203"/>
                      <a:pt x="791" y="1"/>
                      <a:pt x="5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6"/>
              <p:cNvSpPr/>
              <p:nvPr/>
            </p:nvSpPr>
            <p:spPr>
              <a:xfrm>
                <a:off x="4960488" y="2039529"/>
                <a:ext cx="39397" cy="11188"/>
              </a:xfrm>
              <a:custGeom>
                <a:rect b="b" l="l" r="r" t="t"/>
                <a:pathLst>
                  <a:path extrusionOk="0" h="587" w="2067">
                    <a:moveTo>
                      <a:pt x="1094" y="1"/>
                    </a:moveTo>
                    <a:cubicBezTo>
                      <a:pt x="790" y="1"/>
                      <a:pt x="517" y="62"/>
                      <a:pt x="274" y="214"/>
                    </a:cubicBezTo>
                    <a:cubicBezTo>
                      <a:pt x="91" y="335"/>
                      <a:pt x="0" y="426"/>
                      <a:pt x="30" y="487"/>
                    </a:cubicBezTo>
                    <a:cubicBezTo>
                      <a:pt x="39" y="500"/>
                      <a:pt x="55" y="506"/>
                      <a:pt x="79" y="506"/>
                    </a:cubicBezTo>
                    <a:cubicBezTo>
                      <a:pt x="208" y="506"/>
                      <a:pt x="549" y="333"/>
                      <a:pt x="978" y="333"/>
                    </a:cubicBezTo>
                    <a:cubicBezTo>
                      <a:pt x="1006" y="333"/>
                      <a:pt x="1035" y="333"/>
                      <a:pt x="1064" y="335"/>
                    </a:cubicBezTo>
                    <a:cubicBezTo>
                      <a:pt x="1561" y="335"/>
                      <a:pt x="1908" y="586"/>
                      <a:pt x="2012" y="586"/>
                    </a:cubicBezTo>
                    <a:cubicBezTo>
                      <a:pt x="2023" y="586"/>
                      <a:pt x="2031" y="584"/>
                      <a:pt x="2037" y="578"/>
                    </a:cubicBezTo>
                    <a:cubicBezTo>
                      <a:pt x="2067" y="548"/>
                      <a:pt x="2037" y="426"/>
                      <a:pt x="1854" y="305"/>
                    </a:cubicBezTo>
                    <a:cubicBezTo>
                      <a:pt x="1641" y="122"/>
                      <a:pt x="1368" y="31"/>
                      <a:pt x="1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6"/>
              <p:cNvSpPr/>
              <p:nvPr/>
            </p:nvSpPr>
            <p:spPr>
              <a:xfrm>
                <a:off x="4878797" y="2059752"/>
                <a:ext cx="19136" cy="18088"/>
              </a:xfrm>
              <a:custGeom>
                <a:rect b="b" l="l" r="r" t="t"/>
                <a:pathLst>
                  <a:path extrusionOk="0" h="949" w="1004">
                    <a:moveTo>
                      <a:pt x="564" y="1"/>
                    </a:moveTo>
                    <a:cubicBezTo>
                      <a:pt x="548" y="1"/>
                      <a:pt x="533" y="2"/>
                      <a:pt x="517" y="4"/>
                    </a:cubicBezTo>
                    <a:cubicBezTo>
                      <a:pt x="243" y="4"/>
                      <a:pt x="0" y="216"/>
                      <a:pt x="0" y="490"/>
                    </a:cubicBezTo>
                    <a:cubicBezTo>
                      <a:pt x="0" y="746"/>
                      <a:pt x="213" y="949"/>
                      <a:pt x="465" y="949"/>
                    </a:cubicBezTo>
                    <a:cubicBezTo>
                      <a:pt x="482" y="949"/>
                      <a:pt x="499" y="948"/>
                      <a:pt x="517" y="946"/>
                    </a:cubicBezTo>
                    <a:cubicBezTo>
                      <a:pt x="791" y="946"/>
                      <a:pt x="1003" y="733"/>
                      <a:pt x="1003" y="460"/>
                    </a:cubicBezTo>
                    <a:cubicBezTo>
                      <a:pt x="1003" y="203"/>
                      <a:pt x="790"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6"/>
              <p:cNvSpPr/>
              <p:nvPr/>
            </p:nvSpPr>
            <p:spPr>
              <a:xfrm>
                <a:off x="4857926" y="2037680"/>
                <a:ext cx="40007" cy="11303"/>
              </a:xfrm>
              <a:custGeom>
                <a:rect b="b" l="l" r="r" t="t"/>
                <a:pathLst>
                  <a:path extrusionOk="0" h="593" w="2099">
                    <a:moveTo>
                      <a:pt x="979" y="1"/>
                    </a:moveTo>
                    <a:cubicBezTo>
                      <a:pt x="721" y="1"/>
                      <a:pt x="486" y="87"/>
                      <a:pt x="275" y="219"/>
                    </a:cubicBezTo>
                    <a:cubicBezTo>
                      <a:pt x="92" y="341"/>
                      <a:pt x="1" y="432"/>
                      <a:pt x="62" y="493"/>
                    </a:cubicBezTo>
                    <a:cubicBezTo>
                      <a:pt x="69" y="500"/>
                      <a:pt x="79" y="503"/>
                      <a:pt x="94" y="503"/>
                    </a:cubicBezTo>
                    <a:cubicBezTo>
                      <a:pt x="212" y="503"/>
                      <a:pt x="578" y="311"/>
                      <a:pt x="1065" y="311"/>
                    </a:cubicBezTo>
                    <a:cubicBezTo>
                      <a:pt x="1562" y="338"/>
                      <a:pt x="1909" y="592"/>
                      <a:pt x="2014" y="592"/>
                    </a:cubicBezTo>
                    <a:cubicBezTo>
                      <a:pt x="2024" y="592"/>
                      <a:pt x="2032" y="590"/>
                      <a:pt x="2037" y="584"/>
                    </a:cubicBezTo>
                    <a:cubicBezTo>
                      <a:pt x="2098" y="554"/>
                      <a:pt x="2037" y="432"/>
                      <a:pt x="1855" y="280"/>
                    </a:cubicBezTo>
                    <a:cubicBezTo>
                      <a:pt x="1642" y="98"/>
                      <a:pt x="1369" y="7"/>
                      <a:pt x="1095" y="7"/>
                    </a:cubicBezTo>
                    <a:cubicBezTo>
                      <a:pt x="1056" y="3"/>
                      <a:pt x="1017"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6"/>
              <p:cNvSpPr/>
              <p:nvPr/>
            </p:nvSpPr>
            <p:spPr>
              <a:xfrm>
                <a:off x="4929191" y="2040101"/>
                <a:ext cx="29562" cy="87886"/>
              </a:xfrm>
              <a:custGeom>
                <a:rect b="b" l="l" r="r" t="t"/>
                <a:pathLst>
                  <a:path extrusionOk="0" h="4611" w="1551">
                    <a:moveTo>
                      <a:pt x="64" y="1"/>
                    </a:moveTo>
                    <a:cubicBezTo>
                      <a:pt x="63" y="1"/>
                      <a:pt x="62" y="1"/>
                      <a:pt x="61" y="1"/>
                    </a:cubicBezTo>
                    <a:cubicBezTo>
                      <a:pt x="1" y="32"/>
                      <a:pt x="365" y="1278"/>
                      <a:pt x="882" y="2798"/>
                    </a:cubicBezTo>
                    <a:cubicBezTo>
                      <a:pt x="1004" y="3193"/>
                      <a:pt x="1125" y="3557"/>
                      <a:pt x="1247" y="3892"/>
                    </a:cubicBezTo>
                    <a:cubicBezTo>
                      <a:pt x="1308" y="4013"/>
                      <a:pt x="1338" y="4165"/>
                      <a:pt x="1338" y="4317"/>
                    </a:cubicBezTo>
                    <a:cubicBezTo>
                      <a:pt x="1308" y="4409"/>
                      <a:pt x="1186" y="4439"/>
                      <a:pt x="1034" y="4439"/>
                    </a:cubicBezTo>
                    <a:cubicBezTo>
                      <a:pt x="730" y="4439"/>
                      <a:pt x="426" y="4469"/>
                      <a:pt x="153" y="4560"/>
                    </a:cubicBezTo>
                    <a:cubicBezTo>
                      <a:pt x="313" y="4596"/>
                      <a:pt x="484" y="4611"/>
                      <a:pt x="659" y="4611"/>
                    </a:cubicBezTo>
                    <a:cubicBezTo>
                      <a:pt x="782" y="4611"/>
                      <a:pt x="908" y="4603"/>
                      <a:pt x="1034" y="4591"/>
                    </a:cubicBezTo>
                    <a:cubicBezTo>
                      <a:pt x="1125" y="4591"/>
                      <a:pt x="1186" y="4591"/>
                      <a:pt x="1277" y="4560"/>
                    </a:cubicBezTo>
                    <a:cubicBezTo>
                      <a:pt x="1368" y="4530"/>
                      <a:pt x="1460" y="4469"/>
                      <a:pt x="1520" y="4378"/>
                    </a:cubicBezTo>
                    <a:cubicBezTo>
                      <a:pt x="1551" y="4196"/>
                      <a:pt x="1551" y="3983"/>
                      <a:pt x="1460" y="3831"/>
                    </a:cubicBezTo>
                    <a:lnTo>
                      <a:pt x="1095" y="2737"/>
                    </a:lnTo>
                    <a:cubicBezTo>
                      <a:pt x="584" y="1235"/>
                      <a:pt x="133" y="1"/>
                      <a:pt x="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4849254" y="2018715"/>
                <a:ext cx="48679" cy="14085"/>
              </a:xfrm>
              <a:custGeom>
                <a:rect b="b" l="l" r="r" t="t"/>
                <a:pathLst>
                  <a:path extrusionOk="0" h="739" w="2554">
                    <a:moveTo>
                      <a:pt x="2335" y="0"/>
                    </a:moveTo>
                    <a:cubicBezTo>
                      <a:pt x="2117" y="0"/>
                      <a:pt x="1705" y="107"/>
                      <a:pt x="1246" y="150"/>
                    </a:cubicBezTo>
                    <a:cubicBezTo>
                      <a:pt x="608" y="242"/>
                      <a:pt x="61" y="181"/>
                      <a:pt x="0" y="302"/>
                    </a:cubicBezTo>
                    <a:cubicBezTo>
                      <a:pt x="0" y="394"/>
                      <a:pt x="122" y="515"/>
                      <a:pt x="334" y="606"/>
                    </a:cubicBezTo>
                    <a:cubicBezTo>
                      <a:pt x="567" y="699"/>
                      <a:pt x="817" y="739"/>
                      <a:pt x="1071" y="739"/>
                    </a:cubicBezTo>
                    <a:cubicBezTo>
                      <a:pt x="1149" y="739"/>
                      <a:pt x="1228" y="735"/>
                      <a:pt x="1307" y="728"/>
                    </a:cubicBezTo>
                    <a:cubicBezTo>
                      <a:pt x="1641" y="698"/>
                      <a:pt x="1945" y="576"/>
                      <a:pt x="2249" y="394"/>
                    </a:cubicBezTo>
                    <a:cubicBezTo>
                      <a:pt x="2462" y="242"/>
                      <a:pt x="2553" y="120"/>
                      <a:pt x="2492" y="59"/>
                    </a:cubicBezTo>
                    <a:cubicBezTo>
                      <a:pt x="2475" y="17"/>
                      <a:pt x="2420" y="0"/>
                      <a:pt x="2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4953531" y="2002896"/>
                <a:ext cx="45210" cy="12637"/>
              </a:xfrm>
              <a:custGeom>
                <a:rect b="b" l="l" r="r" t="t"/>
                <a:pathLst>
                  <a:path extrusionOk="0" h="663" w="2372">
                    <a:moveTo>
                      <a:pt x="1047" y="0"/>
                    </a:moveTo>
                    <a:cubicBezTo>
                      <a:pt x="777" y="0"/>
                      <a:pt x="526" y="59"/>
                      <a:pt x="274" y="160"/>
                    </a:cubicBezTo>
                    <a:cubicBezTo>
                      <a:pt x="61" y="281"/>
                      <a:pt x="0" y="403"/>
                      <a:pt x="31" y="464"/>
                    </a:cubicBezTo>
                    <a:cubicBezTo>
                      <a:pt x="112" y="545"/>
                      <a:pt x="341" y="545"/>
                      <a:pt x="657" y="545"/>
                    </a:cubicBezTo>
                    <a:lnTo>
                      <a:pt x="657" y="545"/>
                    </a:lnTo>
                    <a:cubicBezTo>
                      <a:pt x="814" y="545"/>
                      <a:pt x="993" y="545"/>
                      <a:pt x="1186" y="555"/>
                    </a:cubicBezTo>
                    <a:cubicBezTo>
                      <a:pt x="1581" y="577"/>
                      <a:pt x="1928" y="662"/>
                      <a:pt x="2137" y="662"/>
                    </a:cubicBezTo>
                    <a:cubicBezTo>
                      <a:pt x="2217" y="662"/>
                      <a:pt x="2277" y="650"/>
                      <a:pt x="2310" y="616"/>
                    </a:cubicBezTo>
                    <a:cubicBezTo>
                      <a:pt x="2371" y="555"/>
                      <a:pt x="2310" y="433"/>
                      <a:pt x="2098" y="281"/>
                    </a:cubicBezTo>
                    <a:cubicBezTo>
                      <a:pt x="1854" y="99"/>
                      <a:pt x="1520" y="8"/>
                      <a:pt x="1216" y="8"/>
                    </a:cubicBezTo>
                    <a:cubicBezTo>
                      <a:pt x="1159" y="3"/>
                      <a:pt x="1102" y="0"/>
                      <a:pt x="1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4738763" y="2077306"/>
                <a:ext cx="46773" cy="70941"/>
              </a:xfrm>
              <a:custGeom>
                <a:rect b="b" l="l" r="r" t="t"/>
                <a:pathLst>
                  <a:path extrusionOk="0" h="3722" w="2454">
                    <a:moveTo>
                      <a:pt x="1569" y="0"/>
                    </a:moveTo>
                    <a:cubicBezTo>
                      <a:pt x="873" y="0"/>
                      <a:pt x="22" y="300"/>
                      <a:pt x="22" y="1757"/>
                    </a:cubicBezTo>
                    <a:cubicBezTo>
                      <a:pt x="1" y="3429"/>
                      <a:pt x="1157" y="3722"/>
                      <a:pt x="1883" y="3722"/>
                    </a:cubicBezTo>
                    <a:cubicBezTo>
                      <a:pt x="2213" y="3722"/>
                      <a:pt x="2454" y="3661"/>
                      <a:pt x="2454" y="3642"/>
                    </a:cubicBezTo>
                    <a:cubicBezTo>
                      <a:pt x="2454" y="3551"/>
                      <a:pt x="2454" y="146"/>
                      <a:pt x="2454" y="146"/>
                    </a:cubicBezTo>
                    <a:cubicBezTo>
                      <a:pt x="2429" y="134"/>
                      <a:pt x="2034" y="0"/>
                      <a:pt x="156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4750180" y="2092249"/>
                <a:ext cx="21462" cy="40598"/>
              </a:xfrm>
              <a:custGeom>
                <a:rect b="b" l="l" r="r" t="t"/>
                <a:pathLst>
                  <a:path extrusionOk="0" h="2130" w="1126">
                    <a:moveTo>
                      <a:pt x="639" y="1"/>
                    </a:moveTo>
                    <a:cubicBezTo>
                      <a:pt x="426" y="31"/>
                      <a:pt x="244" y="183"/>
                      <a:pt x="183" y="365"/>
                    </a:cubicBezTo>
                    <a:cubicBezTo>
                      <a:pt x="92" y="578"/>
                      <a:pt x="31" y="821"/>
                      <a:pt x="31" y="1065"/>
                    </a:cubicBezTo>
                    <a:cubicBezTo>
                      <a:pt x="0" y="1490"/>
                      <a:pt x="244" y="1916"/>
                      <a:pt x="639" y="2098"/>
                    </a:cubicBezTo>
                    <a:cubicBezTo>
                      <a:pt x="693" y="2120"/>
                      <a:pt x="743" y="2130"/>
                      <a:pt x="790" y="2130"/>
                    </a:cubicBezTo>
                    <a:cubicBezTo>
                      <a:pt x="877" y="2130"/>
                      <a:pt x="955" y="2096"/>
                      <a:pt x="1034" y="2037"/>
                    </a:cubicBezTo>
                    <a:cubicBezTo>
                      <a:pt x="1125" y="1976"/>
                      <a:pt x="1125" y="1946"/>
                      <a:pt x="1125" y="1916"/>
                    </a:cubicBezTo>
                    <a:lnTo>
                      <a:pt x="1125" y="1916"/>
                    </a:lnTo>
                    <a:cubicBezTo>
                      <a:pt x="1125" y="1916"/>
                      <a:pt x="1064" y="1946"/>
                      <a:pt x="1003" y="1976"/>
                    </a:cubicBezTo>
                    <a:cubicBezTo>
                      <a:pt x="958" y="2007"/>
                      <a:pt x="905" y="2022"/>
                      <a:pt x="848" y="2022"/>
                    </a:cubicBezTo>
                    <a:cubicBezTo>
                      <a:pt x="791" y="2022"/>
                      <a:pt x="730" y="2007"/>
                      <a:pt x="669" y="1976"/>
                    </a:cubicBezTo>
                    <a:cubicBezTo>
                      <a:pt x="365" y="1794"/>
                      <a:pt x="183" y="1429"/>
                      <a:pt x="213" y="1034"/>
                    </a:cubicBezTo>
                    <a:cubicBezTo>
                      <a:pt x="213" y="821"/>
                      <a:pt x="244" y="639"/>
                      <a:pt x="335" y="426"/>
                    </a:cubicBezTo>
                    <a:cubicBezTo>
                      <a:pt x="365" y="274"/>
                      <a:pt x="487" y="153"/>
                      <a:pt x="639" y="122"/>
                    </a:cubicBezTo>
                    <a:cubicBezTo>
                      <a:pt x="667" y="115"/>
                      <a:pt x="694" y="111"/>
                      <a:pt x="719" y="111"/>
                    </a:cubicBezTo>
                    <a:cubicBezTo>
                      <a:pt x="800" y="111"/>
                      <a:pt x="859" y="151"/>
                      <a:pt x="882" y="244"/>
                    </a:cubicBezTo>
                    <a:cubicBezTo>
                      <a:pt x="943" y="305"/>
                      <a:pt x="912" y="365"/>
                      <a:pt x="943" y="365"/>
                    </a:cubicBezTo>
                    <a:cubicBezTo>
                      <a:pt x="943" y="365"/>
                      <a:pt x="973" y="305"/>
                      <a:pt x="973" y="214"/>
                    </a:cubicBezTo>
                    <a:cubicBezTo>
                      <a:pt x="943" y="153"/>
                      <a:pt x="912" y="92"/>
                      <a:pt x="882" y="62"/>
                    </a:cubicBezTo>
                    <a:cubicBezTo>
                      <a:pt x="791" y="1"/>
                      <a:pt x="699" y="1"/>
                      <a:pt x="63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6"/>
              <p:cNvSpPr/>
              <p:nvPr/>
            </p:nvSpPr>
            <p:spPr>
              <a:xfrm>
                <a:off x="4859089" y="2089123"/>
                <a:ext cx="2916" cy="2573"/>
              </a:xfrm>
              <a:custGeom>
                <a:rect b="b" l="l" r="r" t="t"/>
                <a:pathLst>
                  <a:path extrusionOk="0" h="135" w="153">
                    <a:moveTo>
                      <a:pt x="87" y="0"/>
                    </a:moveTo>
                    <a:cubicBezTo>
                      <a:pt x="79" y="0"/>
                      <a:pt x="70" y="4"/>
                      <a:pt x="62" y="13"/>
                    </a:cubicBezTo>
                    <a:cubicBezTo>
                      <a:pt x="31" y="13"/>
                      <a:pt x="1" y="43"/>
                      <a:pt x="1" y="74"/>
                    </a:cubicBezTo>
                    <a:cubicBezTo>
                      <a:pt x="31" y="104"/>
                      <a:pt x="62" y="134"/>
                      <a:pt x="92" y="134"/>
                    </a:cubicBezTo>
                    <a:cubicBezTo>
                      <a:pt x="122" y="134"/>
                      <a:pt x="153" y="74"/>
                      <a:pt x="122" y="43"/>
                    </a:cubicBezTo>
                    <a:cubicBezTo>
                      <a:pt x="122" y="22"/>
                      <a:pt x="107" y="0"/>
                      <a:pt x="8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6"/>
              <p:cNvSpPr/>
              <p:nvPr/>
            </p:nvSpPr>
            <p:spPr>
              <a:xfrm>
                <a:off x="4879369" y="2084720"/>
                <a:ext cx="2344" cy="2916"/>
              </a:xfrm>
              <a:custGeom>
                <a:rect b="b" l="l" r="r" t="t"/>
                <a:pathLst>
                  <a:path extrusionOk="0" h="153" w="123">
                    <a:moveTo>
                      <a:pt x="61" y="1"/>
                    </a:moveTo>
                    <a:cubicBezTo>
                      <a:pt x="1" y="31"/>
                      <a:pt x="1" y="61"/>
                      <a:pt x="1" y="92"/>
                    </a:cubicBezTo>
                    <a:cubicBezTo>
                      <a:pt x="1" y="153"/>
                      <a:pt x="31" y="153"/>
                      <a:pt x="61" y="153"/>
                    </a:cubicBezTo>
                    <a:cubicBezTo>
                      <a:pt x="122" y="153"/>
                      <a:pt x="122" y="122"/>
                      <a:pt x="122" y="9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6"/>
              <p:cNvSpPr/>
              <p:nvPr/>
            </p:nvSpPr>
            <p:spPr>
              <a:xfrm>
                <a:off x="4892691" y="2084148"/>
                <a:ext cx="2344" cy="4060"/>
              </a:xfrm>
              <a:custGeom>
                <a:rect b="b" l="l" r="r" t="t"/>
                <a:pathLst>
                  <a:path extrusionOk="0" h="213" w="123">
                    <a:moveTo>
                      <a:pt x="62" y="0"/>
                    </a:moveTo>
                    <a:cubicBezTo>
                      <a:pt x="31" y="0"/>
                      <a:pt x="1" y="61"/>
                      <a:pt x="1" y="122"/>
                    </a:cubicBezTo>
                    <a:cubicBezTo>
                      <a:pt x="31" y="152"/>
                      <a:pt x="62" y="213"/>
                      <a:pt x="92" y="213"/>
                    </a:cubicBezTo>
                    <a:cubicBezTo>
                      <a:pt x="122" y="213"/>
                      <a:pt x="122" y="152"/>
                      <a:pt x="122" y="91"/>
                    </a:cubicBezTo>
                    <a:cubicBezTo>
                      <a:pt x="122" y="31"/>
                      <a:pt x="92" y="0"/>
                      <a:pt x="6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6"/>
              <p:cNvSpPr/>
              <p:nvPr/>
            </p:nvSpPr>
            <p:spPr>
              <a:xfrm>
                <a:off x="4868943" y="2102675"/>
                <a:ext cx="2344" cy="1773"/>
              </a:xfrm>
              <a:custGeom>
                <a:rect b="b" l="l" r="r" t="t"/>
                <a:pathLst>
                  <a:path extrusionOk="0" h="93" w="123">
                    <a:moveTo>
                      <a:pt x="61" y="1"/>
                    </a:moveTo>
                    <a:cubicBezTo>
                      <a:pt x="31" y="1"/>
                      <a:pt x="0" y="31"/>
                      <a:pt x="0" y="62"/>
                    </a:cubicBezTo>
                    <a:cubicBezTo>
                      <a:pt x="0" y="62"/>
                      <a:pt x="31" y="92"/>
                      <a:pt x="61" y="92"/>
                    </a:cubicBezTo>
                    <a:cubicBezTo>
                      <a:pt x="92" y="92"/>
                      <a:pt x="122" y="92"/>
                      <a:pt x="122" y="6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6"/>
              <p:cNvSpPr/>
              <p:nvPr/>
            </p:nvSpPr>
            <p:spPr>
              <a:xfrm>
                <a:off x="4886897" y="2098043"/>
                <a:ext cx="2916" cy="2916"/>
              </a:xfrm>
              <a:custGeom>
                <a:rect b="b" l="l" r="r" t="t"/>
                <a:pathLst>
                  <a:path extrusionOk="0" h="153" w="153">
                    <a:moveTo>
                      <a:pt x="62" y="1"/>
                    </a:moveTo>
                    <a:cubicBezTo>
                      <a:pt x="31" y="31"/>
                      <a:pt x="1" y="61"/>
                      <a:pt x="31" y="92"/>
                    </a:cubicBezTo>
                    <a:cubicBezTo>
                      <a:pt x="31" y="122"/>
                      <a:pt x="31" y="153"/>
                      <a:pt x="92" y="153"/>
                    </a:cubicBezTo>
                    <a:cubicBezTo>
                      <a:pt x="122" y="153"/>
                      <a:pt x="153" y="122"/>
                      <a:pt x="153" y="61"/>
                    </a:cubicBezTo>
                    <a:cubicBezTo>
                      <a:pt x="153" y="31"/>
                      <a:pt x="122" y="1"/>
                      <a:pt x="6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6"/>
              <p:cNvSpPr/>
              <p:nvPr/>
            </p:nvSpPr>
            <p:spPr>
              <a:xfrm>
                <a:off x="4982502" y="2090514"/>
                <a:ext cx="2916" cy="2916"/>
              </a:xfrm>
              <a:custGeom>
                <a:rect b="b" l="l" r="r" t="t"/>
                <a:pathLst>
                  <a:path extrusionOk="0" h="153" w="153">
                    <a:moveTo>
                      <a:pt x="61" y="1"/>
                    </a:moveTo>
                    <a:cubicBezTo>
                      <a:pt x="0" y="1"/>
                      <a:pt x="0" y="31"/>
                      <a:pt x="0" y="92"/>
                    </a:cubicBezTo>
                    <a:cubicBezTo>
                      <a:pt x="0" y="122"/>
                      <a:pt x="30" y="153"/>
                      <a:pt x="61" y="153"/>
                    </a:cubicBezTo>
                    <a:cubicBezTo>
                      <a:pt x="152" y="122"/>
                      <a:pt x="12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4996397" y="2089352"/>
                <a:ext cx="2344" cy="2916"/>
              </a:xfrm>
              <a:custGeom>
                <a:rect b="b" l="l" r="r" t="t"/>
                <a:pathLst>
                  <a:path extrusionOk="0" h="153" w="123">
                    <a:moveTo>
                      <a:pt x="61" y="1"/>
                    </a:moveTo>
                    <a:cubicBezTo>
                      <a:pt x="1" y="31"/>
                      <a:pt x="1" y="62"/>
                      <a:pt x="1" y="92"/>
                    </a:cubicBezTo>
                    <a:cubicBezTo>
                      <a:pt x="1" y="122"/>
                      <a:pt x="31" y="153"/>
                      <a:pt x="61" y="153"/>
                    </a:cubicBezTo>
                    <a:cubicBezTo>
                      <a:pt x="92" y="153"/>
                      <a:pt x="122" y="122"/>
                      <a:pt x="122" y="9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6"/>
              <p:cNvSpPr/>
              <p:nvPr/>
            </p:nvSpPr>
            <p:spPr>
              <a:xfrm>
                <a:off x="4970323" y="2091086"/>
                <a:ext cx="2344" cy="2001"/>
              </a:xfrm>
              <a:custGeom>
                <a:rect b="b" l="l" r="r" t="t"/>
                <a:pathLst>
                  <a:path extrusionOk="0" h="105" w="123">
                    <a:moveTo>
                      <a:pt x="62" y="1"/>
                    </a:moveTo>
                    <a:cubicBezTo>
                      <a:pt x="31" y="1"/>
                      <a:pt x="1" y="31"/>
                      <a:pt x="1" y="62"/>
                    </a:cubicBezTo>
                    <a:cubicBezTo>
                      <a:pt x="22" y="83"/>
                      <a:pt x="44" y="105"/>
                      <a:pt x="65" y="105"/>
                    </a:cubicBezTo>
                    <a:cubicBezTo>
                      <a:pt x="74" y="105"/>
                      <a:pt x="83" y="101"/>
                      <a:pt x="92" y="92"/>
                    </a:cubicBezTo>
                    <a:cubicBezTo>
                      <a:pt x="122" y="92"/>
                      <a:pt x="122" y="62"/>
                      <a:pt x="122" y="31"/>
                    </a:cubicBezTo>
                    <a:cubicBezTo>
                      <a:pt x="122" y="1"/>
                      <a:pt x="92" y="1"/>
                      <a:pt x="6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6"/>
              <p:cNvSpPr/>
              <p:nvPr/>
            </p:nvSpPr>
            <p:spPr>
              <a:xfrm>
                <a:off x="4979605" y="2104428"/>
                <a:ext cx="2916" cy="2573"/>
              </a:xfrm>
              <a:custGeom>
                <a:rect b="b" l="l" r="r" t="t"/>
                <a:pathLst>
                  <a:path extrusionOk="0" h="135" w="153">
                    <a:moveTo>
                      <a:pt x="30" y="0"/>
                    </a:moveTo>
                    <a:cubicBezTo>
                      <a:pt x="0" y="30"/>
                      <a:pt x="0" y="61"/>
                      <a:pt x="0" y="91"/>
                    </a:cubicBezTo>
                    <a:cubicBezTo>
                      <a:pt x="22" y="113"/>
                      <a:pt x="43" y="134"/>
                      <a:pt x="65" y="134"/>
                    </a:cubicBezTo>
                    <a:cubicBezTo>
                      <a:pt x="73" y="134"/>
                      <a:pt x="82" y="131"/>
                      <a:pt x="91" y="122"/>
                    </a:cubicBezTo>
                    <a:cubicBezTo>
                      <a:pt x="122" y="122"/>
                      <a:pt x="152" y="91"/>
                      <a:pt x="122" y="61"/>
                    </a:cubicBezTo>
                    <a:cubicBezTo>
                      <a:pt x="122" y="0"/>
                      <a:pt x="61" y="0"/>
                      <a:pt x="3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4991765" y="2103265"/>
                <a:ext cx="2916" cy="2325"/>
              </a:xfrm>
              <a:custGeom>
                <a:rect b="b" l="l" r="r" t="t"/>
                <a:pathLst>
                  <a:path extrusionOk="0" h="122" w="153">
                    <a:moveTo>
                      <a:pt x="92" y="0"/>
                    </a:moveTo>
                    <a:cubicBezTo>
                      <a:pt x="31" y="0"/>
                      <a:pt x="0" y="91"/>
                      <a:pt x="61" y="122"/>
                    </a:cubicBezTo>
                    <a:cubicBezTo>
                      <a:pt x="92" y="122"/>
                      <a:pt x="122" y="91"/>
                      <a:pt x="152" y="61"/>
                    </a:cubicBezTo>
                    <a:cubicBezTo>
                      <a:pt x="152" y="61"/>
                      <a:pt x="122" y="0"/>
                      <a:pt x="9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p:nvPr/>
            </p:nvSpPr>
            <p:spPr>
              <a:xfrm>
                <a:off x="4906605" y="2153412"/>
                <a:ext cx="40560" cy="10178"/>
              </a:xfrm>
              <a:custGeom>
                <a:rect b="b" l="l" r="r" t="t"/>
                <a:pathLst>
                  <a:path extrusionOk="0" h="534" w="2128">
                    <a:moveTo>
                      <a:pt x="741" y="0"/>
                    </a:moveTo>
                    <a:cubicBezTo>
                      <a:pt x="493" y="0"/>
                      <a:pt x="243" y="44"/>
                      <a:pt x="0" y="135"/>
                    </a:cubicBezTo>
                    <a:cubicBezTo>
                      <a:pt x="0" y="196"/>
                      <a:pt x="487" y="135"/>
                      <a:pt x="1064" y="226"/>
                    </a:cubicBezTo>
                    <a:cubicBezTo>
                      <a:pt x="1632" y="340"/>
                      <a:pt x="2041" y="533"/>
                      <a:pt x="2117" y="533"/>
                    </a:cubicBezTo>
                    <a:cubicBezTo>
                      <a:pt x="2122" y="533"/>
                      <a:pt x="2126" y="532"/>
                      <a:pt x="2128" y="530"/>
                    </a:cubicBezTo>
                    <a:lnTo>
                      <a:pt x="2128" y="500"/>
                    </a:lnTo>
                    <a:cubicBezTo>
                      <a:pt x="1723" y="176"/>
                      <a:pt x="1236" y="0"/>
                      <a:pt x="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6"/>
              <p:cNvSpPr/>
              <p:nvPr/>
            </p:nvSpPr>
            <p:spPr>
              <a:xfrm>
                <a:off x="4747855" y="1850854"/>
                <a:ext cx="324458" cy="241319"/>
              </a:xfrm>
              <a:custGeom>
                <a:rect b="b" l="l" r="r" t="t"/>
                <a:pathLst>
                  <a:path extrusionOk="0" h="12661" w="17023">
                    <a:moveTo>
                      <a:pt x="9301" y="0"/>
                    </a:moveTo>
                    <a:cubicBezTo>
                      <a:pt x="9181" y="0"/>
                      <a:pt x="9063" y="48"/>
                      <a:pt x="8968" y="143"/>
                    </a:cubicBezTo>
                    <a:cubicBezTo>
                      <a:pt x="8846" y="295"/>
                      <a:pt x="8724" y="447"/>
                      <a:pt x="8633" y="629"/>
                    </a:cubicBezTo>
                    <a:cubicBezTo>
                      <a:pt x="8512" y="811"/>
                      <a:pt x="8329" y="903"/>
                      <a:pt x="8147" y="903"/>
                    </a:cubicBezTo>
                    <a:cubicBezTo>
                      <a:pt x="7934" y="903"/>
                      <a:pt x="7752" y="690"/>
                      <a:pt x="7600" y="568"/>
                    </a:cubicBezTo>
                    <a:cubicBezTo>
                      <a:pt x="7330" y="341"/>
                      <a:pt x="6994" y="240"/>
                      <a:pt x="6651" y="240"/>
                    </a:cubicBezTo>
                    <a:cubicBezTo>
                      <a:pt x="6259" y="240"/>
                      <a:pt x="5857" y="372"/>
                      <a:pt x="5533" y="599"/>
                    </a:cubicBezTo>
                    <a:cubicBezTo>
                      <a:pt x="5138" y="903"/>
                      <a:pt x="4834" y="1237"/>
                      <a:pt x="4591" y="1663"/>
                    </a:cubicBezTo>
                    <a:cubicBezTo>
                      <a:pt x="4271" y="1590"/>
                      <a:pt x="3952" y="1552"/>
                      <a:pt x="3636" y="1552"/>
                    </a:cubicBezTo>
                    <a:cubicBezTo>
                      <a:pt x="3291" y="1552"/>
                      <a:pt x="2949" y="1598"/>
                      <a:pt x="2615" y="1693"/>
                    </a:cubicBezTo>
                    <a:cubicBezTo>
                      <a:pt x="1156" y="2118"/>
                      <a:pt x="1" y="3547"/>
                      <a:pt x="92" y="5067"/>
                    </a:cubicBezTo>
                    <a:cubicBezTo>
                      <a:pt x="122" y="5766"/>
                      <a:pt x="426" y="6435"/>
                      <a:pt x="548" y="7134"/>
                    </a:cubicBezTo>
                    <a:cubicBezTo>
                      <a:pt x="609" y="7954"/>
                      <a:pt x="639" y="8806"/>
                      <a:pt x="578" y="9657"/>
                    </a:cubicBezTo>
                    <a:cubicBezTo>
                      <a:pt x="578" y="10477"/>
                      <a:pt x="639" y="11268"/>
                      <a:pt x="1186" y="11906"/>
                    </a:cubicBezTo>
                    <a:lnTo>
                      <a:pt x="1916" y="12088"/>
                    </a:lnTo>
                    <a:cubicBezTo>
                      <a:pt x="1946" y="12179"/>
                      <a:pt x="2007" y="12240"/>
                      <a:pt x="2068" y="12331"/>
                    </a:cubicBezTo>
                    <a:cubicBezTo>
                      <a:pt x="2212" y="12538"/>
                      <a:pt x="2455" y="12660"/>
                      <a:pt x="2701" y="12660"/>
                    </a:cubicBezTo>
                    <a:cubicBezTo>
                      <a:pt x="2817" y="12660"/>
                      <a:pt x="2933" y="12633"/>
                      <a:pt x="3040" y="12575"/>
                    </a:cubicBezTo>
                    <a:cubicBezTo>
                      <a:pt x="3192" y="12423"/>
                      <a:pt x="3314" y="12240"/>
                      <a:pt x="3344" y="12027"/>
                    </a:cubicBezTo>
                    <a:cubicBezTo>
                      <a:pt x="3800" y="10508"/>
                      <a:pt x="4226" y="8866"/>
                      <a:pt x="4013" y="7316"/>
                    </a:cubicBezTo>
                    <a:cubicBezTo>
                      <a:pt x="3891" y="6465"/>
                      <a:pt x="4287" y="5614"/>
                      <a:pt x="5046" y="5188"/>
                    </a:cubicBezTo>
                    <a:cubicBezTo>
                      <a:pt x="5290" y="5067"/>
                      <a:pt x="5533" y="4945"/>
                      <a:pt x="5776" y="4884"/>
                    </a:cubicBezTo>
                    <a:cubicBezTo>
                      <a:pt x="5898" y="4854"/>
                      <a:pt x="6027" y="4839"/>
                      <a:pt x="6156" y="4839"/>
                    </a:cubicBezTo>
                    <a:cubicBezTo>
                      <a:pt x="6285" y="4839"/>
                      <a:pt x="6414" y="4854"/>
                      <a:pt x="6536" y="4884"/>
                    </a:cubicBezTo>
                    <a:cubicBezTo>
                      <a:pt x="7083" y="4976"/>
                      <a:pt x="7539" y="5280"/>
                      <a:pt x="7873" y="5736"/>
                    </a:cubicBezTo>
                    <a:cubicBezTo>
                      <a:pt x="8086" y="6040"/>
                      <a:pt x="8238" y="6465"/>
                      <a:pt x="8633" y="6556"/>
                    </a:cubicBezTo>
                    <a:cubicBezTo>
                      <a:pt x="8681" y="6568"/>
                      <a:pt x="8729" y="6573"/>
                      <a:pt x="8777" y="6573"/>
                    </a:cubicBezTo>
                    <a:cubicBezTo>
                      <a:pt x="9102" y="6573"/>
                      <a:pt x="9449" y="6343"/>
                      <a:pt x="9819" y="6343"/>
                    </a:cubicBezTo>
                    <a:cubicBezTo>
                      <a:pt x="10214" y="6343"/>
                      <a:pt x="10578" y="6678"/>
                      <a:pt x="10882" y="6982"/>
                    </a:cubicBezTo>
                    <a:cubicBezTo>
                      <a:pt x="11139" y="7213"/>
                      <a:pt x="11482" y="7465"/>
                      <a:pt x="11821" y="7465"/>
                    </a:cubicBezTo>
                    <a:cubicBezTo>
                      <a:pt x="11883" y="7465"/>
                      <a:pt x="11945" y="7457"/>
                      <a:pt x="12007" y="7438"/>
                    </a:cubicBezTo>
                    <a:cubicBezTo>
                      <a:pt x="12433" y="7316"/>
                      <a:pt x="12585" y="6921"/>
                      <a:pt x="12949" y="6799"/>
                    </a:cubicBezTo>
                    <a:cubicBezTo>
                      <a:pt x="13041" y="6779"/>
                      <a:pt x="13132" y="6769"/>
                      <a:pt x="13222" y="6769"/>
                    </a:cubicBezTo>
                    <a:cubicBezTo>
                      <a:pt x="13402" y="6769"/>
                      <a:pt x="13578" y="6810"/>
                      <a:pt x="13740" y="6891"/>
                    </a:cubicBezTo>
                    <a:cubicBezTo>
                      <a:pt x="13983" y="7012"/>
                      <a:pt x="14256" y="7134"/>
                      <a:pt x="14500" y="7195"/>
                    </a:cubicBezTo>
                    <a:cubicBezTo>
                      <a:pt x="14555" y="7207"/>
                      <a:pt x="14613" y="7213"/>
                      <a:pt x="14669" y="7213"/>
                    </a:cubicBezTo>
                    <a:cubicBezTo>
                      <a:pt x="14891" y="7213"/>
                      <a:pt x="15108" y="7121"/>
                      <a:pt x="15229" y="6951"/>
                    </a:cubicBezTo>
                    <a:cubicBezTo>
                      <a:pt x="15411" y="6678"/>
                      <a:pt x="15290" y="6313"/>
                      <a:pt x="15503" y="6070"/>
                    </a:cubicBezTo>
                    <a:cubicBezTo>
                      <a:pt x="15685" y="5827"/>
                      <a:pt x="15989" y="5827"/>
                      <a:pt x="16262" y="5736"/>
                    </a:cubicBezTo>
                    <a:cubicBezTo>
                      <a:pt x="17022" y="5401"/>
                      <a:pt x="17022" y="4337"/>
                      <a:pt x="16262" y="4003"/>
                    </a:cubicBezTo>
                    <a:lnTo>
                      <a:pt x="16262" y="3973"/>
                    </a:lnTo>
                    <a:cubicBezTo>
                      <a:pt x="16111" y="3942"/>
                      <a:pt x="15959" y="3851"/>
                      <a:pt x="15837" y="3790"/>
                    </a:cubicBezTo>
                    <a:cubicBezTo>
                      <a:pt x="15685" y="3577"/>
                      <a:pt x="15594" y="3304"/>
                      <a:pt x="15655" y="3061"/>
                    </a:cubicBezTo>
                    <a:cubicBezTo>
                      <a:pt x="15685" y="2818"/>
                      <a:pt x="15563" y="2544"/>
                      <a:pt x="15381" y="2392"/>
                    </a:cubicBezTo>
                    <a:cubicBezTo>
                      <a:pt x="15307" y="2348"/>
                      <a:pt x="15228" y="2332"/>
                      <a:pt x="15146" y="2332"/>
                    </a:cubicBezTo>
                    <a:cubicBezTo>
                      <a:pt x="14950" y="2332"/>
                      <a:pt x="14738" y="2422"/>
                      <a:pt x="14546" y="2422"/>
                    </a:cubicBezTo>
                    <a:cubicBezTo>
                      <a:pt x="14488" y="2422"/>
                      <a:pt x="14431" y="2413"/>
                      <a:pt x="14378" y="2392"/>
                    </a:cubicBezTo>
                    <a:cubicBezTo>
                      <a:pt x="14044" y="2270"/>
                      <a:pt x="14013" y="1815"/>
                      <a:pt x="13861" y="1511"/>
                    </a:cubicBezTo>
                    <a:cubicBezTo>
                      <a:pt x="13687" y="1228"/>
                      <a:pt x="13388" y="1069"/>
                      <a:pt x="13076" y="1069"/>
                    </a:cubicBezTo>
                    <a:cubicBezTo>
                      <a:pt x="12953" y="1069"/>
                      <a:pt x="12827" y="1094"/>
                      <a:pt x="12706" y="1146"/>
                    </a:cubicBezTo>
                    <a:cubicBezTo>
                      <a:pt x="12465" y="1242"/>
                      <a:pt x="12225" y="1434"/>
                      <a:pt x="12014" y="1434"/>
                    </a:cubicBezTo>
                    <a:cubicBezTo>
                      <a:pt x="11959" y="1434"/>
                      <a:pt x="11906" y="1421"/>
                      <a:pt x="11855" y="1389"/>
                    </a:cubicBezTo>
                    <a:cubicBezTo>
                      <a:pt x="11582" y="1207"/>
                      <a:pt x="11642" y="903"/>
                      <a:pt x="11551" y="629"/>
                    </a:cubicBezTo>
                    <a:cubicBezTo>
                      <a:pt x="11422" y="392"/>
                      <a:pt x="11186" y="247"/>
                      <a:pt x="10941" y="247"/>
                    </a:cubicBezTo>
                    <a:cubicBezTo>
                      <a:pt x="10840" y="247"/>
                      <a:pt x="10737" y="272"/>
                      <a:pt x="10639" y="325"/>
                    </a:cubicBezTo>
                    <a:cubicBezTo>
                      <a:pt x="10435" y="453"/>
                      <a:pt x="10252" y="688"/>
                      <a:pt x="10037" y="688"/>
                    </a:cubicBezTo>
                    <a:cubicBezTo>
                      <a:pt x="9996" y="688"/>
                      <a:pt x="9954" y="679"/>
                      <a:pt x="9910" y="659"/>
                    </a:cubicBezTo>
                    <a:cubicBezTo>
                      <a:pt x="9667" y="568"/>
                      <a:pt x="9727" y="204"/>
                      <a:pt x="9515" y="52"/>
                    </a:cubicBezTo>
                    <a:cubicBezTo>
                      <a:pt x="9446" y="17"/>
                      <a:pt x="9374" y="0"/>
                      <a:pt x="9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6"/>
              <p:cNvSpPr/>
              <p:nvPr/>
            </p:nvSpPr>
            <p:spPr>
              <a:xfrm>
                <a:off x="4757709" y="1973486"/>
                <a:ext cx="66653" cy="41379"/>
              </a:xfrm>
              <a:custGeom>
                <a:rect b="b" l="l" r="r" t="t"/>
                <a:pathLst>
                  <a:path extrusionOk="0" h="2171" w="3497">
                    <a:moveTo>
                      <a:pt x="3496" y="1"/>
                    </a:moveTo>
                    <a:lnTo>
                      <a:pt x="3496" y="1"/>
                    </a:lnTo>
                    <a:cubicBezTo>
                      <a:pt x="3344" y="183"/>
                      <a:pt x="3253" y="365"/>
                      <a:pt x="3131" y="548"/>
                    </a:cubicBezTo>
                    <a:cubicBezTo>
                      <a:pt x="2554" y="1368"/>
                      <a:pt x="1642" y="1916"/>
                      <a:pt x="639" y="2007"/>
                    </a:cubicBezTo>
                    <a:cubicBezTo>
                      <a:pt x="274" y="2068"/>
                      <a:pt x="1" y="2037"/>
                      <a:pt x="1" y="2068"/>
                    </a:cubicBezTo>
                    <a:cubicBezTo>
                      <a:pt x="160" y="2136"/>
                      <a:pt x="320" y="2170"/>
                      <a:pt x="479" y="2170"/>
                    </a:cubicBezTo>
                    <a:cubicBezTo>
                      <a:pt x="532" y="2170"/>
                      <a:pt x="586" y="2166"/>
                      <a:pt x="639" y="2159"/>
                    </a:cubicBezTo>
                    <a:cubicBezTo>
                      <a:pt x="1733" y="2128"/>
                      <a:pt x="2706" y="1551"/>
                      <a:pt x="3253" y="609"/>
                    </a:cubicBezTo>
                    <a:cubicBezTo>
                      <a:pt x="3374" y="426"/>
                      <a:pt x="3466" y="213"/>
                      <a:pt x="34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6"/>
              <p:cNvSpPr/>
              <p:nvPr/>
            </p:nvSpPr>
            <p:spPr>
              <a:xfrm>
                <a:off x="4755383" y="2004782"/>
                <a:ext cx="66653" cy="28399"/>
              </a:xfrm>
              <a:custGeom>
                <a:rect b="b" l="l" r="r" t="t"/>
                <a:pathLst>
                  <a:path extrusionOk="0" h="1490" w="3497">
                    <a:moveTo>
                      <a:pt x="3466" y="0"/>
                    </a:moveTo>
                    <a:cubicBezTo>
                      <a:pt x="3010" y="426"/>
                      <a:pt x="2463" y="790"/>
                      <a:pt x="1885" y="1064"/>
                    </a:cubicBezTo>
                    <a:cubicBezTo>
                      <a:pt x="1354" y="1250"/>
                      <a:pt x="798" y="1343"/>
                      <a:pt x="240" y="1343"/>
                    </a:cubicBezTo>
                    <a:cubicBezTo>
                      <a:pt x="161" y="1343"/>
                      <a:pt x="81" y="1341"/>
                      <a:pt x="1" y="1337"/>
                    </a:cubicBezTo>
                    <a:lnTo>
                      <a:pt x="1" y="1337"/>
                    </a:lnTo>
                    <a:cubicBezTo>
                      <a:pt x="153" y="1429"/>
                      <a:pt x="366" y="1489"/>
                      <a:pt x="548" y="1489"/>
                    </a:cubicBezTo>
                    <a:cubicBezTo>
                      <a:pt x="1034" y="1489"/>
                      <a:pt x="1521" y="1398"/>
                      <a:pt x="1977" y="1216"/>
                    </a:cubicBezTo>
                    <a:cubicBezTo>
                      <a:pt x="2402" y="1064"/>
                      <a:pt x="2797" y="790"/>
                      <a:pt x="3132" y="456"/>
                    </a:cubicBezTo>
                    <a:cubicBezTo>
                      <a:pt x="3375" y="213"/>
                      <a:pt x="3496" y="0"/>
                      <a:pt x="34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6"/>
              <p:cNvSpPr/>
              <p:nvPr/>
            </p:nvSpPr>
            <p:spPr>
              <a:xfrm>
                <a:off x="4621563" y="2953723"/>
                <a:ext cx="336619" cy="1466915"/>
              </a:xfrm>
              <a:custGeom>
                <a:rect b="b" l="l" r="r" t="t"/>
                <a:pathLst>
                  <a:path extrusionOk="0" h="76963" w="17661">
                    <a:moveTo>
                      <a:pt x="4408" y="1"/>
                    </a:moveTo>
                    <a:lnTo>
                      <a:pt x="1" y="13922"/>
                    </a:lnTo>
                    <a:lnTo>
                      <a:pt x="2797" y="76963"/>
                    </a:lnTo>
                    <a:lnTo>
                      <a:pt x="11429" y="75929"/>
                    </a:lnTo>
                    <a:lnTo>
                      <a:pt x="12554" y="45929"/>
                    </a:lnTo>
                    <a:lnTo>
                      <a:pt x="17204" y="12372"/>
                    </a:lnTo>
                    <a:lnTo>
                      <a:pt x="17660" y="518"/>
                    </a:lnTo>
                    <a:lnTo>
                      <a:pt x="44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6"/>
              <p:cNvSpPr/>
              <p:nvPr/>
            </p:nvSpPr>
            <p:spPr>
              <a:xfrm>
                <a:off x="4598977" y="4132679"/>
                <a:ext cx="288530" cy="424104"/>
              </a:xfrm>
              <a:custGeom>
                <a:rect b="b" l="l" r="r" t="t"/>
                <a:pathLst>
                  <a:path extrusionOk="0" h="22251" w="15138">
                    <a:moveTo>
                      <a:pt x="8420" y="1"/>
                    </a:moveTo>
                    <a:lnTo>
                      <a:pt x="0" y="11551"/>
                    </a:lnTo>
                    <a:lnTo>
                      <a:pt x="14195" y="22251"/>
                    </a:lnTo>
                    <a:cubicBezTo>
                      <a:pt x="15137" y="20822"/>
                      <a:pt x="9210" y="12159"/>
                      <a:pt x="9210" y="12159"/>
                    </a:cubicBezTo>
                    <a:lnTo>
                      <a:pt x="15076" y="4560"/>
                    </a:lnTo>
                    <a:lnTo>
                      <a:pt x="842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6"/>
              <p:cNvSpPr/>
              <p:nvPr/>
            </p:nvSpPr>
            <p:spPr>
              <a:xfrm>
                <a:off x="4691666" y="4296423"/>
                <a:ext cx="29486" cy="25598"/>
              </a:xfrm>
              <a:custGeom>
                <a:rect b="b" l="l" r="r" t="t"/>
                <a:pathLst>
                  <a:path extrusionOk="0" h="1343" w="1547">
                    <a:moveTo>
                      <a:pt x="973" y="12"/>
                    </a:moveTo>
                    <a:lnTo>
                      <a:pt x="1008" y="23"/>
                    </a:lnTo>
                    <a:lnTo>
                      <a:pt x="1008" y="23"/>
                    </a:lnTo>
                    <a:cubicBezTo>
                      <a:pt x="996" y="19"/>
                      <a:pt x="985" y="16"/>
                      <a:pt x="973" y="12"/>
                    </a:cubicBezTo>
                    <a:close/>
                    <a:moveTo>
                      <a:pt x="810" y="1"/>
                    </a:moveTo>
                    <a:cubicBezTo>
                      <a:pt x="530" y="1"/>
                      <a:pt x="269" y="150"/>
                      <a:pt x="152" y="407"/>
                    </a:cubicBezTo>
                    <a:cubicBezTo>
                      <a:pt x="0" y="741"/>
                      <a:pt x="152" y="1137"/>
                      <a:pt x="487" y="1289"/>
                    </a:cubicBezTo>
                    <a:cubicBezTo>
                      <a:pt x="576" y="1326"/>
                      <a:pt x="668" y="1343"/>
                      <a:pt x="760" y="1343"/>
                    </a:cubicBezTo>
                    <a:cubicBezTo>
                      <a:pt x="1044" y="1343"/>
                      <a:pt x="1321" y="1177"/>
                      <a:pt x="1459" y="924"/>
                    </a:cubicBezTo>
                    <a:cubicBezTo>
                      <a:pt x="1546" y="548"/>
                      <a:pt x="1385" y="171"/>
                      <a:pt x="1029" y="31"/>
                    </a:cubicBezTo>
                    <a:lnTo>
                      <a:pt x="1029" y="31"/>
                    </a:lnTo>
                    <a:cubicBezTo>
                      <a:pt x="1040" y="35"/>
                      <a:pt x="1052" y="38"/>
                      <a:pt x="1064" y="42"/>
                    </a:cubicBezTo>
                    <a:lnTo>
                      <a:pt x="1008" y="23"/>
                    </a:lnTo>
                    <a:lnTo>
                      <a:pt x="1008" y="23"/>
                    </a:lnTo>
                    <a:cubicBezTo>
                      <a:pt x="1015" y="26"/>
                      <a:pt x="1022" y="29"/>
                      <a:pt x="1029" y="31"/>
                    </a:cubicBezTo>
                    <a:lnTo>
                      <a:pt x="1029" y="31"/>
                    </a:lnTo>
                    <a:cubicBezTo>
                      <a:pt x="956" y="11"/>
                      <a:pt x="882" y="1"/>
                      <a:pt x="8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6"/>
              <p:cNvSpPr/>
              <p:nvPr/>
            </p:nvSpPr>
            <p:spPr>
              <a:xfrm>
                <a:off x="4598977" y="4330236"/>
                <a:ext cx="278676" cy="226547"/>
              </a:xfrm>
              <a:custGeom>
                <a:rect b="b" l="l" r="r" t="t"/>
                <a:pathLst>
                  <a:path extrusionOk="0" h="11886" w="14621">
                    <a:moveTo>
                      <a:pt x="851" y="1"/>
                    </a:moveTo>
                    <a:lnTo>
                      <a:pt x="0" y="1186"/>
                    </a:lnTo>
                    <a:lnTo>
                      <a:pt x="14195" y="11886"/>
                    </a:lnTo>
                    <a:cubicBezTo>
                      <a:pt x="14620" y="11521"/>
                      <a:pt x="14195" y="10761"/>
                      <a:pt x="14195" y="10761"/>
                    </a:cubicBez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4740364" y="4360332"/>
                <a:ext cx="37643" cy="10083"/>
              </a:xfrm>
              <a:custGeom>
                <a:rect b="b" l="l" r="r" t="t"/>
                <a:pathLst>
                  <a:path extrusionOk="0" h="529" w="1975">
                    <a:moveTo>
                      <a:pt x="917" y="0"/>
                    </a:moveTo>
                    <a:cubicBezTo>
                      <a:pt x="357" y="0"/>
                      <a:pt x="0" y="280"/>
                      <a:pt x="29" y="367"/>
                    </a:cubicBezTo>
                    <a:cubicBezTo>
                      <a:pt x="34" y="377"/>
                      <a:pt x="51" y="382"/>
                      <a:pt x="77" y="382"/>
                    </a:cubicBezTo>
                    <a:cubicBezTo>
                      <a:pt x="191" y="382"/>
                      <a:pt x="490" y="302"/>
                      <a:pt x="838" y="302"/>
                    </a:cubicBezTo>
                    <a:cubicBezTo>
                      <a:pt x="882" y="302"/>
                      <a:pt x="926" y="304"/>
                      <a:pt x="971" y="306"/>
                    </a:cubicBezTo>
                    <a:cubicBezTo>
                      <a:pt x="1431" y="333"/>
                      <a:pt x="1770" y="529"/>
                      <a:pt x="1883" y="529"/>
                    </a:cubicBezTo>
                    <a:cubicBezTo>
                      <a:pt x="1896" y="529"/>
                      <a:pt x="1907" y="526"/>
                      <a:pt x="1914" y="519"/>
                    </a:cubicBezTo>
                    <a:cubicBezTo>
                      <a:pt x="1974" y="458"/>
                      <a:pt x="1640" y="33"/>
                      <a:pt x="1002" y="2"/>
                    </a:cubicBezTo>
                    <a:cubicBezTo>
                      <a:pt x="973" y="1"/>
                      <a:pt x="945"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6"/>
              <p:cNvSpPr/>
              <p:nvPr/>
            </p:nvSpPr>
            <p:spPr>
              <a:xfrm>
                <a:off x="4769297" y="4404436"/>
                <a:ext cx="34594" cy="12885"/>
              </a:xfrm>
              <a:custGeom>
                <a:rect b="b" l="l" r="r" t="t"/>
                <a:pathLst>
                  <a:path extrusionOk="0" h="676" w="1815">
                    <a:moveTo>
                      <a:pt x="1094" y="0"/>
                    </a:moveTo>
                    <a:cubicBezTo>
                      <a:pt x="1008" y="0"/>
                      <a:pt x="917" y="9"/>
                      <a:pt x="821" y="29"/>
                    </a:cubicBezTo>
                    <a:cubicBezTo>
                      <a:pt x="244" y="181"/>
                      <a:pt x="0" y="606"/>
                      <a:pt x="61" y="667"/>
                    </a:cubicBezTo>
                    <a:cubicBezTo>
                      <a:pt x="67" y="673"/>
                      <a:pt x="75" y="676"/>
                      <a:pt x="86" y="676"/>
                    </a:cubicBezTo>
                    <a:cubicBezTo>
                      <a:pt x="183" y="676"/>
                      <a:pt x="471" y="443"/>
                      <a:pt x="882" y="333"/>
                    </a:cubicBezTo>
                    <a:cubicBezTo>
                      <a:pt x="1076" y="284"/>
                      <a:pt x="1252" y="274"/>
                      <a:pt x="1394" y="274"/>
                    </a:cubicBezTo>
                    <a:cubicBezTo>
                      <a:pt x="1488" y="274"/>
                      <a:pt x="1568" y="279"/>
                      <a:pt x="1629" y="279"/>
                    </a:cubicBezTo>
                    <a:cubicBezTo>
                      <a:pt x="1706" y="279"/>
                      <a:pt x="1753" y="272"/>
                      <a:pt x="1763" y="242"/>
                    </a:cubicBezTo>
                    <a:cubicBezTo>
                      <a:pt x="1814" y="216"/>
                      <a:pt x="1526" y="0"/>
                      <a:pt x="10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6"/>
              <p:cNvSpPr/>
              <p:nvPr/>
            </p:nvSpPr>
            <p:spPr>
              <a:xfrm>
                <a:off x="4792474" y="4437334"/>
                <a:ext cx="29276" cy="16487"/>
              </a:xfrm>
              <a:custGeom>
                <a:rect b="b" l="l" r="r" t="t"/>
                <a:pathLst>
                  <a:path extrusionOk="0" h="865" w="1536">
                    <a:moveTo>
                      <a:pt x="1239" y="1"/>
                    </a:moveTo>
                    <a:cubicBezTo>
                      <a:pt x="1074" y="1"/>
                      <a:pt x="856" y="41"/>
                      <a:pt x="639" y="157"/>
                    </a:cubicBezTo>
                    <a:cubicBezTo>
                      <a:pt x="183" y="400"/>
                      <a:pt x="0" y="826"/>
                      <a:pt x="91" y="856"/>
                    </a:cubicBezTo>
                    <a:cubicBezTo>
                      <a:pt x="97" y="861"/>
                      <a:pt x="104" y="864"/>
                      <a:pt x="112" y="864"/>
                    </a:cubicBezTo>
                    <a:cubicBezTo>
                      <a:pt x="196" y="864"/>
                      <a:pt x="428" y="597"/>
                      <a:pt x="760" y="431"/>
                    </a:cubicBezTo>
                    <a:cubicBezTo>
                      <a:pt x="1155" y="218"/>
                      <a:pt x="1520" y="157"/>
                      <a:pt x="1520" y="96"/>
                    </a:cubicBezTo>
                    <a:cubicBezTo>
                      <a:pt x="1536" y="49"/>
                      <a:pt x="1419" y="1"/>
                      <a:pt x="1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6"/>
              <p:cNvSpPr/>
              <p:nvPr/>
            </p:nvSpPr>
            <p:spPr>
              <a:xfrm>
                <a:off x="4773357" y="4311710"/>
                <a:ext cx="30134" cy="20432"/>
              </a:xfrm>
              <a:custGeom>
                <a:rect b="b" l="l" r="r" t="t"/>
                <a:pathLst>
                  <a:path extrusionOk="0" h="1072" w="1581">
                    <a:moveTo>
                      <a:pt x="187" y="0"/>
                    </a:moveTo>
                    <a:cubicBezTo>
                      <a:pt x="72" y="0"/>
                      <a:pt x="0" y="26"/>
                      <a:pt x="0" y="61"/>
                    </a:cubicBezTo>
                    <a:cubicBezTo>
                      <a:pt x="0" y="122"/>
                      <a:pt x="365" y="243"/>
                      <a:pt x="760" y="517"/>
                    </a:cubicBezTo>
                    <a:cubicBezTo>
                      <a:pt x="1151" y="768"/>
                      <a:pt x="1388" y="1071"/>
                      <a:pt x="1495" y="1071"/>
                    </a:cubicBezTo>
                    <a:cubicBezTo>
                      <a:pt x="1504" y="1071"/>
                      <a:pt x="1513" y="1069"/>
                      <a:pt x="1520" y="1064"/>
                    </a:cubicBezTo>
                    <a:cubicBezTo>
                      <a:pt x="1581" y="1034"/>
                      <a:pt x="1429" y="578"/>
                      <a:pt x="973" y="274"/>
                    </a:cubicBezTo>
                    <a:cubicBezTo>
                      <a:pt x="673" y="67"/>
                      <a:pt x="373"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6"/>
              <p:cNvSpPr/>
              <p:nvPr/>
            </p:nvSpPr>
            <p:spPr>
              <a:xfrm>
                <a:off x="4800575" y="4253748"/>
                <a:ext cx="31868" cy="50452"/>
              </a:xfrm>
              <a:custGeom>
                <a:rect b="b" l="l" r="r" t="t"/>
                <a:pathLst>
                  <a:path extrusionOk="0" h="2647" w="1672">
                    <a:moveTo>
                      <a:pt x="402" y="300"/>
                    </a:moveTo>
                    <a:cubicBezTo>
                      <a:pt x="488" y="300"/>
                      <a:pt x="594" y="386"/>
                      <a:pt x="700" y="518"/>
                    </a:cubicBezTo>
                    <a:cubicBezTo>
                      <a:pt x="821" y="670"/>
                      <a:pt x="913" y="822"/>
                      <a:pt x="1004" y="974"/>
                    </a:cubicBezTo>
                    <a:cubicBezTo>
                      <a:pt x="1156" y="1217"/>
                      <a:pt x="1308" y="1491"/>
                      <a:pt x="1399" y="1795"/>
                    </a:cubicBezTo>
                    <a:cubicBezTo>
                      <a:pt x="1464" y="2073"/>
                      <a:pt x="1495" y="2298"/>
                      <a:pt x="1518" y="2447"/>
                    </a:cubicBezTo>
                    <a:lnTo>
                      <a:pt x="1518" y="2447"/>
                    </a:lnTo>
                    <a:cubicBezTo>
                      <a:pt x="1424" y="2340"/>
                      <a:pt x="1269" y="2174"/>
                      <a:pt x="1095" y="1947"/>
                    </a:cubicBezTo>
                    <a:cubicBezTo>
                      <a:pt x="882" y="1673"/>
                      <a:pt x="730" y="1430"/>
                      <a:pt x="578" y="1157"/>
                    </a:cubicBezTo>
                    <a:cubicBezTo>
                      <a:pt x="518" y="974"/>
                      <a:pt x="426" y="822"/>
                      <a:pt x="366" y="640"/>
                    </a:cubicBezTo>
                    <a:cubicBezTo>
                      <a:pt x="335" y="579"/>
                      <a:pt x="335" y="488"/>
                      <a:pt x="305" y="397"/>
                    </a:cubicBezTo>
                    <a:cubicBezTo>
                      <a:pt x="305" y="336"/>
                      <a:pt x="274" y="366"/>
                      <a:pt x="366" y="306"/>
                    </a:cubicBezTo>
                    <a:cubicBezTo>
                      <a:pt x="377" y="302"/>
                      <a:pt x="390" y="300"/>
                      <a:pt x="402" y="300"/>
                    </a:cubicBezTo>
                    <a:close/>
                    <a:moveTo>
                      <a:pt x="404" y="0"/>
                    </a:moveTo>
                    <a:cubicBezTo>
                      <a:pt x="352" y="0"/>
                      <a:pt x="298" y="10"/>
                      <a:pt x="244" y="32"/>
                    </a:cubicBezTo>
                    <a:cubicBezTo>
                      <a:pt x="92" y="93"/>
                      <a:pt x="1" y="245"/>
                      <a:pt x="1" y="397"/>
                    </a:cubicBezTo>
                    <a:cubicBezTo>
                      <a:pt x="31" y="518"/>
                      <a:pt x="62" y="640"/>
                      <a:pt x="92" y="731"/>
                    </a:cubicBezTo>
                    <a:cubicBezTo>
                      <a:pt x="153" y="914"/>
                      <a:pt x="244" y="1096"/>
                      <a:pt x="335" y="1278"/>
                    </a:cubicBezTo>
                    <a:cubicBezTo>
                      <a:pt x="487" y="1552"/>
                      <a:pt x="700" y="1825"/>
                      <a:pt x="913" y="2069"/>
                    </a:cubicBezTo>
                    <a:cubicBezTo>
                      <a:pt x="1192" y="2348"/>
                      <a:pt x="1426" y="2506"/>
                      <a:pt x="1539" y="2564"/>
                    </a:cubicBezTo>
                    <a:lnTo>
                      <a:pt x="1539" y="2564"/>
                    </a:lnTo>
                    <a:cubicBezTo>
                      <a:pt x="1551" y="2617"/>
                      <a:pt x="1564" y="2646"/>
                      <a:pt x="1581" y="2646"/>
                    </a:cubicBezTo>
                    <a:cubicBezTo>
                      <a:pt x="1587" y="2627"/>
                      <a:pt x="1593" y="2607"/>
                      <a:pt x="1598" y="2588"/>
                    </a:cubicBezTo>
                    <a:lnTo>
                      <a:pt x="1598" y="2588"/>
                    </a:lnTo>
                    <a:cubicBezTo>
                      <a:pt x="1601" y="2589"/>
                      <a:pt x="1604" y="2589"/>
                      <a:pt x="1606" y="2589"/>
                    </a:cubicBezTo>
                    <a:cubicBezTo>
                      <a:pt x="1610" y="2589"/>
                      <a:pt x="1612" y="2588"/>
                      <a:pt x="1612" y="2585"/>
                    </a:cubicBezTo>
                    <a:cubicBezTo>
                      <a:pt x="1617" y="2580"/>
                      <a:pt x="1614" y="2571"/>
                      <a:pt x="1606" y="2556"/>
                    </a:cubicBezTo>
                    <a:lnTo>
                      <a:pt x="1606" y="2556"/>
                    </a:lnTo>
                    <a:cubicBezTo>
                      <a:pt x="1672" y="2282"/>
                      <a:pt x="1664" y="2011"/>
                      <a:pt x="1581" y="1765"/>
                    </a:cubicBezTo>
                    <a:cubicBezTo>
                      <a:pt x="1521" y="1430"/>
                      <a:pt x="1399" y="1126"/>
                      <a:pt x="1247" y="822"/>
                    </a:cubicBezTo>
                    <a:cubicBezTo>
                      <a:pt x="1156" y="640"/>
                      <a:pt x="1034" y="488"/>
                      <a:pt x="913" y="336"/>
                    </a:cubicBezTo>
                    <a:cubicBezTo>
                      <a:pt x="852" y="245"/>
                      <a:pt x="761" y="154"/>
                      <a:pt x="670" y="93"/>
                    </a:cubicBezTo>
                    <a:cubicBezTo>
                      <a:pt x="591" y="34"/>
                      <a:pt x="500" y="0"/>
                      <a:pt x="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6"/>
              <p:cNvSpPr/>
              <p:nvPr/>
            </p:nvSpPr>
            <p:spPr>
              <a:xfrm>
                <a:off x="4713108" y="2963577"/>
                <a:ext cx="552702" cy="1335973"/>
              </a:xfrm>
              <a:custGeom>
                <a:rect b="b" l="l" r="r" t="t"/>
                <a:pathLst>
                  <a:path extrusionOk="0" h="70093" w="28998">
                    <a:moveTo>
                      <a:pt x="12857" y="1"/>
                    </a:moveTo>
                    <a:lnTo>
                      <a:pt x="10091" y="28360"/>
                    </a:lnTo>
                    <a:lnTo>
                      <a:pt x="17143" y="42554"/>
                    </a:lnTo>
                    <a:cubicBezTo>
                      <a:pt x="17143" y="42554"/>
                      <a:pt x="11672" y="46962"/>
                      <a:pt x="9544" y="49242"/>
                    </a:cubicBezTo>
                    <a:cubicBezTo>
                      <a:pt x="6596" y="52403"/>
                      <a:pt x="0" y="63649"/>
                      <a:pt x="0" y="63649"/>
                    </a:cubicBezTo>
                    <a:lnTo>
                      <a:pt x="6140" y="70093"/>
                    </a:lnTo>
                    <a:cubicBezTo>
                      <a:pt x="6140" y="70093"/>
                      <a:pt x="26748" y="46931"/>
                      <a:pt x="27873" y="43466"/>
                    </a:cubicBezTo>
                    <a:cubicBezTo>
                      <a:pt x="28998" y="39971"/>
                      <a:pt x="17873" y="183"/>
                      <a:pt x="17873" y="183"/>
                    </a:cubicBezTo>
                    <a:lnTo>
                      <a:pt x="128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6"/>
              <p:cNvSpPr/>
              <p:nvPr/>
            </p:nvSpPr>
            <p:spPr>
              <a:xfrm>
                <a:off x="4892691" y="3258473"/>
                <a:ext cx="74753" cy="310545"/>
              </a:xfrm>
              <a:custGeom>
                <a:rect b="b" l="l" r="r" t="t"/>
                <a:pathLst>
                  <a:path extrusionOk="0" h="16293" w="3922">
                    <a:moveTo>
                      <a:pt x="3922" y="0"/>
                    </a:moveTo>
                    <a:lnTo>
                      <a:pt x="3922" y="0"/>
                    </a:lnTo>
                    <a:cubicBezTo>
                      <a:pt x="3800" y="182"/>
                      <a:pt x="3709" y="365"/>
                      <a:pt x="3618" y="578"/>
                    </a:cubicBezTo>
                    <a:cubicBezTo>
                      <a:pt x="3435" y="973"/>
                      <a:pt x="3223" y="1550"/>
                      <a:pt x="2949" y="2249"/>
                    </a:cubicBezTo>
                    <a:cubicBezTo>
                      <a:pt x="2250" y="4134"/>
                      <a:pt x="1672" y="6018"/>
                      <a:pt x="1217" y="7964"/>
                    </a:cubicBezTo>
                    <a:cubicBezTo>
                      <a:pt x="730" y="9879"/>
                      <a:pt x="396" y="11854"/>
                      <a:pt x="183" y="13830"/>
                    </a:cubicBezTo>
                    <a:cubicBezTo>
                      <a:pt x="92" y="14590"/>
                      <a:pt x="31" y="15198"/>
                      <a:pt x="1" y="15623"/>
                    </a:cubicBezTo>
                    <a:cubicBezTo>
                      <a:pt x="1" y="15836"/>
                      <a:pt x="1" y="16049"/>
                      <a:pt x="1" y="16292"/>
                    </a:cubicBezTo>
                    <a:cubicBezTo>
                      <a:pt x="62" y="16049"/>
                      <a:pt x="92" y="15836"/>
                      <a:pt x="122" y="15623"/>
                    </a:cubicBezTo>
                    <a:cubicBezTo>
                      <a:pt x="153" y="15198"/>
                      <a:pt x="213" y="14590"/>
                      <a:pt x="335" y="13830"/>
                    </a:cubicBezTo>
                    <a:cubicBezTo>
                      <a:pt x="548" y="12341"/>
                      <a:pt x="882" y="10274"/>
                      <a:pt x="1429" y="7994"/>
                    </a:cubicBezTo>
                    <a:cubicBezTo>
                      <a:pt x="1946" y="5745"/>
                      <a:pt x="2584" y="3739"/>
                      <a:pt x="3101" y="2310"/>
                    </a:cubicBezTo>
                    <a:cubicBezTo>
                      <a:pt x="3344" y="1581"/>
                      <a:pt x="3557" y="1003"/>
                      <a:pt x="3709" y="608"/>
                    </a:cubicBezTo>
                    <a:cubicBezTo>
                      <a:pt x="3800" y="395"/>
                      <a:pt x="3861" y="213"/>
                      <a:pt x="39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6"/>
              <p:cNvSpPr/>
              <p:nvPr/>
            </p:nvSpPr>
            <p:spPr>
              <a:xfrm>
                <a:off x="4710783" y="3773493"/>
                <a:ext cx="391073" cy="526056"/>
              </a:xfrm>
              <a:custGeom>
                <a:rect b="b" l="l" r="r" t="t"/>
                <a:pathLst>
                  <a:path extrusionOk="0" h="27600" w="20518">
                    <a:moveTo>
                      <a:pt x="17235" y="1"/>
                    </a:moveTo>
                    <a:lnTo>
                      <a:pt x="16049" y="821"/>
                    </a:lnTo>
                    <a:cubicBezTo>
                      <a:pt x="15624" y="1125"/>
                      <a:pt x="15168" y="1460"/>
                      <a:pt x="14682" y="1794"/>
                    </a:cubicBezTo>
                    <a:cubicBezTo>
                      <a:pt x="13648" y="2615"/>
                      <a:pt x="12675" y="3466"/>
                      <a:pt x="11733" y="4378"/>
                    </a:cubicBezTo>
                    <a:cubicBezTo>
                      <a:pt x="9514" y="6627"/>
                      <a:pt x="7508" y="9119"/>
                      <a:pt x="5776" y="11794"/>
                    </a:cubicBezTo>
                    <a:cubicBezTo>
                      <a:pt x="3557" y="15168"/>
                      <a:pt x="1642" y="18390"/>
                      <a:pt x="31" y="21095"/>
                    </a:cubicBezTo>
                    <a:lnTo>
                      <a:pt x="0" y="21126"/>
                    </a:lnTo>
                    <a:lnTo>
                      <a:pt x="61" y="21186"/>
                    </a:lnTo>
                    <a:lnTo>
                      <a:pt x="4560" y="25867"/>
                    </a:lnTo>
                    <a:lnTo>
                      <a:pt x="5806" y="27144"/>
                    </a:lnTo>
                    <a:lnTo>
                      <a:pt x="6140" y="27478"/>
                    </a:lnTo>
                    <a:lnTo>
                      <a:pt x="6262" y="27600"/>
                    </a:lnTo>
                    <a:cubicBezTo>
                      <a:pt x="6232" y="27569"/>
                      <a:pt x="6201" y="27509"/>
                      <a:pt x="6171" y="27478"/>
                    </a:cubicBezTo>
                    <a:lnTo>
                      <a:pt x="5836" y="27144"/>
                    </a:lnTo>
                    <a:lnTo>
                      <a:pt x="4621" y="25807"/>
                    </a:lnTo>
                    <a:lnTo>
                      <a:pt x="186" y="21131"/>
                    </a:lnTo>
                    <a:lnTo>
                      <a:pt x="186" y="21131"/>
                    </a:lnTo>
                    <a:cubicBezTo>
                      <a:pt x="1820" y="18467"/>
                      <a:pt x="3724" y="15266"/>
                      <a:pt x="5928" y="11916"/>
                    </a:cubicBezTo>
                    <a:cubicBezTo>
                      <a:pt x="7630" y="9241"/>
                      <a:pt x="9636" y="6779"/>
                      <a:pt x="11855" y="4499"/>
                    </a:cubicBezTo>
                    <a:cubicBezTo>
                      <a:pt x="12767" y="3587"/>
                      <a:pt x="13739" y="2736"/>
                      <a:pt x="14773" y="1946"/>
                    </a:cubicBezTo>
                    <a:cubicBezTo>
                      <a:pt x="15229" y="1581"/>
                      <a:pt x="15685" y="1247"/>
                      <a:pt x="16080" y="943"/>
                    </a:cubicBezTo>
                    <a:lnTo>
                      <a:pt x="17258" y="127"/>
                    </a:lnTo>
                    <a:lnTo>
                      <a:pt x="17258" y="127"/>
                    </a:lnTo>
                    <a:lnTo>
                      <a:pt x="19636" y="609"/>
                    </a:lnTo>
                    <a:lnTo>
                      <a:pt x="20274" y="730"/>
                    </a:lnTo>
                    <a:cubicBezTo>
                      <a:pt x="20366" y="730"/>
                      <a:pt x="20426" y="761"/>
                      <a:pt x="20518" y="761"/>
                    </a:cubicBezTo>
                    <a:cubicBezTo>
                      <a:pt x="20426" y="730"/>
                      <a:pt x="20366" y="700"/>
                      <a:pt x="20274" y="700"/>
                    </a:cubicBezTo>
                    <a:lnTo>
                      <a:pt x="19666" y="548"/>
                    </a:lnTo>
                    <a:lnTo>
                      <a:pt x="1726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5028837" y="2682022"/>
                <a:ext cx="88076" cy="128331"/>
              </a:xfrm>
              <a:custGeom>
                <a:rect b="b" l="l" r="r" t="t"/>
                <a:pathLst>
                  <a:path extrusionOk="0" h="6733" w="4621">
                    <a:moveTo>
                      <a:pt x="1" y="0"/>
                    </a:moveTo>
                    <a:lnTo>
                      <a:pt x="31" y="3800"/>
                    </a:lnTo>
                    <a:cubicBezTo>
                      <a:pt x="1308" y="4286"/>
                      <a:pt x="2220" y="5380"/>
                      <a:pt x="2432" y="6718"/>
                    </a:cubicBezTo>
                    <a:cubicBezTo>
                      <a:pt x="2432" y="6728"/>
                      <a:pt x="2445" y="6733"/>
                      <a:pt x="2468" y="6733"/>
                    </a:cubicBezTo>
                    <a:cubicBezTo>
                      <a:pt x="2720" y="6733"/>
                      <a:pt x="4243" y="6143"/>
                      <a:pt x="4438" y="5502"/>
                    </a:cubicBezTo>
                    <a:cubicBezTo>
                      <a:pt x="4621" y="4803"/>
                      <a:pt x="4560" y="2766"/>
                      <a:pt x="4560" y="2766"/>
                    </a:cubicBezTo>
                    <a:lnTo>
                      <a:pt x="1"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6"/>
              <p:cNvSpPr/>
              <p:nvPr/>
            </p:nvSpPr>
            <p:spPr>
              <a:xfrm>
                <a:off x="4979014" y="2181964"/>
                <a:ext cx="202798" cy="213300"/>
              </a:xfrm>
              <a:custGeom>
                <a:rect b="b" l="l" r="r" t="t"/>
                <a:pathLst>
                  <a:path extrusionOk="0" h="11191" w="10640">
                    <a:moveTo>
                      <a:pt x="1901" y="1"/>
                    </a:moveTo>
                    <a:cubicBezTo>
                      <a:pt x="1886" y="1"/>
                      <a:pt x="1871" y="2"/>
                      <a:pt x="1855" y="5"/>
                    </a:cubicBezTo>
                    <a:cubicBezTo>
                      <a:pt x="1520" y="96"/>
                      <a:pt x="1095" y="674"/>
                      <a:pt x="973" y="1039"/>
                    </a:cubicBezTo>
                    <a:cubicBezTo>
                      <a:pt x="882" y="1464"/>
                      <a:pt x="882" y="1920"/>
                      <a:pt x="943" y="2376"/>
                    </a:cubicBezTo>
                    <a:lnTo>
                      <a:pt x="1" y="3257"/>
                    </a:lnTo>
                    <a:lnTo>
                      <a:pt x="2007" y="4534"/>
                    </a:lnTo>
                    <a:cubicBezTo>
                      <a:pt x="2007" y="4534"/>
                      <a:pt x="2645" y="6084"/>
                      <a:pt x="3435" y="6814"/>
                    </a:cubicBezTo>
                    <a:cubicBezTo>
                      <a:pt x="4256" y="7513"/>
                      <a:pt x="5624" y="8972"/>
                      <a:pt x="5624" y="8972"/>
                    </a:cubicBezTo>
                    <a:lnTo>
                      <a:pt x="6232" y="11191"/>
                    </a:lnTo>
                    <a:lnTo>
                      <a:pt x="10639" y="10066"/>
                    </a:lnTo>
                    <a:lnTo>
                      <a:pt x="8755" y="3683"/>
                    </a:lnTo>
                    <a:lnTo>
                      <a:pt x="8208" y="2011"/>
                    </a:lnTo>
                    <a:cubicBezTo>
                      <a:pt x="8208" y="2011"/>
                      <a:pt x="7600" y="1081"/>
                      <a:pt x="6730" y="1081"/>
                    </a:cubicBezTo>
                    <a:cubicBezTo>
                      <a:pt x="6499" y="1081"/>
                      <a:pt x="6250" y="1146"/>
                      <a:pt x="5989" y="1312"/>
                    </a:cubicBezTo>
                    <a:cubicBezTo>
                      <a:pt x="5989" y="1312"/>
                      <a:pt x="6141" y="765"/>
                      <a:pt x="5593" y="735"/>
                    </a:cubicBezTo>
                    <a:cubicBezTo>
                      <a:pt x="5168" y="735"/>
                      <a:pt x="4712" y="765"/>
                      <a:pt x="4286" y="856"/>
                    </a:cubicBezTo>
                    <a:cubicBezTo>
                      <a:pt x="3952" y="643"/>
                      <a:pt x="3587" y="491"/>
                      <a:pt x="3192" y="461"/>
                    </a:cubicBezTo>
                    <a:cubicBezTo>
                      <a:pt x="2888" y="461"/>
                      <a:pt x="2615" y="491"/>
                      <a:pt x="2341" y="552"/>
                    </a:cubicBezTo>
                    <a:cubicBezTo>
                      <a:pt x="2341" y="552"/>
                      <a:pt x="2203" y="1"/>
                      <a:pt x="19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6"/>
              <p:cNvSpPr/>
              <p:nvPr/>
            </p:nvSpPr>
            <p:spPr>
              <a:xfrm>
                <a:off x="5074600" y="2206971"/>
                <a:ext cx="41741" cy="68635"/>
              </a:xfrm>
              <a:custGeom>
                <a:rect b="b" l="l" r="r" t="t"/>
                <a:pathLst>
                  <a:path extrusionOk="0" h="3601" w="2190">
                    <a:moveTo>
                      <a:pt x="1186" y="0"/>
                    </a:moveTo>
                    <a:lnTo>
                      <a:pt x="1186" y="0"/>
                    </a:lnTo>
                    <a:cubicBezTo>
                      <a:pt x="1186" y="0"/>
                      <a:pt x="1065" y="0"/>
                      <a:pt x="882" y="91"/>
                    </a:cubicBezTo>
                    <a:cubicBezTo>
                      <a:pt x="639" y="213"/>
                      <a:pt x="457" y="426"/>
                      <a:pt x="305" y="669"/>
                    </a:cubicBezTo>
                    <a:cubicBezTo>
                      <a:pt x="123" y="1034"/>
                      <a:pt x="1" y="1429"/>
                      <a:pt x="31" y="1854"/>
                    </a:cubicBezTo>
                    <a:cubicBezTo>
                      <a:pt x="31" y="2067"/>
                      <a:pt x="31" y="2310"/>
                      <a:pt x="62" y="2553"/>
                    </a:cubicBezTo>
                    <a:cubicBezTo>
                      <a:pt x="92" y="2675"/>
                      <a:pt x="123" y="2796"/>
                      <a:pt x="123" y="2918"/>
                    </a:cubicBezTo>
                    <a:cubicBezTo>
                      <a:pt x="153" y="3070"/>
                      <a:pt x="183" y="3192"/>
                      <a:pt x="214" y="3344"/>
                    </a:cubicBezTo>
                    <a:cubicBezTo>
                      <a:pt x="366" y="3519"/>
                      <a:pt x="573" y="3600"/>
                      <a:pt x="778" y="3600"/>
                    </a:cubicBezTo>
                    <a:cubicBezTo>
                      <a:pt x="1104" y="3600"/>
                      <a:pt x="1427" y="3395"/>
                      <a:pt x="1521" y="3040"/>
                    </a:cubicBezTo>
                    <a:cubicBezTo>
                      <a:pt x="1642" y="2553"/>
                      <a:pt x="1490" y="2158"/>
                      <a:pt x="1521" y="1854"/>
                    </a:cubicBezTo>
                    <a:cubicBezTo>
                      <a:pt x="1521" y="1581"/>
                      <a:pt x="1673" y="1368"/>
                      <a:pt x="1916" y="1246"/>
                    </a:cubicBezTo>
                    <a:cubicBezTo>
                      <a:pt x="2007" y="1216"/>
                      <a:pt x="2098" y="1216"/>
                      <a:pt x="2189" y="1216"/>
                    </a:cubicBezTo>
                    <a:cubicBezTo>
                      <a:pt x="2189" y="1216"/>
                      <a:pt x="2138" y="1165"/>
                      <a:pt x="2023" y="1165"/>
                    </a:cubicBezTo>
                    <a:cubicBezTo>
                      <a:pt x="1984" y="1165"/>
                      <a:pt x="1939" y="1170"/>
                      <a:pt x="1885" y="1185"/>
                    </a:cubicBezTo>
                    <a:cubicBezTo>
                      <a:pt x="1764" y="1216"/>
                      <a:pt x="1642" y="1277"/>
                      <a:pt x="1582" y="1398"/>
                    </a:cubicBezTo>
                    <a:cubicBezTo>
                      <a:pt x="1460" y="1520"/>
                      <a:pt x="1399" y="1672"/>
                      <a:pt x="1399" y="1824"/>
                    </a:cubicBezTo>
                    <a:cubicBezTo>
                      <a:pt x="1338" y="2189"/>
                      <a:pt x="1460" y="2614"/>
                      <a:pt x="1369" y="3009"/>
                    </a:cubicBezTo>
                    <a:cubicBezTo>
                      <a:pt x="1308" y="3192"/>
                      <a:pt x="1156" y="3344"/>
                      <a:pt x="974" y="3404"/>
                    </a:cubicBezTo>
                    <a:cubicBezTo>
                      <a:pt x="913" y="3420"/>
                      <a:pt x="860" y="3427"/>
                      <a:pt x="806" y="3427"/>
                    </a:cubicBezTo>
                    <a:cubicBezTo>
                      <a:pt x="753" y="3427"/>
                      <a:pt x="700" y="3420"/>
                      <a:pt x="639" y="3404"/>
                    </a:cubicBezTo>
                    <a:cubicBezTo>
                      <a:pt x="548" y="3404"/>
                      <a:pt x="457" y="3344"/>
                      <a:pt x="396" y="3252"/>
                    </a:cubicBezTo>
                    <a:cubicBezTo>
                      <a:pt x="366" y="3131"/>
                      <a:pt x="335" y="3009"/>
                      <a:pt x="335" y="2888"/>
                    </a:cubicBezTo>
                    <a:cubicBezTo>
                      <a:pt x="305" y="2766"/>
                      <a:pt x="305" y="2644"/>
                      <a:pt x="275" y="2553"/>
                    </a:cubicBezTo>
                    <a:cubicBezTo>
                      <a:pt x="244" y="2310"/>
                      <a:pt x="214" y="2097"/>
                      <a:pt x="214" y="1854"/>
                    </a:cubicBezTo>
                    <a:cubicBezTo>
                      <a:pt x="183" y="1459"/>
                      <a:pt x="275" y="1094"/>
                      <a:pt x="457" y="760"/>
                    </a:cubicBezTo>
                    <a:cubicBezTo>
                      <a:pt x="609" y="426"/>
                      <a:pt x="882" y="152"/>
                      <a:pt x="118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6"/>
              <p:cNvSpPr/>
              <p:nvPr/>
            </p:nvSpPr>
            <p:spPr>
              <a:xfrm>
                <a:off x="5104734" y="2249723"/>
                <a:ext cx="20871" cy="3984"/>
              </a:xfrm>
              <a:custGeom>
                <a:rect b="b" l="l" r="r" t="t"/>
                <a:pathLst>
                  <a:path extrusionOk="0" h="209" w="1095">
                    <a:moveTo>
                      <a:pt x="671" y="0"/>
                    </a:moveTo>
                    <a:cubicBezTo>
                      <a:pt x="631" y="0"/>
                      <a:pt x="590" y="2"/>
                      <a:pt x="548" y="6"/>
                    </a:cubicBezTo>
                    <a:cubicBezTo>
                      <a:pt x="244" y="37"/>
                      <a:pt x="1" y="128"/>
                      <a:pt x="1" y="158"/>
                    </a:cubicBezTo>
                    <a:cubicBezTo>
                      <a:pt x="18" y="194"/>
                      <a:pt x="109" y="209"/>
                      <a:pt x="236" y="209"/>
                    </a:cubicBezTo>
                    <a:cubicBezTo>
                      <a:pt x="326" y="209"/>
                      <a:pt x="434" y="201"/>
                      <a:pt x="548" y="189"/>
                    </a:cubicBezTo>
                    <a:cubicBezTo>
                      <a:pt x="852" y="189"/>
                      <a:pt x="1095" y="158"/>
                      <a:pt x="1095" y="98"/>
                    </a:cubicBezTo>
                    <a:cubicBezTo>
                      <a:pt x="1095" y="71"/>
                      <a:pt x="915" y="0"/>
                      <a:pt x="6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6"/>
              <p:cNvSpPr/>
              <p:nvPr/>
            </p:nvSpPr>
            <p:spPr>
              <a:xfrm>
                <a:off x="5047382" y="2198280"/>
                <a:ext cx="33622" cy="93870"/>
              </a:xfrm>
              <a:custGeom>
                <a:rect b="b" l="l" r="r" t="t"/>
                <a:pathLst>
                  <a:path extrusionOk="0" h="4925" w="1764">
                    <a:moveTo>
                      <a:pt x="912" y="0"/>
                    </a:moveTo>
                    <a:cubicBezTo>
                      <a:pt x="821" y="0"/>
                      <a:pt x="730" y="31"/>
                      <a:pt x="639" y="91"/>
                    </a:cubicBezTo>
                    <a:cubicBezTo>
                      <a:pt x="426" y="243"/>
                      <a:pt x="244" y="456"/>
                      <a:pt x="183" y="699"/>
                    </a:cubicBezTo>
                    <a:cubicBezTo>
                      <a:pt x="61" y="1064"/>
                      <a:pt x="0" y="1459"/>
                      <a:pt x="0" y="1854"/>
                    </a:cubicBezTo>
                    <a:cubicBezTo>
                      <a:pt x="0" y="2310"/>
                      <a:pt x="0" y="2766"/>
                      <a:pt x="61" y="3222"/>
                    </a:cubicBezTo>
                    <a:cubicBezTo>
                      <a:pt x="92" y="3465"/>
                      <a:pt x="122" y="3708"/>
                      <a:pt x="152" y="3921"/>
                    </a:cubicBezTo>
                    <a:cubicBezTo>
                      <a:pt x="213" y="4164"/>
                      <a:pt x="274" y="4377"/>
                      <a:pt x="396" y="4590"/>
                    </a:cubicBezTo>
                    <a:cubicBezTo>
                      <a:pt x="517" y="4803"/>
                      <a:pt x="730" y="4924"/>
                      <a:pt x="943" y="4924"/>
                    </a:cubicBezTo>
                    <a:cubicBezTo>
                      <a:pt x="1155" y="4924"/>
                      <a:pt x="1338" y="4863"/>
                      <a:pt x="1490" y="4711"/>
                    </a:cubicBezTo>
                    <a:cubicBezTo>
                      <a:pt x="1672" y="4529"/>
                      <a:pt x="1763" y="4256"/>
                      <a:pt x="1733" y="3982"/>
                    </a:cubicBezTo>
                    <a:cubicBezTo>
                      <a:pt x="1733" y="3800"/>
                      <a:pt x="1672" y="3708"/>
                      <a:pt x="1672" y="3708"/>
                    </a:cubicBezTo>
                    <a:cubicBezTo>
                      <a:pt x="1672" y="3800"/>
                      <a:pt x="1642" y="3891"/>
                      <a:pt x="1642" y="3982"/>
                    </a:cubicBezTo>
                    <a:cubicBezTo>
                      <a:pt x="1642" y="4195"/>
                      <a:pt x="1551" y="4438"/>
                      <a:pt x="1368" y="4590"/>
                    </a:cubicBezTo>
                    <a:cubicBezTo>
                      <a:pt x="1293" y="4691"/>
                      <a:pt x="1175" y="4750"/>
                      <a:pt x="1034" y="4750"/>
                    </a:cubicBezTo>
                    <a:cubicBezTo>
                      <a:pt x="1004" y="4750"/>
                      <a:pt x="974" y="4747"/>
                      <a:pt x="943" y="4742"/>
                    </a:cubicBezTo>
                    <a:cubicBezTo>
                      <a:pt x="791" y="4742"/>
                      <a:pt x="639" y="4651"/>
                      <a:pt x="547" y="4468"/>
                    </a:cubicBezTo>
                    <a:cubicBezTo>
                      <a:pt x="365" y="4073"/>
                      <a:pt x="274" y="3648"/>
                      <a:pt x="244" y="3192"/>
                    </a:cubicBezTo>
                    <a:cubicBezTo>
                      <a:pt x="213" y="2736"/>
                      <a:pt x="183" y="2280"/>
                      <a:pt x="183" y="1854"/>
                    </a:cubicBezTo>
                    <a:cubicBezTo>
                      <a:pt x="183" y="1459"/>
                      <a:pt x="213" y="1094"/>
                      <a:pt x="304" y="760"/>
                    </a:cubicBezTo>
                    <a:cubicBezTo>
                      <a:pt x="365" y="517"/>
                      <a:pt x="487" y="304"/>
                      <a:pt x="669" y="152"/>
                    </a:cubicBezTo>
                    <a:cubicBezTo>
                      <a:pt x="821" y="31"/>
                      <a:pt x="912" y="0"/>
                      <a:pt x="9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6"/>
              <p:cNvSpPr/>
              <p:nvPr/>
            </p:nvSpPr>
            <p:spPr>
              <a:xfrm>
                <a:off x="5016086" y="2191761"/>
                <a:ext cx="30725" cy="81310"/>
              </a:xfrm>
              <a:custGeom>
                <a:rect b="b" l="l" r="r" t="t"/>
                <a:pathLst>
                  <a:path extrusionOk="0" h="4266" w="1612">
                    <a:moveTo>
                      <a:pt x="1031" y="0"/>
                    </a:moveTo>
                    <a:cubicBezTo>
                      <a:pt x="989" y="0"/>
                      <a:pt x="928" y="8"/>
                      <a:pt x="852" y="38"/>
                    </a:cubicBezTo>
                    <a:cubicBezTo>
                      <a:pt x="670" y="160"/>
                      <a:pt x="487" y="312"/>
                      <a:pt x="396" y="525"/>
                    </a:cubicBezTo>
                    <a:cubicBezTo>
                      <a:pt x="153" y="1163"/>
                      <a:pt x="31" y="1862"/>
                      <a:pt x="31" y="2531"/>
                    </a:cubicBezTo>
                    <a:cubicBezTo>
                      <a:pt x="1" y="2926"/>
                      <a:pt x="62" y="3321"/>
                      <a:pt x="153" y="3686"/>
                    </a:cubicBezTo>
                    <a:cubicBezTo>
                      <a:pt x="240" y="4003"/>
                      <a:pt x="518" y="4265"/>
                      <a:pt x="858" y="4265"/>
                    </a:cubicBezTo>
                    <a:cubicBezTo>
                      <a:pt x="876" y="4265"/>
                      <a:pt x="894" y="4265"/>
                      <a:pt x="913" y="4263"/>
                    </a:cubicBezTo>
                    <a:cubicBezTo>
                      <a:pt x="1490" y="4081"/>
                      <a:pt x="1612" y="3716"/>
                      <a:pt x="1551" y="3716"/>
                    </a:cubicBezTo>
                    <a:cubicBezTo>
                      <a:pt x="1551" y="3716"/>
                      <a:pt x="1521" y="3777"/>
                      <a:pt x="1399" y="3868"/>
                    </a:cubicBezTo>
                    <a:cubicBezTo>
                      <a:pt x="1247" y="3990"/>
                      <a:pt x="1065" y="4081"/>
                      <a:pt x="882" y="4142"/>
                    </a:cubicBezTo>
                    <a:cubicBezTo>
                      <a:pt x="609" y="4111"/>
                      <a:pt x="396" y="3898"/>
                      <a:pt x="335" y="3625"/>
                    </a:cubicBezTo>
                    <a:cubicBezTo>
                      <a:pt x="244" y="3260"/>
                      <a:pt x="214" y="2895"/>
                      <a:pt x="214" y="2531"/>
                    </a:cubicBezTo>
                    <a:cubicBezTo>
                      <a:pt x="214" y="1862"/>
                      <a:pt x="335" y="1193"/>
                      <a:pt x="548" y="555"/>
                    </a:cubicBezTo>
                    <a:cubicBezTo>
                      <a:pt x="609" y="373"/>
                      <a:pt x="730" y="221"/>
                      <a:pt x="882" y="129"/>
                    </a:cubicBezTo>
                    <a:cubicBezTo>
                      <a:pt x="1004" y="38"/>
                      <a:pt x="1095" y="38"/>
                      <a:pt x="1095" y="8"/>
                    </a:cubicBezTo>
                    <a:cubicBezTo>
                      <a:pt x="1095" y="8"/>
                      <a:pt x="1072" y="0"/>
                      <a:pt x="103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6"/>
              <p:cNvSpPr/>
              <p:nvPr/>
            </p:nvSpPr>
            <p:spPr>
              <a:xfrm>
                <a:off x="4995234" y="2192485"/>
                <a:ext cx="28990" cy="35585"/>
              </a:xfrm>
              <a:custGeom>
                <a:rect b="b" l="l" r="r" t="t"/>
                <a:pathLst>
                  <a:path extrusionOk="0" h="1867" w="1521">
                    <a:moveTo>
                      <a:pt x="1521" y="0"/>
                    </a:moveTo>
                    <a:cubicBezTo>
                      <a:pt x="1490" y="0"/>
                      <a:pt x="1429" y="183"/>
                      <a:pt x="1338" y="487"/>
                    </a:cubicBezTo>
                    <a:cubicBezTo>
                      <a:pt x="1277" y="851"/>
                      <a:pt x="1125" y="1216"/>
                      <a:pt x="882" y="1520"/>
                    </a:cubicBezTo>
                    <a:cubicBezTo>
                      <a:pt x="820" y="1623"/>
                      <a:pt x="716" y="1684"/>
                      <a:pt x="608" y="1684"/>
                    </a:cubicBezTo>
                    <a:cubicBezTo>
                      <a:pt x="557" y="1684"/>
                      <a:pt x="505" y="1671"/>
                      <a:pt x="457" y="1642"/>
                    </a:cubicBezTo>
                    <a:cubicBezTo>
                      <a:pt x="305" y="1550"/>
                      <a:pt x="214" y="1429"/>
                      <a:pt x="183" y="1246"/>
                    </a:cubicBezTo>
                    <a:cubicBezTo>
                      <a:pt x="122" y="973"/>
                      <a:pt x="153" y="790"/>
                      <a:pt x="122" y="790"/>
                    </a:cubicBezTo>
                    <a:cubicBezTo>
                      <a:pt x="31" y="942"/>
                      <a:pt x="1" y="1125"/>
                      <a:pt x="62" y="1277"/>
                    </a:cubicBezTo>
                    <a:cubicBezTo>
                      <a:pt x="62" y="1490"/>
                      <a:pt x="183" y="1672"/>
                      <a:pt x="366" y="1794"/>
                    </a:cubicBezTo>
                    <a:cubicBezTo>
                      <a:pt x="432" y="1838"/>
                      <a:pt x="532" y="1866"/>
                      <a:pt x="628" y="1866"/>
                    </a:cubicBezTo>
                    <a:cubicBezTo>
                      <a:pt x="663" y="1866"/>
                      <a:pt x="698" y="1862"/>
                      <a:pt x="730" y="1854"/>
                    </a:cubicBezTo>
                    <a:cubicBezTo>
                      <a:pt x="852" y="1824"/>
                      <a:pt x="973" y="1733"/>
                      <a:pt x="1065" y="1642"/>
                    </a:cubicBezTo>
                    <a:cubicBezTo>
                      <a:pt x="1308" y="1307"/>
                      <a:pt x="1460" y="912"/>
                      <a:pt x="1490" y="487"/>
                    </a:cubicBezTo>
                    <a:cubicBezTo>
                      <a:pt x="1521" y="335"/>
                      <a:pt x="1521" y="183"/>
                      <a:pt x="152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6"/>
              <p:cNvSpPr/>
              <p:nvPr/>
            </p:nvSpPr>
            <p:spPr>
              <a:xfrm>
                <a:off x="5092574" y="2275549"/>
                <a:ext cx="35928" cy="21805"/>
              </a:xfrm>
              <a:custGeom>
                <a:rect b="b" l="l" r="r" t="t"/>
                <a:pathLst>
                  <a:path extrusionOk="0" h="1144" w="1885">
                    <a:moveTo>
                      <a:pt x="242" y="1"/>
                    </a:moveTo>
                    <a:cubicBezTo>
                      <a:pt x="162" y="1"/>
                      <a:pt x="81" y="7"/>
                      <a:pt x="0" y="19"/>
                    </a:cubicBezTo>
                    <a:cubicBezTo>
                      <a:pt x="365" y="141"/>
                      <a:pt x="699" y="293"/>
                      <a:pt x="1034" y="445"/>
                    </a:cubicBezTo>
                    <a:cubicBezTo>
                      <a:pt x="1307" y="657"/>
                      <a:pt x="1611" y="901"/>
                      <a:pt x="1885" y="1144"/>
                    </a:cubicBezTo>
                    <a:cubicBezTo>
                      <a:pt x="1763" y="749"/>
                      <a:pt x="1490" y="445"/>
                      <a:pt x="1125" y="262"/>
                    </a:cubicBezTo>
                    <a:cubicBezTo>
                      <a:pt x="859" y="93"/>
                      <a:pt x="554" y="1"/>
                      <a:pt x="24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6"/>
              <p:cNvSpPr/>
              <p:nvPr/>
            </p:nvSpPr>
            <p:spPr>
              <a:xfrm>
                <a:off x="5091983" y="2317042"/>
                <a:ext cx="51005" cy="23005"/>
              </a:xfrm>
              <a:custGeom>
                <a:rect b="b" l="l" r="r" t="t"/>
                <a:pathLst>
                  <a:path extrusionOk="0" h="1207" w="2676">
                    <a:moveTo>
                      <a:pt x="2676" y="0"/>
                    </a:moveTo>
                    <a:cubicBezTo>
                      <a:pt x="2281" y="335"/>
                      <a:pt x="1885" y="578"/>
                      <a:pt x="1429" y="821"/>
                    </a:cubicBezTo>
                    <a:cubicBezTo>
                      <a:pt x="973" y="973"/>
                      <a:pt x="487" y="1094"/>
                      <a:pt x="1" y="1155"/>
                    </a:cubicBezTo>
                    <a:cubicBezTo>
                      <a:pt x="170" y="1190"/>
                      <a:pt x="340" y="1207"/>
                      <a:pt x="509" y="1207"/>
                    </a:cubicBezTo>
                    <a:cubicBezTo>
                      <a:pt x="1377" y="1207"/>
                      <a:pt x="2218" y="763"/>
                      <a:pt x="267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6"/>
              <p:cNvSpPr/>
              <p:nvPr/>
            </p:nvSpPr>
            <p:spPr>
              <a:xfrm>
                <a:off x="4976708" y="2175674"/>
                <a:ext cx="41151" cy="68387"/>
              </a:xfrm>
              <a:custGeom>
                <a:rect b="b" l="l" r="r" t="t"/>
                <a:pathLst>
                  <a:path extrusionOk="0" h="3588" w="2159">
                    <a:moveTo>
                      <a:pt x="2158" y="1"/>
                    </a:moveTo>
                    <a:cubicBezTo>
                      <a:pt x="1976" y="669"/>
                      <a:pt x="1702" y="1338"/>
                      <a:pt x="1368" y="1976"/>
                    </a:cubicBezTo>
                    <a:cubicBezTo>
                      <a:pt x="973" y="2554"/>
                      <a:pt x="517" y="3101"/>
                      <a:pt x="0" y="3587"/>
                    </a:cubicBezTo>
                    <a:cubicBezTo>
                      <a:pt x="1307" y="2827"/>
                      <a:pt x="2097" y="1490"/>
                      <a:pt x="215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6"/>
              <p:cNvSpPr/>
              <p:nvPr/>
            </p:nvSpPr>
            <p:spPr>
              <a:xfrm>
                <a:off x="5023634" y="2366274"/>
                <a:ext cx="261065" cy="396334"/>
              </a:xfrm>
              <a:custGeom>
                <a:rect b="b" l="l" r="r" t="t"/>
                <a:pathLst>
                  <a:path extrusionOk="0" h="20794" w="13697">
                    <a:moveTo>
                      <a:pt x="8268" y="1"/>
                    </a:moveTo>
                    <a:lnTo>
                      <a:pt x="3891" y="1521"/>
                    </a:lnTo>
                    <a:lnTo>
                      <a:pt x="4924" y="10092"/>
                    </a:lnTo>
                    <a:cubicBezTo>
                      <a:pt x="4924" y="10092"/>
                      <a:pt x="2462" y="5594"/>
                      <a:pt x="2006" y="4317"/>
                    </a:cubicBezTo>
                    <a:cubicBezTo>
                      <a:pt x="1368" y="2432"/>
                      <a:pt x="61" y="1825"/>
                      <a:pt x="61" y="1825"/>
                    </a:cubicBezTo>
                    <a:lnTo>
                      <a:pt x="0" y="16384"/>
                    </a:lnTo>
                    <a:cubicBezTo>
                      <a:pt x="0" y="16384"/>
                      <a:pt x="6201" y="20700"/>
                      <a:pt x="8754" y="20791"/>
                    </a:cubicBezTo>
                    <a:cubicBezTo>
                      <a:pt x="8790" y="20793"/>
                      <a:pt x="8826" y="20793"/>
                      <a:pt x="8862" y="20793"/>
                    </a:cubicBezTo>
                    <a:cubicBezTo>
                      <a:pt x="11374" y="20793"/>
                      <a:pt x="13696" y="17654"/>
                      <a:pt x="12827" y="12919"/>
                    </a:cubicBezTo>
                    <a:cubicBezTo>
                      <a:pt x="11946" y="7995"/>
                      <a:pt x="8268" y="1"/>
                      <a:pt x="8268"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6"/>
              <p:cNvSpPr/>
              <p:nvPr/>
            </p:nvSpPr>
            <p:spPr>
              <a:xfrm>
                <a:off x="5097777" y="2395246"/>
                <a:ext cx="43476" cy="244502"/>
              </a:xfrm>
              <a:custGeom>
                <a:rect b="b" l="l" r="r" t="t"/>
                <a:pathLst>
                  <a:path extrusionOk="0" h="12828" w="2281">
                    <a:moveTo>
                      <a:pt x="1" y="1"/>
                    </a:moveTo>
                    <a:cubicBezTo>
                      <a:pt x="1" y="153"/>
                      <a:pt x="31" y="335"/>
                      <a:pt x="62" y="517"/>
                    </a:cubicBezTo>
                    <a:cubicBezTo>
                      <a:pt x="92" y="882"/>
                      <a:pt x="122" y="1338"/>
                      <a:pt x="183" y="1916"/>
                    </a:cubicBezTo>
                    <a:cubicBezTo>
                      <a:pt x="335" y="3101"/>
                      <a:pt x="487" y="4712"/>
                      <a:pt x="700" y="6505"/>
                    </a:cubicBezTo>
                    <a:cubicBezTo>
                      <a:pt x="791" y="7204"/>
                      <a:pt x="882" y="7873"/>
                      <a:pt x="943" y="8511"/>
                    </a:cubicBezTo>
                    <a:cubicBezTo>
                      <a:pt x="1065" y="9150"/>
                      <a:pt x="1186" y="9758"/>
                      <a:pt x="1277" y="10305"/>
                    </a:cubicBezTo>
                    <a:cubicBezTo>
                      <a:pt x="1369" y="10761"/>
                      <a:pt x="1521" y="11247"/>
                      <a:pt x="1673" y="11673"/>
                    </a:cubicBezTo>
                    <a:cubicBezTo>
                      <a:pt x="1794" y="11976"/>
                      <a:pt x="1916" y="12280"/>
                      <a:pt x="2068" y="12554"/>
                    </a:cubicBezTo>
                    <a:cubicBezTo>
                      <a:pt x="2098" y="12645"/>
                      <a:pt x="2159" y="12736"/>
                      <a:pt x="2250" y="12828"/>
                    </a:cubicBezTo>
                    <a:cubicBezTo>
                      <a:pt x="2280" y="12828"/>
                      <a:pt x="2037" y="12402"/>
                      <a:pt x="1764" y="11642"/>
                    </a:cubicBezTo>
                    <a:cubicBezTo>
                      <a:pt x="1612" y="11186"/>
                      <a:pt x="1490" y="10730"/>
                      <a:pt x="1429" y="10274"/>
                    </a:cubicBezTo>
                    <a:cubicBezTo>
                      <a:pt x="1338" y="9727"/>
                      <a:pt x="1217" y="9119"/>
                      <a:pt x="1125" y="8481"/>
                    </a:cubicBezTo>
                    <a:cubicBezTo>
                      <a:pt x="1034" y="7843"/>
                      <a:pt x="973" y="7174"/>
                      <a:pt x="882" y="6475"/>
                    </a:cubicBezTo>
                    <a:cubicBezTo>
                      <a:pt x="669" y="4682"/>
                      <a:pt x="457" y="3071"/>
                      <a:pt x="305" y="1885"/>
                    </a:cubicBezTo>
                    <a:cubicBezTo>
                      <a:pt x="244" y="1338"/>
                      <a:pt x="153" y="882"/>
                      <a:pt x="122" y="487"/>
                    </a:cubicBezTo>
                    <a:cubicBezTo>
                      <a:pt x="92" y="335"/>
                      <a:pt x="62" y="1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6"/>
              <p:cNvSpPr/>
              <p:nvPr/>
            </p:nvSpPr>
            <p:spPr>
              <a:xfrm>
                <a:off x="5140662" y="2655758"/>
                <a:ext cx="130942" cy="106603"/>
              </a:xfrm>
              <a:custGeom>
                <a:rect b="b" l="l" r="r" t="t"/>
                <a:pathLst>
                  <a:path extrusionOk="0" h="5593" w="6870">
                    <a:moveTo>
                      <a:pt x="6335" y="1"/>
                    </a:moveTo>
                    <a:cubicBezTo>
                      <a:pt x="5408" y="1"/>
                      <a:pt x="3520" y="734"/>
                      <a:pt x="2644" y="1318"/>
                    </a:cubicBezTo>
                    <a:cubicBezTo>
                      <a:pt x="1459" y="2199"/>
                      <a:pt x="517" y="3385"/>
                      <a:pt x="0" y="4783"/>
                    </a:cubicBezTo>
                    <a:cubicBezTo>
                      <a:pt x="0" y="4783"/>
                      <a:pt x="1398" y="5593"/>
                      <a:pt x="2771" y="5593"/>
                    </a:cubicBezTo>
                    <a:cubicBezTo>
                      <a:pt x="3080" y="5593"/>
                      <a:pt x="3388" y="5552"/>
                      <a:pt x="3678" y="5451"/>
                    </a:cubicBezTo>
                    <a:cubicBezTo>
                      <a:pt x="5958" y="4661"/>
                      <a:pt x="6839" y="1804"/>
                      <a:pt x="6870" y="315"/>
                    </a:cubicBezTo>
                    <a:cubicBezTo>
                      <a:pt x="6870" y="92"/>
                      <a:pt x="6662" y="1"/>
                      <a:pt x="6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4561886" y="2270689"/>
                <a:ext cx="546336" cy="870127"/>
              </a:xfrm>
              <a:custGeom>
                <a:rect b="b" l="l" r="r" t="t"/>
                <a:pathLst>
                  <a:path extrusionOk="0" h="45652" w="28664">
                    <a:moveTo>
                      <a:pt x="11186" y="1"/>
                    </a:moveTo>
                    <a:lnTo>
                      <a:pt x="10001" y="1156"/>
                    </a:lnTo>
                    <a:cubicBezTo>
                      <a:pt x="10001" y="1156"/>
                      <a:pt x="1764" y="5137"/>
                      <a:pt x="882" y="7599"/>
                    </a:cubicBezTo>
                    <a:cubicBezTo>
                      <a:pt x="1" y="10031"/>
                      <a:pt x="1490" y="16293"/>
                      <a:pt x="1490" y="16293"/>
                    </a:cubicBezTo>
                    <a:lnTo>
                      <a:pt x="4742" y="33223"/>
                    </a:lnTo>
                    <a:lnTo>
                      <a:pt x="5411" y="39545"/>
                    </a:lnTo>
                    <a:lnTo>
                      <a:pt x="3648" y="42098"/>
                    </a:lnTo>
                    <a:lnTo>
                      <a:pt x="4408" y="44712"/>
                    </a:lnTo>
                    <a:cubicBezTo>
                      <a:pt x="8777" y="45296"/>
                      <a:pt x="13006" y="45651"/>
                      <a:pt x="17019" y="45651"/>
                    </a:cubicBezTo>
                    <a:cubicBezTo>
                      <a:pt x="21158" y="45651"/>
                      <a:pt x="25068" y="45273"/>
                      <a:pt x="28664" y="44378"/>
                    </a:cubicBezTo>
                    <a:lnTo>
                      <a:pt x="28178" y="38573"/>
                    </a:lnTo>
                    <a:lnTo>
                      <a:pt x="24925" y="25047"/>
                    </a:lnTo>
                    <a:lnTo>
                      <a:pt x="24500" y="13709"/>
                    </a:lnTo>
                    <a:lnTo>
                      <a:pt x="24287" y="6840"/>
                    </a:lnTo>
                    <a:lnTo>
                      <a:pt x="19849" y="3223"/>
                    </a:lnTo>
                    <a:cubicBezTo>
                      <a:pt x="19849" y="3223"/>
                      <a:pt x="19279" y="4833"/>
                      <a:pt x="17804" y="4833"/>
                    </a:cubicBezTo>
                    <a:cubicBezTo>
                      <a:pt x="17646" y="4833"/>
                      <a:pt x="17476" y="4814"/>
                      <a:pt x="17296" y="4773"/>
                    </a:cubicBezTo>
                    <a:cubicBezTo>
                      <a:pt x="15472" y="4347"/>
                      <a:pt x="11186" y="1"/>
                      <a:pt x="11186"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6"/>
              <p:cNvSpPr/>
              <p:nvPr/>
            </p:nvSpPr>
            <p:spPr>
              <a:xfrm>
                <a:off x="4521346" y="2364292"/>
                <a:ext cx="553274" cy="569055"/>
              </a:xfrm>
              <a:custGeom>
                <a:rect b="b" l="l" r="r" t="t"/>
                <a:pathLst>
                  <a:path extrusionOk="0" h="29856" w="29028">
                    <a:moveTo>
                      <a:pt x="6764" y="0"/>
                    </a:moveTo>
                    <a:cubicBezTo>
                      <a:pt x="5966" y="0"/>
                      <a:pt x="5140" y="303"/>
                      <a:pt x="4316" y="1047"/>
                    </a:cubicBezTo>
                    <a:cubicBezTo>
                      <a:pt x="0" y="4968"/>
                      <a:pt x="3921" y="12962"/>
                      <a:pt x="3921" y="12962"/>
                    </a:cubicBezTo>
                    <a:cubicBezTo>
                      <a:pt x="4164" y="13205"/>
                      <a:pt x="9362" y="27005"/>
                      <a:pt x="13009" y="28707"/>
                    </a:cubicBezTo>
                    <a:cubicBezTo>
                      <a:pt x="14902" y="29583"/>
                      <a:pt x="16392" y="29855"/>
                      <a:pt x="17612" y="29855"/>
                    </a:cubicBezTo>
                    <a:cubicBezTo>
                      <a:pt x="18763" y="29855"/>
                      <a:pt x="19674" y="29613"/>
                      <a:pt x="20456" y="29406"/>
                    </a:cubicBezTo>
                    <a:cubicBezTo>
                      <a:pt x="22037" y="28950"/>
                      <a:pt x="29028" y="24026"/>
                      <a:pt x="29028" y="24026"/>
                    </a:cubicBezTo>
                    <a:cubicBezTo>
                      <a:pt x="29028" y="24026"/>
                      <a:pt x="28542" y="20713"/>
                      <a:pt x="26505" y="20622"/>
                    </a:cubicBezTo>
                    <a:cubicBezTo>
                      <a:pt x="26255" y="20610"/>
                      <a:pt x="26004" y="20604"/>
                      <a:pt x="25754" y="20604"/>
                    </a:cubicBezTo>
                    <a:cubicBezTo>
                      <a:pt x="24728" y="20604"/>
                      <a:pt x="23701" y="20706"/>
                      <a:pt x="22675" y="20926"/>
                    </a:cubicBezTo>
                    <a:lnTo>
                      <a:pt x="20213" y="19284"/>
                    </a:lnTo>
                    <a:cubicBezTo>
                      <a:pt x="20213" y="19284"/>
                      <a:pt x="18785" y="16488"/>
                      <a:pt x="17964" y="16366"/>
                    </a:cubicBezTo>
                    <a:lnTo>
                      <a:pt x="13192" y="5728"/>
                    </a:lnTo>
                    <a:cubicBezTo>
                      <a:pt x="13192" y="5728"/>
                      <a:pt x="10238" y="0"/>
                      <a:pt x="676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6"/>
              <p:cNvSpPr/>
              <p:nvPr/>
            </p:nvSpPr>
            <p:spPr>
              <a:xfrm>
                <a:off x="4760606" y="2296763"/>
                <a:ext cx="194679" cy="91126"/>
              </a:xfrm>
              <a:custGeom>
                <a:rect b="b" l="l" r="r" t="t"/>
                <a:pathLst>
                  <a:path extrusionOk="0" h="4781" w="10214">
                    <a:moveTo>
                      <a:pt x="0" y="0"/>
                    </a:moveTo>
                    <a:lnTo>
                      <a:pt x="0" y="0"/>
                    </a:lnTo>
                    <a:cubicBezTo>
                      <a:pt x="61" y="152"/>
                      <a:pt x="183" y="274"/>
                      <a:pt x="274" y="426"/>
                    </a:cubicBezTo>
                    <a:cubicBezTo>
                      <a:pt x="456" y="669"/>
                      <a:pt x="760" y="1034"/>
                      <a:pt x="1125" y="1459"/>
                    </a:cubicBezTo>
                    <a:cubicBezTo>
                      <a:pt x="1551" y="1976"/>
                      <a:pt x="2037" y="2432"/>
                      <a:pt x="2554" y="2888"/>
                    </a:cubicBezTo>
                    <a:cubicBezTo>
                      <a:pt x="3192" y="3405"/>
                      <a:pt x="3922" y="3830"/>
                      <a:pt x="4681" y="4134"/>
                    </a:cubicBezTo>
                    <a:cubicBezTo>
                      <a:pt x="5441" y="4469"/>
                      <a:pt x="6232" y="4681"/>
                      <a:pt x="7083" y="4772"/>
                    </a:cubicBezTo>
                    <a:cubicBezTo>
                      <a:pt x="7147" y="4778"/>
                      <a:pt x="7212" y="4780"/>
                      <a:pt x="7276" y="4780"/>
                    </a:cubicBezTo>
                    <a:cubicBezTo>
                      <a:pt x="7576" y="4780"/>
                      <a:pt x="7871" y="4726"/>
                      <a:pt x="8147" y="4651"/>
                    </a:cubicBezTo>
                    <a:cubicBezTo>
                      <a:pt x="8450" y="4560"/>
                      <a:pt x="8754" y="4438"/>
                      <a:pt x="9028" y="4256"/>
                    </a:cubicBezTo>
                    <a:cubicBezTo>
                      <a:pt x="9362" y="3982"/>
                      <a:pt x="9697" y="3648"/>
                      <a:pt x="9970" y="3283"/>
                    </a:cubicBezTo>
                    <a:cubicBezTo>
                      <a:pt x="10061" y="3162"/>
                      <a:pt x="10153" y="3040"/>
                      <a:pt x="10213" y="2888"/>
                    </a:cubicBezTo>
                    <a:lnTo>
                      <a:pt x="10213" y="2888"/>
                    </a:lnTo>
                    <a:cubicBezTo>
                      <a:pt x="10092" y="2979"/>
                      <a:pt x="10001" y="3101"/>
                      <a:pt x="9879" y="3253"/>
                    </a:cubicBezTo>
                    <a:cubicBezTo>
                      <a:pt x="9606" y="3587"/>
                      <a:pt x="9271" y="3891"/>
                      <a:pt x="8906" y="4134"/>
                    </a:cubicBezTo>
                    <a:cubicBezTo>
                      <a:pt x="8437" y="4447"/>
                      <a:pt x="7902" y="4603"/>
                      <a:pt x="7337" y="4603"/>
                    </a:cubicBezTo>
                    <a:cubicBezTo>
                      <a:pt x="7243" y="4603"/>
                      <a:pt x="7148" y="4599"/>
                      <a:pt x="7052" y="4590"/>
                    </a:cubicBezTo>
                    <a:cubicBezTo>
                      <a:pt x="6262" y="4529"/>
                      <a:pt x="5472" y="4317"/>
                      <a:pt x="4742" y="3982"/>
                    </a:cubicBezTo>
                    <a:cubicBezTo>
                      <a:pt x="4013" y="3678"/>
                      <a:pt x="3314" y="3253"/>
                      <a:pt x="2675" y="2736"/>
                    </a:cubicBezTo>
                    <a:cubicBezTo>
                      <a:pt x="2159" y="2341"/>
                      <a:pt x="1672" y="1885"/>
                      <a:pt x="1247" y="1368"/>
                    </a:cubicBezTo>
                    <a:cubicBezTo>
                      <a:pt x="852" y="973"/>
                      <a:pt x="548" y="608"/>
                      <a:pt x="335" y="396"/>
                    </a:cubicBezTo>
                    <a:cubicBezTo>
                      <a:pt x="244" y="244"/>
                      <a:pt x="122" y="12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6"/>
              <p:cNvSpPr/>
              <p:nvPr/>
            </p:nvSpPr>
            <p:spPr>
              <a:xfrm>
                <a:off x="5015514" y="2474040"/>
                <a:ext cx="15667" cy="279839"/>
              </a:xfrm>
              <a:custGeom>
                <a:rect b="b" l="l" r="r" t="t"/>
                <a:pathLst>
                  <a:path extrusionOk="0" h="14682" w="822">
                    <a:moveTo>
                      <a:pt x="61" y="0"/>
                    </a:moveTo>
                    <a:cubicBezTo>
                      <a:pt x="1" y="0"/>
                      <a:pt x="122" y="3283"/>
                      <a:pt x="305" y="7356"/>
                    </a:cubicBezTo>
                    <a:cubicBezTo>
                      <a:pt x="516" y="11380"/>
                      <a:pt x="698" y="14682"/>
                      <a:pt x="760" y="14682"/>
                    </a:cubicBezTo>
                    <a:cubicBezTo>
                      <a:pt x="760" y="14682"/>
                      <a:pt x="760" y="14682"/>
                      <a:pt x="760" y="14681"/>
                    </a:cubicBezTo>
                    <a:cubicBezTo>
                      <a:pt x="821" y="14681"/>
                      <a:pt x="700" y="11399"/>
                      <a:pt x="517" y="7356"/>
                    </a:cubicBezTo>
                    <a:cubicBezTo>
                      <a:pt x="305" y="3283"/>
                      <a:pt x="92"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6"/>
              <p:cNvSpPr/>
              <p:nvPr/>
            </p:nvSpPr>
            <p:spPr>
              <a:xfrm>
                <a:off x="4595489" y="2379178"/>
                <a:ext cx="480884" cy="555885"/>
              </a:xfrm>
              <a:custGeom>
                <a:rect b="b" l="l" r="r" t="t"/>
                <a:pathLst>
                  <a:path extrusionOk="0" h="29165" w="25230">
                    <a:moveTo>
                      <a:pt x="3505" y="1"/>
                    </a:moveTo>
                    <a:cubicBezTo>
                      <a:pt x="3350" y="1"/>
                      <a:pt x="3195" y="8"/>
                      <a:pt x="3040" y="23"/>
                    </a:cubicBezTo>
                    <a:cubicBezTo>
                      <a:pt x="2645" y="53"/>
                      <a:pt x="2280" y="145"/>
                      <a:pt x="1916" y="297"/>
                    </a:cubicBezTo>
                    <a:lnTo>
                      <a:pt x="1612" y="418"/>
                    </a:lnTo>
                    <a:lnTo>
                      <a:pt x="1521" y="448"/>
                    </a:lnTo>
                    <a:lnTo>
                      <a:pt x="1672" y="479"/>
                    </a:lnTo>
                    <a:lnTo>
                      <a:pt x="1946" y="357"/>
                    </a:lnTo>
                    <a:cubicBezTo>
                      <a:pt x="2341" y="236"/>
                      <a:pt x="2706" y="175"/>
                      <a:pt x="3101" y="145"/>
                    </a:cubicBezTo>
                    <a:cubicBezTo>
                      <a:pt x="3252" y="130"/>
                      <a:pt x="3401" y="123"/>
                      <a:pt x="3548" y="123"/>
                    </a:cubicBezTo>
                    <a:cubicBezTo>
                      <a:pt x="4026" y="123"/>
                      <a:pt x="4491" y="202"/>
                      <a:pt x="4955" y="388"/>
                    </a:cubicBezTo>
                    <a:cubicBezTo>
                      <a:pt x="5746" y="692"/>
                      <a:pt x="6445" y="1148"/>
                      <a:pt x="7053" y="1755"/>
                    </a:cubicBezTo>
                    <a:cubicBezTo>
                      <a:pt x="7782" y="2485"/>
                      <a:pt x="8420" y="3336"/>
                      <a:pt x="8907" y="4278"/>
                    </a:cubicBezTo>
                    <a:cubicBezTo>
                      <a:pt x="9180" y="4765"/>
                      <a:pt x="9393" y="5312"/>
                      <a:pt x="9667" y="5889"/>
                    </a:cubicBezTo>
                    <a:lnTo>
                      <a:pt x="10457" y="7622"/>
                    </a:lnTo>
                    <a:lnTo>
                      <a:pt x="14044" y="15646"/>
                    </a:lnTo>
                    <a:lnTo>
                      <a:pt x="14044" y="15707"/>
                    </a:lnTo>
                    <a:lnTo>
                      <a:pt x="14104" y="15707"/>
                    </a:lnTo>
                    <a:cubicBezTo>
                      <a:pt x="14347" y="15798"/>
                      <a:pt x="14591" y="15981"/>
                      <a:pt x="14743" y="16193"/>
                    </a:cubicBezTo>
                    <a:cubicBezTo>
                      <a:pt x="14955" y="16437"/>
                      <a:pt x="15138" y="16680"/>
                      <a:pt x="15320" y="16923"/>
                    </a:cubicBezTo>
                    <a:cubicBezTo>
                      <a:pt x="15655" y="17440"/>
                      <a:pt x="15989" y="17987"/>
                      <a:pt x="16262" y="18564"/>
                    </a:cubicBezTo>
                    <a:lnTo>
                      <a:pt x="17235" y="19537"/>
                    </a:lnTo>
                    <a:lnTo>
                      <a:pt x="17296" y="19537"/>
                    </a:lnTo>
                    <a:lnTo>
                      <a:pt x="21977" y="19871"/>
                    </a:lnTo>
                    <a:cubicBezTo>
                      <a:pt x="22372" y="19871"/>
                      <a:pt x="22767" y="19932"/>
                      <a:pt x="23162" y="20054"/>
                    </a:cubicBezTo>
                    <a:cubicBezTo>
                      <a:pt x="23527" y="20206"/>
                      <a:pt x="23831" y="20449"/>
                      <a:pt x="24074" y="20783"/>
                    </a:cubicBezTo>
                    <a:cubicBezTo>
                      <a:pt x="24530" y="21452"/>
                      <a:pt x="24864" y="22212"/>
                      <a:pt x="24986" y="23032"/>
                    </a:cubicBezTo>
                    <a:lnTo>
                      <a:pt x="25030" y="23187"/>
                    </a:lnTo>
                    <a:lnTo>
                      <a:pt x="25030" y="23187"/>
                    </a:lnTo>
                    <a:cubicBezTo>
                      <a:pt x="23009" y="24604"/>
                      <a:pt x="20989" y="25990"/>
                      <a:pt x="18998" y="27227"/>
                    </a:cubicBezTo>
                    <a:cubicBezTo>
                      <a:pt x="18512" y="27531"/>
                      <a:pt x="17995" y="27835"/>
                      <a:pt x="17478" y="28078"/>
                    </a:cubicBezTo>
                    <a:cubicBezTo>
                      <a:pt x="17357" y="28169"/>
                      <a:pt x="17235" y="28230"/>
                      <a:pt x="17113" y="28291"/>
                    </a:cubicBezTo>
                    <a:cubicBezTo>
                      <a:pt x="16992" y="28352"/>
                      <a:pt x="16870" y="28412"/>
                      <a:pt x="16718" y="28443"/>
                    </a:cubicBezTo>
                    <a:cubicBezTo>
                      <a:pt x="16475" y="28564"/>
                      <a:pt x="16202" y="28625"/>
                      <a:pt x="15928" y="28686"/>
                    </a:cubicBezTo>
                    <a:cubicBezTo>
                      <a:pt x="15175" y="28880"/>
                      <a:pt x="14391" y="28982"/>
                      <a:pt x="13609" y="28982"/>
                    </a:cubicBezTo>
                    <a:cubicBezTo>
                      <a:pt x="13287" y="28982"/>
                      <a:pt x="12965" y="28965"/>
                      <a:pt x="12645" y="28929"/>
                    </a:cubicBezTo>
                    <a:cubicBezTo>
                      <a:pt x="11612" y="28777"/>
                      <a:pt x="10609" y="28504"/>
                      <a:pt x="9636" y="28078"/>
                    </a:cubicBezTo>
                    <a:cubicBezTo>
                      <a:pt x="8724" y="27713"/>
                      <a:pt x="7934" y="27075"/>
                      <a:pt x="7356" y="26285"/>
                    </a:cubicBezTo>
                    <a:cubicBezTo>
                      <a:pt x="6262" y="24856"/>
                      <a:pt x="5320" y="23336"/>
                      <a:pt x="4499" y="21756"/>
                    </a:cubicBezTo>
                    <a:cubicBezTo>
                      <a:pt x="2979" y="18868"/>
                      <a:pt x="1916" y="16437"/>
                      <a:pt x="1186" y="14765"/>
                    </a:cubicBezTo>
                    <a:lnTo>
                      <a:pt x="335" y="12819"/>
                    </a:lnTo>
                    <a:cubicBezTo>
                      <a:pt x="244" y="12607"/>
                      <a:pt x="122" y="12394"/>
                      <a:pt x="1" y="12181"/>
                    </a:cubicBezTo>
                    <a:lnTo>
                      <a:pt x="1" y="12181"/>
                    </a:lnTo>
                    <a:cubicBezTo>
                      <a:pt x="2" y="12183"/>
                      <a:pt x="123" y="12396"/>
                      <a:pt x="305" y="12850"/>
                    </a:cubicBezTo>
                    <a:cubicBezTo>
                      <a:pt x="487" y="13306"/>
                      <a:pt x="761" y="13944"/>
                      <a:pt x="1095" y="14795"/>
                    </a:cubicBezTo>
                    <a:cubicBezTo>
                      <a:pt x="1824" y="16467"/>
                      <a:pt x="2858" y="18929"/>
                      <a:pt x="4378" y="21817"/>
                    </a:cubicBezTo>
                    <a:cubicBezTo>
                      <a:pt x="5168" y="23428"/>
                      <a:pt x="6141" y="24947"/>
                      <a:pt x="7235" y="26376"/>
                    </a:cubicBezTo>
                    <a:cubicBezTo>
                      <a:pt x="7539" y="26771"/>
                      <a:pt x="7873" y="27136"/>
                      <a:pt x="8238" y="27470"/>
                    </a:cubicBezTo>
                    <a:cubicBezTo>
                      <a:pt x="8329" y="27531"/>
                      <a:pt x="8420" y="27622"/>
                      <a:pt x="8542" y="27683"/>
                    </a:cubicBezTo>
                    <a:cubicBezTo>
                      <a:pt x="8633" y="27774"/>
                      <a:pt x="8755" y="27835"/>
                      <a:pt x="8876" y="27896"/>
                    </a:cubicBezTo>
                    <a:cubicBezTo>
                      <a:pt x="9089" y="28017"/>
                      <a:pt x="9332" y="28139"/>
                      <a:pt x="9575" y="28230"/>
                    </a:cubicBezTo>
                    <a:cubicBezTo>
                      <a:pt x="10548" y="28656"/>
                      <a:pt x="11581" y="28960"/>
                      <a:pt x="12615" y="29112"/>
                    </a:cubicBezTo>
                    <a:cubicBezTo>
                      <a:pt x="12943" y="29147"/>
                      <a:pt x="13271" y="29164"/>
                      <a:pt x="13599" y="29164"/>
                    </a:cubicBezTo>
                    <a:cubicBezTo>
                      <a:pt x="14393" y="29164"/>
                      <a:pt x="15184" y="29062"/>
                      <a:pt x="15958" y="28868"/>
                    </a:cubicBezTo>
                    <a:cubicBezTo>
                      <a:pt x="16232" y="28808"/>
                      <a:pt x="16506" y="28716"/>
                      <a:pt x="16779" y="28625"/>
                    </a:cubicBezTo>
                    <a:cubicBezTo>
                      <a:pt x="16931" y="28564"/>
                      <a:pt x="17053" y="28534"/>
                      <a:pt x="17205" y="28443"/>
                    </a:cubicBezTo>
                    <a:cubicBezTo>
                      <a:pt x="17326" y="28382"/>
                      <a:pt x="17448" y="28321"/>
                      <a:pt x="17569" y="28260"/>
                    </a:cubicBezTo>
                    <a:cubicBezTo>
                      <a:pt x="18086" y="27987"/>
                      <a:pt x="18572" y="27683"/>
                      <a:pt x="19089" y="27379"/>
                    </a:cubicBezTo>
                    <a:cubicBezTo>
                      <a:pt x="21095" y="26133"/>
                      <a:pt x="23132" y="24765"/>
                      <a:pt x="25168" y="23306"/>
                    </a:cubicBezTo>
                    <a:lnTo>
                      <a:pt x="25229" y="23276"/>
                    </a:lnTo>
                    <a:lnTo>
                      <a:pt x="25229" y="23215"/>
                    </a:lnTo>
                    <a:cubicBezTo>
                      <a:pt x="25199" y="23154"/>
                      <a:pt x="25168" y="23063"/>
                      <a:pt x="25168" y="22972"/>
                    </a:cubicBezTo>
                    <a:cubicBezTo>
                      <a:pt x="25016" y="22151"/>
                      <a:pt x="24682" y="21330"/>
                      <a:pt x="24196" y="20631"/>
                    </a:cubicBezTo>
                    <a:cubicBezTo>
                      <a:pt x="23953" y="20297"/>
                      <a:pt x="23588" y="20023"/>
                      <a:pt x="23193" y="19871"/>
                    </a:cubicBezTo>
                    <a:cubicBezTo>
                      <a:pt x="23010" y="19780"/>
                      <a:pt x="22797" y="19750"/>
                      <a:pt x="22585" y="19719"/>
                    </a:cubicBezTo>
                    <a:lnTo>
                      <a:pt x="21977" y="19689"/>
                    </a:lnTo>
                    <a:lnTo>
                      <a:pt x="17328" y="19357"/>
                    </a:lnTo>
                    <a:lnTo>
                      <a:pt x="17328" y="19357"/>
                    </a:lnTo>
                    <a:lnTo>
                      <a:pt x="16384" y="18443"/>
                    </a:lnTo>
                    <a:lnTo>
                      <a:pt x="16414" y="18443"/>
                    </a:lnTo>
                    <a:cubicBezTo>
                      <a:pt x="16110" y="17896"/>
                      <a:pt x="15776" y="17318"/>
                      <a:pt x="15411" y="16801"/>
                    </a:cubicBezTo>
                    <a:cubicBezTo>
                      <a:pt x="15259" y="16528"/>
                      <a:pt x="15047" y="16285"/>
                      <a:pt x="14864" y="16041"/>
                    </a:cubicBezTo>
                    <a:cubicBezTo>
                      <a:pt x="14666" y="15787"/>
                      <a:pt x="14415" y="15611"/>
                      <a:pt x="14160" y="15514"/>
                    </a:cubicBezTo>
                    <a:lnTo>
                      <a:pt x="14160" y="15514"/>
                    </a:lnTo>
                    <a:lnTo>
                      <a:pt x="10548" y="7500"/>
                    </a:lnTo>
                    <a:cubicBezTo>
                      <a:pt x="10274" y="6892"/>
                      <a:pt x="10001" y="6315"/>
                      <a:pt x="9758" y="5768"/>
                    </a:cubicBezTo>
                    <a:cubicBezTo>
                      <a:pt x="9515" y="5221"/>
                      <a:pt x="9271" y="4643"/>
                      <a:pt x="8998" y="4157"/>
                    </a:cubicBezTo>
                    <a:cubicBezTo>
                      <a:pt x="8481" y="3214"/>
                      <a:pt x="7843" y="2363"/>
                      <a:pt x="7083" y="1634"/>
                    </a:cubicBezTo>
                    <a:cubicBezTo>
                      <a:pt x="6475" y="1026"/>
                      <a:pt x="5746" y="540"/>
                      <a:pt x="4955" y="236"/>
                    </a:cubicBezTo>
                    <a:cubicBezTo>
                      <a:pt x="4472" y="75"/>
                      <a:pt x="3988" y="1"/>
                      <a:pt x="35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6"/>
              <p:cNvSpPr/>
              <p:nvPr/>
            </p:nvSpPr>
            <p:spPr>
              <a:xfrm>
                <a:off x="4876471" y="2747265"/>
                <a:ext cx="86914" cy="6938"/>
              </a:xfrm>
              <a:custGeom>
                <a:rect b="b" l="l" r="r" t="t"/>
                <a:pathLst>
                  <a:path extrusionOk="0" h="364" w="4560">
                    <a:moveTo>
                      <a:pt x="553" y="0"/>
                    </a:moveTo>
                    <a:cubicBezTo>
                      <a:pt x="209" y="0"/>
                      <a:pt x="1" y="15"/>
                      <a:pt x="1" y="43"/>
                    </a:cubicBezTo>
                    <a:cubicBezTo>
                      <a:pt x="213" y="103"/>
                      <a:pt x="426" y="134"/>
                      <a:pt x="669" y="134"/>
                    </a:cubicBezTo>
                    <a:lnTo>
                      <a:pt x="2280" y="255"/>
                    </a:lnTo>
                    <a:cubicBezTo>
                      <a:pt x="2980" y="324"/>
                      <a:pt x="3613" y="363"/>
                      <a:pt x="4033" y="363"/>
                    </a:cubicBezTo>
                    <a:cubicBezTo>
                      <a:pt x="4361" y="363"/>
                      <a:pt x="4560" y="339"/>
                      <a:pt x="4560" y="286"/>
                    </a:cubicBezTo>
                    <a:lnTo>
                      <a:pt x="3922" y="225"/>
                    </a:lnTo>
                    <a:cubicBezTo>
                      <a:pt x="3496" y="195"/>
                      <a:pt x="2919" y="134"/>
                      <a:pt x="2280" y="73"/>
                    </a:cubicBezTo>
                    <a:cubicBezTo>
                      <a:pt x="1594" y="23"/>
                      <a:pt x="973" y="0"/>
                      <a:pt x="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6"/>
              <p:cNvSpPr/>
              <p:nvPr/>
            </p:nvSpPr>
            <p:spPr>
              <a:xfrm>
                <a:off x="4794208" y="2674837"/>
                <a:ext cx="69531" cy="6271"/>
              </a:xfrm>
              <a:custGeom>
                <a:rect b="b" l="l" r="r" t="t"/>
                <a:pathLst>
                  <a:path extrusionOk="0" h="329" w="3648">
                    <a:moveTo>
                      <a:pt x="2828" y="1"/>
                    </a:moveTo>
                    <a:cubicBezTo>
                      <a:pt x="2494" y="1"/>
                      <a:pt x="2159" y="23"/>
                      <a:pt x="1824" y="73"/>
                    </a:cubicBezTo>
                    <a:cubicBezTo>
                      <a:pt x="1216" y="73"/>
                      <a:pt x="578" y="134"/>
                      <a:pt x="0" y="286"/>
                    </a:cubicBezTo>
                    <a:cubicBezTo>
                      <a:pt x="274" y="314"/>
                      <a:pt x="547" y="329"/>
                      <a:pt x="820" y="329"/>
                    </a:cubicBezTo>
                    <a:cubicBezTo>
                      <a:pt x="1155" y="329"/>
                      <a:pt x="1490" y="306"/>
                      <a:pt x="1824" y="256"/>
                    </a:cubicBezTo>
                    <a:cubicBezTo>
                      <a:pt x="2432" y="256"/>
                      <a:pt x="3070" y="165"/>
                      <a:pt x="3648" y="43"/>
                    </a:cubicBezTo>
                    <a:cubicBezTo>
                      <a:pt x="3375" y="16"/>
                      <a:pt x="3101" y="1"/>
                      <a:pt x="2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6"/>
              <p:cNvSpPr/>
              <p:nvPr/>
            </p:nvSpPr>
            <p:spPr>
              <a:xfrm>
                <a:off x="4720046" y="2826078"/>
                <a:ext cx="232913" cy="107193"/>
              </a:xfrm>
              <a:custGeom>
                <a:rect b="b" l="l" r="r" t="t"/>
                <a:pathLst>
                  <a:path extrusionOk="0" h="5624" w="12220">
                    <a:moveTo>
                      <a:pt x="5459" y="0"/>
                    </a:moveTo>
                    <a:cubicBezTo>
                      <a:pt x="3532" y="0"/>
                      <a:pt x="1491" y="717"/>
                      <a:pt x="1" y="1865"/>
                    </a:cubicBezTo>
                    <a:cubicBezTo>
                      <a:pt x="1247" y="3841"/>
                      <a:pt x="3284" y="5178"/>
                      <a:pt x="5594" y="5513"/>
                    </a:cubicBezTo>
                    <a:cubicBezTo>
                      <a:pt x="6064" y="5587"/>
                      <a:pt x="6536" y="5623"/>
                      <a:pt x="7007" y="5623"/>
                    </a:cubicBezTo>
                    <a:cubicBezTo>
                      <a:pt x="8851" y="5623"/>
                      <a:pt x="10670" y="5064"/>
                      <a:pt x="12220" y="4023"/>
                    </a:cubicBezTo>
                    <a:cubicBezTo>
                      <a:pt x="11065" y="2017"/>
                      <a:pt x="9120" y="588"/>
                      <a:pt x="6840" y="133"/>
                    </a:cubicBezTo>
                    <a:cubicBezTo>
                      <a:pt x="6393" y="43"/>
                      <a:pt x="5929" y="0"/>
                      <a:pt x="5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6"/>
              <p:cNvSpPr/>
              <p:nvPr/>
            </p:nvSpPr>
            <p:spPr>
              <a:xfrm>
                <a:off x="4769869" y="2306617"/>
                <a:ext cx="177296" cy="102352"/>
              </a:xfrm>
              <a:custGeom>
                <a:rect b="b" l="l" r="r" t="t"/>
                <a:pathLst>
                  <a:path extrusionOk="0" h="5370" w="9302">
                    <a:moveTo>
                      <a:pt x="1" y="0"/>
                    </a:moveTo>
                    <a:lnTo>
                      <a:pt x="1" y="0"/>
                    </a:lnTo>
                    <a:cubicBezTo>
                      <a:pt x="609" y="1550"/>
                      <a:pt x="1521" y="3070"/>
                      <a:pt x="2828" y="4104"/>
                    </a:cubicBezTo>
                    <a:cubicBezTo>
                      <a:pt x="3808" y="4884"/>
                      <a:pt x="5050" y="5369"/>
                      <a:pt x="6278" y="5369"/>
                    </a:cubicBezTo>
                    <a:cubicBezTo>
                      <a:pt x="6725" y="5369"/>
                      <a:pt x="7170" y="5305"/>
                      <a:pt x="7600" y="5167"/>
                    </a:cubicBezTo>
                    <a:cubicBezTo>
                      <a:pt x="8420" y="4894"/>
                      <a:pt x="9211" y="4255"/>
                      <a:pt x="9302" y="3374"/>
                    </a:cubicBezTo>
                    <a:lnTo>
                      <a:pt x="9302" y="3374"/>
                    </a:lnTo>
                    <a:cubicBezTo>
                      <a:pt x="8413" y="3719"/>
                      <a:pt x="7494" y="3884"/>
                      <a:pt x="6588" y="3884"/>
                    </a:cubicBezTo>
                    <a:cubicBezTo>
                      <a:pt x="4058" y="3884"/>
                      <a:pt x="1632" y="2595"/>
                      <a:pt x="244" y="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6"/>
              <p:cNvSpPr/>
              <p:nvPr/>
            </p:nvSpPr>
            <p:spPr>
              <a:xfrm>
                <a:off x="5016086" y="2491270"/>
                <a:ext cx="22624" cy="193097"/>
              </a:xfrm>
              <a:custGeom>
                <a:rect b="b" l="l" r="r" t="t"/>
                <a:pathLst>
                  <a:path extrusionOk="0" h="10131" w="1187">
                    <a:moveTo>
                      <a:pt x="322" y="0"/>
                    </a:moveTo>
                    <a:cubicBezTo>
                      <a:pt x="306" y="0"/>
                      <a:pt x="291" y="3"/>
                      <a:pt x="275" y="8"/>
                    </a:cubicBezTo>
                    <a:cubicBezTo>
                      <a:pt x="62" y="69"/>
                      <a:pt x="62" y="282"/>
                      <a:pt x="31" y="464"/>
                    </a:cubicBezTo>
                    <a:cubicBezTo>
                      <a:pt x="1" y="3686"/>
                      <a:pt x="153" y="6908"/>
                      <a:pt x="518" y="10130"/>
                    </a:cubicBezTo>
                    <a:lnTo>
                      <a:pt x="670" y="10008"/>
                    </a:lnTo>
                    <a:cubicBezTo>
                      <a:pt x="1186" y="6847"/>
                      <a:pt x="1156" y="3625"/>
                      <a:pt x="639" y="464"/>
                    </a:cubicBezTo>
                    <a:cubicBezTo>
                      <a:pt x="612" y="270"/>
                      <a:pt x="483"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6"/>
              <p:cNvSpPr/>
              <p:nvPr/>
            </p:nvSpPr>
            <p:spPr>
              <a:xfrm>
                <a:off x="4660388" y="3064385"/>
                <a:ext cx="356879" cy="34422"/>
              </a:xfrm>
              <a:custGeom>
                <a:rect b="b" l="l" r="r" t="t"/>
                <a:pathLst>
                  <a:path extrusionOk="0" h="1806" w="18724">
                    <a:moveTo>
                      <a:pt x="0" y="1"/>
                    </a:moveTo>
                    <a:cubicBezTo>
                      <a:pt x="61" y="31"/>
                      <a:pt x="122" y="61"/>
                      <a:pt x="182" y="92"/>
                    </a:cubicBezTo>
                    <a:lnTo>
                      <a:pt x="699" y="274"/>
                    </a:lnTo>
                    <a:cubicBezTo>
                      <a:pt x="912" y="365"/>
                      <a:pt x="1185" y="426"/>
                      <a:pt x="1520" y="548"/>
                    </a:cubicBezTo>
                    <a:cubicBezTo>
                      <a:pt x="1885" y="639"/>
                      <a:pt x="2249" y="760"/>
                      <a:pt x="2675" y="852"/>
                    </a:cubicBezTo>
                    <a:cubicBezTo>
                      <a:pt x="3496" y="1064"/>
                      <a:pt x="4499" y="1277"/>
                      <a:pt x="5623" y="1429"/>
                    </a:cubicBezTo>
                    <a:cubicBezTo>
                      <a:pt x="6839" y="1611"/>
                      <a:pt x="8085" y="1733"/>
                      <a:pt x="9301" y="1794"/>
                    </a:cubicBezTo>
                    <a:cubicBezTo>
                      <a:pt x="9613" y="1801"/>
                      <a:pt x="9924" y="1805"/>
                      <a:pt x="10235" y="1805"/>
                    </a:cubicBezTo>
                    <a:cubicBezTo>
                      <a:pt x="11169" y="1805"/>
                      <a:pt x="12098" y="1771"/>
                      <a:pt x="13009" y="1703"/>
                    </a:cubicBezTo>
                    <a:cubicBezTo>
                      <a:pt x="14134" y="1611"/>
                      <a:pt x="15167" y="1460"/>
                      <a:pt x="16019" y="1308"/>
                    </a:cubicBezTo>
                    <a:cubicBezTo>
                      <a:pt x="16444" y="1247"/>
                      <a:pt x="16809" y="1156"/>
                      <a:pt x="17143" y="1064"/>
                    </a:cubicBezTo>
                    <a:cubicBezTo>
                      <a:pt x="17478" y="1004"/>
                      <a:pt x="17782" y="943"/>
                      <a:pt x="17994" y="882"/>
                    </a:cubicBezTo>
                    <a:lnTo>
                      <a:pt x="18541" y="730"/>
                    </a:lnTo>
                    <a:cubicBezTo>
                      <a:pt x="18602" y="730"/>
                      <a:pt x="18663" y="700"/>
                      <a:pt x="18724" y="669"/>
                    </a:cubicBezTo>
                    <a:cubicBezTo>
                      <a:pt x="18663" y="669"/>
                      <a:pt x="18602" y="669"/>
                      <a:pt x="18511" y="700"/>
                    </a:cubicBezTo>
                    <a:lnTo>
                      <a:pt x="17994" y="791"/>
                    </a:lnTo>
                    <a:cubicBezTo>
                      <a:pt x="17751" y="852"/>
                      <a:pt x="17447" y="912"/>
                      <a:pt x="17113" y="973"/>
                    </a:cubicBezTo>
                    <a:cubicBezTo>
                      <a:pt x="16778" y="1034"/>
                      <a:pt x="16414" y="1095"/>
                      <a:pt x="15988" y="1156"/>
                    </a:cubicBezTo>
                    <a:cubicBezTo>
                      <a:pt x="15137" y="1308"/>
                      <a:pt x="14134" y="1429"/>
                      <a:pt x="13009" y="1520"/>
                    </a:cubicBezTo>
                    <a:cubicBezTo>
                      <a:pt x="12214" y="1563"/>
                      <a:pt x="11358" y="1606"/>
                      <a:pt x="10463" y="1606"/>
                    </a:cubicBezTo>
                    <a:cubicBezTo>
                      <a:pt x="10092" y="1606"/>
                      <a:pt x="9714" y="1599"/>
                      <a:pt x="9332" y="1581"/>
                    </a:cubicBezTo>
                    <a:cubicBezTo>
                      <a:pt x="8025" y="1520"/>
                      <a:pt x="6778" y="1429"/>
                      <a:pt x="5654" y="1247"/>
                    </a:cubicBezTo>
                    <a:cubicBezTo>
                      <a:pt x="4529" y="1095"/>
                      <a:pt x="3526" y="912"/>
                      <a:pt x="2705" y="700"/>
                    </a:cubicBezTo>
                    <a:cubicBezTo>
                      <a:pt x="2249" y="608"/>
                      <a:pt x="1885" y="517"/>
                      <a:pt x="1550" y="426"/>
                    </a:cubicBezTo>
                    <a:cubicBezTo>
                      <a:pt x="1216" y="335"/>
                      <a:pt x="942" y="274"/>
                      <a:pt x="730" y="213"/>
                    </a:cubicBezTo>
                    <a:lnTo>
                      <a:pt x="182" y="61"/>
                    </a:lnTo>
                    <a:cubicBezTo>
                      <a:pt x="122" y="31"/>
                      <a:pt x="6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p:cNvSpPr/>
              <p:nvPr/>
            </p:nvSpPr>
            <p:spPr>
              <a:xfrm>
                <a:off x="4692828" y="3055694"/>
                <a:ext cx="301853" cy="40693"/>
              </a:xfrm>
              <a:custGeom>
                <a:rect b="b" l="l" r="r" t="t"/>
                <a:pathLst>
                  <a:path extrusionOk="0" h="2135" w="15837">
                    <a:moveTo>
                      <a:pt x="1611" y="1"/>
                    </a:moveTo>
                    <a:cubicBezTo>
                      <a:pt x="973" y="1"/>
                      <a:pt x="395" y="274"/>
                      <a:pt x="31" y="791"/>
                    </a:cubicBezTo>
                    <a:lnTo>
                      <a:pt x="0" y="943"/>
                    </a:lnTo>
                    <a:cubicBezTo>
                      <a:pt x="2906" y="1644"/>
                      <a:pt x="5943" y="2134"/>
                      <a:pt x="8982" y="2134"/>
                    </a:cubicBezTo>
                    <a:cubicBezTo>
                      <a:pt x="10553" y="2134"/>
                      <a:pt x="12124" y="2003"/>
                      <a:pt x="13678" y="1703"/>
                    </a:cubicBezTo>
                    <a:cubicBezTo>
                      <a:pt x="14165" y="1672"/>
                      <a:pt x="14651" y="1520"/>
                      <a:pt x="15107" y="1308"/>
                    </a:cubicBezTo>
                    <a:cubicBezTo>
                      <a:pt x="15563" y="1064"/>
                      <a:pt x="15836" y="578"/>
                      <a:pt x="15806" y="61"/>
                    </a:cubicBezTo>
                    <a:lnTo>
                      <a:pt x="15806" y="61"/>
                    </a:lnTo>
                    <a:cubicBezTo>
                      <a:pt x="13642" y="610"/>
                      <a:pt x="11427" y="885"/>
                      <a:pt x="9215" y="885"/>
                    </a:cubicBezTo>
                    <a:cubicBezTo>
                      <a:pt x="7263" y="885"/>
                      <a:pt x="5314" y="671"/>
                      <a:pt x="3405" y="244"/>
                    </a:cubicBezTo>
                    <a:cubicBezTo>
                      <a:pt x="2797" y="92"/>
                      <a:pt x="2189" y="1"/>
                      <a:pt x="16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6"/>
              <p:cNvSpPr/>
              <p:nvPr/>
            </p:nvSpPr>
            <p:spPr>
              <a:xfrm>
                <a:off x="7741323" y="3066120"/>
                <a:ext cx="975624" cy="701599"/>
              </a:xfrm>
              <a:custGeom>
                <a:rect b="b" l="l" r="r" t="t"/>
                <a:pathLst>
                  <a:path extrusionOk="0" h="36810" w="51187">
                    <a:moveTo>
                      <a:pt x="0" y="1"/>
                    </a:moveTo>
                    <a:lnTo>
                      <a:pt x="0" y="36810"/>
                    </a:lnTo>
                    <a:lnTo>
                      <a:pt x="51187" y="36810"/>
                    </a:lnTo>
                    <a:lnTo>
                      <a:pt x="51187"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6"/>
              <p:cNvSpPr/>
              <p:nvPr/>
            </p:nvSpPr>
            <p:spPr>
              <a:xfrm>
                <a:off x="7930760" y="3066120"/>
                <a:ext cx="73610" cy="148325"/>
              </a:xfrm>
              <a:custGeom>
                <a:rect b="b" l="l" r="r" t="t"/>
                <a:pathLst>
                  <a:path extrusionOk="0" h="7782" w="3862">
                    <a:moveTo>
                      <a:pt x="1" y="1"/>
                    </a:moveTo>
                    <a:lnTo>
                      <a:pt x="1" y="7782"/>
                    </a:lnTo>
                    <a:lnTo>
                      <a:pt x="3800" y="7782"/>
                    </a:lnTo>
                    <a:cubicBezTo>
                      <a:pt x="3800" y="7782"/>
                      <a:pt x="3861" y="1"/>
                      <a:pt x="38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6"/>
              <p:cNvSpPr/>
              <p:nvPr/>
            </p:nvSpPr>
            <p:spPr>
              <a:xfrm>
                <a:off x="8229125" y="3066120"/>
                <a:ext cx="487822" cy="701599"/>
              </a:xfrm>
              <a:custGeom>
                <a:rect b="b" l="l" r="r" t="t"/>
                <a:pathLst>
                  <a:path extrusionOk="0" h="36810" w="25594">
                    <a:moveTo>
                      <a:pt x="1" y="1"/>
                    </a:moveTo>
                    <a:lnTo>
                      <a:pt x="1" y="36810"/>
                    </a:lnTo>
                    <a:lnTo>
                      <a:pt x="25594" y="36810"/>
                    </a:lnTo>
                    <a:lnTo>
                      <a:pt x="25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6"/>
              <p:cNvSpPr/>
              <p:nvPr/>
            </p:nvSpPr>
            <p:spPr>
              <a:xfrm>
                <a:off x="7770866" y="3630410"/>
                <a:ext cx="130942" cy="92117"/>
              </a:xfrm>
              <a:custGeom>
                <a:rect b="b" l="l" r="r" t="t"/>
                <a:pathLst>
                  <a:path extrusionOk="0" h="4833" w="6870">
                    <a:moveTo>
                      <a:pt x="1" y="0"/>
                    </a:moveTo>
                    <a:lnTo>
                      <a:pt x="1" y="4833"/>
                    </a:lnTo>
                    <a:lnTo>
                      <a:pt x="6870" y="4833"/>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6"/>
              <p:cNvSpPr/>
              <p:nvPr/>
            </p:nvSpPr>
            <p:spPr>
              <a:xfrm>
                <a:off x="7771438" y="3630410"/>
                <a:ext cx="130961" cy="92708"/>
              </a:xfrm>
              <a:custGeom>
                <a:rect b="b" l="l" r="r" t="t"/>
                <a:pathLst>
                  <a:path extrusionOk="0" h="4864" w="6871">
                    <a:moveTo>
                      <a:pt x="6840" y="0"/>
                    </a:moveTo>
                    <a:lnTo>
                      <a:pt x="6840" y="4833"/>
                    </a:lnTo>
                    <a:lnTo>
                      <a:pt x="1" y="4833"/>
                    </a:lnTo>
                    <a:lnTo>
                      <a:pt x="1" y="4863"/>
                    </a:lnTo>
                    <a:lnTo>
                      <a:pt x="6840" y="4863"/>
                    </a:lnTo>
                    <a:lnTo>
                      <a:pt x="68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6"/>
              <p:cNvSpPr/>
              <p:nvPr/>
            </p:nvSpPr>
            <p:spPr>
              <a:xfrm>
                <a:off x="7925557" y="3630410"/>
                <a:ext cx="65471" cy="92117"/>
              </a:xfrm>
              <a:custGeom>
                <a:rect b="b" l="l" r="r" t="t"/>
                <a:pathLst>
                  <a:path extrusionOk="0" h="4833" w="3435">
                    <a:moveTo>
                      <a:pt x="0" y="0"/>
                    </a:moveTo>
                    <a:lnTo>
                      <a:pt x="0" y="4833"/>
                    </a:lnTo>
                    <a:lnTo>
                      <a:pt x="3435" y="4833"/>
                    </a:lnTo>
                    <a:lnTo>
                      <a:pt x="34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6"/>
              <p:cNvSpPr/>
              <p:nvPr/>
            </p:nvSpPr>
            <p:spPr>
              <a:xfrm>
                <a:off x="7925557" y="3630410"/>
                <a:ext cx="66062" cy="92708"/>
              </a:xfrm>
              <a:custGeom>
                <a:rect b="b" l="l" r="r" t="t"/>
                <a:pathLst>
                  <a:path extrusionOk="0" h="4864" w="3466">
                    <a:moveTo>
                      <a:pt x="0" y="0"/>
                    </a:moveTo>
                    <a:lnTo>
                      <a:pt x="0" y="4863"/>
                    </a:lnTo>
                    <a:lnTo>
                      <a:pt x="3465" y="4863"/>
                    </a:lnTo>
                    <a:lnTo>
                      <a:pt x="3465" y="4833"/>
                    </a:lnTo>
                    <a:lnTo>
                      <a:pt x="31" y="4833"/>
                    </a:lnTo>
                    <a:lnTo>
                      <a:pt x="3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6"/>
              <p:cNvSpPr/>
              <p:nvPr/>
            </p:nvSpPr>
            <p:spPr>
              <a:xfrm>
                <a:off x="7563455" y="3768290"/>
                <a:ext cx="1110054" cy="797756"/>
              </a:xfrm>
              <a:custGeom>
                <a:rect b="b" l="l" r="r" t="t"/>
                <a:pathLst>
                  <a:path extrusionOk="0" h="41855" w="58240">
                    <a:moveTo>
                      <a:pt x="1" y="0"/>
                    </a:moveTo>
                    <a:lnTo>
                      <a:pt x="1" y="41855"/>
                    </a:lnTo>
                    <a:lnTo>
                      <a:pt x="58239" y="41855"/>
                    </a:lnTo>
                    <a:lnTo>
                      <a:pt x="5823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6"/>
              <p:cNvSpPr/>
              <p:nvPr/>
            </p:nvSpPr>
            <p:spPr>
              <a:xfrm>
                <a:off x="7778985" y="3768290"/>
                <a:ext cx="84016" cy="168605"/>
              </a:xfrm>
              <a:custGeom>
                <a:rect b="b" l="l" r="r" t="t"/>
                <a:pathLst>
                  <a:path extrusionOk="0" h="8846" w="4408">
                    <a:moveTo>
                      <a:pt x="0" y="0"/>
                    </a:moveTo>
                    <a:lnTo>
                      <a:pt x="0" y="8845"/>
                    </a:lnTo>
                    <a:lnTo>
                      <a:pt x="4316" y="8845"/>
                    </a:lnTo>
                    <a:cubicBezTo>
                      <a:pt x="4316" y="8845"/>
                      <a:pt x="4407" y="0"/>
                      <a:pt x="43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6"/>
              <p:cNvSpPr/>
              <p:nvPr/>
            </p:nvSpPr>
            <p:spPr>
              <a:xfrm>
                <a:off x="8118463" y="3768290"/>
                <a:ext cx="555046" cy="797756"/>
              </a:xfrm>
              <a:custGeom>
                <a:rect b="b" l="l" r="r" t="t"/>
                <a:pathLst>
                  <a:path extrusionOk="0" h="41855" w="29121">
                    <a:moveTo>
                      <a:pt x="1" y="0"/>
                    </a:moveTo>
                    <a:lnTo>
                      <a:pt x="1" y="41855"/>
                    </a:lnTo>
                    <a:lnTo>
                      <a:pt x="29120" y="41855"/>
                    </a:lnTo>
                    <a:lnTo>
                      <a:pt x="291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6"/>
              <p:cNvSpPr/>
              <p:nvPr/>
            </p:nvSpPr>
            <p:spPr>
              <a:xfrm>
                <a:off x="7597649" y="4410193"/>
                <a:ext cx="148325" cy="104887"/>
              </a:xfrm>
              <a:custGeom>
                <a:rect b="b" l="l" r="r" t="t"/>
                <a:pathLst>
                  <a:path extrusionOk="0" h="5503" w="7782">
                    <a:moveTo>
                      <a:pt x="0" y="0"/>
                    </a:moveTo>
                    <a:lnTo>
                      <a:pt x="0" y="5502"/>
                    </a:lnTo>
                    <a:lnTo>
                      <a:pt x="7782" y="5502"/>
                    </a:lnTo>
                    <a:lnTo>
                      <a:pt x="778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6"/>
              <p:cNvSpPr/>
              <p:nvPr/>
            </p:nvSpPr>
            <p:spPr>
              <a:xfrm>
                <a:off x="7597649" y="4409621"/>
                <a:ext cx="148897" cy="106031"/>
              </a:xfrm>
              <a:custGeom>
                <a:rect b="b" l="l" r="r" t="t"/>
                <a:pathLst>
                  <a:path extrusionOk="0" h="5563" w="7812">
                    <a:moveTo>
                      <a:pt x="0" y="0"/>
                    </a:moveTo>
                    <a:lnTo>
                      <a:pt x="0" y="30"/>
                    </a:lnTo>
                    <a:lnTo>
                      <a:pt x="7782" y="30"/>
                    </a:lnTo>
                    <a:lnTo>
                      <a:pt x="7782" y="5532"/>
                    </a:lnTo>
                    <a:lnTo>
                      <a:pt x="0" y="5532"/>
                    </a:lnTo>
                    <a:lnTo>
                      <a:pt x="0" y="5562"/>
                    </a:lnTo>
                    <a:lnTo>
                      <a:pt x="7782" y="5562"/>
                    </a:lnTo>
                    <a:lnTo>
                      <a:pt x="78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6"/>
              <p:cNvSpPr/>
              <p:nvPr/>
            </p:nvSpPr>
            <p:spPr>
              <a:xfrm>
                <a:off x="7773191" y="4410193"/>
                <a:ext cx="74753" cy="104887"/>
              </a:xfrm>
              <a:custGeom>
                <a:rect b="b" l="l" r="r" t="t"/>
                <a:pathLst>
                  <a:path extrusionOk="0" h="5503" w="3922">
                    <a:moveTo>
                      <a:pt x="0" y="0"/>
                    </a:moveTo>
                    <a:lnTo>
                      <a:pt x="0" y="5502"/>
                    </a:lnTo>
                    <a:lnTo>
                      <a:pt x="3921" y="5502"/>
                    </a:lnTo>
                    <a:lnTo>
                      <a:pt x="392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7773191" y="4409621"/>
                <a:ext cx="74753" cy="106031"/>
              </a:xfrm>
              <a:custGeom>
                <a:rect b="b" l="l" r="r" t="t"/>
                <a:pathLst>
                  <a:path extrusionOk="0" h="5563" w="3922">
                    <a:moveTo>
                      <a:pt x="3891" y="30"/>
                    </a:moveTo>
                    <a:lnTo>
                      <a:pt x="3891" y="5532"/>
                    </a:lnTo>
                    <a:lnTo>
                      <a:pt x="31" y="5532"/>
                    </a:lnTo>
                    <a:lnTo>
                      <a:pt x="31" y="30"/>
                    </a:lnTo>
                    <a:close/>
                    <a:moveTo>
                      <a:pt x="0" y="0"/>
                    </a:moveTo>
                    <a:lnTo>
                      <a:pt x="0" y="5562"/>
                    </a:lnTo>
                    <a:lnTo>
                      <a:pt x="3921" y="5562"/>
                    </a:lnTo>
                    <a:lnTo>
                      <a:pt x="39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7741323" y="3765965"/>
                <a:ext cx="975624" cy="3488"/>
              </a:xfrm>
              <a:custGeom>
                <a:rect b="b" l="l" r="r" t="t"/>
                <a:pathLst>
                  <a:path extrusionOk="0" h="183" w="51187">
                    <a:moveTo>
                      <a:pt x="25594" y="1"/>
                    </a:moveTo>
                    <a:cubicBezTo>
                      <a:pt x="11460" y="1"/>
                      <a:pt x="0" y="31"/>
                      <a:pt x="0" y="92"/>
                    </a:cubicBezTo>
                    <a:cubicBezTo>
                      <a:pt x="0" y="153"/>
                      <a:pt x="11460" y="183"/>
                      <a:pt x="25594" y="183"/>
                    </a:cubicBezTo>
                    <a:cubicBezTo>
                      <a:pt x="39728" y="183"/>
                      <a:pt x="51187" y="153"/>
                      <a:pt x="51187" y="92"/>
                    </a:cubicBezTo>
                    <a:cubicBezTo>
                      <a:pt x="51187" y="31"/>
                      <a:pt x="39728" y="1"/>
                      <a:pt x="255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3" name="Google Shape;973;p4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should be advertised?</a:t>
            </a:r>
            <a:endParaRPr/>
          </a:p>
        </p:txBody>
      </p:sp>
      <p:grpSp>
        <p:nvGrpSpPr>
          <p:cNvPr id="974" name="Google Shape;974;p46"/>
          <p:cNvGrpSpPr/>
          <p:nvPr/>
        </p:nvGrpSpPr>
        <p:grpSpPr>
          <a:xfrm>
            <a:off x="713215" y="2175172"/>
            <a:ext cx="820500" cy="869706"/>
            <a:chOff x="737690" y="1616972"/>
            <a:chExt cx="820500" cy="869706"/>
          </a:xfrm>
        </p:grpSpPr>
        <p:sp>
          <p:nvSpPr>
            <p:cNvPr id="975" name="Google Shape;975;p46"/>
            <p:cNvSpPr/>
            <p:nvPr/>
          </p:nvSpPr>
          <p:spPr>
            <a:xfrm rot="5400000">
              <a:off x="746240" y="1608422"/>
              <a:ext cx="803400" cy="82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6"/>
            <p:cNvSpPr/>
            <p:nvPr/>
          </p:nvSpPr>
          <p:spPr>
            <a:xfrm rot="5400000">
              <a:off x="904950" y="2253128"/>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46"/>
          <p:cNvGrpSpPr/>
          <p:nvPr/>
        </p:nvGrpSpPr>
        <p:grpSpPr>
          <a:xfrm>
            <a:off x="812854" y="2303148"/>
            <a:ext cx="621196" cy="399318"/>
            <a:chOff x="-27721750" y="3598250"/>
            <a:chExt cx="297750" cy="191400"/>
          </a:xfrm>
        </p:grpSpPr>
        <p:sp>
          <p:nvSpPr>
            <p:cNvPr id="978" name="Google Shape;978;p46"/>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6"/>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46"/>
          <p:cNvSpPr/>
          <p:nvPr/>
        </p:nvSpPr>
        <p:spPr>
          <a:xfrm>
            <a:off x="1322600" y="2770700"/>
            <a:ext cx="170700" cy="170700"/>
          </a:xfrm>
          <a:prstGeom prst="ellipse">
            <a:avLst/>
          </a:prstGeom>
          <a:solidFill>
            <a:srgbClr val="008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6"/>
          <p:cNvSpPr/>
          <p:nvPr/>
        </p:nvSpPr>
        <p:spPr>
          <a:xfrm>
            <a:off x="1115200" y="2770700"/>
            <a:ext cx="170700" cy="170700"/>
          </a:xfrm>
          <a:prstGeom prst="ellipse">
            <a:avLst/>
          </a:pr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p:nvPr/>
        </p:nvSpPr>
        <p:spPr>
          <a:xfrm>
            <a:off x="4670640" y="3668132"/>
            <a:ext cx="864900" cy="883500"/>
          </a:xfrm>
          <a:prstGeom prst="rect">
            <a:avLst/>
          </a:prstGeom>
          <a:gradFill>
            <a:gsLst>
              <a:gs pos="0">
                <a:schemeClr val="accent4"/>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924915" y="3668132"/>
            <a:ext cx="864900" cy="883500"/>
          </a:xfrm>
          <a:prstGeom prst="rect">
            <a:avLst/>
          </a:prstGeom>
          <a:gradFill>
            <a:gsLst>
              <a:gs pos="0">
                <a:schemeClr val="accent4"/>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4670640" y="1845732"/>
            <a:ext cx="864900" cy="883500"/>
          </a:xfrm>
          <a:prstGeom prst="rect">
            <a:avLst/>
          </a:prstGeom>
          <a:gradFill>
            <a:gsLst>
              <a:gs pos="0">
                <a:schemeClr val="accent4"/>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924915" y="1845732"/>
            <a:ext cx="864900" cy="883500"/>
          </a:xfrm>
          <a:prstGeom prst="rect">
            <a:avLst/>
          </a:prstGeom>
          <a:gradFill>
            <a:gsLst>
              <a:gs pos="0">
                <a:schemeClr val="accent4"/>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idx="3" type="title"/>
          </p:nvPr>
        </p:nvSpPr>
        <p:spPr>
          <a:xfrm>
            <a:off x="976675" y="2110700"/>
            <a:ext cx="864600" cy="68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189" name="Google Shape;189;p29"/>
          <p:cNvSpPr txBox="1"/>
          <p:nvPr>
            <p:ph idx="2" type="body"/>
          </p:nvPr>
        </p:nvSpPr>
        <p:spPr>
          <a:xfrm>
            <a:off x="1789825" y="2190751"/>
            <a:ext cx="23337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&amp; Goals</a:t>
            </a:r>
            <a:endParaRPr/>
          </a:p>
        </p:txBody>
      </p:sp>
      <p:sp>
        <p:nvSpPr>
          <p:cNvPr id="190" name="Google Shape;190;p29"/>
          <p:cNvSpPr txBox="1"/>
          <p:nvPr>
            <p:ph type="title"/>
          </p:nvPr>
        </p:nvSpPr>
        <p:spPr>
          <a:xfrm>
            <a:off x="713225" y="539500"/>
            <a:ext cx="62226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91" name="Google Shape;191;p29"/>
          <p:cNvSpPr txBox="1"/>
          <p:nvPr>
            <p:ph idx="1" type="subTitle"/>
          </p:nvPr>
        </p:nvSpPr>
        <p:spPr>
          <a:xfrm>
            <a:off x="1789825" y="1678000"/>
            <a:ext cx="233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1600"/>
              </a:spcAft>
              <a:buNone/>
            </a:pPr>
            <a:r>
              <a:t/>
            </a:r>
            <a:endParaRPr/>
          </a:p>
        </p:txBody>
      </p:sp>
      <p:sp>
        <p:nvSpPr>
          <p:cNvPr id="192" name="Google Shape;192;p29"/>
          <p:cNvSpPr txBox="1"/>
          <p:nvPr>
            <p:ph idx="4" type="subTitle"/>
          </p:nvPr>
        </p:nvSpPr>
        <p:spPr>
          <a:xfrm>
            <a:off x="1789825" y="3433188"/>
            <a:ext cx="23316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Strategy</a:t>
            </a:r>
            <a:endParaRPr/>
          </a:p>
        </p:txBody>
      </p:sp>
      <p:sp>
        <p:nvSpPr>
          <p:cNvPr id="193" name="Google Shape;193;p29"/>
          <p:cNvSpPr txBox="1"/>
          <p:nvPr>
            <p:ph idx="5" type="body"/>
          </p:nvPr>
        </p:nvSpPr>
        <p:spPr>
          <a:xfrm>
            <a:off x="1789825" y="3943464"/>
            <a:ext cx="23337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and Recommendations</a:t>
            </a:r>
            <a:endParaRPr/>
          </a:p>
        </p:txBody>
      </p:sp>
      <p:sp>
        <p:nvSpPr>
          <p:cNvPr id="194" name="Google Shape;194;p29"/>
          <p:cNvSpPr txBox="1"/>
          <p:nvPr>
            <p:ph idx="6" type="title"/>
          </p:nvPr>
        </p:nvSpPr>
        <p:spPr>
          <a:xfrm>
            <a:off x="976675" y="3979025"/>
            <a:ext cx="864600" cy="68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195" name="Google Shape;195;p29"/>
          <p:cNvSpPr txBox="1"/>
          <p:nvPr>
            <p:ph idx="7" type="subTitle"/>
          </p:nvPr>
        </p:nvSpPr>
        <p:spPr>
          <a:xfrm>
            <a:off x="5606425" y="3433188"/>
            <a:ext cx="23316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Conclusion</a:t>
            </a:r>
            <a:endParaRPr/>
          </a:p>
        </p:txBody>
      </p:sp>
      <p:sp>
        <p:nvSpPr>
          <p:cNvPr id="196" name="Google Shape;196;p29"/>
          <p:cNvSpPr txBox="1"/>
          <p:nvPr>
            <p:ph idx="8" type="body"/>
          </p:nvPr>
        </p:nvSpPr>
        <p:spPr>
          <a:xfrm>
            <a:off x="5606425" y="3943464"/>
            <a:ext cx="23337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t>
            </a:r>
            <a:endParaRPr/>
          </a:p>
        </p:txBody>
      </p:sp>
      <p:sp>
        <p:nvSpPr>
          <p:cNvPr id="197" name="Google Shape;197;p29"/>
          <p:cNvSpPr txBox="1"/>
          <p:nvPr>
            <p:ph idx="9" type="title"/>
          </p:nvPr>
        </p:nvSpPr>
        <p:spPr>
          <a:xfrm>
            <a:off x="4670800" y="3979024"/>
            <a:ext cx="864600" cy="68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4</a:t>
            </a:r>
            <a:endParaRPr/>
          </a:p>
        </p:txBody>
      </p:sp>
      <p:sp>
        <p:nvSpPr>
          <p:cNvPr id="198" name="Google Shape;198;p29"/>
          <p:cNvSpPr txBox="1"/>
          <p:nvPr>
            <p:ph idx="14" type="body"/>
          </p:nvPr>
        </p:nvSpPr>
        <p:spPr>
          <a:xfrm>
            <a:off x="5606425" y="2190750"/>
            <a:ext cx="23337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modeling &amp; Market Basket Analysis</a:t>
            </a:r>
            <a:endParaRPr/>
          </a:p>
        </p:txBody>
      </p:sp>
      <p:sp>
        <p:nvSpPr>
          <p:cNvPr id="199" name="Google Shape;199;p29"/>
          <p:cNvSpPr txBox="1"/>
          <p:nvPr>
            <p:ph idx="15" type="title"/>
          </p:nvPr>
        </p:nvSpPr>
        <p:spPr>
          <a:xfrm>
            <a:off x="4670800" y="2110700"/>
            <a:ext cx="864600" cy="68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200" name="Google Shape;200;p29"/>
          <p:cNvSpPr txBox="1"/>
          <p:nvPr>
            <p:ph idx="1" type="subTitle"/>
          </p:nvPr>
        </p:nvSpPr>
        <p:spPr>
          <a:xfrm>
            <a:off x="5606425" y="1678000"/>
            <a:ext cx="2703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customers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7"/>
          <p:cNvSpPr txBox="1"/>
          <p:nvPr>
            <p:ph idx="1" type="subTitle"/>
          </p:nvPr>
        </p:nvSpPr>
        <p:spPr>
          <a:xfrm>
            <a:off x="843325" y="1298349"/>
            <a:ext cx="4698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to identify which products attract certain customer?</a:t>
            </a:r>
            <a:endParaRPr/>
          </a:p>
        </p:txBody>
      </p:sp>
      <p:grpSp>
        <p:nvGrpSpPr>
          <p:cNvPr id="987" name="Google Shape;987;p47"/>
          <p:cNvGrpSpPr/>
          <p:nvPr/>
        </p:nvGrpSpPr>
        <p:grpSpPr>
          <a:xfrm>
            <a:off x="6237348" y="1243286"/>
            <a:ext cx="2262849" cy="2126532"/>
            <a:chOff x="140205" y="3304553"/>
            <a:chExt cx="2354192" cy="2139153"/>
          </a:xfrm>
        </p:grpSpPr>
        <p:sp>
          <p:nvSpPr>
            <p:cNvPr id="988" name="Google Shape;988;p47"/>
            <p:cNvSpPr/>
            <p:nvPr/>
          </p:nvSpPr>
          <p:spPr>
            <a:xfrm>
              <a:off x="140205" y="3304553"/>
              <a:ext cx="2324538" cy="1698879"/>
            </a:xfrm>
            <a:custGeom>
              <a:rect b="b" l="l" r="r" t="t"/>
              <a:pathLst>
                <a:path extrusionOk="0" h="76483" w="104650">
                  <a:moveTo>
                    <a:pt x="32393" y="0"/>
                  </a:moveTo>
                  <a:cubicBezTo>
                    <a:pt x="17935" y="0"/>
                    <a:pt x="1" y="12217"/>
                    <a:pt x="13733" y="42365"/>
                  </a:cubicBezTo>
                  <a:cubicBezTo>
                    <a:pt x="23858" y="64595"/>
                    <a:pt x="49122" y="76483"/>
                    <a:pt x="70043" y="76483"/>
                  </a:cubicBezTo>
                  <a:cubicBezTo>
                    <a:pt x="85624" y="76483"/>
                    <a:pt x="98795" y="69890"/>
                    <a:pt x="101509" y="56066"/>
                  </a:cubicBezTo>
                  <a:cubicBezTo>
                    <a:pt x="104650" y="39971"/>
                    <a:pt x="93697" y="31452"/>
                    <a:pt x="71675" y="29175"/>
                  </a:cubicBezTo>
                  <a:cubicBezTo>
                    <a:pt x="47414" y="26623"/>
                    <a:pt x="55423" y="11274"/>
                    <a:pt x="43135" y="2873"/>
                  </a:cubicBezTo>
                  <a:cubicBezTo>
                    <a:pt x="40391" y="1003"/>
                    <a:pt x="36534" y="0"/>
                    <a:pt x="323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p:cNvSpPr/>
            <p:nvPr/>
          </p:nvSpPr>
          <p:spPr>
            <a:xfrm>
              <a:off x="822795" y="3405864"/>
              <a:ext cx="806603" cy="360153"/>
            </a:xfrm>
            <a:custGeom>
              <a:rect b="b" l="l" r="r" t="t"/>
              <a:pathLst>
                <a:path extrusionOk="0" h="16214" w="36313">
                  <a:moveTo>
                    <a:pt x="0" y="0"/>
                  </a:moveTo>
                  <a:cubicBezTo>
                    <a:pt x="8872" y="5457"/>
                    <a:pt x="8676" y="16213"/>
                    <a:pt x="8676" y="16213"/>
                  </a:cubicBezTo>
                  <a:lnTo>
                    <a:pt x="36312" y="16213"/>
                  </a:lnTo>
                  <a:cubicBezTo>
                    <a:pt x="36234" y="6517"/>
                    <a:pt x="28186" y="0"/>
                    <a:pt x="2818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1081770" y="3491316"/>
              <a:ext cx="319171" cy="2643"/>
            </a:xfrm>
            <a:custGeom>
              <a:rect b="b" l="l" r="r" t="t"/>
              <a:pathLst>
                <a:path extrusionOk="0" h="119" w="14369">
                  <a:moveTo>
                    <a:pt x="7184" y="0"/>
                  </a:moveTo>
                  <a:cubicBezTo>
                    <a:pt x="3220" y="0"/>
                    <a:pt x="1" y="0"/>
                    <a:pt x="1" y="40"/>
                  </a:cubicBezTo>
                  <a:cubicBezTo>
                    <a:pt x="1" y="79"/>
                    <a:pt x="3180" y="118"/>
                    <a:pt x="7184" y="118"/>
                  </a:cubicBezTo>
                  <a:cubicBezTo>
                    <a:pt x="11149" y="118"/>
                    <a:pt x="14368" y="79"/>
                    <a:pt x="14368" y="40"/>
                  </a:cubicBezTo>
                  <a:cubicBezTo>
                    <a:pt x="14368" y="40"/>
                    <a:pt x="11149" y="0"/>
                    <a:pt x="71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7"/>
            <p:cNvSpPr/>
            <p:nvPr/>
          </p:nvSpPr>
          <p:spPr>
            <a:xfrm>
              <a:off x="1046030" y="3534919"/>
              <a:ext cx="422926" cy="2643"/>
            </a:xfrm>
            <a:custGeom>
              <a:rect b="b" l="l" r="r" t="t"/>
              <a:pathLst>
                <a:path extrusionOk="0" h="119" w="19040">
                  <a:moveTo>
                    <a:pt x="9539" y="0"/>
                  </a:moveTo>
                  <a:cubicBezTo>
                    <a:pt x="4279" y="0"/>
                    <a:pt x="0" y="40"/>
                    <a:pt x="0" y="40"/>
                  </a:cubicBezTo>
                  <a:cubicBezTo>
                    <a:pt x="0" y="79"/>
                    <a:pt x="4279" y="118"/>
                    <a:pt x="9539" y="118"/>
                  </a:cubicBezTo>
                  <a:cubicBezTo>
                    <a:pt x="14800" y="118"/>
                    <a:pt x="19039" y="79"/>
                    <a:pt x="19039" y="40"/>
                  </a:cubicBezTo>
                  <a:cubicBezTo>
                    <a:pt x="19039" y="0"/>
                    <a:pt x="14800" y="0"/>
                    <a:pt x="953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7"/>
            <p:cNvSpPr/>
            <p:nvPr/>
          </p:nvSpPr>
          <p:spPr>
            <a:xfrm>
              <a:off x="1081770" y="3643916"/>
              <a:ext cx="422926" cy="2643"/>
            </a:xfrm>
            <a:custGeom>
              <a:rect b="b" l="l" r="r" t="t"/>
              <a:pathLst>
                <a:path extrusionOk="0" h="119" w="19040">
                  <a:moveTo>
                    <a:pt x="9540" y="0"/>
                  </a:moveTo>
                  <a:cubicBezTo>
                    <a:pt x="4280" y="0"/>
                    <a:pt x="1" y="40"/>
                    <a:pt x="1" y="40"/>
                  </a:cubicBezTo>
                  <a:cubicBezTo>
                    <a:pt x="1" y="79"/>
                    <a:pt x="4280" y="118"/>
                    <a:pt x="9540" y="118"/>
                  </a:cubicBezTo>
                  <a:cubicBezTo>
                    <a:pt x="14800" y="118"/>
                    <a:pt x="19040" y="79"/>
                    <a:pt x="19040" y="40"/>
                  </a:cubicBezTo>
                  <a:cubicBezTo>
                    <a:pt x="19040" y="40"/>
                    <a:pt x="14800" y="0"/>
                    <a:pt x="95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1063467" y="3585097"/>
              <a:ext cx="220637" cy="422"/>
            </a:xfrm>
            <a:custGeom>
              <a:rect b="b" l="l" r="r" t="t"/>
              <a:pathLst>
                <a:path extrusionOk="0" h="19" w="9933">
                  <a:moveTo>
                    <a:pt x="247" y="1"/>
                  </a:moveTo>
                  <a:cubicBezTo>
                    <a:pt x="157" y="1"/>
                    <a:pt x="79" y="18"/>
                    <a:pt x="0" y="18"/>
                  </a:cubicBezTo>
                  <a:lnTo>
                    <a:pt x="393" y="18"/>
                  </a:lnTo>
                  <a:cubicBezTo>
                    <a:pt x="340" y="5"/>
                    <a:pt x="292" y="1"/>
                    <a:pt x="247" y="1"/>
                  </a:cubicBezTo>
                  <a:close/>
                  <a:moveTo>
                    <a:pt x="9659" y="1"/>
                  </a:moveTo>
                  <a:cubicBezTo>
                    <a:pt x="9618" y="1"/>
                    <a:pt x="9579" y="5"/>
                    <a:pt x="9539" y="18"/>
                  </a:cubicBezTo>
                  <a:lnTo>
                    <a:pt x="9932" y="18"/>
                  </a:lnTo>
                  <a:cubicBezTo>
                    <a:pt x="9827" y="18"/>
                    <a:pt x="9740" y="1"/>
                    <a:pt x="965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1306739" y="3585097"/>
              <a:ext cx="162218" cy="422"/>
            </a:xfrm>
            <a:custGeom>
              <a:rect b="b" l="l" r="r" t="t"/>
              <a:pathLst>
                <a:path extrusionOk="0" h="19" w="7303">
                  <a:moveTo>
                    <a:pt x="169" y="1"/>
                  </a:moveTo>
                  <a:cubicBezTo>
                    <a:pt x="105" y="1"/>
                    <a:pt x="53" y="18"/>
                    <a:pt x="1" y="18"/>
                  </a:cubicBezTo>
                  <a:lnTo>
                    <a:pt x="275" y="18"/>
                  </a:lnTo>
                  <a:cubicBezTo>
                    <a:pt x="236" y="5"/>
                    <a:pt x="201" y="1"/>
                    <a:pt x="169" y="1"/>
                  </a:cubicBezTo>
                  <a:close/>
                  <a:moveTo>
                    <a:pt x="7134" y="1"/>
                  </a:moveTo>
                  <a:cubicBezTo>
                    <a:pt x="7102" y="1"/>
                    <a:pt x="7067" y="5"/>
                    <a:pt x="7028" y="18"/>
                  </a:cubicBezTo>
                  <a:lnTo>
                    <a:pt x="7302" y="18"/>
                  </a:lnTo>
                  <a:cubicBezTo>
                    <a:pt x="7250" y="18"/>
                    <a:pt x="7198" y="1"/>
                    <a:pt x="713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1102694" y="3703201"/>
              <a:ext cx="220637" cy="911"/>
            </a:xfrm>
            <a:custGeom>
              <a:rect b="b" l="l" r="r" t="t"/>
              <a:pathLst>
                <a:path extrusionOk="0" h="41" w="9933">
                  <a:moveTo>
                    <a:pt x="393" y="1"/>
                  </a:moveTo>
                  <a:cubicBezTo>
                    <a:pt x="236" y="1"/>
                    <a:pt x="119" y="1"/>
                    <a:pt x="1" y="40"/>
                  </a:cubicBezTo>
                  <a:lnTo>
                    <a:pt x="9933" y="40"/>
                  </a:lnTo>
                  <a:cubicBezTo>
                    <a:pt x="9776" y="1"/>
                    <a:pt x="9658" y="1"/>
                    <a:pt x="95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1345100" y="3703201"/>
              <a:ext cx="163084" cy="911"/>
            </a:xfrm>
            <a:custGeom>
              <a:rect b="b" l="l" r="r" t="t"/>
              <a:pathLst>
                <a:path extrusionOk="0" h="41" w="7342">
                  <a:moveTo>
                    <a:pt x="315" y="1"/>
                  </a:moveTo>
                  <a:cubicBezTo>
                    <a:pt x="197" y="1"/>
                    <a:pt x="119" y="1"/>
                    <a:pt x="1" y="40"/>
                  </a:cubicBezTo>
                  <a:lnTo>
                    <a:pt x="7342" y="40"/>
                  </a:lnTo>
                  <a:cubicBezTo>
                    <a:pt x="7263" y="1"/>
                    <a:pt x="7146" y="1"/>
                    <a:pt x="706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7"/>
            <p:cNvSpPr/>
            <p:nvPr/>
          </p:nvSpPr>
          <p:spPr>
            <a:xfrm>
              <a:off x="448714" y="3759021"/>
              <a:ext cx="1414381" cy="1683819"/>
            </a:xfrm>
            <a:custGeom>
              <a:rect b="b" l="l" r="r" t="t"/>
              <a:pathLst>
                <a:path extrusionOk="0" h="75805" w="63675">
                  <a:moveTo>
                    <a:pt x="19746" y="0"/>
                  </a:moveTo>
                  <a:cubicBezTo>
                    <a:pt x="772" y="0"/>
                    <a:pt x="198" y="14721"/>
                    <a:pt x="197" y="14721"/>
                  </a:cubicBezTo>
                  <a:cubicBezTo>
                    <a:pt x="197" y="14721"/>
                    <a:pt x="197" y="14721"/>
                    <a:pt x="197" y="14721"/>
                  </a:cubicBezTo>
                  <a:lnTo>
                    <a:pt x="197" y="14721"/>
                  </a:lnTo>
                  <a:cubicBezTo>
                    <a:pt x="1" y="28422"/>
                    <a:pt x="12327" y="32897"/>
                    <a:pt x="12327" y="32897"/>
                  </a:cubicBezTo>
                  <a:lnTo>
                    <a:pt x="14290" y="73566"/>
                  </a:lnTo>
                  <a:cubicBezTo>
                    <a:pt x="14368" y="74823"/>
                    <a:pt x="15428" y="75804"/>
                    <a:pt x="16684" y="75804"/>
                  </a:cubicBezTo>
                  <a:lnTo>
                    <a:pt x="60023" y="75804"/>
                  </a:lnTo>
                  <a:cubicBezTo>
                    <a:pt x="62065" y="75765"/>
                    <a:pt x="63674" y="74077"/>
                    <a:pt x="63596" y="72035"/>
                  </a:cubicBezTo>
                  <a:lnTo>
                    <a:pt x="613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7"/>
            <p:cNvSpPr/>
            <p:nvPr/>
          </p:nvSpPr>
          <p:spPr>
            <a:xfrm>
              <a:off x="897784" y="3759021"/>
              <a:ext cx="966177" cy="1683819"/>
            </a:xfrm>
            <a:custGeom>
              <a:rect b="b" l="l" r="r" t="t"/>
              <a:pathLst>
                <a:path extrusionOk="0" h="75805" w="43497">
                  <a:moveTo>
                    <a:pt x="1" y="0"/>
                  </a:moveTo>
                  <a:lnTo>
                    <a:pt x="1806" y="75726"/>
                  </a:lnTo>
                  <a:lnTo>
                    <a:pt x="40238" y="75804"/>
                  </a:lnTo>
                  <a:lnTo>
                    <a:pt x="40356" y="75804"/>
                  </a:lnTo>
                  <a:cubicBezTo>
                    <a:pt x="42083" y="75765"/>
                    <a:pt x="43496" y="74273"/>
                    <a:pt x="43418" y="72546"/>
                  </a:cubicBezTo>
                  <a:lnTo>
                    <a:pt x="4267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7"/>
            <p:cNvSpPr/>
            <p:nvPr/>
          </p:nvSpPr>
          <p:spPr>
            <a:xfrm>
              <a:off x="975395" y="3856667"/>
              <a:ext cx="790898" cy="783057"/>
            </a:xfrm>
            <a:custGeom>
              <a:rect b="b" l="l" r="r" t="t"/>
              <a:pathLst>
                <a:path extrusionOk="0" h="35253" w="35606">
                  <a:moveTo>
                    <a:pt x="0" y="1"/>
                  </a:moveTo>
                  <a:lnTo>
                    <a:pt x="864" y="35253"/>
                  </a:lnTo>
                  <a:lnTo>
                    <a:pt x="35606" y="35253"/>
                  </a:lnTo>
                  <a:lnTo>
                    <a:pt x="3513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7"/>
            <p:cNvSpPr/>
            <p:nvPr/>
          </p:nvSpPr>
          <p:spPr>
            <a:xfrm>
              <a:off x="1055604" y="3937121"/>
              <a:ext cx="144781" cy="27388"/>
            </a:xfrm>
            <a:custGeom>
              <a:rect b="b" l="l" r="r" t="t"/>
              <a:pathLst>
                <a:path extrusionOk="0" h="1233" w="6518">
                  <a:moveTo>
                    <a:pt x="3048" y="0"/>
                  </a:moveTo>
                  <a:cubicBezTo>
                    <a:pt x="2081" y="0"/>
                    <a:pt x="1120" y="69"/>
                    <a:pt x="276" y="305"/>
                  </a:cubicBezTo>
                  <a:cubicBezTo>
                    <a:pt x="79" y="344"/>
                    <a:pt x="1" y="540"/>
                    <a:pt x="40" y="697"/>
                  </a:cubicBezTo>
                  <a:cubicBezTo>
                    <a:pt x="79" y="815"/>
                    <a:pt x="158" y="893"/>
                    <a:pt x="276" y="933"/>
                  </a:cubicBezTo>
                  <a:cubicBezTo>
                    <a:pt x="1092" y="1160"/>
                    <a:pt x="2019" y="1232"/>
                    <a:pt x="2953" y="1232"/>
                  </a:cubicBezTo>
                  <a:cubicBezTo>
                    <a:pt x="3951" y="1232"/>
                    <a:pt x="4958" y="1150"/>
                    <a:pt x="5850" y="1090"/>
                  </a:cubicBezTo>
                  <a:cubicBezTo>
                    <a:pt x="6517" y="1090"/>
                    <a:pt x="6517" y="108"/>
                    <a:pt x="5850" y="108"/>
                  </a:cubicBezTo>
                  <a:cubicBezTo>
                    <a:pt x="4986" y="69"/>
                    <a:pt x="4015" y="0"/>
                    <a:pt x="30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7"/>
            <p:cNvSpPr/>
            <p:nvPr/>
          </p:nvSpPr>
          <p:spPr>
            <a:xfrm>
              <a:off x="1243966" y="3935788"/>
              <a:ext cx="143893" cy="27455"/>
            </a:xfrm>
            <a:custGeom>
              <a:rect b="b" l="l" r="r" t="t"/>
              <a:pathLst>
                <a:path extrusionOk="0" h="1236" w="6478">
                  <a:moveTo>
                    <a:pt x="3264" y="0"/>
                  </a:moveTo>
                  <a:cubicBezTo>
                    <a:pt x="2231" y="0"/>
                    <a:pt x="1199" y="75"/>
                    <a:pt x="314" y="286"/>
                  </a:cubicBezTo>
                  <a:cubicBezTo>
                    <a:pt x="0" y="404"/>
                    <a:pt x="0" y="796"/>
                    <a:pt x="314" y="914"/>
                  </a:cubicBezTo>
                  <a:cubicBezTo>
                    <a:pt x="1224" y="1152"/>
                    <a:pt x="2290" y="1235"/>
                    <a:pt x="3353" y="1235"/>
                  </a:cubicBezTo>
                  <a:cubicBezTo>
                    <a:pt x="4215" y="1235"/>
                    <a:pt x="5076" y="1181"/>
                    <a:pt x="5849" y="1110"/>
                  </a:cubicBezTo>
                  <a:cubicBezTo>
                    <a:pt x="6478" y="1110"/>
                    <a:pt x="6478" y="129"/>
                    <a:pt x="5849" y="129"/>
                  </a:cubicBezTo>
                  <a:cubicBezTo>
                    <a:pt x="5049" y="56"/>
                    <a:pt x="4156" y="0"/>
                    <a:pt x="32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7"/>
            <p:cNvSpPr/>
            <p:nvPr/>
          </p:nvSpPr>
          <p:spPr>
            <a:xfrm>
              <a:off x="1433172" y="3935455"/>
              <a:ext cx="131698" cy="22968"/>
            </a:xfrm>
            <a:custGeom>
              <a:rect b="b" l="l" r="r" t="t"/>
              <a:pathLst>
                <a:path extrusionOk="0" h="1034" w="5929">
                  <a:moveTo>
                    <a:pt x="3935" y="0"/>
                  </a:moveTo>
                  <a:cubicBezTo>
                    <a:pt x="3569" y="0"/>
                    <a:pt x="3201" y="10"/>
                    <a:pt x="2827" y="26"/>
                  </a:cubicBezTo>
                  <a:cubicBezTo>
                    <a:pt x="2683" y="20"/>
                    <a:pt x="2538" y="16"/>
                    <a:pt x="2393" y="16"/>
                  </a:cubicBezTo>
                  <a:cubicBezTo>
                    <a:pt x="1665" y="16"/>
                    <a:pt x="923" y="98"/>
                    <a:pt x="236" y="262"/>
                  </a:cubicBezTo>
                  <a:cubicBezTo>
                    <a:pt x="79" y="301"/>
                    <a:pt x="1" y="458"/>
                    <a:pt x="40" y="576"/>
                  </a:cubicBezTo>
                  <a:cubicBezTo>
                    <a:pt x="79" y="694"/>
                    <a:pt x="119" y="733"/>
                    <a:pt x="236" y="772"/>
                  </a:cubicBezTo>
                  <a:cubicBezTo>
                    <a:pt x="923" y="936"/>
                    <a:pt x="1665" y="1017"/>
                    <a:pt x="2393" y="1017"/>
                  </a:cubicBezTo>
                  <a:cubicBezTo>
                    <a:pt x="2538" y="1017"/>
                    <a:pt x="2683" y="1014"/>
                    <a:pt x="2827" y="1008"/>
                  </a:cubicBezTo>
                  <a:cubicBezTo>
                    <a:pt x="3201" y="1024"/>
                    <a:pt x="3569" y="1033"/>
                    <a:pt x="3935" y="1033"/>
                  </a:cubicBezTo>
                  <a:cubicBezTo>
                    <a:pt x="4452" y="1033"/>
                    <a:pt x="4968" y="1014"/>
                    <a:pt x="5497" y="968"/>
                  </a:cubicBezTo>
                  <a:cubicBezTo>
                    <a:pt x="5929" y="811"/>
                    <a:pt x="5929" y="183"/>
                    <a:pt x="5497" y="65"/>
                  </a:cubicBezTo>
                  <a:cubicBezTo>
                    <a:pt x="4968" y="19"/>
                    <a:pt x="4452" y="0"/>
                    <a:pt x="39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7"/>
            <p:cNvSpPr/>
            <p:nvPr/>
          </p:nvSpPr>
          <p:spPr>
            <a:xfrm>
              <a:off x="1605830" y="3935677"/>
              <a:ext cx="99423" cy="22523"/>
            </a:xfrm>
            <a:custGeom>
              <a:rect b="b" l="l" r="r" t="t"/>
              <a:pathLst>
                <a:path extrusionOk="0" h="1014" w="4476">
                  <a:moveTo>
                    <a:pt x="3039" y="1"/>
                  </a:moveTo>
                  <a:cubicBezTo>
                    <a:pt x="2752" y="1"/>
                    <a:pt x="2460" y="20"/>
                    <a:pt x="2160" y="55"/>
                  </a:cubicBezTo>
                  <a:cubicBezTo>
                    <a:pt x="1532" y="55"/>
                    <a:pt x="903" y="95"/>
                    <a:pt x="275" y="212"/>
                  </a:cubicBezTo>
                  <a:cubicBezTo>
                    <a:pt x="79" y="252"/>
                    <a:pt x="1" y="409"/>
                    <a:pt x="40" y="605"/>
                  </a:cubicBezTo>
                  <a:cubicBezTo>
                    <a:pt x="79" y="723"/>
                    <a:pt x="158" y="801"/>
                    <a:pt x="275" y="801"/>
                  </a:cubicBezTo>
                  <a:cubicBezTo>
                    <a:pt x="903" y="919"/>
                    <a:pt x="1532" y="958"/>
                    <a:pt x="2160" y="958"/>
                  </a:cubicBezTo>
                  <a:cubicBezTo>
                    <a:pt x="2460" y="994"/>
                    <a:pt x="2752" y="1013"/>
                    <a:pt x="3039" y="1013"/>
                  </a:cubicBezTo>
                  <a:cubicBezTo>
                    <a:pt x="3392" y="1013"/>
                    <a:pt x="3737" y="984"/>
                    <a:pt x="4083" y="919"/>
                  </a:cubicBezTo>
                  <a:cubicBezTo>
                    <a:pt x="4476" y="762"/>
                    <a:pt x="4476" y="212"/>
                    <a:pt x="4083" y="95"/>
                  </a:cubicBezTo>
                  <a:cubicBezTo>
                    <a:pt x="3737" y="30"/>
                    <a:pt x="3392" y="1"/>
                    <a:pt x="30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995453" y="4732151"/>
              <a:ext cx="223236" cy="160463"/>
            </a:xfrm>
            <a:custGeom>
              <a:rect b="b" l="l" r="r" t="t"/>
              <a:pathLst>
                <a:path extrusionOk="0" h="7224" w="10050">
                  <a:moveTo>
                    <a:pt x="0" y="0"/>
                  </a:moveTo>
                  <a:lnTo>
                    <a:pt x="0"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995453" y="4732151"/>
              <a:ext cx="40138" cy="160463"/>
            </a:xfrm>
            <a:custGeom>
              <a:rect b="b" l="l" r="r" t="t"/>
              <a:pathLst>
                <a:path extrusionOk="0" h="7224" w="1807">
                  <a:moveTo>
                    <a:pt x="0" y="0"/>
                  </a:moveTo>
                  <a:lnTo>
                    <a:pt x="0" y="7223"/>
                  </a:lnTo>
                  <a:lnTo>
                    <a:pt x="1806" y="7223"/>
                  </a:lnTo>
                  <a:lnTo>
                    <a:pt x="180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7"/>
            <p:cNvSpPr/>
            <p:nvPr/>
          </p:nvSpPr>
          <p:spPr>
            <a:xfrm>
              <a:off x="1269244" y="4732151"/>
              <a:ext cx="223258" cy="160463"/>
            </a:xfrm>
            <a:custGeom>
              <a:rect b="b" l="l" r="r" t="t"/>
              <a:pathLst>
                <a:path extrusionOk="0" h="7224" w="10051">
                  <a:moveTo>
                    <a:pt x="1" y="0"/>
                  </a:moveTo>
                  <a:lnTo>
                    <a:pt x="1"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
            <p:cNvSpPr/>
            <p:nvPr/>
          </p:nvSpPr>
          <p:spPr>
            <a:xfrm>
              <a:off x="1266623" y="4732151"/>
              <a:ext cx="40138" cy="160463"/>
            </a:xfrm>
            <a:custGeom>
              <a:rect b="b" l="l" r="r" t="t"/>
              <a:pathLst>
                <a:path extrusionOk="0" h="7224" w="1807">
                  <a:moveTo>
                    <a:pt x="1" y="0"/>
                  </a:moveTo>
                  <a:lnTo>
                    <a:pt x="1" y="7223"/>
                  </a:lnTo>
                  <a:lnTo>
                    <a:pt x="1807" y="7223"/>
                  </a:lnTo>
                  <a:lnTo>
                    <a:pt x="1807"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7"/>
            <p:cNvSpPr/>
            <p:nvPr/>
          </p:nvSpPr>
          <p:spPr>
            <a:xfrm>
              <a:off x="1543057" y="4732151"/>
              <a:ext cx="223236" cy="160463"/>
            </a:xfrm>
            <a:custGeom>
              <a:rect b="b" l="l" r="r" t="t"/>
              <a:pathLst>
                <a:path extrusionOk="0" h="7224" w="10050">
                  <a:moveTo>
                    <a:pt x="0" y="0"/>
                  </a:moveTo>
                  <a:lnTo>
                    <a:pt x="0" y="7223"/>
                  </a:lnTo>
                  <a:lnTo>
                    <a:pt x="10050" y="7223"/>
                  </a:lnTo>
                  <a:lnTo>
                    <a:pt x="1005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7"/>
            <p:cNvSpPr/>
            <p:nvPr/>
          </p:nvSpPr>
          <p:spPr>
            <a:xfrm>
              <a:off x="1536083" y="4732151"/>
              <a:ext cx="41004" cy="160463"/>
            </a:xfrm>
            <a:custGeom>
              <a:rect b="b" l="l" r="r" t="t"/>
              <a:pathLst>
                <a:path extrusionOk="0" h="7224" w="1846">
                  <a:moveTo>
                    <a:pt x="0" y="0"/>
                  </a:moveTo>
                  <a:lnTo>
                    <a:pt x="0" y="7223"/>
                  </a:lnTo>
                  <a:lnTo>
                    <a:pt x="1845" y="7223"/>
                  </a:lnTo>
                  <a:lnTo>
                    <a:pt x="184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7"/>
            <p:cNvSpPr/>
            <p:nvPr/>
          </p:nvSpPr>
          <p:spPr>
            <a:xfrm>
              <a:off x="1543057" y="4944902"/>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7"/>
            <p:cNvSpPr/>
            <p:nvPr/>
          </p:nvSpPr>
          <p:spPr>
            <a:xfrm>
              <a:off x="1543057" y="4944902"/>
              <a:ext cx="41004" cy="159597"/>
            </a:xfrm>
            <a:custGeom>
              <a:rect b="b" l="l" r="r" t="t"/>
              <a:pathLst>
                <a:path extrusionOk="0" h="7185" w="1846">
                  <a:moveTo>
                    <a:pt x="0" y="1"/>
                  </a:moveTo>
                  <a:lnTo>
                    <a:pt x="0" y="7185"/>
                  </a:lnTo>
                  <a:lnTo>
                    <a:pt x="1845" y="7185"/>
                  </a:lnTo>
                  <a:lnTo>
                    <a:pt x="184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p:nvPr/>
          </p:nvSpPr>
          <p:spPr>
            <a:xfrm>
              <a:off x="995453" y="4944902"/>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7"/>
            <p:cNvSpPr/>
            <p:nvPr/>
          </p:nvSpPr>
          <p:spPr>
            <a:xfrm>
              <a:off x="995453" y="4944902"/>
              <a:ext cx="40138" cy="159597"/>
            </a:xfrm>
            <a:custGeom>
              <a:rect b="b" l="l" r="r" t="t"/>
              <a:pathLst>
                <a:path extrusionOk="0" h="7185" w="1807">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7"/>
            <p:cNvSpPr/>
            <p:nvPr/>
          </p:nvSpPr>
          <p:spPr>
            <a:xfrm>
              <a:off x="995453" y="5155921"/>
              <a:ext cx="223236" cy="159597"/>
            </a:xfrm>
            <a:custGeom>
              <a:rect b="b" l="l" r="r" t="t"/>
              <a:pathLst>
                <a:path extrusionOk="0" h="7185" w="10050">
                  <a:moveTo>
                    <a:pt x="0" y="1"/>
                  </a:moveTo>
                  <a:lnTo>
                    <a:pt x="0"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995453" y="5155921"/>
              <a:ext cx="223236" cy="159597"/>
            </a:xfrm>
            <a:custGeom>
              <a:rect b="b" l="l" r="r" t="t"/>
              <a:pathLst>
                <a:path extrusionOk="0" h="7185" w="10050">
                  <a:moveTo>
                    <a:pt x="0" y="1"/>
                  </a:moveTo>
                  <a:lnTo>
                    <a:pt x="0" y="7185"/>
                  </a:lnTo>
                  <a:lnTo>
                    <a:pt x="10050" y="7185"/>
                  </a:lnTo>
                  <a:lnTo>
                    <a:pt x="1005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7"/>
            <p:cNvSpPr/>
            <p:nvPr/>
          </p:nvSpPr>
          <p:spPr>
            <a:xfrm>
              <a:off x="995453" y="5155921"/>
              <a:ext cx="40138" cy="159597"/>
            </a:xfrm>
            <a:custGeom>
              <a:rect b="b" l="l" r="r" t="t"/>
              <a:pathLst>
                <a:path extrusionOk="0" h="7185" w="1807">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7"/>
            <p:cNvSpPr/>
            <p:nvPr/>
          </p:nvSpPr>
          <p:spPr>
            <a:xfrm>
              <a:off x="1267511" y="4944902"/>
              <a:ext cx="224124" cy="159597"/>
            </a:xfrm>
            <a:custGeom>
              <a:rect b="b" l="l" r="r" t="t"/>
              <a:pathLst>
                <a:path extrusionOk="0" h="7185" w="10090">
                  <a:moveTo>
                    <a:pt x="0" y="1"/>
                  </a:moveTo>
                  <a:lnTo>
                    <a:pt x="0" y="7185"/>
                  </a:lnTo>
                  <a:lnTo>
                    <a:pt x="10089" y="7185"/>
                  </a:lnTo>
                  <a:lnTo>
                    <a:pt x="10089"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7"/>
            <p:cNvSpPr/>
            <p:nvPr/>
          </p:nvSpPr>
          <p:spPr>
            <a:xfrm>
              <a:off x="1267511" y="4944902"/>
              <a:ext cx="41004" cy="159597"/>
            </a:xfrm>
            <a:custGeom>
              <a:rect b="b" l="l" r="r" t="t"/>
              <a:pathLst>
                <a:path extrusionOk="0" h="7185" w="1846">
                  <a:moveTo>
                    <a:pt x="0" y="1"/>
                  </a:moveTo>
                  <a:lnTo>
                    <a:pt x="0" y="7185"/>
                  </a:lnTo>
                  <a:lnTo>
                    <a:pt x="1845" y="7185"/>
                  </a:lnTo>
                  <a:lnTo>
                    <a:pt x="184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7"/>
            <p:cNvSpPr/>
            <p:nvPr/>
          </p:nvSpPr>
          <p:spPr>
            <a:xfrm>
              <a:off x="1269244" y="5155921"/>
              <a:ext cx="223258" cy="159597"/>
            </a:xfrm>
            <a:custGeom>
              <a:rect b="b" l="l" r="r" t="t"/>
              <a:pathLst>
                <a:path extrusionOk="0" h="7185" w="10051">
                  <a:moveTo>
                    <a:pt x="1" y="1"/>
                  </a:moveTo>
                  <a:lnTo>
                    <a:pt x="1" y="7185"/>
                  </a:lnTo>
                  <a:lnTo>
                    <a:pt x="10050" y="7185"/>
                  </a:lnTo>
                  <a:lnTo>
                    <a:pt x="1005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1269244" y="5155921"/>
              <a:ext cx="223258" cy="159597"/>
            </a:xfrm>
            <a:custGeom>
              <a:rect b="b" l="l" r="r" t="t"/>
              <a:pathLst>
                <a:path extrusionOk="0" h="7185" w="10051">
                  <a:moveTo>
                    <a:pt x="1" y="1"/>
                  </a:moveTo>
                  <a:lnTo>
                    <a:pt x="1" y="7185"/>
                  </a:lnTo>
                  <a:lnTo>
                    <a:pt x="10050" y="7185"/>
                  </a:lnTo>
                  <a:lnTo>
                    <a:pt x="1005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7"/>
            <p:cNvSpPr/>
            <p:nvPr/>
          </p:nvSpPr>
          <p:spPr>
            <a:xfrm>
              <a:off x="1269244" y="5155921"/>
              <a:ext cx="40138" cy="159597"/>
            </a:xfrm>
            <a:custGeom>
              <a:rect b="b" l="l" r="r" t="t"/>
              <a:pathLst>
                <a:path extrusionOk="0" h="7185" w="1807">
                  <a:moveTo>
                    <a:pt x="1" y="1"/>
                  </a:moveTo>
                  <a:lnTo>
                    <a:pt x="1"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p:cNvSpPr/>
            <p:nvPr/>
          </p:nvSpPr>
          <p:spPr>
            <a:xfrm>
              <a:off x="1543057" y="5155921"/>
              <a:ext cx="223236" cy="159597"/>
            </a:xfrm>
            <a:custGeom>
              <a:rect b="b" l="l" r="r" t="t"/>
              <a:pathLst>
                <a:path extrusionOk="0" h="7185" w="10050">
                  <a:moveTo>
                    <a:pt x="0" y="1"/>
                  </a:moveTo>
                  <a:lnTo>
                    <a:pt x="0" y="7185"/>
                  </a:lnTo>
                  <a:lnTo>
                    <a:pt x="10050" y="7185"/>
                  </a:lnTo>
                  <a:lnTo>
                    <a:pt x="1005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p:cNvSpPr/>
            <p:nvPr/>
          </p:nvSpPr>
          <p:spPr>
            <a:xfrm>
              <a:off x="1543057" y="5155921"/>
              <a:ext cx="40116" cy="159597"/>
            </a:xfrm>
            <a:custGeom>
              <a:rect b="b" l="l" r="r" t="t"/>
              <a:pathLst>
                <a:path extrusionOk="0" h="7185" w="1806">
                  <a:moveTo>
                    <a:pt x="0" y="1"/>
                  </a:moveTo>
                  <a:lnTo>
                    <a:pt x="0" y="7185"/>
                  </a:lnTo>
                  <a:lnTo>
                    <a:pt x="1806" y="7185"/>
                  </a:lnTo>
                  <a:lnTo>
                    <a:pt x="18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7"/>
            <p:cNvSpPr/>
            <p:nvPr/>
          </p:nvSpPr>
          <p:spPr>
            <a:xfrm>
              <a:off x="811466" y="3759021"/>
              <a:ext cx="56686" cy="1684685"/>
            </a:xfrm>
            <a:custGeom>
              <a:rect b="b" l="l" r="r" t="t"/>
              <a:pathLst>
                <a:path extrusionOk="0" h="75844" w="2552">
                  <a:moveTo>
                    <a:pt x="157" y="0"/>
                  </a:moveTo>
                  <a:cubicBezTo>
                    <a:pt x="0" y="0"/>
                    <a:pt x="353" y="16998"/>
                    <a:pt x="942" y="37922"/>
                  </a:cubicBezTo>
                  <a:cubicBezTo>
                    <a:pt x="1570" y="58885"/>
                    <a:pt x="2199" y="75843"/>
                    <a:pt x="2356" y="75843"/>
                  </a:cubicBezTo>
                  <a:cubicBezTo>
                    <a:pt x="2552" y="75843"/>
                    <a:pt x="2199" y="58845"/>
                    <a:pt x="1570" y="37882"/>
                  </a:cubicBezTo>
                  <a:cubicBezTo>
                    <a:pt x="942" y="16959"/>
                    <a:pt x="353" y="0"/>
                    <a:pt x="15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7"/>
            <p:cNvSpPr/>
            <p:nvPr/>
          </p:nvSpPr>
          <p:spPr>
            <a:xfrm>
              <a:off x="1765404" y="4549897"/>
              <a:ext cx="88095" cy="51466"/>
            </a:xfrm>
            <a:custGeom>
              <a:rect b="b" l="l" r="r" t="t"/>
              <a:pathLst>
                <a:path extrusionOk="0" h="2317" w="3966">
                  <a:moveTo>
                    <a:pt x="0" y="1"/>
                  </a:moveTo>
                  <a:lnTo>
                    <a:pt x="0" y="1296"/>
                  </a:lnTo>
                  <a:lnTo>
                    <a:pt x="3965" y="2317"/>
                  </a:lnTo>
                  <a:lnTo>
                    <a:pt x="3965" y="315"/>
                  </a:lnTo>
                  <a:lnTo>
                    <a:pt x="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7"/>
            <p:cNvSpPr/>
            <p:nvPr/>
          </p:nvSpPr>
          <p:spPr>
            <a:xfrm>
              <a:off x="229854" y="4490256"/>
              <a:ext cx="630457" cy="879659"/>
            </a:xfrm>
            <a:custGeom>
              <a:rect b="b" l="l" r="r" t="t"/>
              <a:pathLst>
                <a:path extrusionOk="0" h="39602" w="28383">
                  <a:moveTo>
                    <a:pt x="9540" y="6493"/>
                  </a:moveTo>
                  <a:lnTo>
                    <a:pt x="10953" y="10929"/>
                  </a:lnTo>
                  <a:lnTo>
                    <a:pt x="10128" y="11165"/>
                  </a:lnTo>
                  <a:lnTo>
                    <a:pt x="8715" y="6768"/>
                  </a:lnTo>
                  <a:lnTo>
                    <a:pt x="9540" y="6493"/>
                  </a:lnTo>
                  <a:close/>
                  <a:moveTo>
                    <a:pt x="12405" y="5551"/>
                  </a:moveTo>
                  <a:lnTo>
                    <a:pt x="15349" y="14855"/>
                  </a:lnTo>
                  <a:lnTo>
                    <a:pt x="14564" y="15130"/>
                  </a:lnTo>
                  <a:lnTo>
                    <a:pt x="11620" y="5787"/>
                  </a:lnTo>
                  <a:lnTo>
                    <a:pt x="12405" y="5551"/>
                  </a:lnTo>
                  <a:close/>
                  <a:moveTo>
                    <a:pt x="6909" y="7514"/>
                  </a:moveTo>
                  <a:lnTo>
                    <a:pt x="9265" y="15051"/>
                  </a:lnTo>
                  <a:lnTo>
                    <a:pt x="8480" y="15326"/>
                  </a:lnTo>
                  <a:lnTo>
                    <a:pt x="6085" y="7789"/>
                  </a:lnTo>
                  <a:lnTo>
                    <a:pt x="6909" y="7514"/>
                  </a:lnTo>
                  <a:close/>
                  <a:moveTo>
                    <a:pt x="11424" y="12068"/>
                  </a:moveTo>
                  <a:lnTo>
                    <a:pt x="12798" y="16504"/>
                  </a:lnTo>
                  <a:lnTo>
                    <a:pt x="12013" y="16739"/>
                  </a:lnTo>
                  <a:lnTo>
                    <a:pt x="10599" y="12343"/>
                  </a:lnTo>
                  <a:lnTo>
                    <a:pt x="11424" y="12068"/>
                  </a:lnTo>
                  <a:close/>
                  <a:moveTo>
                    <a:pt x="13269" y="17682"/>
                  </a:moveTo>
                  <a:lnTo>
                    <a:pt x="17155" y="29851"/>
                  </a:lnTo>
                  <a:lnTo>
                    <a:pt x="16331" y="30086"/>
                  </a:lnTo>
                  <a:lnTo>
                    <a:pt x="12484" y="17917"/>
                  </a:lnTo>
                  <a:lnTo>
                    <a:pt x="13269" y="17682"/>
                  </a:lnTo>
                  <a:close/>
                  <a:moveTo>
                    <a:pt x="15781" y="16425"/>
                  </a:moveTo>
                  <a:lnTo>
                    <a:pt x="20845" y="32481"/>
                  </a:lnTo>
                  <a:lnTo>
                    <a:pt x="20060" y="32717"/>
                  </a:lnTo>
                  <a:lnTo>
                    <a:pt x="14957" y="16661"/>
                  </a:lnTo>
                  <a:lnTo>
                    <a:pt x="15781" y="16425"/>
                  </a:lnTo>
                  <a:close/>
                  <a:moveTo>
                    <a:pt x="17509" y="30989"/>
                  </a:moveTo>
                  <a:lnTo>
                    <a:pt x="18294" y="33580"/>
                  </a:lnTo>
                  <a:lnTo>
                    <a:pt x="17509" y="33855"/>
                  </a:lnTo>
                  <a:lnTo>
                    <a:pt x="16684" y="31264"/>
                  </a:lnTo>
                  <a:lnTo>
                    <a:pt x="17509" y="30989"/>
                  </a:lnTo>
                  <a:close/>
                  <a:moveTo>
                    <a:pt x="20289" y="1"/>
                  </a:moveTo>
                  <a:cubicBezTo>
                    <a:pt x="20226" y="1"/>
                    <a:pt x="20163" y="6"/>
                    <a:pt x="20099" y="16"/>
                  </a:cubicBezTo>
                  <a:cubicBezTo>
                    <a:pt x="19864" y="16"/>
                    <a:pt x="19628" y="55"/>
                    <a:pt x="19393" y="173"/>
                  </a:cubicBezTo>
                  <a:lnTo>
                    <a:pt x="16684" y="1076"/>
                  </a:lnTo>
                  <a:lnTo>
                    <a:pt x="11345" y="2843"/>
                  </a:lnTo>
                  <a:lnTo>
                    <a:pt x="1296" y="6219"/>
                  </a:lnTo>
                  <a:cubicBezTo>
                    <a:pt x="903" y="6336"/>
                    <a:pt x="550" y="6572"/>
                    <a:pt x="314" y="6925"/>
                  </a:cubicBezTo>
                  <a:cubicBezTo>
                    <a:pt x="79" y="7279"/>
                    <a:pt x="0" y="7710"/>
                    <a:pt x="79" y="8103"/>
                  </a:cubicBezTo>
                  <a:cubicBezTo>
                    <a:pt x="118" y="8299"/>
                    <a:pt x="197" y="8496"/>
                    <a:pt x="236" y="8692"/>
                  </a:cubicBezTo>
                  <a:lnTo>
                    <a:pt x="432" y="9241"/>
                  </a:lnTo>
                  <a:lnTo>
                    <a:pt x="825" y="10419"/>
                  </a:lnTo>
                  <a:cubicBezTo>
                    <a:pt x="1335" y="11911"/>
                    <a:pt x="1845" y="13403"/>
                    <a:pt x="2316" y="14816"/>
                  </a:cubicBezTo>
                  <a:cubicBezTo>
                    <a:pt x="3298" y="17682"/>
                    <a:pt x="4161" y="20351"/>
                    <a:pt x="4947" y="22746"/>
                  </a:cubicBezTo>
                  <a:cubicBezTo>
                    <a:pt x="6595" y="27613"/>
                    <a:pt x="7891" y="31539"/>
                    <a:pt x="8794" y="34248"/>
                  </a:cubicBezTo>
                  <a:cubicBezTo>
                    <a:pt x="9265" y="35622"/>
                    <a:pt x="9579" y="36682"/>
                    <a:pt x="9854" y="37388"/>
                  </a:cubicBezTo>
                  <a:cubicBezTo>
                    <a:pt x="9971" y="37741"/>
                    <a:pt x="10050" y="38016"/>
                    <a:pt x="10089" y="38173"/>
                  </a:cubicBezTo>
                  <a:cubicBezTo>
                    <a:pt x="10168" y="38370"/>
                    <a:pt x="10207" y="38487"/>
                    <a:pt x="10207" y="38487"/>
                  </a:cubicBezTo>
                  <a:cubicBezTo>
                    <a:pt x="10207" y="38566"/>
                    <a:pt x="10285" y="38644"/>
                    <a:pt x="10325" y="38723"/>
                  </a:cubicBezTo>
                  <a:cubicBezTo>
                    <a:pt x="10612" y="39266"/>
                    <a:pt x="11186" y="39601"/>
                    <a:pt x="11792" y="39601"/>
                  </a:cubicBezTo>
                  <a:cubicBezTo>
                    <a:pt x="11930" y="39601"/>
                    <a:pt x="12070" y="39584"/>
                    <a:pt x="12209" y="39547"/>
                  </a:cubicBezTo>
                  <a:cubicBezTo>
                    <a:pt x="12759" y="39351"/>
                    <a:pt x="13347" y="39155"/>
                    <a:pt x="14015" y="38919"/>
                  </a:cubicBezTo>
                  <a:lnTo>
                    <a:pt x="24064" y="35543"/>
                  </a:lnTo>
                  <a:lnTo>
                    <a:pt x="13387" y="2175"/>
                  </a:lnTo>
                  <a:lnTo>
                    <a:pt x="18765" y="409"/>
                  </a:lnTo>
                  <a:lnTo>
                    <a:pt x="28383" y="29969"/>
                  </a:lnTo>
                  <a:lnTo>
                    <a:pt x="27951" y="19684"/>
                  </a:lnTo>
                  <a:lnTo>
                    <a:pt x="21748" y="1115"/>
                  </a:lnTo>
                  <a:cubicBezTo>
                    <a:pt x="21591" y="644"/>
                    <a:pt x="21238" y="291"/>
                    <a:pt x="20806" y="95"/>
                  </a:cubicBezTo>
                  <a:cubicBezTo>
                    <a:pt x="20634" y="37"/>
                    <a:pt x="20461" y="1"/>
                    <a:pt x="20289"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7"/>
            <p:cNvSpPr/>
            <p:nvPr/>
          </p:nvSpPr>
          <p:spPr>
            <a:xfrm>
              <a:off x="229854" y="4490256"/>
              <a:ext cx="630457" cy="879659"/>
            </a:xfrm>
            <a:custGeom>
              <a:rect b="b" l="l" r="r" t="t"/>
              <a:pathLst>
                <a:path extrusionOk="0" h="39602" w="28383">
                  <a:moveTo>
                    <a:pt x="9540" y="6493"/>
                  </a:moveTo>
                  <a:lnTo>
                    <a:pt x="10953" y="10929"/>
                  </a:lnTo>
                  <a:lnTo>
                    <a:pt x="10128" y="11165"/>
                  </a:lnTo>
                  <a:lnTo>
                    <a:pt x="8715" y="6768"/>
                  </a:lnTo>
                  <a:lnTo>
                    <a:pt x="9540" y="6493"/>
                  </a:lnTo>
                  <a:close/>
                  <a:moveTo>
                    <a:pt x="12405" y="5551"/>
                  </a:moveTo>
                  <a:lnTo>
                    <a:pt x="15349" y="14855"/>
                  </a:lnTo>
                  <a:lnTo>
                    <a:pt x="14564" y="15130"/>
                  </a:lnTo>
                  <a:lnTo>
                    <a:pt x="11620" y="5787"/>
                  </a:lnTo>
                  <a:lnTo>
                    <a:pt x="12405" y="5551"/>
                  </a:lnTo>
                  <a:close/>
                  <a:moveTo>
                    <a:pt x="6909" y="7514"/>
                  </a:moveTo>
                  <a:lnTo>
                    <a:pt x="9265" y="15051"/>
                  </a:lnTo>
                  <a:lnTo>
                    <a:pt x="8480" y="15326"/>
                  </a:lnTo>
                  <a:lnTo>
                    <a:pt x="6085" y="7789"/>
                  </a:lnTo>
                  <a:lnTo>
                    <a:pt x="6909" y="7514"/>
                  </a:lnTo>
                  <a:close/>
                  <a:moveTo>
                    <a:pt x="11424" y="12068"/>
                  </a:moveTo>
                  <a:lnTo>
                    <a:pt x="12798" y="16504"/>
                  </a:lnTo>
                  <a:lnTo>
                    <a:pt x="12013" y="16739"/>
                  </a:lnTo>
                  <a:lnTo>
                    <a:pt x="10599" y="12343"/>
                  </a:lnTo>
                  <a:lnTo>
                    <a:pt x="11424" y="12068"/>
                  </a:lnTo>
                  <a:close/>
                  <a:moveTo>
                    <a:pt x="13269" y="17682"/>
                  </a:moveTo>
                  <a:lnTo>
                    <a:pt x="17155" y="29851"/>
                  </a:lnTo>
                  <a:lnTo>
                    <a:pt x="16331" y="30086"/>
                  </a:lnTo>
                  <a:lnTo>
                    <a:pt x="12484" y="17917"/>
                  </a:lnTo>
                  <a:lnTo>
                    <a:pt x="13269" y="17682"/>
                  </a:lnTo>
                  <a:close/>
                  <a:moveTo>
                    <a:pt x="15781" y="16425"/>
                  </a:moveTo>
                  <a:lnTo>
                    <a:pt x="20845" y="32481"/>
                  </a:lnTo>
                  <a:lnTo>
                    <a:pt x="20060" y="32717"/>
                  </a:lnTo>
                  <a:lnTo>
                    <a:pt x="14957" y="16661"/>
                  </a:lnTo>
                  <a:lnTo>
                    <a:pt x="15781" y="16425"/>
                  </a:lnTo>
                  <a:close/>
                  <a:moveTo>
                    <a:pt x="17509" y="30989"/>
                  </a:moveTo>
                  <a:lnTo>
                    <a:pt x="18294" y="33580"/>
                  </a:lnTo>
                  <a:lnTo>
                    <a:pt x="17509" y="33855"/>
                  </a:lnTo>
                  <a:lnTo>
                    <a:pt x="16684" y="31264"/>
                  </a:lnTo>
                  <a:lnTo>
                    <a:pt x="17509" y="30989"/>
                  </a:lnTo>
                  <a:close/>
                  <a:moveTo>
                    <a:pt x="20289" y="1"/>
                  </a:moveTo>
                  <a:cubicBezTo>
                    <a:pt x="20226" y="1"/>
                    <a:pt x="20163" y="6"/>
                    <a:pt x="20099" y="16"/>
                  </a:cubicBezTo>
                  <a:cubicBezTo>
                    <a:pt x="19864" y="16"/>
                    <a:pt x="19628" y="55"/>
                    <a:pt x="19393" y="173"/>
                  </a:cubicBezTo>
                  <a:lnTo>
                    <a:pt x="16684" y="1076"/>
                  </a:lnTo>
                  <a:lnTo>
                    <a:pt x="11345" y="2843"/>
                  </a:lnTo>
                  <a:lnTo>
                    <a:pt x="1296" y="6219"/>
                  </a:lnTo>
                  <a:cubicBezTo>
                    <a:pt x="903" y="6336"/>
                    <a:pt x="550" y="6572"/>
                    <a:pt x="314" y="6925"/>
                  </a:cubicBezTo>
                  <a:cubicBezTo>
                    <a:pt x="79" y="7279"/>
                    <a:pt x="0" y="7710"/>
                    <a:pt x="79" y="8103"/>
                  </a:cubicBezTo>
                  <a:cubicBezTo>
                    <a:pt x="118" y="8299"/>
                    <a:pt x="197" y="8496"/>
                    <a:pt x="236" y="8692"/>
                  </a:cubicBezTo>
                  <a:lnTo>
                    <a:pt x="432" y="9241"/>
                  </a:lnTo>
                  <a:lnTo>
                    <a:pt x="825" y="10419"/>
                  </a:lnTo>
                  <a:cubicBezTo>
                    <a:pt x="1335" y="11911"/>
                    <a:pt x="1845" y="13403"/>
                    <a:pt x="2316" y="14816"/>
                  </a:cubicBezTo>
                  <a:cubicBezTo>
                    <a:pt x="3298" y="17682"/>
                    <a:pt x="4161" y="20351"/>
                    <a:pt x="4947" y="22746"/>
                  </a:cubicBezTo>
                  <a:cubicBezTo>
                    <a:pt x="6595" y="27613"/>
                    <a:pt x="7891" y="31539"/>
                    <a:pt x="8794" y="34248"/>
                  </a:cubicBezTo>
                  <a:cubicBezTo>
                    <a:pt x="9265" y="35622"/>
                    <a:pt x="9579" y="36682"/>
                    <a:pt x="9854" y="37388"/>
                  </a:cubicBezTo>
                  <a:cubicBezTo>
                    <a:pt x="9971" y="37741"/>
                    <a:pt x="10050" y="38016"/>
                    <a:pt x="10089" y="38173"/>
                  </a:cubicBezTo>
                  <a:cubicBezTo>
                    <a:pt x="10168" y="38370"/>
                    <a:pt x="10207" y="38487"/>
                    <a:pt x="10207" y="38487"/>
                  </a:cubicBezTo>
                  <a:cubicBezTo>
                    <a:pt x="10207" y="38566"/>
                    <a:pt x="10285" y="38644"/>
                    <a:pt x="10325" y="38723"/>
                  </a:cubicBezTo>
                  <a:cubicBezTo>
                    <a:pt x="10612" y="39266"/>
                    <a:pt x="11186" y="39601"/>
                    <a:pt x="11792" y="39601"/>
                  </a:cubicBezTo>
                  <a:cubicBezTo>
                    <a:pt x="11930" y="39601"/>
                    <a:pt x="12070" y="39584"/>
                    <a:pt x="12209" y="39547"/>
                  </a:cubicBezTo>
                  <a:cubicBezTo>
                    <a:pt x="12759" y="39351"/>
                    <a:pt x="13347" y="39155"/>
                    <a:pt x="14015" y="38919"/>
                  </a:cubicBezTo>
                  <a:lnTo>
                    <a:pt x="24064" y="35543"/>
                  </a:lnTo>
                  <a:lnTo>
                    <a:pt x="13387" y="2175"/>
                  </a:lnTo>
                  <a:lnTo>
                    <a:pt x="18765" y="409"/>
                  </a:lnTo>
                  <a:lnTo>
                    <a:pt x="28383" y="29969"/>
                  </a:lnTo>
                  <a:lnTo>
                    <a:pt x="27951" y="19684"/>
                  </a:lnTo>
                  <a:lnTo>
                    <a:pt x="21748" y="1115"/>
                  </a:lnTo>
                  <a:cubicBezTo>
                    <a:pt x="21591" y="644"/>
                    <a:pt x="21238" y="291"/>
                    <a:pt x="20806" y="95"/>
                  </a:cubicBezTo>
                  <a:cubicBezTo>
                    <a:pt x="20634" y="37"/>
                    <a:pt x="20461" y="1"/>
                    <a:pt x="2028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7"/>
            <p:cNvSpPr/>
            <p:nvPr/>
          </p:nvSpPr>
          <p:spPr>
            <a:xfrm>
              <a:off x="456555" y="5247481"/>
              <a:ext cx="407244" cy="123302"/>
            </a:xfrm>
            <a:custGeom>
              <a:rect b="b" l="l" r="r" t="t"/>
              <a:pathLst>
                <a:path extrusionOk="0" h="5551" w="18334">
                  <a:moveTo>
                    <a:pt x="1" y="4397"/>
                  </a:moveTo>
                  <a:lnTo>
                    <a:pt x="1" y="4476"/>
                  </a:lnTo>
                  <a:cubicBezTo>
                    <a:pt x="40" y="4515"/>
                    <a:pt x="79" y="4594"/>
                    <a:pt x="119" y="4672"/>
                  </a:cubicBezTo>
                  <a:cubicBezTo>
                    <a:pt x="40" y="4476"/>
                    <a:pt x="40" y="4397"/>
                    <a:pt x="1" y="4397"/>
                  </a:cubicBezTo>
                  <a:close/>
                  <a:moveTo>
                    <a:pt x="18334" y="1"/>
                  </a:moveTo>
                  <a:lnTo>
                    <a:pt x="13858" y="1532"/>
                  </a:lnTo>
                  <a:lnTo>
                    <a:pt x="13858" y="1492"/>
                  </a:lnTo>
                  <a:lnTo>
                    <a:pt x="3848" y="4868"/>
                  </a:lnTo>
                  <a:cubicBezTo>
                    <a:pt x="3181" y="5065"/>
                    <a:pt x="2553" y="5300"/>
                    <a:pt x="2042" y="5457"/>
                  </a:cubicBezTo>
                  <a:cubicBezTo>
                    <a:pt x="1894" y="5496"/>
                    <a:pt x="1745" y="5515"/>
                    <a:pt x="1597" y="5515"/>
                  </a:cubicBezTo>
                  <a:cubicBezTo>
                    <a:pt x="1000" y="5515"/>
                    <a:pt x="433" y="5207"/>
                    <a:pt x="119" y="4672"/>
                  </a:cubicBezTo>
                  <a:lnTo>
                    <a:pt x="119" y="4672"/>
                  </a:lnTo>
                  <a:cubicBezTo>
                    <a:pt x="406" y="5215"/>
                    <a:pt x="980" y="5551"/>
                    <a:pt x="1607" y="5551"/>
                  </a:cubicBezTo>
                  <a:cubicBezTo>
                    <a:pt x="1750" y="5551"/>
                    <a:pt x="1896" y="5533"/>
                    <a:pt x="2042" y="5497"/>
                  </a:cubicBezTo>
                  <a:cubicBezTo>
                    <a:pt x="2553" y="5339"/>
                    <a:pt x="3141" y="5104"/>
                    <a:pt x="3848" y="4908"/>
                  </a:cubicBezTo>
                  <a:lnTo>
                    <a:pt x="15350" y="1061"/>
                  </a:lnTo>
                  <a:lnTo>
                    <a:pt x="18059" y="158"/>
                  </a:lnTo>
                  <a:lnTo>
                    <a:pt x="18334"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7"/>
            <p:cNvSpPr/>
            <p:nvPr/>
          </p:nvSpPr>
          <p:spPr>
            <a:xfrm>
              <a:off x="228100" y="4487124"/>
              <a:ext cx="623483" cy="858047"/>
            </a:xfrm>
            <a:custGeom>
              <a:rect b="b" l="l" r="r" t="t"/>
              <a:pathLst>
                <a:path extrusionOk="0" h="38629" w="28069">
                  <a:moveTo>
                    <a:pt x="20257" y="0"/>
                  </a:moveTo>
                  <a:cubicBezTo>
                    <a:pt x="19982" y="39"/>
                    <a:pt x="19747" y="79"/>
                    <a:pt x="19511" y="196"/>
                  </a:cubicBezTo>
                  <a:lnTo>
                    <a:pt x="16802" y="1099"/>
                  </a:lnTo>
                  <a:lnTo>
                    <a:pt x="11464" y="2866"/>
                  </a:lnTo>
                  <a:lnTo>
                    <a:pt x="1335" y="6242"/>
                  </a:lnTo>
                  <a:cubicBezTo>
                    <a:pt x="904" y="6360"/>
                    <a:pt x="550" y="6634"/>
                    <a:pt x="315" y="7027"/>
                  </a:cubicBezTo>
                  <a:cubicBezTo>
                    <a:pt x="79" y="7380"/>
                    <a:pt x="1" y="7812"/>
                    <a:pt x="79" y="8244"/>
                  </a:cubicBezTo>
                  <a:cubicBezTo>
                    <a:pt x="119" y="8440"/>
                    <a:pt x="158" y="8637"/>
                    <a:pt x="236" y="8833"/>
                  </a:cubicBezTo>
                  <a:cubicBezTo>
                    <a:pt x="315" y="9029"/>
                    <a:pt x="393" y="9225"/>
                    <a:pt x="433" y="9422"/>
                  </a:cubicBezTo>
                  <a:cubicBezTo>
                    <a:pt x="590" y="9814"/>
                    <a:pt x="707" y="10168"/>
                    <a:pt x="825" y="10560"/>
                  </a:cubicBezTo>
                  <a:cubicBezTo>
                    <a:pt x="1335" y="12091"/>
                    <a:pt x="1807" y="13544"/>
                    <a:pt x="2317" y="14996"/>
                  </a:cubicBezTo>
                  <a:lnTo>
                    <a:pt x="4986" y="22926"/>
                  </a:lnTo>
                  <a:lnTo>
                    <a:pt x="8873" y="34428"/>
                  </a:lnTo>
                  <a:lnTo>
                    <a:pt x="9933" y="37529"/>
                  </a:lnTo>
                  <a:cubicBezTo>
                    <a:pt x="9697" y="36823"/>
                    <a:pt x="9344" y="35763"/>
                    <a:pt x="8912" y="34389"/>
                  </a:cubicBezTo>
                  <a:cubicBezTo>
                    <a:pt x="8009" y="31680"/>
                    <a:pt x="6674" y="27754"/>
                    <a:pt x="5065" y="22926"/>
                  </a:cubicBezTo>
                  <a:cubicBezTo>
                    <a:pt x="4240" y="20492"/>
                    <a:pt x="3377" y="17823"/>
                    <a:pt x="2395" y="14957"/>
                  </a:cubicBezTo>
                  <a:cubicBezTo>
                    <a:pt x="1924" y="13544"/>
                    <a:pt x="1414" y="12052"/>
                    <a:pt x="943" y="10560"/>
                  </a:cubicBezTo>
                  <a:lnTo>
                    <a:pt x="550" y="9382"/>
                  </a:lnTo>
                  <a:lnTo>
                    <a:pt x="354" y="8833"/>
                  </a:lnTo>
                  <a:cubicBezTo>
                    <a:pt x="276" y="8637"/>
                    <a:pt x="236" y="8440"/>
                    <a:pt x="197" y="8244"/>
                  </a:cubicBezTo>
                  <a:cubicBezTo>
                    <a:pt x="119" y="7851"/>
                    <a:pt x="197" y="7420"/>
                    <a:pt x="393" y="7066"/>
                  </a:cubicBezTo>
                  <a:cubicBezTo>
                    <a:pt x="629" y="6752"/>
                    <a:pt x="982" y="6477"/>
                    <a:pt x="1375" y="6360"/>
                  </a:cubicBezTo>
                  <a:lnTo>
                    <a:pt x="11464" y="3023"/>
                  </a:lnTo>
                  <a:lnTo>
                    <a:pt x="16802" y="1217"/>
                  </a:lnTo>
                  <a:lnTo>
                    <a:pt x="19511" y="314"/>
                  </a:lnTo>
                  <a:cubicBezTo>
                    <a:pt x="19747" y="236"/>
                    <a:pt x="19943" y="157"/>
                    <a:pt x="20218" y="157"/>
                  </a:cubicBezTo>
                  <a:cubicBezTo>
                    <a:pt x="20267" y="147"/>
                    <a:pt x="20318" y="142"/>
                    <a:pt x="20372" y="142"/>
                  </a:cubicBezTo>
                  <a:cubicBezTo>
                    <a:pt x="20532" y="142"/>
                    <a:pt x="20708" y="187"/>
                    <a:pt x="20885" y="275"/>
                  </a:cubicBezTo>
                  <a:cubicBezTo>
                    <a:pt x="21317" y="432"/>
                    <a:pt x="21670" y="785"/>
                    <a:pt x="21827" y="1256"/>
                  </a:cubicBezTo>
                  <a:cubicBezTo>
                    <a:pt x="24026" y="7773"/>
                    <a:pt x="26106" y="14015"/>
                    <a:pt x="28069" y="19825"/>
                  </a:cubicBezTo>
                  <a:lnTo>
                    <a:pt x="28069" y="19432"/>
                  </a:lnTo>
                  <a:cubicBezTo>
                    <a:pt x="26145" y="13740"/>
                    <a:pt x="24104" y="7616"/>
                    <a:pt x="21945" y="1217"/>
                  </a:cubicBezTo>
                  <a:cubicBezTo>
                    <a:pt x="21788" y="707"/>
                    <a:pt x="21435" y="353"/>
                    <a:pt x="20964" y="118"/>
                  </a:cubicBezTo>
                  <a:cubicBezTo>
                    <a:pt x="20728" y="39"/>
                    <a:pt x="20492" y="0"/>
                    <a:pt x="20257" y="0"/>
                  </a:cubicBezTo>
                  <a:close/>
                  <a:moveTo>
                    <a:pt x="9933" y="37529"/>
                  </a:moveTo>
                  <a:cubicBezTo>
                    <a:pt x="10050" y="37922"/>
                    <a:pt x="10129" y="38157"/>
                    <a:pt x="10207" y="38354"/>
                  </a:cubicBezTo>
                  <a:cubicBezTo>
                    <a:pt x="10129" y="38157"/>
                    <a:pt x="10050" y="37882"/>
                    <a:pt x="9933" y="37529"/>
                  </a:cubicBezTo>
                  <a:close/>
                  <a:moveTo>
                    <a:pt x="10207" y="38354"/>
                  </a:moveTo>
                  <a:lnTo>
                    <a:pt x="10207" y="38354"/>
                  </a:lnTo>
                  <a:cubicBezTo>
                    <a:pt x="10247" y="38511"/>
                    <a:pt x="10286" y="38628"/>
                    <a:pt x="10286" y="38628"/>
                  </a:cubicBezTo>
                  <a:lnTo>
                    <a:pt x="10207" y="38354"/>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7"/>
            <p:cNvSpPr/>
            <p:nvPr/>
          </p:nvSpPr>
          <p:spPr>
            <a:xfrm>
              <a:off x="549870" y="4840259"/>
              <a:ext cx="130809" cy="361908"/>
            </a:xfrm>
            <a:custGeom>
              <a:rect b="b" l="l" r="r" t="t"/>
              <a:pathLst>
                <a:path extrusionOk="0" h="16293" w="5889">
                  <a:moveTo>
                    <a:pt x="825" y="1"/>
                  </a:moveTo>
                  <a:lnTo>
                    <a:pt x="0" y="276"/>
                  </a:lnTo>
                  <a:lnTo>
                    <a:pt x="5064" y="16292"/>
                  </a:lnTo>
                  <a:lnTo>
                    <a:pt x="5889" y="16018"/>
                  </a:lnTo>
                  <a:lnTo>
                    <a:pt x="82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p:nvPr/>
          </p:nvSpPr>
          <p:spPr>
            <a:xfrm>
              <a:off x="476613" y="4599609"/>
              <a:ext cx="82875" cy="211907"/>
            </a:xfrm>
            <a:custGeom>
              <a:rect b="b" l="l" r="r" t="t"/>
              <a:pathLst>
                <a:path extrusionOk="0" h="9540" w="3731">
                  <a:moveTo>
                    <a:pt x="786" y="0"/>
                  </a:moveTo>
                  <a:lnTo>
                    <a:pt x="1" y="275"/>
                  </a:lnTo>
                  <a:lnTo>
                    <a:pt x="2906" y="9539"/>
                  </a:lnTo>
                  <a:lnTo>
                    <a:pt x="3730" y="9304"/>
                  </a:lnTo>
                  <a:lnTo>
                    <a:pt x="78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412974" y="4621399"/>
              <a:ext cx="48845" cy="102911"/>
            </a:xfrm>
            <a:custGeom>
              <a:rect b="b" l="l" r="r" t="t"/>
              <a:pathLst>
                <a:path extrusionOk="0" h="4633" w="2199">
                  <a:moveTo>
                    <a:pt x="824" y="1"/>
                  </a:moveTo>
                  <a:lnTo>
                    <a:pt x="0" y="236"/>
                  </a:lnTo>
                  <a:lnTo>
                    <a:pt x="1374" y="4633"/>
                  </a:lnTo>
                  <a:lnTo>
                    <a:pt x="2198" y="4358"/>
                  </a:lnTo>
                  <a:lnTo>
                    <a:pt x="82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362396" y="4651919"/>
              <a:ext cx="70636" cy="172680"/>
            </a:xfrm>
            <a:custGeom>
              <a:rect b="b" l="l" r="r" t="t"/>
              <a:pathLst>
                <a:path extrusionOk="0" h="7774" w="3180">
                  <a:moveTo>
                    <a:pt x="785" y="1"/>
                  </a:moveTo>
                  <a:lnTo>
                    <a:pt x="0" y="236"/>
                  </a:lnTo>
                  <a:lnTo>
                    <a:pt x="2356" y="7773"/>
                  </a:lnTo>
                  <a:lnTo>
                    <a:pt x="3180" y="7499"/>
                  </a:lnTo>
                  <a:lnTo>
                    <a:pt x="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7"/>
            <p:cNvSpPr/>
            <p:nvPr/>
          </p:nvSpPr>
          <p:spPr>
            <a:xfrm>
              <a:off x="588231" y="5163784"/>
              <a:ext cx="36651" cy="62795"/>
            </a:xfrm>
            <a:custGeom>
              <a:rect b="b" l="l" r="r" t="t"/>
              <a:pathLst>
                <a:path extrusionOk="0" h="2827" w="1650">
                  <a:moveTo>
                    <a:pt x="825" y="0"/>
                  </a:moveTo>
                  <a:lnTo>
                    <a:pt x="1" y="236"/>
                  </a:lnTo>
                  <a:lnTo>
                    <a:pt x="825" y="2826"/>
                  </a:lnTo>
                  <a:lnTo>
                    <a:pt x="1649" y="2591"/>
                  </a:lnTo>
                  <a:lnTo>
                    <a:pt x="8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p:nvPr/>
          </p:nvSpPr>
          <p:spPr>
            <a:xfrm>
              <a:off x="453956" y="4744345"/>
              <a:ext cx="48845" cy="102911"/>
            </a:xfrm>
            <a:custGeom>
              <a:rect b="b" l="l" r="r" t="t"/>
              <a:pathLst>
                <a:path extrusionOk="0" h="4633" w="2199">
                  <a:moveTo>
                    <a:pt x="824" y="1"/>
                  </a:moveTo>
                  <a:lnTo>
                    <a:pt x="0" y="276"/>
                  </a:lnTo>
                  <a:lnTo>
                    <a:pt x="1413" y="4633"/>
                  </a:lnTo>
                  <a:lnTo>
                    <a:pt x="2198" y="4397"/>
                  </a:lnTo>
                  <a:lnTo>
                    <a:pt x="82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7"/>
            <p:cNvSpPr/>
            <p:nvPr/>
          </p:nvSpPr>
          <p:spPr>
            <a:xfrm>
              <a:off x="494938" y="4868180"/>
              <a:ext cx="102911" cy="275568"/>
            </a:xfrm>
            <a:custGeom>
              <a:rect b="b" l="l" r="r" t="t"/>
              <a:pathLst>
                <a:path extrusionOk="0" h="12406" w="4633">
                  <a:moveTo>
                    <a:pt x="825" y="0"/>
                  </a:moveTo>
                  <a:lnTo>
                    <a:pt x="0" y="275"/>
                  </a:lnTo>
                  <a:lnTo>
                    <a:pt x="3847" y="12405"/>
                  </a:lnTo>
                  <a:lnTo>
                    <a:pt x="4632" y="12130"/>
                  </a:lnTo>
                  <a:lnTo>
                    <a:pt x="8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7"/>
            <p:cNvSpPr/>
            <p:nvPr/>
          </p:nvSpPr>
          <p:spPr>
            <a:xfrm>
              <a:off x="527191" y="4499319"/>
              <a:ext cx="336608" cy="782191"/>
            </a:xfrm>
            <a:custGeom>
              <a:rect b="b" l="l" r="r" t="t"/>
              <a:pathLst>
                <a:path extrusionOk="0" h="35214" w="15154">
                  <a:moveTo>
                    <a:pt x="5339" y="1"/>
                  </a:moveTo>
                  <a:lnTo>
                    <a:pt x="1" y="1767"/>
                  </a:lnTo>
                  <a:lnTo>
                    <a:pt x="10678" y="35174"/>
                  </a:lnTo>
                  <a:lnTo>
                    <a:pt x="10678" y="35214"/>
                  </a:lnTo>
                  <a:lnTo>
                    <a:pt x="15154" y="33683"/>
                  </a:lnTo>
                  <a:lnTo>
                    <a:pt x="14997" y="29561"/>
                  </a:lnTo>
                  <a:lnTo>
                    <a:pt x="533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7"/>
            <p:cNvSpPr/>
            <p:nvPr/>
          </p:nvSpPr>
          <p:spPr>
            <a:xfrm>
              <a:off x="763510" y="5249235"/>
              <a:ext cx="95936" cy="75878"/>
            </a:xfrm>
            <a:custGeom>
              <a:rect b="b" l="l" r="r" t="t"/>
              <a:pathLst>
                <a:path extrusionOk="0" h="3416" w="4319">
                  <a:moveTo>
                    <a:pt x="4240" y="0"/>
                  </a:moveTo>
                  <a:lnTo>
                    <a:pt x="39" y="1453"/>
                  </a:lnTo>
                  <a:lnTo>
                    <a:pt x="0" y="3415"/>
                  </a:lnTo>
                  <a:lnTo>
                    <a:pt x="4318" y="1884"/>
                  </a:lnTo>
                  <a:lnTo>
                    <a:pt x="424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a:off x="2204012" y="3909866"/>
              <a:ext cx="285164" cy="333232"/>
            </a:xfrm>
            <a:custGeom>
              <a:rect b="b" l="l" r="r" t="t"/>
              <a:pathLst>
                <a:path extrusionOk="0" h="15002" w="12838">
                  <a:moveTo>
                    <a:pt x="3808" y="1"/>
                  </a:moveTo>
                  <a:lnTo>
                    <a:pt x="668" y="2042"/>
                  </a:lnTo>
                  <a:cubicBezTo>
                    <a:pt x="197" y="2866"/>
                    <a:pt x="236" y="3887"/>
                    <a:pt x="354" y="4868"/>
                  </a:cubicBezTo>
                  <a:cubicBezTo>
                    <a:pt x="511" y="5810"/>
                    <a:pt x="746" y="6792"/>
                    <a:pt x="511" y="7734"/>
                  </a:cubicBezTo>
                  <a:cubicBezTo>
                    <a:pt x="354" y="8362"/>
                    <a:pt x="0" y="8990"/>
                    <a:pt x="197" y="9579"/>
                  </a:cubicBezTo>
                  <a:cubicBezTo>
                    <a:pt x="354" y="10011"/>
                    <a:pt x="589" y="10403"/>
                    <a:pt x="785" y="10796"/>
                  </a:cubicBezTo>
                  <a:cubicBezTo>
                    <a:pt x="982" y="11424"/>
                    <a:pt x="982" y="12052"/>
                    <a:pt x="825" y="12680"/>
                  </a:cubicBezTo>
                  <a:cubicBezTo>
                    <a:pt x="668" y="13348"/>
                    <a:pt x="785" y="13976"/>
                    <a:pt x="1178" y="14525"/>
                  </a:cubicBezTo>
                  <a:cubicBezTo>
                    <a:pt x="1466" y="14857"/>
                    <a:pt x="1890" y="15002"/>
                    <a:pt x="2340" y="15002"/>
                  </a:cubicBezTo>
                  <a:cubicBezTo>
                    <a:pt x="2688" y="15002"/>
                    <a:pt x="3051" y="14915"/>
                    <a:pt x="3376" y="14761"/>
                  </a:cubicBezTo>
                  <a:cubicBezTo>
                    <a:pt x="4083" y="14368"/>
                    <a:pt x="4711" y="13897"/>
                    <a:pt x="5339" y="13426"/>
                  </a:cubicBezTo>
                  <a:cubicBezTo>
                    <a:pt x="5805" y="13125"/>
                    <a:pt x="6366" y="12881"/>
                    <a:pt x="6903" y="12881"/>
                  </a:cubicBezTo>
                  <a:cubicBezTo>
                    <a:pt x="7135" y="12881"/>
                    <a:pt x="7363" y="12927"/>
                    <a:pt x="7577" y="13034"/>
                  </a:cubicBezTo>
                  <a:cubicBezTo>
                    <a:pt x="7891" y="13269"/>
                    <a:pt x="8244" y="13426"/>
                    <a:pt x="8558" y="13544"/>
                  </a:cubicBezTo>
                  <a:cubicBezTo>
                    <a:pt x="8578" y="13545"/>
                    <a:pt x="8599" y="13546"/>
                    <a:pt x="8619" y="13546"/>
                  </a:cubicBezTo>
                  <a:cubicBezTo>
                    <a:pt x="9103" y="13546"/>
                    <a:pt x="9519" y="13106"/>
                    <a:pt x="9971" y="12955"/>
                  </a:cubicBezTo>
                  <a:cubicBezTo>
                    <a:pt x="10207" y="12935"/>
                    <a:pt x="10433" y="12926"/>
                    <a:pt x="10653" y="12926"/>
                  </a:cubicBezTo>
                  <a:cubicBezTo>
                    <a:pt x="10874" y="12926"/>
                    <a:pt x="11090" y="12935"/>
                    <a:pt x="11306" y="12955"/>
                  </a:cubicBezTo>
                  <a:cubicBezTo>
                    <a:pt x="12209" y="12759"/>
                    <a:pt x="12837" y="11895"/>
                    <a:pt x="12719" y="10992"/>
                  </a:cubicBezTo>
                  <a:cubicBezTo>
                    <a:pt x="12562" y="10050"/>
                    <a:pt x="11816" y="9343"/>
                    <a:pt x="10914" y="9226"/>
                  </a:cubicBezTo>
                  <a:cubicBezTo>
                    <a:pt x="10560" y="9147"/>
                    <a:pt x="10089" y="9147"/>
                    <a:pt x="9893" y="8833"/>
                  </a:cubicBezTo>
                  <a:cubicBezTo>
                    <a:pt x="9579" y="8323"/>
                    <a:pt x="10128" y="7734"/>
                    <a:pt x="10011" y="7184"/>
                  </a:cubicBezTo>
                  <a:cubicBezTo>
                    <a:pt x="9893" y="6792"/>
                    <a:pt x="9579" y="6478"/>
                    <a:pt x="9186" y="6360"/>
                  </a:cubicBezTo>
                  <a:cubicBezTo>
                    <a:pt x="8833" y="6242"/>
                    <a:pt x="8440" y="6046"/>
                    <a:pt x="8126" y="5810"/>
                  </a:cubicBezTo>
                  <a:cubicBezTo>
                    <a:pt x="7616" y="5339"/>
                    <a:pt x="7655" y="4476"/>
                    <a:pt x="7498" y="3769"/>
                  </a:cubicBezTo>
                  <a:cubicBezTo>
                    <a:pt x="7263" y="2631"/>
                    <a:pt x="6164" y="236"/>
                    <a:pt x="380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a:off x="2135998" y="5384376"/>
              <a:ext cx="130809" cy="57064"/>
            </a:xfrm>
            <a:custGeom>
              <a:rect b="b" l="l" r="r" t="t"/>
              <a:pathLst>
                <a:path extrusionOk="0" h="2569" w="5889">
                  <a:moveTo>
                    <a:pt x="2709" y="1"/>
                  </a:moveTo>
                  <a:lnTo>
                    <a:pt x="2670" y="1728"/>
                  </a:lnTo>
                  <a:cubicBezTo>
                    <a:pt x="2670" y="1728"/>
                    <a:pt x="0" y="2238"/>
                    <a:pt x="589" y="2435"/>
                  </a:cubicBezTo>
                  <a:cubicBezTo>
                    <a:pt x="895" y="2544"/>
                    <a:pt x="2145" y="2568"/>
                    <a:pt x="3344" y="2568"/>
                  </a:cubicBezTo>
                  <a:cubicBezTo>
                    <a:pt x="4304" y="2568"/>
                    <a:pt x="5230" y="2553"/>
                    <a:pt x="5614" y="2553"/>
                  </a:cubicBezTo>
                  <a:lnTo>
                    <a:pt x="5850" y="2553"/>
                  </a:lnTo>
                  <a:lnTo>
                    <a:pt x="5889" y="79"/>
                  </a:lnTo>
                  <a:lnTo>
                    <a:pt x="2709"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a:off x="2239752" y="5420138"/>
              <a:ext cx="26189" cy="20080"/>
            </a:xfrm>
            <a:custGeom>
              <a:rect b="b" l="l" r="r" t="t"/>
              <a:pathLst>
                <a:path extrusionOk="0" h="904" w="1179">
                  <a:moveTo>
                    <a:pt x="1179" y="0"/>
                  </a:moveTo>
                  <a:cubicBezTo>
                    <a:pt x="904" y="0"/>
                    <a:pt x="629" y="79"/>
                    <a:pt x="433" y="236"/>
                  </a:cubicBezTo>
                  <a:cubicBezTo>
                    <a:pt x="197" y="393"/>
                    <a:pt x="40" y="628"/>
                    <a:pt x="1" y="903"/>
                  </a:cubicBezTo>
                  <a:lnTo>
                    <a:pt x="1179" y="903"/>
                  </a:lnTo>
                  <a:lnTo>
                    <a:pt x="117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a:off x="2143839" y="5429734"/>
              <a:ext cx="121236" cy="12617"/>
            </a:xfrm>
            <a:custGeom>
              <a:rect b="b" l="l" r="r" t="t"/>
              <a:pathLst>
                <a:path extrusionOk="0" h="568" w="5458">
                  <a:moveTo>
                    <a:pt x="982" y="0"/>
                  </a:moveTo>
                  <a:cubicBezTo>
                    <a:pt x="982" y="0"/>
                    <a:pt x="1" y="236"/>
                    <a:pt x="118" y="393"/>
                  </a:cubicBezTo>
                  <a:cubicBezTo>
                    <a:pt x="223" y="497"/>
                    <a:pt x="1863" y="567"/>
                    <a:pt x="3410" y="567"/>
                  </a:cubicBezTo>
                  <a:cubicBezTo>
                    <a:pt x="4184" y="567"/>
                    <a:pt x="4934" y="550"/>
                    <a:pt x="5457" y="511"/>
                  </a:cubicBezTo>
                  <a:lnTo>
                    <a:pt x="5457" y="432"/>
                  </a:lnTo>
                  <a:lnTo>
                    <a:pt x="1257" y="393"/>
                  </a:lnTo>
                  <a:cubicBezTo>
                    <a:pt x="1257" y="393"/>
                    <a:pt x="1139" y="0"/>
                    <a:pt x="982"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a:off x="2151680" y="5437575"/>
              <a:ext cx="54976" cy="1755"/>
            </a:xfrm>
            <a:custGeom>
              <a:rect b="b" l="l" r="r" t="t"/>
              <a:pathLst>
                <a:path extrusionOk="0" h="79" w="2475">
                  <a:moveTo>
                    <a:pt x="1" y="1"/>
                  </a:moveTo>
                  <a:lnTo>
                    <a:pt x="551" y="40"/>
                  </a:lnTo>
                  <a:cubicBezTo>
                    <a:pt x="1061" y="40"/>
                    <a:pt x="1728" y="79"/>
                    <a:pt x="2474" y="79"/>
                  </a:cubicBezTo>
                  <a:cubicBezTo>
                    <a:pt x="1728" y="40"/>
                    <a:pt x="1061" y="1"/>
                    <a:pt x="59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a:off x="2164763" y="5428846"/>
              <a:ext cx="6997" cy="10484"/>
            </a:xfrm>
            <a:custGeom>
              <a:rect b="b" l="l" r="r" t="t"/>
              <a:pathLst>
                <a:path extrusionOk="0" h="472" w="315">
                  <a:moveTo>
                    <a:pt x="1" y="1"/>
                  </a:moveTo>
                  <a:cubicBezTo>
                    <a:pt x="79" y="40"/>
                    <a:pt x="158" y="119"/>
                    <a:pt x="197" y="197"/>
                  </a:cubicBezTo>
                  <a:cubicBezTo>
                    <a:pt x="236" y="315"/>
                    <a:pt x="276" y="394"/>
                    <a:pt x="315" y="472"/>
                  </a:cubicBezTo>
                  <a:cubicBezTo>
                    <a:pt x="315" y="394"/>
                    <a:pt x="276" y="276"/>
                    <a:pt x="236" y="197"/>
                  </a:cubicBezTo>
                  <a:cubicBezTo>
                    <a:pt x="197" y="79"/>
                    <a:pt x="119" y="1"/>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a:off x="2188308" y="5423626"/>
              <a:ext cx="4398" cy="6131"/>
            </a:xfrm>
            <a:custGeom>
              <a:rect b="b" l="l" r="r" t="t"/>
              <a:pathLst>
                <a:path extrusionOk="0" h="276" w="198">
                  <a:moveTo>
                    <a:pt x="40" y="0"/>
                  </a:moveTo>
                  <a:cubicBezTo>
                    <a:pt x="1" y="0"/>
                    <a:pt x="40" y="79"/>
                    <a:pt x="79" y="157"/>
                  </a:cubicBezTo>
                  <a:cubicBezTo>
                    <a:pt x="118" y="197"/>
                    <a:pt x="158" y="236"/>
                    <a:pt x="197" y="275"/>
                  </a:cubicBezTo>
                  <a:cubicBezTo>
                    <a:pt x="197" y="275"/>
                    <a:pt x="158" y="197"/>
                    <a:pt x="118" y="118"/>
                  </a:cubicBezTo>
                  <a:cubicBezTo>
                    <a:pt x="79" y="40"/>
                    <a:pt x="40"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a:off x="2193550" y="5422404"/>
              <a:ext cx="4376" cy="3865"/>
            </a:xfrm>
            <a:custGeom>
              <a:rect b="b" l="l" r="r" t="t"/>
              <a:pathLst>
                <a:path extrusionOk="0" h="174" w="197">
                  <a:moveTo>
                    <a:pt x="15" y="1"/>
                  </a:moveTo>
                  <a:cubicBezTo>
                    <a:pt x="6" y="1"/>
                    <a:pt x="0" y="6"/>
                    <a:pt x="0" y="16"/>
                  </a:cubicBezTo>
                  <a:cubicBezTo>
                    <a:pt x="0" y="16"/>
                    <a:pt x="40" y="55"/>
                    <a:pt x="79" y="134"/>
                  </a:cubicBezTo>
                  <a:cubicBezTo>
                    <a:pt x="118" y="134"/>
                    <a:pt x="157" y="173"/>
                    <a:pt x="197" y="173"/>
                  </a:cubicBezTo>
                  <a:cubicBezTo>
                    <a:pt x="197" y="134"/>
                    <a:pt x="157" y="95"/>
                    <a:pt x="118" y="95"/>
                  </a:cubicBezTo>
                  <a:cubicBezTo>
                    <a:pt x="89" y="37"/>
                    <a:pt x="40" y="1"/>
                    <a:pt x="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a:off x="2194417" y="5420138"/>
              <a:ext cx="7863" cy="22"/>
            </a:xfrm>
            <a:custGeom>
              <a:rect b="b" l="l" r="r" t="t"/>
              <a:pathLst>
                <a:path extrusionOk="0" h="1" w="354">
                  <a:moveTo>
                    <a:pt x="354" y="0"/>
                  </a:moveTo>
                  <a:cubicBezTo>
                    <a:pt x="275" y="0"/>
                    <a:pt x="236" y="0"/>
                    <a:pt x="158" y="0"/>
                  </a:cubicBezTo>
                  <a:lnTo>
                    <a:pt x="1" y="0"/>
                  </a:lnTo>
                  <a:cubicBezTo>
                    <a:pt x="40" y="0"/>
                    <a:pt x="118" y="0"/>
                    <a:pt x="158" y="0"/>
                  </a:cubicBezTo>
                  <a:cubicBezTo>
                    <a:pt x="236" y="0"/>
                    <a:pt x="275" y="0"/>
                    <a:pt x="35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a:off x="2195283" y="5415385"/>
              <a:ext cx="7885" cy="1288"/>
            </a:xfrm>
            <a:custGeom>
              <a:rect b="b" l="l" r="r" t="t"/>
              <a:pathLst>
                <a:path extrusionOk="0" h="58" w="355">
                  <a:moveTo>
                    <a:pt x="286" y="1"/>
                  </a:moveTo>
                  <a:cubicBezTo>
                    <a:pt x="245" y="1"/>
                    <a:pt x="210" y="18"/>
                    <a:pt x="158" y="18"/>
                  </a:cubicBezTo>
                  <a:lnTo>
                    <a:pt x="1" y="18"/>
                  </a:lnTo>
                  <a:cubicBezTo>
                    <a:pt x="40" y="57"/>
                    <a:pt x="119" y="57"/>
                    <a:pt x="158" y="57"/>
                  </a:cubicBezTo>
                  <a:cubicBezTo>
                    <a:pt x="236" y="57"/>
                    <a:pt x="315" y="18"/>
                    <a:pt x="354" y="18"/>
                  </a:cubicBezTo>
                  <a:cubicBezTo>
                    <a:pt x="328" y="5"/>
                    <a:pt x="306" y="1"/>
                    <a:pt x="28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7"/>
            <p:cNvSpPr/>
            <p:nvPr/>
          </p:nvSpPr>
          <p:spPr>
            <a:xfrm>
              <a:off x="2176114" y="5416829"/>
              <a:ext cx="13972" cy="7686"/>
            </a:xfrm>
            <a:custGeom>
              <a:rect b="b" l="l" r="r" t="t"/>
              <a:pathLst>
                <a:path extrusionOk="0" h="346" w="629">
                  <a:moveTo>
                    <a:pt x="196" y="41"/>
                  </a:moveTo>
                  <a:cubicBezTo>
                    <a:pt x="236" y="41"/>
                    <a:pt x="275" y="51"/>
                    <a:pt x="314" y="71"/>
                  </a:cubicBezTo>
                  <a:cubicBezTo>
                    <a:pt x="393" y="71"/>
                    <a:pt x="432" y="110"/>
                    <a:pt x="510" y="189"/>
                  </a:cubicBezTo>
                  <a:cubicBezTo>
                    <a:pt x="533" y="211"/>
                    <a:pt x="543" y="246"/>
                    <a:pt x="554" y="280"/>
                  </a:cubicBezTo>
                  <a:lnTo>
                    <a:pt x="554" y="280"/>
                  </a:lnTo>
                  <a:cubicBezTo>
                    <a:pt x="500" y="267"/>
                    <a:pt x="446" y="267"/>
                    <a:pt x="393" y="267"/>
                  </a:cubicBezTo>
                  <a:cubicBezTo>
                    <a:pt x="314" y="228"/>
                    <a:pt x="275" y="228"/>
                    <a:pt x="196" y="189"/>
                  </a:cubicBezTo>
                  <a:cubicBezTo>
                    <a:pt x="157" y="189"/>
                    <a:pt x="118" y="149"/>
                    <a:pt x="79" y="149"/>
                  </a:cubicBezTo>
                  <a:cubicBezTo>
                    <a:pt x="39" y="110"/>
                    <a:pt x="39" y="71"/>
                    <a:pt x="79" y="71"/>
                  </a:cubicBezTo>
                  <a:cubicBezTo>
                    <a:pt x="118" y="51"/>
                    <a:pt x="157" y="41"/>
                    <a:pt x="196" y="41"/>
                  </a:cubicBezTo>
                  <a:close/>
                  <a:moveTo>
                    <a:pt x="201" y="0"/>
                  </a:moveTo>
                  <a:cubicBezTo>
                    <a:pt x="149" y="0"/>
                    <a:pt x="94" y="10"/>
                    <a:pt x="39" y="32"/>
                  </a:cubicBezTo>
                  <a:cubicBezTo>
                    <a:pt x="39" y="71"/>
                    <a:pt x="0" y="71"/>
                    <a:pt x="39" y="110"/>
                  </a:cubicBezTo>
                  <a:cubicBezTo>
                    <a:pt x="39" y="149"/>
                    <a:pt x="39" y="189"/>
                    <a:pt x="79" y="189"/>
                  </a:cubicBezTo>
                  <a:cubicBezTo>
                    <a:pt x="118" y="189"/>
                    <a:pt x="157" y="228"/>
                    <a:pt x="196" y="228"/>
                  </a:cubicBezTo>
                  <a:cubicBezTo>
                    <a:pt x="275" y="267"/>
                    <a:pt x="353" y="267"/>
                    <a:pt x="432" y="306"/>
                  </a:cubicBezTo>
                  <a:lnTo>
                    <a:pt x="564" y="306"/>
                  </a:lnTo>
                  <a:cubicBezTo>
                    <a:pt x="571" y="321"/>
                    <a:pt x="578" y="335"/>
                    <a:pt x="589" y="346"/>
                  </a:cubicBezTo>
                  <a:lnTo>
                    <a:pt x="589" y="306"/>
                  </a:lnTo>
                  <a:lnTo>
                    <a:pt x="628" y="306"/>
                  </a:lnTo>
                  <a:cubicBezTo>
                    <a:pt x="615" y="300"/>
                    <a:pt x="602" y="294"/>
                    <a:pt x="588" y="290"/>
                  </a:cubicBezTo>
                  <a:lnTo>
                    <a:pt x="588" y="290"/>
                  </a:lnTo>
                  <a:cubicBezTo>
                    <a:pt x="583" y="222"/>
                    <a:pt x="547" y="186"/>
                    <a:pt x="510" y="149"/>
                  </a:cubicBezTo>
                  <a:cubicBezTo>
                    <a:pt x="454" y="64"/>
                    <a:pt x="336" y="0"/>
                    <a:pt x="2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a:off x="2188308" y="5414896"/>
              <a:ext cx="6997" cy="8752"/>
            </a:xfrm>
            <a:custGeom>
              <a:rect b="b" l="l" r="r" t="t"/>
              <a:pathLst>
                <a:path extrusionOk="0" h="394" w="315">
                  <a:moveTo>
                    <a:pt x="40" y="236"/>
                  </a:moveTo>
                  <a:cubicBezTo>
                    <a:pt x="1" y="276"/>
                    <a:pt x="1" y="354"/>
                    <a:pt x="40" y="393"/>
                  </a:cubicBezTo>
                  <a:cubicBezTo>
                    <a:pt x="40" y="354"/>
                    <a:pt x="40" y="276"/>
                    <a:pt x="40" y="236"/>
                  </a:cubicBezTo>
                  <a:close/>
                  <a:moveTo>
                    <a:pt x="276" y="1"/>
                  </a:moveTo>
                  <a:cubicBezTo>
                    <a:pt x="197" y="1"/>
                    <a:pt x="118" y="40"/>
                    <a:pt x="79" y="79"/>
                  </a:cubicBezTo>
                  <a:cubicBezTo>
                    <a:pt x="40" y="119"/>
                    <a:pt x="40" y="197"/>
                    <a:pt x="40" y="236"/>
                  </a:cubicBezTo>
                  <a:cubicBezTo>
                    <a:pt x="79" y="197"/>
                    <a:pt x="79" y="158"/>
                    <a:pt x="118" y="119"/>
                  </a:cubicBezTo>
                  <a:cubicBezTo>
                    <a:pt x="158" y="79"/>
                    <a:pt x="197" y="40"/>
                    <a:pt x="236" y="40"/>
                  </a:cubicBezTo>
                  <a:cubicBezTo>
                    <a:pt x="315" y="40"/>
                    <a:pt x="276" y="119"/>
                    <a:pt x="236" y="158"/>
                  </a:cubicBezTo>
                  <a:cubicBezTo>
                    <a:pt x="236" y="197"/>
                    <a:pt x="197" y="236"/>
                    <a:pt x="158" y="276"/>
                  </a:cubicBezTo>
                  <a:cubicBezTo>
                    <a:pt x="118" y="315"/>
                    <a:pt x="118" y="354"/>
                    <a:pt x="79" y="393"/>
                  </a:cubicBezTo>
                  <a:cubicBezTo>
                    <a:pt x="118" y="354"/>
                    <a:pt x="158" y="354"/>
                    <a:pt x="197" y="315"/>
                  </a:cubicBezTo>
                  <a:cubicBezTo>
                    <a:pt x="236" y="276"/>
                    <a:pt x="236" y="236"/>
                    <a:pt x="276" y="197"/>
                  </a:cubicBezTo>
                  <a:cubicBezTo>
                    <a:pt x="315" y="158"/>
                    <a:pt x="315" y="119"/>
                    <a:pt x="315" y="79"/>
                  </a:cubicBezTo>
                  <a:cubicBezTo>
                    <a:pt x="315" y="40"/>
                    <a:pt x="315" y="1"/>
                    <a:pt x="27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2239752" y="5420138"/>
              <a:ext cx="20080" cy="19192"/>
            </a:xfrm>
            <a:custGeom>
              <a:rect b="b" l="l" r="r" t="t"/>
              <a:pathLst>
                <a:path extrusionOk="0" h="864" w="904">
                  <a:moveTo>
                    <a:pt x="904" y="0"/>
                  </a:moveTo>
                  <a:cubicBezTo>
                    <a:pt x="433" y="0"/>
                    <a:pt x="79" y="354"/>
                    <a:pt x="1" y="825"/>
                  </a:cubicBezTo>
                  <a:cubicBezTo>
                    <a:pt x="1" y="825"/>
                    <a:pt x="1" y="864"/>
                    <a:pt x="1" y="864"/>
                  </a:cubicBezTo>
                  <a:cubicBezTo>
                    <a:pt x="1" y="786"/>
                    <a:pt x="40" y="746"/>
                    <a:pt x="79" y="668"/>
                  </a:cubicBezTo>
                  <a:cubicBezTo>
                    <a:pt x="197" y="275"/>
                    <a:pt x="511" y="40"/>
                    <a:pt x="90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a:off x="2258078" y="5390485"/>
              <a:ext cx="888" cy="14860"/>
            </a:xfrm>
            <a:custGeom>
              <a:rect b="b" l="l" r="r" t="t"/>
              <a:pathLst>
                <a:path extrusionOk="0" h="669" w="40">
                  <a:moveTo>
                    <a:pt x="39" y="1"/>
                  </a:moveTo>
                  <a:cubicBezTo>
                    <a:pt x="0" y="236"/>
                    <a:pt x="0" y="432"/>
                    <a:pt x="39" y="668"/>
                  </a:cubicBezTo>
                  <a:cubicBezTo>
                    <a:pt x="39" y="442"/>
                    <a:pt x="39" y="22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2210121" y="5432333"/>
              <a:ext cx="20946" cy="1333"/>
            </a:xfrm>
            <a:custGeom>
              <a:rect b="b" l="l" r="r" t="t"/>
              <a:pathLst>
                <a:path extrusionOk="0" h="60" w="943">
                  <a:moveTo>
                    <a:pt x="0" y="1"/>
                  </a:moveTo>
                  <a:cubicBezTo>
                    <a:pt x="157" y="40"/>
                    <a:pt x="314" y="60"/>
                    <a:pt x="471" y="60"/>
                  </a:cubicBezTo>
                  <a:cubicBezTo>
                    <a:pt x="628" y="60"/>
                    <a:pt x="785" y="40"/>
                    <a:pt x="9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2242373" y="5432977"/>
              <a:ext cx="2643" cy="4620"/>
            </a:xfrm>
            <a:custGeom>
              <a:rect b="b" l="l" r="r" t="t"/>
              <a:pathLst>
                <a:path extrusionOk="0" h="208" w="119">
                  <a:moveTo>
                    <a:pt x="111" y="1"/>
                  </a:moveTo>
                  <a:cubicBezTo>
                    <a:pt x="91" y="1"/>
                    <a:pt x="40" y="58"/>
                    <a:pt x="40" y="90"/>
                  </a:cubicBezTo>
                  <a:cubicBezTo>
                    <a:pt x="40" y="129"/>
                    <a:pt x="1" y="208"/>
                    <a:pt x="40" y="208"/>
                  </a:cubicBezTo>
                  <a:cubicBezTo>
                    <a:pt x="40" y="208"/>
                    <a:pt x="40" y="168"/>
                    <a:pt x="79" y="90"/>
                  </a:cubicBezTo>
                  <a:lnTo>
                    <a:pt x="118" y="11"/>
                  </a:lnTo>
                  <a:cubicBezTo>
                    <a:pt x="118" y="4"/>
                    <a:pt x="116" y="1"/>
                    <a:pt x="11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a:off x="2247616" y="5427113"/>
              <a:ext cx="2621" cy="2643"/>
            </a:xfrm>
            <a:custGeom>
              <a:rect b="b" l="l" r="r" t="t"/>
              <a:pathLst>
                <a:path extrusionOk="0" h="119" w="118">
                  <a:moveTo>
                    <a:pt x="118" y="0"/>
                  </a:moveTo>
                  <a:cubicBezTo>
                    <a:pt x="79" y="0"/>
                    <a:pt x="79" y="0"/>
                    <a:pt x="39" y="40"/>
                  </a:cubicBezTo>
                  <a:cubicBezTo>
                    <a:pt x="0" y="79"/>
                    <a:pt x="0" y="79"/>
                    <a:pt x="0" y="118"/>
                  </a:cubicBezTo>
                  <a:cubicBezTo>
                    <a:pt x="0" y="118"/>
                    <a:pt x="39" y="79"/>
                    <a:pt x="79" y="79"/>
                  </a:cubicBezTo>
                  <a:cubicBezTo>
                    <a:pt x="79" y="40"/>
                    <a:pt x="118" y="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a:off x="2253702" y="5423626"/>
              <a:ext cx="4398" cy="1755"/>
            </a:xfrm>
            <a:custGeom>
              <a:rect b="b" l="l" r="r" t="t"/>
              <a:pathLst>
                <a:path extrusionOk="0" h="79" w="198">
                  <a:moveTo>
                    <a:pt x="79" y="0"/>
                  </a:moveTo>
                  <a:cubicBezTo>
                    <a:pt x="1" y="40"/>
                    <a:pt x="1" y="79"/>
                    <a:pt x="1" y="79"/>
                  </a:cubicBezTo>
                  <a:cubicBezTo>
                    <a:pt x="40" y="79"/>
                    <a:pt x="79" y="79"/>
                    <a:pt x="79" y="40"/>
                  </a:cubicBezTo>
                  <a:lnTo>
                    <a:pt x="197" y="40"/>
                  </a:lnTo>
                  <a:cubicBezTo>
                    <a:pt x="197" y="0"/>
                    <a:pt x="15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a:off x="2260677" y="5422759"/>
              <a:ext cx="2643" cy="889"/>
            </a:xfrm>
            <a:custGeom>
              <a:rect b="b" l="l" r="r" t="t"/>
              <a:pathLst>
                <a:path extrusionOk="0" h="40" w="119">
                  <a:moveTo>
                    <a:pt x="40" y="0"/>
                  </a:moveTo>
                  <a:cubicBezTo>
                    <a:pt x="1" y="0"/>
                    <a:pt x="1" y="39"/>
                    <a:pt x="1" y="39"/>
                  </a:cubicBezTo>
                  <a:cubicBezTo>
                    <a:pt x="40" y="39"/>
                    <a:pt x="80" y="39"/>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a:off x="2336554" y="5384376"/>
              <a:ext cx="129943" cy="57064"/>
            </a:xfrm>
            <a:custGeom>
              <a:rect b="b" l="l" r="r" t="t"/>
              <a:pathLst>
                <a:path extrusionOk="0" h="2569" w="5850">
                  <a:moveTo>
                    <a:pt x="2670" y="1"/>
                  </a:moveTo>
                  <a:lnTo>
                    <a:pt x="2630" y="1728"/>
                  </a:lnTo>
                  <a:cubicBezTo>
                    <a:pt x="2630" y="1728"/>
                    <a:pt x="0" y="2238"/>
                    <a:pt x="550" y="2435"/>
                  </a:cubicBezTo>
                  <a:cubicBezTo>
                    <a:pt x="877" y="2544"/>
                    <a:pt x="2125" y="2568"/>
                    <a:pt x="3324" y="2568"/>
                  </a:cubicBezTo>
                  <a:cubicBezTo>
                    <a:pt x="4284" y="2568"/>
                    <a:pt x="5213" y="2553"/>
                    <a:pt x="5614" y="2553"/>
                  </a:cubicBezTo>
                  <a:lnTo>
                    <a:pt x="5810" y="2553"/>
                  </a:lnTo>
                  <a:lnTo>
                    <a:pt x="5849" y="79"/>
                  </a:lnTo>
                  <a:lnTo>
                    <a:pt x="267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2439443" y="5420138"/>
              <a:ext cx="26189" cy="20080"/>
            </a:xfrm>
            <a:custGeom>
              <a:rect b="b" l="l" r="r" t="t"/>
              <a:pathLst>
                <a:path extrusionOk="0" h="904" w="1179">
                  <a:moveTo>
                    <a:pt x="1178" y="0"/>
                  </a:moveTo>
                  <a:cubicBezTo>
                    <a:pt x="903" y="0"/>
                    <a:pt x="629" y="79"/>
                    <a:pt x="432" y="236"/>
                  </a:cubicBezTo>
                  <a:cubicBezTo>
                    <a:pt x="197" y="393"/>
                    <a:pt x="79" y="628"/>
                    <a:pt x="1" y="903"/>
                  </a:cubicBezTo>
                  <a:lnTo>
                    <a:pt x="1178" y="903"/>
                  </a:lnTo>
                  <a:lnTo>
                    <a:pt x="1178"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a:off x="2344395" y="5429734"/>
              <a:ext cx="121236" cy="12617"/>
            </a:xfrm>
            <a:custGeom>
              <a:rect b="b" l="l" r="r" t="t"/>
              <a:pathLst>
                <a:path extrusionOk="0" h="568" w="5458">
                  <a:moveTo>
                    <a:pt x="943" y="0"/>
                  </a:moveTo>
                  <a:cubicBezTo>
                    <a:pt x="943" y="0"/>
                    <a:pt x="1" y="236"/>
                    <a:pt x="118" y="393"/>
                  </a:cubicBezTo>
                  <a:cubicBezTo>
                    <a:pt x="197" y="497"/>
                    <a:pt x="1828" y="567"/>
                    <a:pt x="3384" y="567"/>
                  </a:cubicBezTo>
                  <a:cubicBezTo>
                    <a:pt x="4162" y="567"/>
                    <a:pt x="4921" y="550"/>
                    <a:pt x="5457" y="511"/>
                  </a:cubicBezTo>
                  <a:lnTo>
                    <a:pt x="5457" y="432"/>
                  </a:lnTo>
                  <a:lnTo>
                    <a:pt x="1218" y="393"/>
                  </a:lnTo>
                  <a:cubicBezTo>
                    <a:pt x="1218" y="393"/>
                    <a:pt x="1139" y="0"/>
                    <a:pt x="943"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a:off x="2351370" y="5437575"/>
              <a:ext cx="54954" cy="1755"/>
            </a:xfrm>
            <a:custGeom>
              <a:rect b="b" l="l" r="r" t="t"/>
              <a:pathLst>
                <a:path extrusionOk="0" h="79" w="2474">
                  <a:moveTo>
                    <a:pt x="1" y="1"/>
                  </a:moveTo>
                  <a:lnTo>
                    <a:pt x="589" y="40"/>
                  </a:lnTo>
                  <a:cubicBezTo>
                    <a:pt x="1061" y="40"/>
                    <a:pt x="1728" y="79"/>
                    <a:pt x="2474" y="79"/>
                  </a:cubicBezTo>
                  <a:cubicBezTo>
                    <a:pt x="1728" y="40"/>
                    <a:pt x="1061" y="1"/>
                    <a:pt x="58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a:off x="2364453" y="5428846"/>
              <a:ext cx="6997" cy="10484"/>
            </a:xfrm>
            <a:custGeom>
              <a:rect b="b" l="l" r="r" t="t"/>
              <a:pathLst>
                <a:path extrusionOk="0" h="472" w="315">
                  <a:moveTo>
                    <a:pt x="0" y="1"/>
                  </a:moveTo>
                  <a:lnTo>
                    <a:pt x="0" y="1"/>
                  </a:lnTo>
                  <a:cubicBezTo>
                    <a:pt x="158" y="119"/>
                    <a:pt x="275" y="276"/>
                    <a:pt x="315" y="472"/>
                  </a:cubicBezTo>
                  <a:cubicBezTo>
                    <a:pt x="315" y="276"/>
                    <a:pt x="197" y="79"/>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7"/>
            <p:cNvSpPr/>
            <p:nvPr/>
          </p:nvSpPr>
          <p:spPr>
            <a:xfrm>
              <a:off x="2388865" y="5423626"/>
              <a:ext cx="3510" cy="6131"/>
            </a:xfrm>
            <a:custGeom>
              <a:rect b="b" l="l" r="r" t="t"/>
              <a:pathLst>
                <a:path extrusionOk="0" h="276" w="158">
                  <a:moveTo>
                    <a:pt x="1" y="0"/>
                  </a:moveTo>
                  <a:cubicBezTo>
                    <a:pt x="1" y="0"/>
                    <a:pt x="1" y="79"/>
                    <a:pt x="79" y="157"/>
                  </a:cubicBezTo>
                  <a:cubicBezTo>
                    <a:pt x="79" y="197"/>
                    <a:pt x="118" y="236"/>
                    <a:pt x="158" y="275"/>
                  </a:cubicBezTo>
                  <a:cubicBezTo>
                    <a:pt x="158" y="197"/>
                    <a:pt x="118" y="157"/>
                    <a:pt x="79" y="118"/>
                  </a:cubicBezTo>
                  <a:cubicBezTo>
                    <a:pt x="40" y="40"/>
                    <a:pt x="1" y="0"/>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7"/>
            <p:cNvSpPr/>
            <p:nvPr/>
          </p:nvSpPr>
          <p:spPr>
            <a:xfrm>
              <a:off x="2393219" y="5422404"/>
              <a:ext cx="5264" cy="3865"/>
            </a:xfrm>
            <a:custGeom>
              <a:rect b="b" l="l" r="r" t="t"/>
              <a:pathLst>
                <a:path extrusionOk="0" h="174" w="237">
                  <a:moveTo>
                    <a:pt x="48" y="1"/>
                  </a:moveTo>
                  <a:cubicBezTo>
                    <a:pt x="43" y="1"/>
                    <a:pt x="40" y="6"/>
                    <a:pt x="40" y="16"/>
                  </a:cubicBezTo>
                  <a:cubicBezTo>
                    <a:pt x="1" y="16"/>
                    <a:pt x="40" y="55"/>
                    <a:pt x="119" y="134"/>
                  </a:cubicBezTo>
                  <a:cubicBezTo>
                    <a:pt x="158" y="134"/>
                    <a:pt x="197" y="173"/>
                    <a:pt x="236" y="173"/>
                  </a:cubicBezTo>
                  <a:cubicBezTo>
                    <a:pt x="236" y="173"/>
                    <a:pt x="197" y="134"/>
                    <a:pt x="119" y="95"/>
                  </a:cubicBezTo>
                  <a:cubicBezTo>
                    <a:pt x="90" y="37"/>
                    <a:pt x="61" y="1"/>
                    <a:pt x="4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7"/>
            <p:cNvSpPr/>
            <p:nvPr/>
          </p:nvSpPr>
          <p:spPr>
            <a:xfrm>
              <a:off x="2394973" y="5420138"/>
              <a:ext cx="6997" cy="22"/>
            </a:xfrm>
            <a:custGeom>
              <a:rect b="b" l="l" r="r" t="t"/>
              <a:pathLst>
                <a:path extrusionOk="0" h="1" w="315">
                  <a:moveTo>
                    <a:pt x="315" y="0"/>
                  </a:moveTo>
                  <a:cubicBezTo>
                    <a:pt x="275" y="0"/>
                    <a:pt x="197" y="0"/>
                    <a:pt x="157" y="0"/>
                  </a:cubicBezTo>
                  <a:lnTo>
                    <a:pt x="0" y="0"/>
                  </a:lnTo>
                  <a:cubicBezTo>
                    <a:pt x="40" y="0"/>
                    <a:pt x="118" y="0"/>
                    <a:pt x="157" y="0"/>
                  </a:cubicBezTo>
                  <a:cubicBezTo>
                    <a:pt x="197" y="0"/>
                    <a:pt x="275" y="0"/>
                    <a:pt x="31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7"/>
            <p:cNvSpPr/>
            <p:nvPr/>
          </p:nvSpPr>
          <p:spPr>
            <a:xfrm>
              <a:off x="2394973" y="5415385"/>
              <a:ext cx="7863" cy="1288"/>
            </a:xfrm>
            <a:custGeom>
              <a:rect b="b" l="l" r="r" t="t"/>
              <a:pathLst>
                <a:path extrusionOk="0" h="58" w="354">
                  <a:moveTo>
                    <a:pt x="303" y="1"/>
                  </a:moveTo>
                  <a:cubicBezTo>
                    <a:pt x="262" y="1"/>
                    <a:pt x="210" y="18"/>
                    <a:pt x="157" y="18"/>
                  </a:cubicBezTo>
                  <a:lnTo>
                    <a:pt x="0" y="18"/>
                  </a:lnTo>
                  <a:cubicBezTo>
                    <a:pt x="40" y="57"/>
                    <a:pt x="118" y="57"/>
                    <a:pt x="157" y="57"/>
                  </a:cubicBezTo>
                  <a:cubicBezTo>
                    <a:pt x="236" y="57"/>
                    <a:pt x="315" y="18"/>
                    <a:pt x="354" y="18"/>
                  </a:cubicBezTo>
                  <a:cubicBezTo>
                    <a:pt x="341" y="5"/>
                    <a:pt x="323" y="1"/>
                    <a:pt x="3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7"/>
            <p:cNvSpPr/>
            <p:nvPr/>
          </p:nvSpPr>
          <p:spPr>
            <a:xfrm>
              <a:off x="2376670" y="5416651"/>
              <a:ext cx="13083" cy="7863"/>
            </a:xfrm>
            <a:custGeom>
              <a:rect b="b" l="l" r="r" t="t"/>
              <a:pathLst>
                <a:path extrusionOk="0" h="354" w="589">
                  <a:moveTo>
                    <a:pt x="204" y="0"/>
                  </a:moveTo>
                  <a:cubicBezTo>
                    <a:pt x="148" y="0"/>
                    <a:pt x="92" y="13"/>
                    <a:pt x="39" y="40"/>
                  </a:cubicBezTo>
                  <a:lnTo>
                    <a:pt x="275" y="40"/>
                  </a:lnTo>
                  <a:cubicBezTo>
                    <a:pt x="353" y="79"/>
                    <a:pt x="432" y="118"/>
                    <a:pt x="471" y="157"/>
                  </a:cubicBezTo>
                  <a:cubicBezTo>
                    <a:pt x="419" y="53"/>
                    <a:pt x="314" y="0"/>
                    <a:pt x="204" y="0"/>
                  </a:cubicBezTo>
                  <a:close/>
                  <a:moveTo>
                    <a:pt x="39" y="40"/>
                  </a:moveTo>
                  <a:cubicBezTo>
                    <a:pt x="0" y="40"/>
                    <a:pt x="0" y="79"/>
                    <a:pt x="0" y="118"/>
                  </a:cubicBezTo>
                  <a:cubicBezTo>
                    <a:pt x="0" y="157"/>
                    <a:pt x="39" y="157"/>
                    <a:pt x="39" y="197"/>
                  </a:cubicBezTo>
                  <a:cubicBezTo>
                    <a:pt x="79" y="197"/>
                    <a:pt x="118" y="236"/>
                    <a:pt x="157" y="236"/>
                  </a:cubicBezTo>
                  <a:cubicBezTo>
                    <a:pt x="236" y="275"/>
                    <a:pt x="314" y="275"/>
                    <a:pt x="393" y="314"/>
                  </a:cubicBezTo>
                  <a:lnTo>
                    <a:pt x="546" y="314"/>
                  </a:lnTo>
                  <a:cubicBezTo>
                    <a:pt x="548" y="327"/>
                    <a:pt x="550" y="339"/>
                    <a:pt x="550" y="354"/>
                  </a:cubicBezTo>
                  <a:cubicBezTo>
                    <a:pt x="550" y="334"/>
                    <a:pt x="550" y="324"/>
                    <a:pt x="550" y="314"/>
                  </a:cubicBezTo>
                  <a:lnTo>
                    <a:pt x="589" y="314"/>
                  </a:lnTo>
                  <a:cubicBezTo>
                    <a:pt x="575" y="307"/>
                    <a:pt x="562" y="300"/>
                    <a:pt x="550" y="293"/>
                  </a:cubicBezTo>
                  <a:lnTo>
                    <a:pt x="550" y="293"/>
                  </a:lnTo>
                  <a:cubicBezTo>
                    <a:pt x="550" y="288"/>
                    <a:pt x="550" y="282"/>
                    <a:pt x="550" y="275"/>
                  </a:cubicBezTo>
                  <a:cubicBezTo>
                    <a:pt x="550" y="236"/>
                    <a:pt x="510" y="197"/>
                    <a:pt x="471" y="157"/>
                  </a:cubicBezTo>
                  <a:lnTo>
                    <a:pt x="471" y="157"/>
                  </a:lnTo>
                  <a:cubicBezTo>
                    <a:pt x="498" y="211"/>
                    <a:pt x="524" y="246"/>
                    <a:pt x="539" y="287"/>
                  </a:cubicBezTo>
                  <a:lnTo>
                    <a:pt x="539" y="287"/>
                  </a:lnTo>
                  <a:cubicBezTo>
                    <a:pt x="488" y="259"/>
                    <a:pt x="444" y="236"/>
                    <a:pt x="353" y="236"/>
                  </a:cubicBezTo>
                  <a:cubicBezTo>
                    <a:pt x="314" y="236"/>
                    <a:pt x="236" y="197"/>
                    <a:pt x="157" y="197"/>
                  </a:cubicBezTo>
                  <a:cubicBezTo>
                    <a:pt x="118" y="157"/>
                    <a:pt x="79" y="157"/>
                    <a:pt x="39" y="118"/>
                  </a:cubicBezTo>
                  <a:cubicBezTo>
                    <a:pt x="0" y="118"/>
                    <a:pt x="0" y="79"/>
                    <a:pt x="39" y="4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2388865" y="5414896"/>
              <a:ext cx="6997" cy="8752"/>
            </a:xfrm>
            <a:custGeom>
              <a:rect b="b" l="l" r="r" t="t"/>
              <a:pathLst>
                <a:path extrusionOk="0" h="394" w="315">
                  <a:moveTo>
                    <a:pt x="236" y="1"/>
                  </a:moveTo>
                  <a:cubicBezTo>
                    <a:pt x="158" y="1"/>
                    <a:pt x="79" y="40"/>
                    <a:pt x="40" y="119"/>
                  </a:cubicBezTo>
                  <a:cubicBezTo>
                    <a:pt x="40" y="158"/>
                    <a:pt x="1" y="197"/>
                    <a:pt x="1" y="236"/>
                  </a:cubicBezTo>
                  <a:cubicBezTo>
                    <a:pt x="1" y="276"/>
                    <a:pt x="1" y="354"/>
                    <a:pt x="1" y="393"/>
                  </a:cubicBezTo>
                  <a:cubicBezTo>
                    <a:pt x="1" y="354"/>
                    <a:pt x="1" y="315"/>
                    <a:pt x="40" y="236"/>
                  </a:cubicBezTo>
                  <a:cubicBezTo>
                    <a:pt x="40" y="197"/>
                    <a:pt x="79" y="158"/>
                    <a:pt x="79" y="119"/>
                  </a:cubicBezTo>
                  <a:cubicBezTo>
                    <a:pt x="118" y="79"/>
                    <a:pt x="197" y="40"/>
                    <a:pt x="236" y="40"/>
                  </a:cubicBezTo>
                  <a:cubicBezTo>
                    <a:pt x="275" y="40"/>
                    <a:pt x="236" y="119"/>
                    <a:pt x="236" y="158"/>
                  </a:cubicBezTo>
                  <a:cubicBezTo>
                    <a:pt x="197" y="197"/>
                    <a:pt x="158" y="236"/>
                    <a:pt x="118" y="276"/>
                  </a:cubicBezTo>
                  <a:cubicBezTo>
                    <a:pt x="118" y="315"/>
                    <a:pt x="79" y="354"/>
                    <a:pt x="40" y="393"/>
                  </a:cubicBezTo>
                  <a:cubicBezTo>
                    <a:pt x="79" y="354"/>
                    <a:pt x="118" y="354"/>
                    <a:pt x="158" y="315"/>
                  </a:cubicBezTo>
                  <a:cubicBezTo>
                    <a:pt x="197" y="276"/>
                    <a:pt x="236" y="236"/>
                    <a:pt x="236" y="197"/>
                  </a:cubicBezTo>
                  <a:cubicBezTo>
                    <a:pt x="275" y="158"/>
                    <a:pt x="275" y="119"/>
                    <a:pt x="275" y="79"/>
                  </a:cubicBezTo>
                  <a:cubicBezTo>
                    <a:pt x="315" y="40"/>
                    <a:pt x="275" y="1"/>
                    <a:pt x="2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2439443" y="5420138"/>
              <a:ext cx="20080" cy="19192"/>
            </a:xfrm>
            <a:custGeom>
              <a:rect b="b" l="l" r="r" t="t"/>
              <a:pathLst>
                <a:path extrusionOk="0" h="864" w="904">
                  <a:moveTo>
                    <a:pt x="903" y="0"/>
                  </a:moveTo>
                  <a:cubicBezTo>
                    <a:pt x="511" y="0"/>
                    <a:pt x="197" y="275"/>
                    <a:pt x="40" y="628"/>
                  </a:cubicBezTo>
                  <a:cubicBezTo>
                    <a:pt x="40" y="707"/>
                    <a:pt x="1" y="746"/>
                    <a:pt x="1" y="825"/>
                  </a:cubicBezTo>
                  <a:lnTo>
                    <a:pt x="1" y="864"/>
                  </a:lnTo>
                  <a:cubicBezTo>
                    <a:pt x="1" y="864"/>
                    <a:pt x="40" y="786"/>
                    <a:pt x="79" y="668"/>
                  </a:cubicBezTo>
                  <a:cubicBezTo>
                    <a:pt x="158" y="471"/>
                    <a:pt x="236" y="314"/>
                    <a:pt x="393" y="197"/>
                  </a:cubicBezTo>
                  <a:cubicBezTo>
                    <a:pt x="550" y="79"/>
                    <a:pt x="746" y="40"/>
                    <a:pt x="90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7"/>
            <p:cNvSpPr/>
            <p:nvPr/>
          </p:nvSpPr>
          <p:spPr>
            <a:xfrm>
              <a:off x="2457746" y="5390485"/>
              <a:ext cx="911" cy="29676"/>
            </a:xfrm>
            <a:custGeom>
              <a:rect b="b" l="l" r="r" t="t"/>
              <a:pathLst>
                <a:path extrusionOk="0" h="1336" w="41">
                  <a:moveTo>
                    <a:pt x="40" y="1"/>
                  </a:moveTo>
                  <a:cubicBezTo>
                    <a:pt x="1" y="236"/>
                    <a:pt x="1" y="432"/>
                    <a:pt x="1" y="668"/>
                  </a:cubicBezTo>
                  <a:cubicBezTo>
                    <a:pt x="1" y="864"/>
                    <a:pt x="1" y="1100"/>
                    <a:pt x="1" y="1335"/>
                  </a:cubicBezTo>
                  <a:cubicBezTo>
                    <a:pt x="40" y="1100"/>
                    <a:pt x="40" y="904"/>
                    <a:pt x="40" y="668"/>
                  </a:cubicBezTo>
                  <a:lnTo>
                    <a:pt x="4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7"/>
            <p:cNvSpPr/>
            <p:nvPr/>
          </p:nvSpPr>
          <p:spPr>
            <a:xfrm>
              <a:off x="2410678" y="5432333"/>
              <a:ext cx="20058" cy="1266"/>
            </a:xfrm>
            <a:custGeom>
              <a:rect b="b" l="l" r="r" t="t"/>
              <a:pathLst>
                <a:path extrusionOk="0" h="57" w="903">
                  <a:moveTo>
                    <a:pt x="0" y="1"/>
                  </a:moveTo>
                  <a:cubicBezTo>
                    <a:pt x="157" y="40"/>
                    <a:pt x="314" y="40"/>
                    <a:pt x="471" y="40"/>
                  </a:cubicBezTo>
                  <a:cubicBezTo>
                    <a:pt x="506" y="52"/>
                    <a:pt x="543" y="56"/>
                    <a:pt x="584" y="56"/>
                  </a:cubicBezTo>
                  <a:cubicBezTo>
                    <a:pt x="681" y="56"/>
                    <a:pt x="792" y="29"/>
                    <a:pt x="9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a:off x="2442930" y="5432977"/>
              <a:ext cx="1777" cy="4620"/>
            </a:xfrm>
            <a:custGeom>
              <a:rect b="b" l="l" r="r" t="t"/>
              <a:pathLst>
                <a:path extrusionOk="0" h="208" w="80">
                  <a:moveTo>
                    <a:pt x="72" y="1"/>
                  </a:moveTo>
                  <a:cubicBezTo>
                    <a:pt x="52" y="1"/>
                    <a:pt x="1" y="58"/>
                    <a:pt x="1" y="90"/>
                  </a:cubicBezTo>
                  <a:cubicBezTo>
                    <a:pt x="1" y="129"/>
                    <a:pt x="1" y="208"/>
                    <a:pt x="1" y="208"/>
                  </a:cubicBezTo>
                  <a:cubicBezTo>
                    <a:pt x="1" y="208"/>
                    <a:pt x="40" y="168"/>
                    <a:pt x="40" y="90"/>
                  </a:cubicBezTo>
                  <a:lnTo>
                    <a:pt x="79" y="11"/>
                  </a:lnTo>
                  <a:cubicBezTo>
                    <a:pt x="79" y="4"/>
                    <a:pt x="76" y="1"/>
                    <a:pt x="7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a:off x="2447284" y="5427113"/>
              <a:ext cx="2643" cy="2643"/>
            </a:xfrm>
            <a:custGeom>
              <a:rect b="b" l="l" r="r" t="t"/>
              <a:pathLst>
                <a:path extrusionOk="0" h="119" w="119">
                  <a:moveTo>
                    <a:pt x="119" y="0"/>
                  </a:moveTo>
                  <a:cubicBezTo>
                    <a:pt x="119" y="0"/>
                    <a:pt x="118" y="1"/>
                    <a:pt x="40" y="40"/>
                  </a:cubicBezTo>
                  <a:cubicBezTo>
                    <a:pt x="1" y="79"/>
                    <a:pt x="1" y="79"/>
                    <a:pt x="1" y="118"/>
                  </a:cubicBezTo>
                  <a:cubicBezTo>
                    <a:pt x="1" y="118"/>
                    <a:pt x="40" y="79"/>
                    <a:pt x="79" y="79"/>
                  </a:cubicBezTo>
                  <a:cubicBezTo>
                    <a:pt x="119" y="40"/>
                    <a:pt x="119" y="0"/>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7"/>
            <p:cNvSpPr/>
            <p:nvPr/>
          </p:nvSpPr>
          <p:spPr>
            <a:xfrm>
              <a:off x="2453392" y="5423626"/>
              <a:ext cx="4376" cy="1755"/>
            </a:xfrm>
            <a:custGeom>
              <a:rect b="b" l="l" r="r" t="t"/>
              <a:pathLst>
                <a:path extrusionOk="0" h="79" w="197">
                  <a:moveTo>
                    <a:pt x="79" y="0"/>
                  </a:moveTo>
                  <a:cubicBezTo>
                    <a:pt x="1" y="40"/>
                    <a:pt x="1" y="79"/>
                    <a:pt x="1" y="79"/>
                  </a:cubicBezTo>
                  <a:cubicBezTo>
                    <a:pt x="1" y="79"/>
                    <a:pt x="40" y="79"/>
                    <a:pt x="79" y="40"/>
                  </a:cubicBezTo>
                  <a:lnTo>
                    <a:pt x="197" y="40"/>
                  </a:lnTo>
                  <a:cubicBezTo>
                    <a:pt x="197" y="0"/>
                    <a:pt x="15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2461233" y="5422759"/>
              <a:ext cx="1777" cy="889"/>
            </a:xfrm>
            <a:custGeom>
              <a:rect b="b" l="l" r="r" t="t"/>
              <a:pathLst>
                <a:path extrusionOk="0" h="40" w="80">
                  <a:moveTo>
                    <a:pt x="40" y="0"/>
                  </a:moveTo>
                  <a:cubicBezTo>
                    <a:pt x="1" y="0"/>
                    <a:pt x="1" y="39"/>
                    <a:pt x="1" y="39"/>
                  </a:cubicBezTo>
                  <a:lnTo>
                    <a:pt x="40" y="39"/>
                  </a:lnTo>
                  <a:cubicBezTo>
                    <a:pt x="40" y="39"/>
                    <a:pt x="79"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a:off x="2146460" y="4455716"/>
              <a:ext cx="347937" cy="957470"/>
            </a:xfrm>
            <a:custGeom>
              <a:rect b="b" l="l" r="r" t="t"/>
              <a:pathLst>
                <a:path extrusionOk="0" h="43105" w="15664">
                  <a:moveTo>
                    <a:pt x="1531" y="1"/>
                  </a:moveTo>
                  <a:lnTo>
                    <a:pt x="0" y="22652"/>
                  </a:lnTo>
                  <a:lnTo>
                    <a:pt x="0" y="43104"/>
                  </a:lnTo>
                  <a:lnTo>
                    <a:pt x="6124" y="43104"/>
                  </a:lnTo>
                  <a:cubicBezTo>
                    <a:pt x="6124" y="43104"/>
                    <a:pt x="6360" y="25478"/>
                    <a:pt x="6203" y="24340"/>
                  </a:cubicBezTo>
                  <a:cubicBezTo>
                    <a:pt x="6203" y="24340"/>
                    <a:pt x="7171" y="6908"/>
                    <a:pt x="7300" y="6908"/>
                  </a:cubicBezTo>
                  <a:cubicBezTo>
                    <a:pt x="7300" y="6908"/>
                    <a:pt x="7301" y="6908"/>
                    <a:pt x="7302" y="6910"/>
                  </a:cubicBezTo>
                  <a:cubicBezTo>
                    <a:pt x="7577" y="7420"/>
                    <a:pt x="7538" y="22456"/>
                    <a:pt x="7891" y="24301"/>
                  </a:cubicBezTo>
                  <a:cubicBezTo>
                    <a:pt x="8205" y="26146"/>
                    <a:pt x="9814" y="43104"/>
                    <a:pt x="9814" y="43104"/>
                  </a:cubicBezTo>
                  <a:lnTo>
                    <a:pt x="15664" y="43104"/>
                  </a:lnTo>
                  <a:lnTo>
                    <a:pt x="13701" y="23672"/>
                  </a:lnTo>
                  <a:cubicBezTo>
                    <a:pt x="13662" y="21356"/>
                    <a:pt x="13033" y="786"/>
                    <a:pt x="13033" y="786"/>
                  </a:cubicBezTo>
                  <a:lnTo>
                    <a:pt x="1531"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2365320" y="5377068"/>
              <a:ext cx="125589" cy="21613"/>
            </a:xfrm>
            <a:custGeom>
              <a:rect b="b" l="l" r="r" t="t"/>
              <a:pathLst>
                <a:path extrusionOk="0" h="973" w="5654">
                  <a:moveTo>
                    <a:pt x="3729" y="0"/>
                  </a:moveTo>
                  <a:cubicBezTo>
                    <a:pt x="3586" y="0"/>
                    <a:pt x="3442" y="37"/>
                    <a:pt x="3298" y="94"/>
                  </a:cubicBezTo>
                  <a:cubicBezTo>
                    <a:pt x="3102" y="173"/>
                    <a:pt x="2945" y="251"/>
                    <a:pt x="2749" y="369"/>
                  </a:cubicBezTo>
                  <a:cubicBezTo>
                    <a:pt x="2474" y="605"/>
                    <a:pt x="2121" y="762"/>
                    <a:pt x="1728" y="879"/>
                  </a:cubicBezTo>
                  <a:cubicBezTo>
                    <a:pt x="1453" y="879"/>
                    <a:pt x="1139" y="879"/>
                    <a:pt x="825" y="762"/>
                  </a:cubicBezTo>
                  <a:cubicBezTo>
                    <a:pt x="315" y="605"/>
                    <a:pt x="1" y="487"/>
                    <a:pt x="1" y="487"/>
                  </a:cubicBezTo>
                  <a:lnTo>
                    <a:pt x="1" y="487"/>
                  </a:lnTo>
                  <a:cubicBezTo>
                    <a:pt x="40" y="526"/>
                    <a:pt x="119" y="565"/>
                    <a:pt x="197" y="605"/>
                  </a:cubicBezTo>
                  <a:cubicBezTo>
                    <a:pt x="393" y="722"/>
                    <a:pt x="590" y="801"/>
                    <a:pt x="786" y="840"/>
                  </a:cubicBezTo>
                  <a:cubicBezTo>
                    <a:pt x="1021" y="929"/>
                    <a:pt x="1279" y="973"/>
                    <a:pt x="1526" y="973"/>
                  </a:cubicBezTo>
                  <a:cubicBezTo>
                    <a:pt x="1608" y="973"/>
                    <a:pt x="1689" y="968"/>
                    <a:pt x="1767" y="958"/>
                  </a:cubicBezTo>
                  <a:cubicBezTo>
                    <a:pt x="2160" y="879"/>
                    <a:pt x="2552" y="722"/>
                    <a:pt x="2866" y="487"/>
                  </a:cubicBezTo>
                  <a:cubicBezTo>
                    <a:pt x="3113" y="276"/>
                    <a:pt x="3422" y="128"/>
                    <a:pt x="3767" y="128"/>
                  </a:cubicBezTo>
                  <a:cubicBezTo>
                    <a:pt x="3807" y="128"/>
                    <a:pt x="3847" y="130"/>
                    <a:pt x="3887" y="134"/>
                  </a:cubicBezTo>
                  <a:cubicBezTo>
                    <a:pt x="4201" y="212"/>
                    <a:pt x="4476" y="291"/>
                    <a:pt x="4790" y="448"/>
                  </a:cubicBezTo>
                  <a:cubicBezTo>
                    <a:pt x="4986" y="526"/>
                    <a:pt x="5183" y="565"/>
                    <a:pt x="5418" y="565"/>
                  </a:cubicBezTo>
                  <a:cubicBezTo>
                    <a:pt x="5497" y="526"/>
                    <a:pt x="5575" y="526"/>
                    <a:pt x="5654" y="487"/>
                  </a:cubicBezTo>
                  <a:cubicBezTo>
                    <a:pt x="5654" y="474"/>
                    <a:pt x="5645" y="469"/>
                    <a:pt x="5627" y="469"/>
                  </a:cubicBezTo>
                  <a:cubicBezTo>
                    <a:pt x="5593" y="469"/>
                    <a:pt x="5523" y="487"/>
                    <a:pt x="5418" y="487"/>
                  </a:cubicBezTo>
                  <a:cubicBezTo>
                    <a:pt x="5183" y="487"/>
                    <a:pt x="4986" y="448"/>
                    <a:pt x="4790" y="330"/>
                  </a:cubicBezTo>
                  <a:cubicBezTo>
                    <a:pt x="4515" y="212"/>
                    <a:pt x="4201" y="94"/>
                    <a:pt x="3887" y="16"/>
                  </a:cubicBezTo>
                  <a:cubicBezTo>
                    <a:pt x="3835" y="5"/>
                    <a:pt x="3782" y="0"/>
                    <a:pt x="372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7"/>
            <p:cNvSpPr/>
            <p:nvPr/>
          </p:nvSpPr>
          <p:spPr>
            <a:xfrm>
              <a:off x="2149947" y="5376224"/>
              <a:ext cx="132564" cy="20902"/>
            </a:xfrm>
            <a:custGeom>
              <a:rect b="b" l="l" r="r" t="t"/>
              <a:pathLst>
                <a:path extrusionOk="0" h="941" w="5968">
                  <a:moveTo>
                    <a:pt x="5309" y="0"/>
                  </a:moveTo>
                  <a:cubicBezTo>
                    <a:pt x="5254" y="0"/>
                    <a:pt x="5199" y="5"/>
                    <a:pt x="5143" y="15"/>
                  </a:cubicBezTo>
                  <a:cubicBezTo>
                    <a:pt x="4790" y="93"/>
                    <a:pt x="4476" y="250"/>
                    <a:pt x="4201" y="446"/>
                  </a:cubicBezTo>
                  <a:cubicBezTo>
                    <a:pt x="3892" y="687"/>
                    <a:pt x="3553" y="807"/>
                    <a:pt x="3210" y="807"/>
                  </a:cubicBezTo>
                  <a:cubicBezTo>
                    <a:pt x="3161" y="807"/>
                    <a:pt x="3112" y="805"/>
                    <a:pt x="3062" y="800"/>
                  </a:cubicBezTo>
                  <a:cubicBezTo>
                    <a:pt x="2631" y="760"/>
                    <a:pt x="2277" y="486"/>
                    <a:pt x="1885" y="407"/>
                  </a:cubicBezTo>
                  <a:cubicBezTo>
                    <a:pt x="1755" y="393"/>
                    <a:pt x="1626" y="384"/>
                    <a:pt x="1497" y="384"/>
                  </a:cubicBezTo>
                  <a:cubicBezTo>
                    <a:pt x="1273" y="384"/>
                    <a:pt x="1049" y="411"/>
                    <a:pt x="825" y="486"/>
                  </a:cubicBezTo>
                  <a:cubicBezTo>
                    <a:pt x="629" y="564"/>
                    <a:pt x="393" y="643"/>
                    <a:pt x="197" y="760"/>
                  </a:cubicBezTo>
                  <a:cubicBezTo>
                    <a:pt x="118" y="800"/>
                    <a:pt x="40" y="839"/>
                    <a:pt x="0" y="878"/>
                  </a:cubicBezTo>
                  <a:cubicBezTo>
                    <a:pt x="0" y="882"/>
                    <a:pt x="4" y="884"/>
                    <a:pt x="11" y="884"/>
                  </a:cubicBezTo>
                  <a:cubicBezTo>
                    <a:pt x="69" y="884"/>
                    <a:pt x="372" y="740"/>
                    <a:pt x="864" y="564"/>
                  </a:cubicBezTo>
                  <a:cubicBezTo>
                    <a:pt x="1058" y="516"/>
                    <a:pt x="1267" y="482"/>
                    <a:pt x="1473" y="482"/>
                  </a:cubicBezTo>
                  <a:cubicBezTo>
                    <a:pt x="1600" y="482"/>
                    <a:pt x="1726" y="495"/>
                    <a:pt x="1845" y="525"/>
                  </a:cubicBezTo>
                  <a:cubicBezTo>
                    <a:pt x="2238" y="603"/>
                    <a:pt x="2591" y="839"/>
                    <a:pt x="3062" y="917"/>
                  </a:cubicBezTo>
                  <a:cubicBezTo>
                    <a:pt x="3134" y="932"/>
                    <a:pt x="3211" y="941"/>
                    <a:pt x="3292" y="941"/>
                  </a:cubicBezTo>
                  <a:cubicBezTo>
                    <a:pt x="3431" y="941"/>
                    <a:pt x="3580" y="914"/>
                    <a:pt x="3730" y="839"/>
                  </a:cubicBezTo>
                  <a:cubicBezTo>
                    <a:pt x="3926" y="760"/>
                    <a:pt x="4083" y="682"/>
                    <a:pt x="4279" y="564"/>
                  </a:cubicBezTo>
                  <a:cubicBezTo>
                    <a:pt x="4515" y="368"/>
                    <a:pt x="4829" y="211"/>
                    <a:pt x="5143" y="132"/>
                  </a:cubicBezTo>
                  <a:cubicBezTo>
                    <a:pt x="5226" y="105"/>
                    <a:pt x="5310" y="91"/>
                    <a:pt x="5392" y="91"/>
                  </a:cubicBezTo>
                  <a:cubicBezTo>
                    <a:pt x="5541" y="91"/>
                    <a:pt x="5684" y="135"/>
                    <a:pt x="5810" y="211"/>
                  </a:cubicBezTo>
                  <a:cubicBezTo>
                    <a:pt x="5850" y="250"/>
                    <a:pt x="5928" y="289"/>
                    <a:pt x="5967" y="368"/>
                  </a:cubicBezTo>
                  <a:cubicBezTo>
                    <a:pt x="5928" y="289"/>
                    <a:pt x="5889" y="211"/>
                    <a:pt x="5810" y="172"/>
                  </a:cubicBezTo>
                  <a:cubicBezTo>
                    <a:pt x="5660" y="52"/>
                    <a:pt x="5488" y="0"/>
                    <a:pt x="53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7"/>
            <p:cNvSpPr/>
            <p:nvPr/>
          </p:nvSpPr>
          <p:spPr>
            <a:xfrm>
              <a:off x="2374915" y="4545543"/>
              <a:ext cx="51466" cy="17837"/>
            </a:xfrm>
            <a:custGeom>
              <a:rect b="b" l="l" r="r" t="t"/>
              <a:pathLst>
                <a:path extrusionOk="0" h="803" w="2317">
                  <a:moveTo>
                    <a:pt x="1" y="0"/>
                  </a:moveTo>
                  <a:cubicBezTo>
                    <a:pt x="1" y="0"/>
                    <a:pt x="79" y="118"/>
                    <a:pt x="275" y="275"/>
                  </a:cubicBezTo>
                  <a:cubicBezTo>
                    <a:pt x="678" y="610"/>
                    <a:pt x="1195" y="803"/>
                    <a:pt x="1704" y="803"/>
                  </a:cubicBezTo>
                  <a:cubicBezTo>
                    <a:pt x="1791" y="803"/>
                    <a:pt x="1877" y="797"/>
                    <a:pt x="1963" y="785"/>
                  </a:cubicBezTo>
                  <a:cubicBezTo>
                    <a:pt x="2081" y="746"/>
                    <a:pt x="2199" y="707"/>
                    <a:pt x="2317" y="668"/>
                  </a:cubicBezTo>
                  <a:lnTo>
                    <a:pt x="2317" y="628"/>
                  </a:lnTo>
                  <a:cubicBezTo>
                    <a:pt x="2148" y="660"/>
                    <a:pt x="1980" y="676"/>
                    <a:pt x="1813" y="676"/>
                  </a:cubicBezTo>
                  <a:cubicBezTo>
                    <a:pt x="1162" y="676"/>
                    <a:pt x="532" y="438"/>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7"/>
            <p:cNvSpPr/>
            <p:nvPr/>
          </p:nvSpPr>
          <p:spPr>
            <a:xfrm>
              <a:off x="2170871" y="4540301"/>
              <a:ext cx="31408" cy="28321"/>
            </a:xfrm>
            <a:custGeom>
              <a:rect b="b" l="l" r="r" t="t"/>
              <a:pathLst>
                <a:path extrusionOk="0" h="1275" w="1414">
                  <a:moveTo>
                    <a:pt x="1414" y="1"/>
                  </a:moveTo>
                  <a:cubicBezTo>
                    <a:pt x="1178" y="629"/>
                    <a:pt x="668" y="1100"/>
                    <a:pt x="1" y="1257"/>
                  </a:cubicBezTo>
                  <a:cubicBezTo>
                    <a:pt x="1" y="1257"/>
                    <a:pt x="53" y="1274"/>
                    <a:pt x="146" y="1274"/>
                  </a:cubicBezTo>
                  <a:cubicBezTo>
                    <a:pt x="193" y="1274"/>
                    <a:pt x="249" y="1270"/>
                    <a:pt x="315" y="1257"/>
                  </a:cubicBezTo>
                  <a:cubicBezTo>
                    <a:pt x="550" y="1178"/>
                    <a:pt x="786" y="1061"/>
                    <a:pt x="943" y="904"/>
                  </a:cubicBezTo>
                  <a:cubicBezTo>
                    <a:pt x="1139" y="747"/>
                    <a:pt x="1296" y="550"/>
                    <a:pt x="1375" y="315"/>
                  </a:cubicBezTo>
                  <a:cubicBezTo>
                    <a:pt x="1414" y="119"/>
                    <a:pt x="1414" y="1"/>
                    <a:pt x="14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7"/>
            <p:cNvSpPr/>
            <p:nvPr/>
          </p:nvSpPr>
          <p:spPr>
            <a:xfrm>
              <a:off x="1828177" y="3941208"/>
              <a:ext cx="340984" cy="377346"/>
            </a:xfrm>
            <a:custGeom>
              <a:rect b="b" l="l" r="r" t="t"/>
              <a:pathLst>
                <a:path extrusionOk="0" h="16988" w="15351">
                  <a:moveTo>
                    <a:pt x="1958" y="1"/>
                  </a:moveTo>
                  <a:cubicBezTo>
                    <a:pt x="1947" y="1"/>
                    <a:pt x="1936" y="1"/>
                    <a:pt x="1924" y="3"/>
                  </a:cubicBezTo>
                  <a:cubicBezTo>
                    <a:pt x="1414" y="3"/>
                    <a:pt x="1885" y="2554"/>
                    <a:pt x="1924" y="2790"/>
                  </a:cubicBezTo>
                  <a:cubicBezTo>
                    <a:pt x="1945" y="2873"/>
                    <a:pt x="1878" y="2923"/>
                    <a:pt x="1811" y="2923"/>
                  </a:cubicBezTo>
                  <a:cubicBezTo>
                    <a:pt x="1750" y="2923"/>
                    <a:pt x="1689" y="2883"/>
                    <a:pt x="1689" y="2790"/>
                  </a:cubicBezTo>
                  <a:cubicBezTo>
                    <a:pt x="1650" y="2594"/>
                    <a:pt x="1453" y="395"/>
                    <a:pt x="943" y="395"/>
                  </a:cubicBezTo>
                  <a:cubicBezTo>
                    <a:pt x="511" y="395"/>
                    <a:pt x="1296" y="2476"/>
                    <a:pt x="1100" y="2986"/>
                  </a:cubicBezTo>
                  <a:cubicBezTo>
                    <a:pt x="1077" y="3033"/>
                    <a:pt x="1053" y="3055"/>
                    <a:pt x="1030" y="3055"/>
                  </a:cubicBezTo>
                  <a:cubicBezTo>
                    <a:pt x="825" y="3055"/>
                    <a:pt x="633" y="1376"/>
                    <a:pt x="286" y="1376"/>
                  </a:cubicBezTo>
                  <a:cubicBezTo>
                    <a:pt x="283" y="1376"/>
                    <a:pt x="279" y="1376"/>
                    <a:pt x="276" y="1377"/>
                  </a:cubicBezTo>
                  <a:cubicBezTo>
                    <a:pt x="119" y="1377"/>
                    <a:pt x="1" y="1416"/>
                    <a:pt x="315" y="2594"/>
                  </a:cubicBezTo>
                  <a:cubicBezTo>
                    <a:pt x="550" y="3457"/>
                    <a:pt x="865" y="4282"/>
                    <a:pt x="1179" y="5106"/>
                  </a:cubicBezTo>
                  <a:cubicBezTo>
                    <a:pt x="1179" y="5106"/>
                    <a:pt x="3227" y="16987"/>
                    <a:pt x="8449" y="16987"/>
                  </a:cubicBezTo>
                  <a:cubicBezTo>
                    <a:pt x="8588" y="16987"/>
                    <a:pt x="8729" y="16979"/>
                    <a:pt x="8873" y="16961"/>
                  </a:cubicBezTo>
                  <a:cubicBezTo>
                    <a:pt x="14761" y="16216"/>
                    <a:pt x="15350" y="15666"/>
                    <a:pt x="15350" y="15666"/>
                  </a:cubicBezTo>
                  <a:lnTo>
                    <a:pt x="14133" y="11191"/>
                  </a:lnTo>
                  <a:cubicBezTo>
                    <a:pt x="14133" y="11191"/>
                    <a:pt x="9954" y="12279"/>
                    <a:pt x="8488" y="12279"/>
                  </a:cubicBezTo>
                  <a:cubicBezTo>
                    <a:pt x="8238" y="12279"/>
                    <a:pt x="8067" y="12247"/>
                    <a:pt x="8009" y="12172"/>
                  </a:cubicBezTo>
                  <a:cubicBezTo>
                    <a:pt x="5929" y="9621"/>
                    <a:pt x="4869" y="6048"/>
                    <a:pt x="4555" y="4792"/>
                  </a:cubicBezTo>
                  <a:cubicBezTo>
                    <a:pt x="4594" y="4596"/>
                    <a:pt x="4672" y="4399"/>
                    <a:pt x="4751" y="4125"/>
                  </a:cubicBezTo>
                  <a:cubicBezTo>
                    <a:pt x="4790" y="3928"/>
                    <a:pt x="4908" y="3732"/>
                    <a:pt x="5065" y="3536"/>
                  </a:cubicBezTo>
                  <a:cubicBezTo>
                    <a:pt x="5222" y="3300"/>
                    <a:pt x="5418" y="3104"/>
                    <a:pt x="5654" y="2947"/>
                  </a:cubicBezTo>
                  <a:cubicBezTo>
                    <a:pt x="5772" y="2868"/>
                    <a:pt x="5811" y="2711"/>
                    <a:pt x="5732" y="2594"/>
                  </a:cubicBezTo>
                  <a:cubicBezTo>
                    <a:pt x="5693" y="2515"/>
                    <a:pt x="5654" y="2476"/>
                    <a:pt x="5575" y="2476"/>
                  </a:cubicBezTo>
                  <a:cubicBezTo>
                    <a:pt x="4986" y="2633"/>
                    <a:pt x="4555" y="2986"/>
                    <a:pt x="4280" y="3497"/>
                  </a:cubicBezTo>
                  <a:cubicBezTo>
                    <a:pt x="4183" y="3643"/>
                    <a:pt x="4100" y="3703"/>
                    <a:pt x="4030" y="3703"/>
                  </a:cubicBezTo>
                  <a:cubicBezTo>
                    <a:pt x="3762" y="3703"/>
                    <a:pt x="3675" y="2810"/>
                    <a:pt x="3612" y="2437"/>
                  </a:cubicBezTo>
                  <a:cubicBezTo>
                    <a:pt x="3573" y="1966"/>
                    <a:pt x="3298" y="513"/>
                    <a:pt x="3141" y="395"/>
                  </a:cubicBezTo>
                  <a:cubicBezTo>
                    <a:pt x="3101" y="375"/>
                    <a:pt x="3062" y="365"/>
                    <a:pt x="3025" y="365"/>
                  </a:cubicBezTo>
                  <a:cubicBezTo>
                    <a:pt x="2847" y="365"/>
                    <a:pt x="2723" y="594"/>
                    <a:pt x="2788" y="984"/>
                  </a:cubicBezTo>
                  <a:cubicBezTo>
                    <a:pt x="2827" y="1416"/>
                    <a:pt x="2945" y="2868"/>
                    <a:pt x="2710" y="2868"/>
                  </a:cubicBezTo>
                  <a:cubicBezTo>
                    <a:pt x="2707" y="2869"/>
                    <a:pt x="2705" y="2869"/>
                    <a:pt x="2703" y="2869"/>
                  </a:cubicBezTo>
                  <a:cubicBezTo>
                    <a:pt x="2431" y="2869"/>
                    <a:pt x="2199" y="474"/>
                    <a:pt x="2199" y="474"/>
                  </a:cubicBezTo>
                  <a:cubicBezTo>
                    <a:pt x="2199" y="474"/>
                    <a:pt x="2236" y="1"/>
                    <a:pt x="195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7"/>
            <p:cNvSpPr/>
            <p:nvPr/>
          </p:nvSpPr>
          <p:spPr>
            <a:xfrm>
              <a:off x="1164601" y="3948116"/>
              <a:ext cx="899051" cy="616752"/>
            </a:xfrm>
            <a:custGeom>
              <a:rect b="b" l="l" r="r" t="t"/>
              <a:pathLst>
                <a:path extrusionOk="0" h="27766" w="40475">
                  <a:moveTo>
                    <a:pt x="3399" y="0"/>
                  </a:moveTo>
                  <a:cubicBezTo>
                    <a:pt x="2474" y="0"/>
                    <a:pt x="1685" y="758"/>
                    <a:pt x="1610" y="1694"/>
                  </a:cubicBezTo>
                  <a:lnTo>
                    <a:pt x="40" y="23285"/>
                  </a:lnTo>
                  <a:cubicBezTo>
                    <a:pt x="1" y="24266"/>
                    <a:pt x="747" y="25130"/>
                    <a:pt x="1728" y="25208"/>
                  </a:cubicBezTo>
                  <a:lnTo>
                    <a:pt x="36863" y="27760"/>
                  </a:lnTo>
                  <a:lnTo>
                    <a:pt x="36902" y="27760"/>
                  </a:lnTo>
                  <a:cubicBezTo>
                    <a:pt x="36947" y="27764"/>
                    <a:pt x="36992" y="27765"/>
                    <a:pt x="37037" y="27765"/>
                  </a:cubicBezTo>
                  <a:cubicBezTo>
                    <a:pt x="37961" y="27765"/>
                    <a:pt x="38750" y="27008"/>
                    <a:pt x="38825" y="26072"/>
                  </a:cubicBezTo>
                  <a:lnTo>
                    <a:pt x="40396" y="4481"/>
                  </a:lnTo>
                  <a:cubicBezTo>
                    <a:pt x="40474" y="3500"/>
                    <a:pt x="39728" y="2636"/>
                    <a:pt x="38708" y="2557"/>
                  </a:cubicBezTo>
                  <a:lnTo>
                    <a:pt x="3534" y="6"/>
                  </a:lnTo>
                  <a:cubicBezTo>
                    <a:pt x="3489" y="2"/>
                    <a:pt x="3443" y="0"/>
                    <a:pt x="3399"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7"/>
            <p:cNvSpPr/>
            <p:nvPr/>
          </p:nvSpPr>
          <p:spPr>
            <a:xfrm>
              <a:off x="1162868" y="3947205"/>
              <a:ext cx="899895" cy="618418"/>
            </a:xfrm>
            <a:custGeom>
              <a:rect b="b" l="l" r="r" t="t"/>
              <a:pathLst>
                <a:path extrusionOk="0" h="27841" w="40513">
                  <a:moveTo>
                    <a:pt x="38541" y="27076"/>
                  </a:moveTo>
                  <a:cubicBezTo>
                    <a:pt x="38434" y="27215"/>
                    <a:pt x="38305" y="27341"/>
                    <a:pt x="38157" y="27448"/>
                  </a:cubicBezTo>
                  <a:cubicBezTo>
                    <a:pt x="38051" y="27536"/>
                    <a:pt x="37929" y="27609"/>
                    <a:pt x="37798" y="27665"/>
                  </a:cubicBezTo>
                  <a:lnTo>
                    <a:pt x="37798" y="27665"/>
                  </a:lnTo>
                  <a:cubicBezTo>
                    <a:pt x="37920" y="27615"/>
                    <a:pt x="38039" y="27555"/>
                    <a:pt x="38157" y="27487"/>
                  </a:cubicBezTo>
                  <a:cubicBezTo>
                    <a:pt x="38304" y="27370"/>
                    <a:pt x="38434" y="27231"/>
                    <a:pt x="38541" y="27076"/>
                  </a:cubicBezTo>
                  <a:close/>
                  <a:moveTo>
                    <a:pt x="37798" y="27665"/>
                  </a:moveTo>
                  <a:cubicBezTo>
                    <a:pt x="37638" y="27731"/>
                    <a:pt x="37472" y="27779"/>
                    <a:pt x="37294" y="27801"/>
                  </a:cubicBezTo>
                  <a:cubicBezTo>
                    <a:pt x="37466" y="27779"/>
                    <a:pt x="37639" y="27734"/>
                    <a:pt x="37798" y="27665"/>
                  </a:cubicBezTo>
                  <a:close/>
                  <a:moveTo>
                    <a:pt x="3487" y="0"/>
                  </a:moveTo>
                  <a:cubicBezTo>
                    <a:pt x="2685" y="0"/>
                    <a:pt x="1948" y="531"/>
                    <a:pt x="1728" y="1303"/>
                  </a:cubicBezTo>
                  <a:cubicBezTo>
                    <a:pt x="1649" y="1539"/>
                    <a:pt x="1610" y="1813"/>
                    <a:pt x="1610" y="2088"/>
                  </a:cubicBezTo>
                  <a:cubicBezTo>
                    <a:pt x="1531" y="3148"/>
                    <a:pt x="1453" y="4208"/>
                    <a:pt x="1374" y="5268"/>
                  </a:cubicBezTo>
                  <a:cubicBezTo>
                    <a:pt x="1217" y="7388"/>
                    <a:pt x="1060" y="9429"/>
                    <a:pt x="903" y="11470"/>
                  </a:cubicBezTo>
                  <a:cubicBezTo>
                    <a:pt x="629" y="15553"/>
                    <a:pt x="354" y="19439"/>
                    <a:pt x="79" y="23208"/>
                  </a:cubicBezTo>
                  <a:cubicBezTo>
                    <a:pt x="0" y="23679"/>
                    <a:pt x="118" y="24150"/>
                    <a:pt x="393" y="24543"/>
                  </a:cubicBezTo>
                  <a:cubicBezTo>
                    <a:pt x="668" y="24935"/>
                    <a:pt x="1100" y="25210"/>
                    <a:pt x="1571" y="25289"/>
                  </a:cubicBezTo>
                  <a:cubicBezTo>
                    <a:pt x="2513" y="25406"/>
                    <a:pt x="3376" y="25446"/>
                    <a:pt x="4279" y="25485"/>
                  </a:cubicBezTo>
                  <a:lnTo>
                    <a:pt x="9422" y="25877"/>
                  </a:lnTo>
                  <a:lnTo>
                    <a:pt x="18647" y="26545"/>
                  </a:lnTo>
                  <a:lnTo>
                    <a:pt x="32033" y="27526"/>
                  </a:lnTo>
                  <a:lnTo>
                    <a:pt x="35684" y="27762"/>
                  </a:lnTo>
                  <a:lnTo>
                    <a:pt x="36666" y="27840"/>
                  </a:lnTo>
                  <a:lnTo>
                    <a:pt x="36980" y="27840"/>
                  </a:lnTo>
                  <a:lnTo>
                    <a:pt x="36666" y="27801"/>
                  </a:lnTo>
                  <a:lnTo>
                    <a:pt x="35684" y="27722"/>
                  </a:lnTo>
                  <a:lnTo>
                    <a:pt x="32033" y="27448"/>
                  </a:lnTo>
                  <a:lnTo>
                    <a:pt x="18686" y="26466"/>
                  </a:lnTo>
                  <a:lnTo>
                    <a:pt x="9422" y="25760"/>
                  </a:lnTo>
                  <a:lnTo>
                    <a:pt x="4279" y="25406"/>
                  </a:lnTo>
                  <a:cubicBezTo>
                    <a:pt x="3416" y="25328"/>
                    <a:pt x="2513" y="25289"/>
                    <a:pt x="1610" y="25171"/>
                  </a:cubicBezTo>
                  <a:cubicBezTo>
                    <a:pt x="1178" y="25092"/>
                    <a:pt x="786" y="24857"/>
                    <a:pt x="511" y="24503"/>
                  </a:cubicBezTo>
                  <a:cubicBezTo>
                    <a:pt x="236" y="24111"/>
                    <a:pt x="118" y="23640"/>
                    <a:pt x="197" y="23208"/>
                  </a:cubicBezTo>
                  <a:cubicBezTo>
                    <a:pt x="471" y="19479"/>
                    <a:pt x="746" y="15553"/>
                    <a:pt x="1060" y="11470"/>
                  </a:cubicBezTo>
                  <a:cubicBezTo>
                    <a:pt x="1178" y="9468"/>
                    <a:pt x="1335" y="7388"/>
                    <a:pt x="1492" y="5268"/>
                  </a:cubicBezTo>
                  <a:cubicBezTo>
                    <a:pt x="1571" y="4247"/>
                    <a:pt x="1649" y="3187"/>
                    <a:pt x="1728" y="2127"/>
                  </a:cubicBezTo>
                  <a:cubicBezTo>
                    <a:pt x="1728" y="1853"/>
                    <a:pt x="1767" y="1578"/>
                    <a:pt x="1845" y="1342"/>
                  </a:cubicBezTo>
                  <a:cubicBezTo>
                    <a:pt x="1924" y="1107"/>
                    <a:pt x="2042" y="871"/>
                    <a:pt x="2238" y="675"/>
                  </a:cubicBezTo>
                  <a:cubicBezTo>
                    <a:pt x="2562" y="315"/>
                    <a:pt x="3017" y="120"/>
                    <a:pt x="3514" y="120"/>
                  </a:cubicBezTo>
                  <a:cubicBezTo>
                    <a:pt x="3559" y="120"/>
                    <a:pt x="3605" y="122"/>
                    <a:pt x="3651" y="125"/>
                  </a:cubicBezTo>
                  <a:lnTo>
                    <a:pt x="27912" y="1892"/>
                  </a:lnTo>
                  <a:lnTo>
                    <a:pt x="38550" y="2677"/>
                  </a:lnTo>
                  <a:cubicBezTo>
                    <a:pt x="38746" y="2677"/>
                    <a:pt x="38943" y="2716"/>
                    <a:pt x="39139" y="2755"/>
                  </a:cubicBezTo>
                  <a:cubicBezTo>
                    <a:pt x="39335" y="2795"/>
                    <a:pt x="39531" y="2912"/>
                    <a:pt x="39688" y="2991"/>
                  </a:cubicBezTo>
                  <a:cubicBezTo>
                    <a:pt x="40003" y="3227"/>
                    <a:pt x="40238" y="3580"/>
                    <a:pt x="40356" y="3972"/>
                  </a:cubicBezTo>
                  <a:cubicBezTo>
                    <a:pt x="40434" y="4326"/>
                    <a:pt x="40434" y="4718"/>
                    <a:pt x="40395" y="5111"/>
                  </a:cubicBezTo>
                  <a:cubicBezTo>
                    <a:pt x="40356" y="5503"/>
                    <a:pt x="40317" y="5896"/>
                    <a:pt x="40277" y="6289"/>
                  </a:cubicBezTo>
                  <a:cubicBezTo>
                    <a:pt x="40199" y="7820"/>
                    <a:pt x="40081" y="9272"/>
                    <a:pt x="39963" y="10685"/>
                  </a:cubicBezTo>
                  <a:lnTo>
                    <a:pt x="39021" y="24072"/>
                  </a:lnTo>
                  <a:cubicBezTo>
                    <a:pt x="38982" y="24857"/>
                    <a:pt x="38903" y="25563"/>
                    <a:pt x="38864" y="26191"/>
                  </a:cubicBezTo>
                  <a:cubicBezTo>
                    <a:pt x="38839" y="26512"/>
                    <a:pt x="38722" y="26816"/>
                    <a:pt x="38541" y="27076"/>
                  </a:cubicBezTo>
                  <a:lnTo>
                    <a:pt x="38541" y="27076"/>
                  </a:lnTo>
                  <a:cubicBezTo>
                    <a:pt x="38749" y="26808"/>
                    <a:pt x="38877" y="26489"/>
                    <a:pt x="38903" y="26152"/>
                  </a:cubicBezTo>
                  <a:cubicBezTo>
                    <a:pt x="38982" y="25524"/>
                    <a:pt x="39021" y="24857"/>
                    <a:pt x="39060" y="24032"/>
                  </a:cubicBezTo>
                  <a:cubicBezTo>
                    <a:pt x="39296" y="20892"/>
                    <a:pt x="39649" y="16338"/>
                    <a:pt x="40042" y="10685"/>
                  </a:cubicBezTo>
                  <a:cubicBezTo>
                    <a:pt x="40160" y="9272"/>
                    <a:pt x="40277" y="7780"/>
                    <a:pt x="40395" y="6249"/>
                  </a:cubicBezTo>
                  <a:cubicBezTo>
                    <a:pt x="40395" y="5857"/>
                    <a:pt x="40434" y="5464"/>
                    <a:pt x="40474" y="5072"/>
                  </a:cubicBezTo>
                  <a:cubicBezTo>
                    <a:pt x="40474" y="4875"/>
                    <a:pt x="40513" y="4679"/>
                    <a:pt x="40513" y="4483"/>
                  </a:cubicBezTo>
                  <a:cubicBezTo>
                    <a:pt x="40513" y="4286"/>
                    <a:pt x="40513" y="4090"/>
                    <a:pt x="40434" y="3894"/>
                  </a:cubicBezTo>
                  <a:cubicBezTo>
                    <a:pt x="40317" y="3501"/>
                    <a:pt x="40081" y="3148"/>
                    <a:pt x="39728" y="2912"/>
                  </a:cubicBezTo>
                  <a:cubicBezTo>
                    <a:pt x="39531" y="2795"/>
                    <a:pt x="39374" y="2677"/>
                    <a:pt x="39139" y="2638"/>
                  </a:cubicBezTo>
                  <a:cubicBezTo>
                    <a:pt x="38943" y="2598"/>
                    <a:pt x="38746" y="2559"/>
                    <a:pt x="38550" y="2559"/>
                  </a:cubicBezTo>
                  <a:lnTo>
                    <a:pt x="27951" y="1774"/>
                  </a:lnTo>
                  <a:lnTo>
                    <a:pt x="3651" y="8"/>
                  </a:lnTo>
                  <a:cubicBezTo>
                    <a:pt x="3596" y="3"/>
                    <a:pt x="3541" y="0"/>
                    <a:pt x="348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a:off x="1789905" y="4064932"/>
              <a:ext cx="141205" cy="119370"/>
            </a:xfrm>
            <a:custGeom>
              <a:rect b="b" l="l" r="r" t="t"/>
              <a:pathLst>
                <a:path extrusionOk="0" h="5374" w="6357">
                  <a:moveTo>
                    <a:pt x="3572" y="1"/>
                  </a:moveTo>
                  <a:cubicBezTo>
                    <a:pt x="1296" y="1"/>
                    <a:pt x="0" y="2686"/>
                    <a:pt x="1528" y="4443"/>
                  </a:cubicBezTo>
                  <a:cubicBezTo>
                    <a:pt x="2085" y="5084"/>
                    <a:pt x="2816" y="5374"/>
                    <a:pt x="3535" y="5374"/>
                  </a:cubicBezTo>
                  <a:cubicBezTo>
                    <a:pt x="4842" y="5374"/>
                    <a:pt x="6112" y="4417"/>
                    <a:pt x="6238" y="2873"/>
                  </a:cubicBezTo>
                  <a:cubicBezTo>
                    <a:pt x="6356" y="1420"/>
                    <a:pt x="5218" y="125"/>
                    <a:pt x="3765" y="7"/>
                  </a:cubicBezTo>
                  <a:cubicBezTo>
                    <a:pt x="3700" y="3"/>
                    <a:pt x="3636" y="1"/>
                    <a:pt x="35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a:off x="1853477" y="4069441"/>
              <a:ext cx="146514" cy="122968"/>
            </a:xfrm>
            <a:custGeom>
              <a:rect b="b" l="l" r="r" t="t"/>
              <a:pathLst>
                <a:path extrusionOk="0" h="5536" w="6596">
                  <a:moveTo>
                    <a:pt x="4122" y="157"/>
                  </a:moveTo>
                  <a:cubicBezTo>
                    <a:pt x="5496" y="197"/>
                    <a:pt x="6556" y="1374"/>
                    <a:pt x="6556" y="2748"/>
                  </a:cubicBezTo>
                  <a:cubicBezTo>
                    <a:pt x="6517" y="4122"/>
                    <a:pt x="5378" y="5221"/>
                    <a:pt x="4004" y="5221"/>
                  </a:cubicBezTo>
                  <a:cubicBezTo>
                    <a:pt x="785" y="5221"/>
                    <a:pt x="550" y="275"/>
                    <a:pt x="3926" y="157"/>
                  </a:cubicBezTo>
                  <a:close/>
                  <a:moveTo>
                    <a:pt x="3808" y="0"/>
                  </a:moveTo>
                  <a:cubicBezTo>
                    <a:pt x="275" y="0"/>
                    <a:pt x="0" y="5379"/>
                    <a:pt x="3730" y="5536"/>
                  </a:cubicBezTo>
                  <a:lnTo>
                    <a:pt x="3926" y="5536"/>
                  </a:lnTo>
                  <a:cubicBezTo>
                    <a:pt x="5418" y="5457"/>
                    <a:pt x="6595" y="4201"/>
                    <a:pt x="6595" y="2709"/>
                  </a:cubicBezTo>
                  <a:cubicBezTo>
                    <a:pt x="6556" y="1217"/>
                    <a:pt x="5339" y="0"/>
                    <a:pt x="380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1237858" y="4308358"/>
              <a:ext cx="15726" cy="47979"/>
            </a:xfrm>
            <a:custGeom>
              <a:rect b="b" l="l" r="r" t="t"/>
              <a:pathLst>
                <a:path extrusionOk="0" h="2160" w="708">
                  <a:moveTo>
                    <a:pt x="0" y="1"/>
                  </a:moveTo>
                  <a:lnTo>
                    <a:pt x="0" y="197"/>
                  </a:lnTo>
                  <a:lnTo>
                    <a:pt x="472" y="197"/>
                  </a:lnTo>
                  <a:lnTo>
                    <a:pt x="354" y="2160"/>
                  </a:lnTo>
                  <a:lnTo>
                    <a:pt x="550" y="2160"/>
                  </a:lnTo>
                  <a:lnTo>
                    <a:pt x="707" y="40"/>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1266623" y="4310802"/>
              <a:ext cx="34030" cy="49023"/>
            </a:xfrm>
            <a:custGeom>
              <a:rect b="b" l="l" r="r" t="t"/>
              <a:pathLst>
                <a:path extrusionOk="0" h="2207" w="1532">
                  <a:moveTo>
                    <a:pt x="717" y="1"/>
                  </a:moveTo>
                  <a:cubicBezTo>
                    <a:pt x="471" y="1"/>
                    <a:pt x="211" y="112"/>
                    <a:pt x="40" y="283"/>
                  </a:cubicBezTo>
                  <a:lnTo>
                    <a:pt x="197" y="401"/>
                  </a:lnTo>
                  <a:cubicBezTo>
                    <a:pt x="354" y="244"/>
                    <a:pt x="590" y="205"/>
                    <a:pt x="786" y="205"/>
                  </a:cubicBezTo>
                  <a:cubicBezTo>
                    <a:pt x="1139" y="244"/>
                    <a:pt x="1296" y="401"/>
                    <a:pt x="1296" y="676"/>
                  </a:cubicBezTo>
                  <a:cubicBezTo>
                    <a:pt x="1257" y="794"/>
                    <a:pt x="1218" y="911"/>
                    <a:pt x="943" y="1147"/>
                  </a:cubicBezTo>
                  <a:lnTo>
                    <a:pt x="1" y="1971"/>
                  </a:lnTo>
                  <a:lnTo>
                    <a:pt x="1" y="2128"/>
                  </a:lnTo>
                  <a:lnTo>
                    <a:pt x="1493" y="2207"/>
                  </a:lnTo>
                  <a:lnTo>
                    <a:pt x="1493" y="2050"/>
                  </a:lnTo>
                  <a:lnTo>
                    <a:pt x="315" y="1971"/>
                  </a:lnTo>
                  <a:lnTo>
                    <a:pt x="1100" y="1304"/>
                  </a:lnTo>
                  <a:cubicBezTo>
                    <a:pt x="1336" y="1147"/>
                    <a:pt x="1453" y="911"/>
                    <a:pt x="1493" y="636"/>
                  </a:cubicBezTo>
                  <a:cubicBezTo>
                    <a:pt x="1532" y="283"/>
                    <a:pt x="1257" y="48"/>
                    <a:pt x="825" y="8"/>
                  </a:cubicBezTo>
                  <a:cubicBezTo>
                    <a:pt x="790" y="3"/>
                    <a:pt x="754" y="1"/>
                    <a:pt x="7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1309360" y="4315333"/>
              <a:ext cx="41004" cy="47979"/>
            </a:xfrm>
            <a:custGeom>
              <a:rect b="b" l="l" r="r" t="t"/>
              <a:pathLst>
                <a:path extrusionOk="0" h="2160" w="1846">
                  <a:moveTo>
                    <a:pt x="1257" y="1"/>
                  </a:moveTo>
                  <a:lnTo>
                    <a:pt x="0" y="1335"/>
                  </a:lnTo>
                  <a:lnTo>
                    <a:pt x="0" y="1492"/>
                  </a:lnTo>
                  <a:lnTo>
                    <a:pt x="1217" y="1610"/>
                  </a:lnTo>
                  <a:lnTo>
                    <a:pt x="1178" y="2160"/>
                  </a:lnTo>
                  <a:lnTo>
                    <a:pt x="1374" y="2160"/>
                  </a:lnTo>
                  <a:lnTo>
                    <a:pt x="1453" y="1610"/>
                  </a:lnTo>
                  <a:lnTo>
                    <a:pt x="1846" y="1610"/>
                  </a:lnTo>
                  <a:lnTo>
                    <a:pt x="1846" y="1414"/>
                  </a:lnTo>
                  <a:lnTo>
                    <a:pt x="1453" y="1375"/>
                  </a:lnTo>
                  <a:lnTo>
                    <a:pt x="1453" y="904"/>
                  </a:lnTo>
                  <a:lnTo>
                    <a:pt x="1257" y="904"/>
                  </a:lnTo>
                  <a:lnTo>
                    <a:pt x="1217" y="1375"/>
                  </a:lnTo>
                  <a:lnTo>
                    <a:pt x="275" y="1335"/>
                  </a:lnTo>
                  <a:lnTo>
                    <a:pt x="149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1382594" y="4320575"/>
              <a:ext cx="41026" cy="47979"/>
            </a:xfrm>
            <a:custGeom>
              <a:rect b="b" l="l" r="r" t="t"/>
              <a:pathLst>
                <a:path extrusionOk="0" h="2160" w="1847">
                  <a:moveTo>
                    <a:pt x="1257" y="0"/>
                  </a:moveTo>
                  <a:lnTo>
                    <a:pt x="1" y="1335"/>
                  </a:lnTo>
                  <a:lnTo>
                    <a:pt x="1" y="1531"/>
                  </a:lnTo>
                  <a:lnTo>
                    <a:pt x="1218" y="1610"/>
                  </a:lnTo>
                  <a:lnTo>
                    <a:pt x="1179" y="2159"/>
                  </a:lnTo>
                  <a:lnTo>
                    <a:pt x="1375" y="2159"/>
                  </a:lnTo>
                  <a:lnTo>
                    <a:pt x="1453" y="1610"/>
                  </a:lnTo>
                  <a:lnTo>
                    <a:pt x="1846" y="1649"/>
                  </a:lnTo>
                  <a:lnTo>
                    <a:pt x="1846" y="1413"/>
                  </a:lnTo>
                  <a:lnTo>
                    <a:pt x="1414" y="1374"/>
                  </a:lnTo>
                  <a:lnTo>
                    <a:pt x="1453" y="903"/>
                  </a:lnTo>
                  <a:lnTo>
                    <a:pt x="1218" y="903"/>
                  </a:lnTo>
                  <a:lnTo>
                    <a:pt x="1218" y="1374"/>
                  </a:lnTo>
                  <a:lnTo>
                    <a:pt x="276" y="1296"/>
                  </a:lnTo>
                  <a:lnTo>
                    <a:pt x="149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a:off x="1430573" y="4322308"/>
              <a:ext cx="35762" cy="48956"/>
            </a:xfrm>
            <a:custGeom>
              <a:rect b="b" l="l" r="r" t="t"/>
              <a:pathLst>
                <a:path extrusionOk="0" h="2204" w="1610">
                  <a:moveTo>
                    <a:pt x="432" y="1"/>
                  </a:moveTo>
                  <a:lnTo>
                    <a:pt x="236" y="1100"/>
                  </a:lnTo>
                  <a:lnTo>
                    <a:pt x="667" y="1139"/>
                  </a:lnTo>
                  <a:cubicBezTo>
                    <a:pt x="1217" y="1139"/>
                    <a:pt x="1374" y="1335"/>
                    <a:pt x="1374" y="1610"/>
                  </a:cubicBezTo>
                  <a:cubicBezTo>
                    <a:pt x="1335" y="1885"/>
                    <a:pt x="1139" y="2003"/>
                    <a:pt x="785" y="2003"/>
                  </a:cubicBezTo>
                  <a:cubicBezTo>
                    <a:pt x="510" y="2003"/>
                    <a:pt x="314" y="1885"/>
                    <a:pt x="118" y="1728"/>
                  </a:cubicBezTo>
                  <a:lnTo>
                    <a:pt x="0" y="1885"/>
                  </a:lnTo>
                  <a:cubicBezTo>
                    <a:pt x="196" y="2081"/>
                    <a:pt x="471" y="2199"/>
                    <a:pt x="785" y="2199"/>
                  </a:cubicBezTo>
                  <a:cubicBezTo>
                    <a:pt x="822" y="2202"/>
                    <a:pt x="858" y="2203"/>
                    <a:pt x="893" y="2203"/>
                  </a:cubicBezTo>
                  <a:cubicBezTo>
                    <a:pt x="1334" y="2203"/>
                    <a:pt x="1573" y="1974"/>
                    <a:pt x="1610" y="1610"/>
                  </a:cubicBezTo>
                  <a:cubicBezTo>
                    <a:pt x="1610" y="1218"/>
                    <a:pt x="1374" y="943"/>
                    <a:pt x="746" y="904"/>
                  </a:cubicBezTo>
                  <a:lnTo>
                    <a:pt x="471" y="904"/>
                  </a:lnTo>
                  <a:lnTo>
                    <a:pt x="628" y="236"/>
                  </a:lnTo>
                  <a:lnTo>
                    <a:pt x="1610" y="315"/>
                  </a:lnTo>
                  <a:lnTo>
                    <a:pt x="1610" y="118"/>
                  </a:lnTo>
                  <a:lnTo>
                    <a:pt x="43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1477641" y="4326617"/>
              <a:ext cx="35784" cy="48912"/>
            </a:xfrm>
            <a:custGeom>
              <a:rect b="b" l="l" r="r" t="t"/>
              <a:pathLst>
                <a:path extrusionOk="0" h="2202" w="1611">
                  <a:moveTo>
                    <a:pt x="780" y="1085"/>
                  </a:moveTo>
                  <a:cubicBezTo>
                    <a:pt x="821" y="1085"/>
                    <a:pt x="862" y="1090"/>
                    <a:pt x="904" y="1102"/>
                  </a:cubicBezTo>
                  <a:cubicBezTo>
                    <a:pt x="1218" y="1102"/>
                    <a:pt x="1375" y="1298"/>
                    <a:pt x="1375" y="1573"/>
                  </a:cubicBezTo>
                  <a:lnTo>
                    <a:pt x="1414" y="1573"/>
                  </a:lnTo>
                  <a:cubicBezTo>
                    <a:pt x="1414" y="1573"/>
                    <a:pt x="1414" y="1613"/>
                    <a:pt x="1414" y="1613"/>
                  </a:cubicBezTo>
                  <a:cubicBezTo>
                    <a:pt x="1342" y="1828"/>
                    <a:pt x="1140" y="2010"/>
                    <a:pt x="926" y="2010"/>
                  </a:cubicBezTo>
                  <a:cubicBezTo>
                    <a:pt x="905" y="2010"/>
                    <a:pt x="885" y="2008"/>
                    <a:pt x="865" y="2005"/>
                  </a:cubicBezTo>
                  <a:cubicBezTo>
                    <a:pt x="472" y="2005"/>
                    <a:pt x="315" y="1770"/>
                    <a:pt x="315" y="1495"/>
                  </a:cubicBezTo>
                  <a:cubicBezTo>
                    <a:pt x="348" y="1261"/>
                    <a:pt x="551" y="1085"/>
                    <a:pt x="780" y="1085"/>
                  </a:cubicBezTo>
                  <a:close/>
                  <a:moveTo>
                    <a:pt x="1027" y="1"/>
                  </a:moveTo>
                  <a:cubicBezTo>
                    <a:pt x="476" y="1"/>
                    <a:pt x="78" y="424"/>
                    <a:pt x="40" y="1063"/>
                  </a:cubicBezTo>
                  <a:cubicBezTo>
                    <a:pt x="1" y="1730"/>
                    <a:pt x="276" y="2162"/>
                    <a:pt x="825" y="2201"/>
                  </a:cubicBezTo>
                  <a:lnTo>
                    <a:pt x="904" y="2201"/>
                  </a:lnTo>
                  <a:cubicBezTo>
                    <a:pt x="1257" y="2201"/>
                    <a:pt x="1571" y="1927"/>
                    <a:pt x="1610" y="1573"/>
                  </a:cubicBezTo>
                  <a:cubicBezTo>
                    <a:pt x="1610" y="1573"/>
                    <a:pt x="1610" y="1534"/>
                    <a:pt x="1610" y="1534"/>
                  </a:cubicBezTo>
                  <a:cubicBezTo>
                    <a:pt x="1610" y="1166"/>
                    <a:pt x="1335" y="902"/>
                    <a:pt x="1010" y="902"/>
                  </a:cubicBezTo>
                  <a:cubicBezTo>
                    <a:pt x="988" y="902"/>
                    <a:pt x="966" y="903"/>
                    <a:pt x="943" y="906"/>
                  </a:cubicBezTo>
                  <a:cubicBezTo>
                    <a:pt x="908" y="901"/>
                    <a:pt x="873" y="898"/>
                    <a:pt x="839" y="898"/>
                  </a:cubicBezTo>
                  <a:cubicBezTo>
                    <a:pt x="600" y="898"/>
                    <a:pt x="374" y="1014"/>
                    <a:pt x="236" y="1220"/>
                  </a:cubicBezTo>
                  <a:lnTo>
                    <a:pt x="236" y="1024"/>
                  </a:lnTo>
                  <a:cubicBezTo>
                    <a:pt x="276" y="435"/>
                    <a:pt x="590" y="199"/>
                    <a:pt x="1061" y="199"/>
                  </a:cubicBezTo>
                  <a:cubicBezTo>
                    <a:pt x="1218" y="199"/>
                    <a:pt x="1375" y="278"/>
                    <a:pt x="1493" y="356"/>
                  </a:cubicBezTo>
                  <a:lnTo>
                    <a:pt x="1571" y="160"/>
                  </a:lnTo>
                  <a:cubicBezTo>
                    <a:pt x="1453" y="82"/>
                    <a:pt x="1257" y="42"/>
                    <a:pt x="1100" y="3"/>
                  </a:cubicBezTo>
                  <a:cubicBezTo>
                    <a:pt x="1075" y="1"/>
                    <a:pt x="1051" y="1"/>
                    <a:pt x="10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1543924" y="4330171"/>
              <a:ext cx="34896" cy="49800"/>
            </a:xfrm>
            <a:custGeom>
              <a:rect b="b" l="l" r="r" t="t"/>
              <a:pathLst>
                <a:path extrusionOk="0" h="2242" w="1571">
                  <a:moveTo>
                    <a:pt x="157" y="0"/>
                  </a:moveTo>
                  <a:lnTo>
                    <a:pt x="157" y="196"/>
                  </a:lnTo>
                  <a:lnTo>
                    <a:pt x="1257" y="275"/>
                  </a:lnTo>
                  <a:lnTo>
                    <a:pt x="628" y="981"/>
                  </a:lnTo>
                  <a:lnTo>
                    <a:pt x="628" y="1138"/>
                  </a:lnTo>
                  <a:lnTo>
                    <a:pt x="786" y="1138"/>
                  </a:lnTo>
                  <a:cubicBezTo>
                    <a:pt x="1178" y="1178"/>
                    <a:pt x="1335" y="1374"/>
                    <a:pt x="1335" y="1649"/>
                  </a:cubicBezTo>
                  <a:cubicBezTo>
                    <a:pt x="1335" y="1884"/>
                    <a:pt x="1100" y="2041"/>
                    <a:pt x="746" y="2041"/>
                  </a:cubicBezTo>
                  <a:cubicBezTo>
                    <a:pt x="511" y="2002"/>
                    <a:pt x="275" y="1924"/>
                    <a:pt x="118" y="1727"/>
                  </a:cubicBezTo>
                  <a:lnTo>
                    <a:pt x="0" y="1884"/>
                  </a:lnTo>
                  <a:cubicBezTo>
                    <a:pt x="197" y="2081"/>
                    <a:pt x="432" y="2238"/>
                    <a:pt x="746" y="2238"/>
                  </a:cubicBezTo>
                  <a:cubicBezTo>
                    <a:pt x="779" y="2240"/>
                    <a:pt x="811" y="2241"/>
                    <a:pt x="841" y="2241"/>
                  </a:cubicBezTo>
                  <a:cubicBezTo>
                    <a:pt x="1291" y="2241"/>
                    <a:pt x="1534" y="1979"/>
                    <a:pt x="1571" y="1649"/>
                  </a:cubicBezTo>
                  <a:cubicBezTo>
                    <a:pt x="1571" y="1295"/>
                    <a:pt x="1374" y="1060"/>
                    <a:pt x="903" y="981"/>
                  </a:cubicBezTo>
                  <a:lnTo>
                    <a:pt x="1571" y="275"/>
                  </a:lnTo>
                  <a:lnTo>
                    <a:pt x="1571" y="118"/>
                  </a:lnTo>
                  <a:lnTo>
                    <a:pt x="1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1590126" y="4335324"/>
              <a:ext cx="36651" cy="48134"/>
            </a:xfrm>
            <a:custGeom>
              <a:rect b="b" l="l" r="r" t="t"/>
              <a:pathLst>
                <a:path extrusionOk="0" h="2167" w="1650">
                  <a:moveTo>
                    <a:pt x="819" y="1046"/>
                  </a:moveTo>
                  <a:cubicBezTo>
                    <a:pt x="860" y="1046"/>
                    <a:pt x="902" y="1052"/>
                    <a:pt x="943" y="1063"/>
                  </a:cubicBezTo>
                  <a:cubicBezTo>
                    <a:pt x="1257" y="1063"/>
                    <a:pt x="1453" y="1260"/>
                    <a:pt x="1414" y="1535"/>
                  </a:cubicBezTo>
                  <a:lnTo>
                    <a:pt x="1453" y="1535"/>
                  </a:lnTo>
                  <a:cubicBezTo>
                    <a:pt x="1453" y="1535"/>
                    <a:pt x="1453" y="1574"/>
                    <a:pt x="1453" y="1574"/>
                  </a:cubicBezTo>
                  <a:cubicBezTo>
                    <a:pt x="1383" y="1821"/>
                    <a:pt x="1186" y="1972"/>
                    <a:pt x="976" y="1972"/>
                  </a:cubicBezTo>
                  <a:cubicBezTo>
                    <a:pt x="952" y="1972"/>
                    <a:pt x="928" y="1970"/>
                    <a:pt x="904" y="1966"/>
                  </a:cubicBezTo>
                  <a:cubicBezTo>
                    <a:pt x="511" y="1966"/>
                    <a:pt x="354" y="1731"/>
                    <a:pt x="354" y="1495"/>
                  </a:cubicBezTo>
                  <a:cubicBezTo>
                    <a:pt x="354" y="1495"/>
                    <a:pt x="354" y="1456"/>
                    <a:pt x="354" y="1456"/>
                  </a:cubicBezTo>
                  <a:cubicBezTo>
                    <a:pt x="388" y="1223"/>
                    <a:pt x="591" y="1046"/>
                    <a:pt x="819" y="1046"/>
                  </a:cubicBezTo>
                  <a:close/>
                  <a:moveTo>
                    <a:pt x="1025" y="1"/>
                  </a:moveTo>
                  <a:cubicBezTo>
                    <a:pt x="512" y="1"/>
                    <a:pt x="115" y="387"/>
                    <a:pt x="40" y="1024"/>
                  </a:cubicBezTo>
                  <a:cubicBezTo>
                    <a:pt x="1" y="1731"/>
                    <a:pt x="276" y="2123"/>
                    <a:pt x="865" y="2163"/>
                  </a:cubicBezTo>
                  <a:lnTo>
                    <a:pt x="904" y="2163"/>
                  </a:lnTo>
                  <a:cubicBezTo>
                    <a:pt x="929" y="2165"/>
                    <a:pt x="954" y="2166"/>
                    <a:pt x="978" y="2166"/>
                  </a:cubicBezTo>
                  <a:cubicBezTo>
                    <a:pt x="1335" y="2166"/>
                    <a:pt x="1613" y="1902"/>
                    <a:pt x="1650" y="1535"/>
                  </a:cubicBezTo>
                  <a:lnTo>
                    <a:pt x="1610" y="1495"/>
                  </a:lnTo>
                  <a:cubicBezTo>
                    <a:pt x="1610" y="1142"/>
                    <a:pt x="1296" y="867"/>
                    <a:pt x="943" y="867"/>
                  </a:cubicBezTo>
                  <a:cubicBezTo>
                    <a:pt x="908" y="862"/>
                    <a:pt x="873" y="860"/>
                    <a:pt x="839" y="860"/>
                  </a:cubicBezTo>
                  <a:cubicBezTo>
                    <a:pt x="601" y="860"/>
                    <a:pt x="379" y="976"/>
                    <a:pt x="276" y="1181"/>
                  </a:cubicBezTo>
                  <a:lnTo>
                    <a:pt x="276" y="1024"/>
                  </a:lnTo>
                  <a:cubicBezTo>
                    <a:pt x="313" y="472"/>
                    <a:pt x="591" y="196"/>
                    <a:pt x="1014" y="196"/>
                  </a:cubicBezTo>
                  <a:cubicBezTo>
                    <a:pt x="1042" y="196"/>
                    <a:pt x="1071" y="197"/>
                    <a:pt x="1100" y="200"/>
                  </a:cubicBezTo>
                  <a:cubicBezTo>
                    <a:pt x="1257" y="200"/>
                    <a:pt x="1375" y="239"/>
                    <a:pt x="1493" y="318"/>
                  </a:cubicBezTo>
                  <a:lnTo>
                    <a:pt x="1610" y="161"/>
                  </a:lnTo>
                  <a:cubicBezTo>
                    <a:pt x="1453" y="43"/>
                    <a:pt x="1296" y="4"/>
                    <a:pt x="1100" y="4"/>
                  </a:cubicBezTo>
                  <a:cubicBezTo>
                    <a:pt x="1075" y="2"/>
                    <a:pt x="1050" y="1"/>
                    <a:pt x="10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1637216" y="4337146"/>
              <a:ext cx="35784" cy="48845"/>
            </a:xfrm>
            <a:custGeom>
              <a:rect b="b" l="l" r="r" t="t"/>
              <a:pathLst>
                <a:path extrusionOk="0" h="2199" w="1611">
                  <a:moveTo>
                    <a:pt x="79" y="0"/>
                  </a:moveTo>
                  <a:lnTo>
                    <a:pt x="1" y="589"/>
                  </a:lnTo>
                  <a:lnTo>
                    <a:pt x="236" y="589"/>
                  </a:lnTo>
                  <a:lnTo>
                    <a:pt x="276" y="196"/>
                  </a:lnTo>
                  <a:lnTo>
                    <a:pt x="1375" y="275"/>
                  </a:lnTo>
                  <a:lnTo>
                    <a:pt x="354" y="2198"/>
                  </a:lnTo>
                  <a:lnTo>
                    <a:pt x="590" y="2198"/>
                  </a:lnTo>
                  <a:lnTo>
                    <a:pt x="1610" y="275"/>
                  </a:lnTo>
                  <a:lnTo>
                    <a:pt x="1610" y="118"/>
                  </a:lnTo>
                  <a:lnTo>
                    <a:pt x="7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a:off x="1705231" y="4342366"/>
              <a:ext cx="35784" cy="47979"/>
            </a:xfrm>
            <a:custGeom>
              <a:rect b="b" l="l" r="r" t="t"/>
              <a:pathLst>
                <a:path extrusionOk="0" h="2160" w="1611">
                  <a:moveTo>
                    <a:pt x="79" y="1"/>
                  </a:moveTo>
                  <a:lnTo>
                    <a:pt x="1" y="589"/>
                  </a:lnTo>
                  <a:lnTo>
                    <a:pt x="236" y="589"/>
                  </a:lnTo>
                  <a:lnTo>
                    <a:pt x="276" y="197"/>
                  </a:lnTo>
                  <a:lnTo>
                    <a:pt x="1375" y="275"/>
                  </a:lnTo>
                  <a:lnTo>
                    <a:pt x="354" y="2160"/>
                  </a:lnTo>
                  <a:lnTo>
                    <a:pt x="590" y="2160"/>
                  </a:lnTo>
                  <a:lnTo>
                    <a:pt x="1610" y="236"/>
                  </a:lnTo>
                  <a:lnTo>
                    <a:pt x="1610" y="79"/>
                  </a:lnTo>
                  <a:lnTo>
                    <a:pt x="7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a:off x="1747968" y="4346608"/>
              <a:ext cx="38383" cy="48201"/>
            </a:xfrm>
            <a:custGeom>
              <a:rect b="b" l="l" r="r" t="t"/>
              <a:pathLst>
                <a:path extrusionOk="0" h="2170" w="1728">
                  <a:moveTo>
                    <a:pt x="982" y="163"/>
                  </a:moveTo>
                  <a:cubicBezTo>
                    <a:pt x="1296" y="202"/>
                    <a:pt x="1492" y="398"/>
                    <a:pt x="1492" y="595"/>
                  </a:cubicBezTo>
                  <a:cubicBezTo>
                    <a:pt x="1457" y="806"/>
                    <a:pt x="1295" y="954"/>
                    <a:pt x="1008" y="954"/>
                  </a:cubicBezTo>
                  <a:cubicBezTo>
                    <a:pt x="974" y="954"/>
                    <a:pt x="940" y="952"/>
                    <a:pt x="903" y="948"/>
                  </a:cubicBezTo>
                  <a:cubicBezTo>
                    <a:pt x="589" y="909"/>
                    <a:pt x="432" y="752"/>
                    <a:pt x="432" y="516"/>
                  </a:cubicBezTo>
                  <a:cubicBezTo>
                    <a:pt x="432" y="281"/>
                    <a:pt x="668" y="163"/>
                    <a:pt x="982" y="163"/>
                  </a:cubicBezTo>
                  <a:close/>
                  <a:moveTo>
                    <a:pt x="788" y="1099"/>
                  </a:moveTo>
                  <a:cubicBezTo>
                    <a:pt x="825" y="1099"/>
                    <a:pt x="863" y="1101"/>
                    <a:pt x="903" y="1105"/>
                  </a:cubicBezTo>
                  <a:cubicBezTo>
                    <a:pt x="1286" y="1143"/>
                    <a:pt x="1482" y="1331"/>
                    <a:pt x="1492" y="1594"/>
                  </a:cubicBezTo>
                  <a:lnTo>
                    <a:pt x="1492" y="1594"/>
                  </a:lnTo>
                  <a:cubicBezTo>
                    <a:pt x="1481" y="1836"/>
                    <a:pt x="1254" y="2013"/>
                    <a:pt x="923" y="2013"/>
                  </a:cubicBezTo>
                  <a:cubicBezTo>
                    <a:pt x="891" y="2013"/>
                    <a:pt x="858" y="2011"/>
                    <a:pt x="825" y="2008"/>
                  </a:cubicBezTo>
                  <a:cubicBezTo>
                    <a:pt x="471" y="1969"/>
                    <a:pt x="236" y="1772"/>
                    <a:pt x="275" y="1498"/>
                  </a:cubicBezTo>
                  <a:cubicBezTo>
                    <a:pt x="275" y="1251"/>
                    <a:pt x="465" y="1099"/>
                    <a:pt x="788" y="1099"/>
                  </a:cubicBezTo>
                  <a:close/>
                  <a:moveTo>
                    <a:pt x="866" y="1"/>
                  </a:moveTo>
                  <a:cubicBezTo>
                    <a:pt x="460" y="1"/>
                    <a:pt x="197" y="193"/>
                    <a:pt x="197" y="516"/>
                  </a:cubicBezTo>
                  <a:cubicBezTo>
                    <a:pt x="157" y="713"/>
                    <a:pt x="275" y="909"/>
                    <a:pt x="471" y="987"/>
                  </a:cubicBezTo>
                  <a:cubicBezTo>
                    <a:pt x="236" y="1027"/>
                    <a:pt x="40" y="1223"/>
                    <a:pt x="40" y="1498"/>
                  </a:cubicBezTo>
                  <a:cubicBezTo>
                    <a:pt x="0" y="1851"/>
                    <a:pt x="314" y="2126"/>
                    <a:pt x="825" y="2165"/>
                  </a:cubicBezTo>
                  <a:cubicBezTo>
                    <a:pt x="868" y="2168"/>
                    <a:pt x="909" y="2170"/>
                    <a:pt x="950" y="2170"/>
                  </a:cubicBezTo>
                  <a:cubicBezTo>
                    <a:pt x="1392" y="2170"/>
                    <a:pt x="1688" y="1975"/>
                    <a:pt x="1688" y="1615"/>
                  </a:cubicBezTo>
                  <a:cubicBezTo>
                    <a:pt x="1728" y="1380"/>
                    <a:pt x="1571" y="1144"/>
                    <a:pt x="1335" y="1066"/>
                  </a:cubicBezTo>
                  <a:cubicBezTo>
                    <a:pt x="1531" y="1027"/>
                    <a:pt x="1688" y="830"/>
                    <a:pt x="1688" y="595"/>
                  </a:cubicBezTo>
                  <a:cubicBezTo>
                    <a:pt x="1728" y="281"/>
                    <a:pt x="1453" y="6"/>
                    <a:pt x="982" y="6"/>
                  </a:cubicBezTo>
                  <a:cubicBezTo>
                    <a:pt x="942" y="3"/>
                    <a:pt x="903" y="1"/>
                    <a:pt x="8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7"/>
            <p:cNvSpPr/>
            <p:nvPr/>
          </p:nvSpPr>
          <p:spPr>
            <a:xfrm>
              <a:off x="1797657" y="4349252"/>
              <a:ext cx="36651" cy="49001"/>
            </a:xfrm>
            <a:custGeom>
              <a:rect b="b" l="l" r="r" t="t"/>
              <a:pathLst>
                <a:path extrusionOk="0" h="2206" w="1650">
                  <a:moveTo>
                    <a:pt x="716" y="196"/>
                  </a:moveTo>
                  <a:cubicBezTo>
                    <a:pt x="739" y="196"/>
                    <a:pt x="762" y="198"/>
                    <a:pt x="786" y="201"/>
                  </a:cubicBezTo>
                  <a:cubicBezTo>
                    <a:pt x="1139" y="201"/>
                    <a:pt x="1296" y="436"/>
                    <a:pt x="1296" y="711"/>
                  </a:cubicBezTo>
                  <a:cubicBezTo>
                    <a:pt x="1261" y="963"/>
                    <a:pt x="1028" y="1148"/>
                    <a:pt x="778" y="1148"/>
                  </a:cubicBezTo>
                  <a:cubicBezTo>
                    <a:pt x="755" y="1148"/>
                    <a:pt x="731" y="1146"/>
                    <a:pt x="708" y="1143"/>
                  </a:cubicBezTo>
                  <a:cubicBezTo>
                    <a:pt x="394" y="1143"/>
                    <a:pt x="236" y="908"/>
                    <a:pt x="236" y="633"/>
                  </a:cubicBezTo>
                  <a:cubicBezTo>
                    <a:pt x="236" y="633"/>
                    <a:pt x="236" y="594"/>
                    <a:pt x="236" y="594"/>
                  </a:cubicBezTo>
                  <a:cubicBezTo>
                    <a:pt x="272" y="378"/>
                    <a:pt x="472" y="196"/>
                    <a:pt x="716" y="196"/>
                  </a:cubicBezTo>
                  <a:close/>
                  <a:moveTo>
                    <a:pt x="641" y="1"/>
                  </a:moveTo>
                  <a:cubicBezTo>
                    <a:pt x="315" y="1"/>
                    <a:pt x="38" y="265"/>
                    <a:pt x="1" y="633"/>
                  </a:cubicBezTo>
                  <a:cubicBezTo>
                    <a:pt x="1" y="633"/>
                    <a:pt x="1" y="672"/>
                    <a:pt x="1" y="672"/>
                  </a:cubicBezTo>
                  <a:cubicBezTo>
                    <a:pt x="1" y="1040"/>
                    <a:pt x="276" y="1304"/>
                    <a:pt x="601" y="1304"/>
                  </a:cubicBezTo>
                  <a:cubicBezTo>
                    <a:pt x="623" y="1304"/>
                    <a:pt x="646" y="1303"/>
                    <a:pt x="668" y="1300"/>
                  </a:cubicBezTo>
                  <a:cubicBezTo>
                    <a:pt x="703" y="1305"/>
                    <a:pt x="738" y="1308"/>
                    <a:pt x="773" y="1308"/>
                  </a:cubicBezTo>
                  <a:cubicBezTo>
                    <a:pt x="1011" y="1308"/>
                    <a:pt x="1238" y="1192"/>
                    <a:pt x="1375" y="986"/>
                  </a:cubicBezTo>
                  <a:lnTo>
                    <a:pt x="1375" y="1182"/>
                  </a:lnTo>
                  <a:cubicBezTo>
                    <a:pt x="1338" y="1701"/>
                    <a:pt x="1056" y="2010"/>
                    <a:pt x="628" y="2010"/>
                  </a:cubicBezTo>
                  <a:cubicBezTo>
                    <a:pt x="603" y="2010"/>
                    <a:pt x="577" y="2009"/>
                    <a:pt x="551" y="2007"/>
                  </a:cubicBezTo>
                  <a:cubicBezTo>
                    <a:pt x="394" y="2007"/>
                    <a:pt x="236" y="1928"/>
                    <a:pt x="119" y="1850"/>
                  </a:cubicBezTo>
                  <a:lnTo>
                    <a:pt x="40" y="2046"/>
                  </a:lnTo>
                  <a:cubicBezTo>
                    <a:pt x="197" y="2125"/>
                    <a:pt x="354" y="2164"/>
                    <a:pt x="511" y="2203"/>
                  </a:cubicBezTo>
                  <a:cubicBezTo>
                    <a:pt x="541" y="2205"/>
                    <a:pt x="570" y="2206"/>
                    <a:pt x="598" y="2206"/>
                  </a:cubicBezTo>
                  <a:cubicBezTo>
                    <a:pt x="1142" y="2206"/>
                    <a:pt x="1534" y="1852"/>
                    <a:pt x="1571" y="1143"/>
                  </a:cubicBezTo>
                  <a:cubicBezTo>
                    <a:pt x="1650" y="476"/>
                    <a:pt x="1375" y="44"/>
                    <a:pt x="786" y="5"/>
                  </a:cubicBezTo>
                  <a:lnTo>
                    <a:pt x="708" y="5"/>
                  </a:lnTo>
                  <a:cubicBezTo>
                    <a:pt x="685" y="2"/>
                    <a:pt x="663" y="1"/>
                    <a:pt x="6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7"/>
            <p:cNvSpPr/>
            <p:nvPr/>
          </p:nvSpPr>
          <p:spPr>
            <a:xfrm>
              <a:off x="1867426" y="4353694"/>
              <a:ext cx="15726" cy="48868"/>
            </a:xfrm>
            <a:custGeom>
              <a:rect b="b" l="l" r="r" t="t"/>
              <a:pathLst>
                <a:path extrusionOk="0" h="2200" w="708">
                  <a:moveTo>
                    <a:pt x="0" y="1"/>
                  </a:moveTo>
                  <a:lnTo>
                    <a:pt x="0" y="197"/>
                  </a:lnTo>
                  <a:lnTo>
                    <a:pt x="472" y="236"/>
                  </a:lnTo>
                  <a:lnTo>
                    <a:pt x="354" y="2199"/>
                  </a:lnTo>
                  <a:lnTo>
                    <a:pt x="550" y="2199"/>
                  </a:lnTo>
                  <a:lnTo>
                    <a:pt x="707" y="40"/>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7"/>
            <p:cNvSpPr/>
            <p:nvPr/>
          </p:nvSpPr>
          <p:spPr>
            <a:xfrm>
              <a:off x="1895325" y="4356981"/>
              <a:ext cx="34896" cy="49067"/>
            </a:xfrm>
            <a:custGeom>
              <a:rect b="b" l="l" r="r" t="t"/>
              <a:pathLst>
                <a:path extrusionOk="0" h="2209" w="1571">
                  <a:moveTo>
                    <a:pt x="727" y="0"/>
                  </a:moveTo>
                  <a:cubicBezTo>
                    <a:pt x="499" y="0"/>
                    <a:pt x="275" y="82"/>
                    <a:pt x="79" y="246"/>
                  </a:cubicBezTo>
                  <a:lnTo>
                    <a:pt x="236" y="403"/>
                  </a:lnTo>
                  <a:cubicBezTo>
                    <a:pt x="366" y="272"/>
                    <a:pt x="550" y="196"/>
                    <a:pt x="721" y="196"/>
                  </a:cubicBezTo>
                  <a:cubicBezTo>
                    <a:pt x="757" y="196"/>
                    <a:pt x="791" y="200"/>
                    <a:pt x="825" y="206"/>
                  </a:cubicBezTo>
                  <a:cubicBezTo>
                    <a:pt x="1178" y="246"/>
                    <a:pt x="1335" y="403"/>
                    <a:pt x="1335" y="638"/>
                  </a:cubicBezTo>
                  <a:cubicBezTo>
                    <a:pt x="1335" y="756"/>
                    <a:pt x="1257" y="913"/>
                    <a:pt x="982" y="1148"/>
                  </a:cubicBezTo>
                  <a:lnTo>
                    <a:pt x="1" y="1934"/>
                  </a:lnTo>
                  <a:lnTo>
                    <a:pt x="1" y="2091"/>
                  </a:lnTo>
                  <a:lnTo>
                    <a:pt x="1532" y="2208"/>
                  </a:lnTo>
                  <a:lnTo>
                    <a:pt x="1532" y="2012"/>
                  </a:lnTo>
                  <a:lnTo>
                    <a:pt x="354" y="1934"/>
                  </a:lnTo>
                  <a:lnTo>
                    <a:pt x="1139" y="1266"/>
                  </a:lnTo>
                  <a:cubicBezTo>
                    <a:pt x="1375" y="1148"/>
                    <a:pt x="1532" y="913"/>
                    <a:pt x="1532" y="638"/>
                  </a:cubicBezTo>
                  <a:cubicBezTo>
                    <a:pt x="1571" y="285"/>
                    <a:pt x="1296" y="49"/>
                    <a:pt x="864" y="10"/>
                  </a:cubicBezTo>
                  <a:cubicBezTo>
                    <a:pt x="818" y="3"/>
                    <a:pt x="773" y="0"/>
                    <a:pt x="7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7"/>
            <p:cNvSpPr/>
            <p:nvPr/>
          </p:nvSpPr>
          <p:spPr>
            <a:xfrm>
              <a:off x="1938062" y="4358936"/>
              <a:ext cx="35762" cy="49800"/>
            </a:xfrm>
            <a:custGeom>
              <a:rect b="b" l="l" r="r" t="t"/>
              <a:pathLst>
                <a:path extrusionOk="0" h="2242" w="1610">
                  <a:moveTo>
                    <a:pt x="196" y="0"/>
                  </a:moveTo>
                  <a:lnTo>
                    <a:pt x="196" y="197"/>
                  </a:lnTo>
                  <a:lnTo>
                    <a:pt x="1296" y="275"/>
                  </a:lnTo>
                  <a:lnTo>
                    <a:pt x="628" y="982"/>
                  </a:lnTo>
                  <a:lnTo>
                    <a:pt x="628" y="1139"/>
                  </a:lnTo>
                  <a:lnTo>
                    <a:pt x="785" y="1139"/>
                  </a:lnTo>
                  <a:cubicBezTo>
                    <a:pt x="1178" y="1178"/>
                    <a:pt x="1374" y="1374"/>
                    <a:pt x="1335" y="1649"/>
                  </a:cubicBezTo>
                  <a:cubicBezTo>
                    <a:pt x="1296" y="1885"/>
                    <a:pt x="1099" y="2042"/>
                    <a:pt x="746" y="2042"/>
                  </a:cubicBezTo>
                  <a:cubicBezTo>
                    <a:pt x="511" y="2003"/>
                    <a:pt x="275" y="1924"/>
                    <a:pt x="118" y="1728"/>
                  </a:cubicBezTo>
                  <a:lnTo>
                    <a:pt x="0" y="1885"/>
                  </a:lnTo>
                  <a:cubicBezTo>
                    <a:pt x="196" y="2081"/>
                    <a:pt x="432" y="2199"/>
                    <a:pt x="746" y="2238"/>
                  </a:cubicBezTo>
                  <a:cubicBezTo>
                    <a:pt x="779" y="2241"/>
                    <a:pt x="810" y="2242"/>
                    <a:pt x="841" y="2242"/>
                  </a:cubicBezTo>
                  <a:cubicBezTo>
                    <a:pt x="1291" y="2242"/>
                    <a:pt x="1534" y="1980"/>
                    <a:pt x="1570" y="1649"/>
                  </a:cubicBezTo>
                  <a:cubicBezTo>
                    <a:pt x="1610" y="1296"/>
                    <a:pt x="1374" y="1060"/>
                    <a:pt x="903" y="982"/>
                  </a:cubicBezTo>
                  <a:lnTo>
                    <a:pt x="1570" y="236"/>
                  </a:lnTo>
                  <a:lnTo>
                    <a:pt x="1570" y="118"/>
                  </a:lnTo>
                  <a:lnTo>
                    <a:pt x="19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7"/>
            <p:cNvSpPr/>
            <p:nvPr/>
          </p:nvSpPr>
          <p:spPr>
            <a:xfrm>
              <a:off x="1600610" y="4418221"/>
              <a:ext cx="384565" cy="47979"/>
            </a:xfrm>
            <a:custGeom>
              <a:rect b="b" l="l" r="r" t="t"/>
              <a:pathLst>
                <a:path extrusionOk="0" h="2160" w="17313">
                  <a:moveTo>
                    <a:pt x="39" y="1"/>
                  </a:moveTo>
                  <a:lnTo>
                    <a:pt x="0" y="904"/>
                  </a:lnTo>
                  <a:lnTo>
                    <a:pt x="17234" y="2160"/>
                  </a:lnTo>
                  <a:lnTo>
                    <a:pt x="17312" y="1257"/>
                  </a:lnTo>
                  <a:lnTo>
                    <a:pt x="3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7"/>
            <p:cNvSpPr/>
            <p:nvPr/>
          </p:nvSpPr>
          <p:spPr>
            <a:xfrm>
              <a:off x="1787195" y="4454850"/>
              <a:ext cx="198846" cy="34896"/>
            </a:xfrm>
            <a:custGeom>
              <a:rect b="b" l="l" r="r" t="t"/>
              <a:pathLst>
                <a:path extrusionOk="0" h="1571" w="8952">
                  <a:moveTo>
                    <a:pt x="79" y="1"/>
                  </a:moveTo>
                  <a:lnTo>
                    <a:pt x="1" y="943"/>
                  </a:lnTo>
                  <a:lnTo>
                    <a:pt x="8873" y="1571"/>
                  </a:lnTo>
                  <a:lnTo>
                    <a:pt x="8951" y="629"/>
                  </a:lnTo>
                  <a:lnTo>
                    <a:pt x="7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a:off x="1228262" y="4147873"/>
              <a:ext cx="167438" cy="127544"/>
            </a:xfrm>
            <a:custGeom>
              <a:rect b="b" l="l" r="r" t="t"/>
              <a:pathLst>
                <a:path extrusionOk="0" h="5742" w="7538">
                  <a:moveTo>
                    <a:pt x="1458" y="0"/>
                  </a:moveTo>
                  <a:cubicBezTo>
                    <a:pt x="859" y="0"/>
                    <a:pt x="313" y="460"/>
                    <a:pt x="275" y="1102"/>
                  </a:cubicBezTo>
                  <a:lnTo>
                    <a:pt x="40" y="4124"/>
                  </a:lnTo>
                  <a:cubicBezTo>
                    <a:pt x="1" y="4792"/>
                    <a:pt x="511" y="5341"/>
                    <a:pt x="1139" y="5381"/>
                  </a:cubicBezTo>
                  <a:lnTo>
                    <a:pt x="6007" y="5734"/>
                  </a:lnTo>
                  <a:cubicBezTo>
                    <a:pt x="6052" y="5739"/>
                    <a:pt x="6098" y="5742"/>
                    <a:pt x="6142" y="5742"/>
                  </a:cubicBezTo>
                  <a:cubicBezTo>
                    <a:pt x="6747" y="5742"/>
                    <a:pt x="7229" y="5256"/>
                    <a:pt x="7302" y="4635"/>
                  </a:cubicBezTo>
                  <a:lnTo>
                    <a:pt x="7499" y="1612"/>
                  </a:lnTo>
                  <a:cubicBezTo>
                    <a:pt x="7538" y="945"/>
                    <a:pt x="7067" y="395"/>
                    <a:pt x="6399" y="356"/>
                  </a:cubicBezTo>
                  <a:lnTo>
                    <a:pt x="1532" y="2"/>
                  </a:lnTo>
                  <a:cubicBezTo>
                    <a:pt x="1507" y="1"/>
                    <a:pt x="1483" y="0"/>
                    <a:pt x="145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7"/>
            <p:cNvSpPr/>
            <p:nvPr/>
          </p:nvSpPr>
          <p:spPr>
            <a:xfrm>
              <a:off x="1230017" y="4182791"/>
              <a:ext cx="117771" cy="55931"/>
            </a:xfrm>
            <a:custGeom>
              <a:rect b="b" l="l" r="r" t="t"/>
              <a:pathLst>
                <a:path extrusionOk="0" h="2518" w="5302">
                  <a:moveTo>
                    <a:pt x="118" y="1"/>
                  </a:moveTo>
                  <a:lnTo>
                    <a:pt x="118" y="354"/>
                  </a:lnTo>
                  <a:lnTo>
                    <a:pt x="3847" y="629"/>
                  </a:lnTo>
                  <a:lnTo>
                    <a:pt x="3887" y="629"/>
                  </a:lnTo>
                  <a:cubicBezTo>
                    <a:pt x="4870" y="704"/>
                    <a:pt x="4760" y="2166"/>
                    <a:pt x="3837" y="2166"/>
                  </a:cubicBezTo>
                  <a:cubicBezTo>
                    <a:pt x="3802" y="2166"/>
                    <a:pt x="3766" y="2164"/>
                    <a:pt x="3729" y="2160"/>
                  </a:cubicBezTo>
                  <a:lnTo>
                    <a:pt x="0" y="1885"/>
                  </a:lnTo>
                  <a:lnTo>
                    <a:pt x="0" y="2238"/>
                  </a:lnTo>
                  <a:lnTo>
                    <a:pt x="3690" y="2513"/>
                  </a:lnTo>
                  <a:cubicBezTo>
                    <a:pt x="3728" y="2516"/>
                    <a:pt x="3765" y="2518"/>
                    <a:pt x="3800" y="2518"/>
                  </a:cubicBezTo>
                  <a:cubicBezTo>
                    <a:pt x="5189" y="2518"/>
                    <a:pt x="5301" y="352"/>
                    <a:pt x="3847" y="276"/>
                  </a:cubicBezTo>
                  <a:lnTo>
                    <a:pt x="118"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7"/>
            <p:cNvSpPr/>
            <p:nvPr/>
          </p:nvSpPr>
          <p:spPr>
            <a:xfrm>
              <a:off x="1335526" y="4211578"/>
              <a:ext cx="57575" cy="11351"/>
            </a:xfrm>
            <a:custGeom>
              <a:rect b="b" l="l" r="r" t="t"/>
              <a:pathLst>
                <a:path extrusionOk="0" h="511" w="2592">
                  <a:moveTo>
                    <a:pt x="0" y="0"/>
                  </a:moveTo>
                  <a:lnTo>
                    <a:pt x="0" y="314"/>
                  </a:lnTo>
                  <a:lnTo>
                    <a:pt x="2552" y="511"/>
                  </a:lnTo>
                  <a:lnTo>
                    <a:pt x="2591" y="157"/>
                  </a:lnTo>
                  <a:lnTo>
                    <a:pt x="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7"/>
            <p:cNvSpPr/>
            <p:nvPr/>
          </p:nvSpPr>
          <p:spPr>
            <a:xfrm>
              <a:off x="1259648" y="4048516"/>
              <a:ext cx="415973" cy="65416"/>
            </a:xfrm>
            <a:custGeom>
              <a:rect b="b" l="l" r="r" t="t"/>
              <a:pathLst>
                <a:path extrusionOk="0" h="2945" w="18727">
                  <a:moveTo>
                    <a:pt x="119" y="0"/>
                  </a:moveTo>
                  <a:lnTo>
                    <a:pt x="1" y="1571"/>
                  </a:lnTo>
                  <a:lnTo>
                    <a:pt x="18608" y="2944"/>
                  </a:lnTo>
                  <a:lnTo>
                    <a:pt x="18726" y="1335"/>
                  </a:lnTo>
                  <a:lnTo>
                    <a:pt x="11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7"/>
            <p:cNvSpPr/>
            <p:nvPr/>
          </p:nvSpPr>
          <p:spPr>
            <a:xfrm>
              <a:off x="2210121" y="3927303"/>
              <a:ext cx="14838" cy="75012"/>
            </a:xfrm>
            <a:custGeom>
              <a:rect b="b" l="l" r="r" t="t"/>
              <a:pathLst>
                <a:path extrusionOk="0" h="3377" w="668">
                  <a:moveTo>
                    <a:pt x="667" y="1"/>
                  </a:moveTo>
                  <a:lnTo>
                    <a:pt x="667" y="1"/>
                  </a:lnTo>
                  <a:cubicBezTo>
                    <a:pt x="196" y="432"/>
                    <a:pt x="0" y="1021"/>
                    <a:pt x="39" y="1649"/>
                  </a:cubicBezTo>
                  <a:cubicBezTo>
                    <a:pt x="79" y="2238"/>
                    <a:pt x="275" y="2827"/>
                    <a:pt x="628" y="3377"/>
                  </a:cubicBezTo>
                  <a:lnTo>
                    <a:pt x="667"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7"/>
            <p:cNvSpPr/>
            <p:nvPr/>
          </p:nvSpPr>
          <p:spPr>
            <a:xfrm>
              <a:off x="2217962" y="3917707"/>
              <a:ext cx="129943" cy="258265"/>
            </a:xfrm>
            <a:custGeom>
              <a:rect b="b" l="l" r="r" t="t"/>
              <a:pathLst>
                <a:path extrusionOk="0" h="11627" w="5850">
                  <a:moveTo>
                    <a:pt x="2827" y="1"/>
                  </a:moveTo>
                  <a:lnTo>
                    <a:pt x="118" y="1336"/>
                  </a:lnTo>
                  <a:cubicBezTo>
                    <a:pt x="118" y="1336"/>
                    <a:pt x="0" y="4790"/>
                    <a:pt x="118" y="6243"/>
                  </a:cubicBezTo>
                  <a:cubicBezTo>
                    <a:pt x="157" y="7106"/>
                    <a:pt x="825" y="7813"/>
                    <a:pt x="1688" y="7891"/>
                  </a:cubicBezTo>
                  <a:cubicBezTo>
                    <a:pt x="1688" y="7891"/>
                    <a:pt x="1649" y="8716"/>
                    <a:pt x="1610" y="9579"/>
                  </a:cubicBezTo>
                  <a:cubicBezTo>
                    <a:pt x="1531" y="10639"/>
                    <a:pt x="2356" y="11581"/>
                    <a:pt x="3416" y="11621"/>
                  </a:cubicBezTo>
                  <a:cubicBezTo>
                    <a:pt x="3466" y="11624"/>
                    <a:pt x="3517" y="11626"/>
                    <a:pt x="3567" y="11626"/>
                  </a:cubicBezTo>
                  <a:cubicBezTo>
                    <a:pt x="4600" y="11626"/>
                    <a:pt x="5461" y="10863"/>
                    <a:pt x="5536" y="9815"/>
                  </a:cubicBezTo>
                  <a:lnTo>
                    <a:pt x="5850" y="2278"/>
                  </a:lnTo>
                  <a:lnTo>
                    <a:pt x="2827"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a:off x="2231045" y="3998805"/>
              <a:ext cx="8730" cy="8752"/>
            </a:xfrm>
            <a:custGeom>
              <a:rect b="b" l="l" r="r" t="t"/>
              <a:pathLst>
                <a:path extrusionOk="0" h="394" w="393">
                  <a:moveTo>
                    <a:pt x="197" y="1"/>
                  </a:moveTo>
                  <a:cubicBezTo>
                    <a:pt x="79" y="1"/>
                    <a:pt x="0" y="79"/>
                    <a:pt x="0" y="197"/>
                  </a:cubicBezTo>
                  <a:cubicBezTo>
                    <a:pt x="0" y="275"/>
                    <a:pt x="79" y="393"/>
                    <a:pt x="197" y="393"/>
                  </a:cubicBezTo>
                  <a:cubicBezTo>
                    <a:pt x="314" y="393"/>
                    <a:pt x="393" y="275"/>
                    <a:pt x="393" y="197"/>
                  </a:cubicBezTo>
                  <a:cubicBezTo>
                    <a:pt x="393" y="79"/>
                    <a:pt x="314"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a:off x="2222316" y="3992696"/>
              <a:ext cx="17459" cy="5442"/>
            </a:xfrm>
            <a:custGeom>
              <a:rect b="b" l="l" r="r" t="t"/>
              <a:pathLst>
                <a:path extrusionOk="0" h="245" w="786">
                  <a:moveTo>
                    <a:pt x="393" y="1"/>
                  </a:moveTo>
                  <a:cubicBezTo>
                    <a:pt x="276" y="40"/>
                    <a:pt x="158" y="79"/>
                    <a:pt x="79" y="119"/>
                  </a:cubicBezTo>
                  <a:cubicBezTo>
                    <a:pt x="40" y="197"/>
                    <a:pt x="1" y="236"/>
                    <a:pt x="40" y="236"/>
                  </a:cubicBezTo>
                  <a:cubicBezTo>
                    <a:pt x="40" y="242"/>
                    <a:pt x="43" y="244"/>
                    <a:pt x="49" y="244"/>
                  </a:cubicBezTo>
                  <a:cubicBezTo>
                    <a:pt x="86" y="244"/>
                    <a:pt x="225" y="158"/>
                    <a:pt x="393" y="158"/>
                  </a:cubicBezTo>
                  <a:cubicBezTo>
                    <a:pt x="422" y="152"/>
                    <a:pt x="450" y="150"/>
                    <a:pt x="477" y="150"/>
                  </a:cubicBezTo>
                  <a:cubicBezTo>
                    <a:pt x="606" y="150"/>
                    <a:pt x="710" y="205"/>
                    <a:pt x="761" y="205"/>
                  </a:cubicBezTo>
                  <a:cubicBezTo>
                    <a:pt x="772" y="205"/>
                    <a:pt x="780" y="203"/>
                    <a:pt x="786" y="197"/>
                  </a:cubicBezTo>
                  <a:cubicBezTo>
                    <a:pt x="786" y="197"/>
                    <a:pt x="786" y="158"/>
                    <a:pt x="707" y="79"/>
                  </a:cubicBezTo>
                  <a:cubicBezTo>
                    <a:pt x="590" y="40"/>
                    <a:pt x="511" y="1"/>
                    <a:pt x="39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a:off x="2279868" y="3998805"/>
              <a:ext cx="10484" cy="8752"/>
            </a:xfrm>
            <a:custGeom>
              <a:rect b="b" l="l" r="r" t="t"/>
              <a:pathLst>
                <a:path extrusionOk="0" h="394" w="472">
                  <a:moveTo>
                    <a:pt x="197" y="1"/>
                  </a:moveTo>
                  <a:cubicBezTo>
                    <a:pt x="118" y="1"/>
                    <a:pt x="1" y="79"/>
                    <a:pt x="40" y="197"/>
                  </a:cubicBezTo>
                  <a:cubicBezTo>
                    <a:pt x="40" y="275"/>
                    <a:pt x="118" y="393"/>
                    <a:pt x="197" y="393"/>
                  </a:cubicBezTo>
                  <a:cubicBezTo>
                    <a:pt x="472" y="354"/>
                    <a:pt x="472"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a:off x="2272893" y="3992874"/>
              <a:ext cx="17459" cy="5264"/>
            </a:xfrm>
            <a:custGeom>
              <a:rect b="b" l="l" r="r" t="t"/>
              <a:pathLst>
                <a:path extrusionOk="0" h="237" w="786">
                  <a:moveTo>
                    <a:pt x="446" y="0"/>
                  </a:moveTo>
                  <a:cubicBezTo>
                    <a:pt x="320" y="0"/>
                    <a:pt x="193" y="42"/>
                    <a:pt x="79" y="111"/>
                  </a:cubicBezTo>
                  <a:cubicBezTo>
                    <a:pt x="40" y="189"/>
                    <a:pt x="1" y="228"/>
                    <a:pt x="40" y="228"/>
                  </a:cubicBezTo>
                  <a:cubicBezTo>
                    <a:pt x="40" y="234"/>
                    <a:pt x="43" y="236"/>
                    <a:pt x="49" y="236"/>
                  </a:cubicBezTo>
                  <a:cubicBezTo>
                    <a:pt x="86" y="236"/>
                    <a:pt x="225" y="150"/>
                    <a:pt x="393" y="150"/>
                  </a:cubicBezTo>
                  <a:cubicBezTo>
                    <a:pt x="422" y="144"/>
                    <a:pt x="450" y="142"/>
                    <a:pt x="477" y="142"/>
                  </a:cubicBezTo>
                  <a:cubicBezTo>
                    <a:pt x="606" y="142"/>
                    <a:pt x="710" y="197"/>
                    <a:pt x="761" y="197"/>
                  </a:cubicBezTo>
                  <a:cubicBezTo>
                    <a:pt x="772" y="197"/>
                    <a:pt x="780" y="195"/>
                    <a:pt x="786" y="189"/>
                  </a:cubicBezTo>
                  <a:cubicBezTo>
                    <a:pt x="786" y="189"/>
                    <a:pt x="786" y="150"/>
                    <a:pt x="707" y="71"/>
                  </a:cubicBezTo>
                  <a:cubicBezTo>
                    <a:pt x="625" y="22"/>
                    <a:pt x="536" y="0"/>
                    <a:pt x="44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7"/>
            <p:cNvSpPr/>
            <p:nvPr/>
          </p:nvSpPr>
          <p:spPr>
            <a:xfrm>
              <a:off x="2250214" y="4041542"/>
              <a:ext cx="22701" cy="12550"/>
            </a:xfrm>
            <a:custGeom>
              <a:rect b="b" l="l" r="r" t="t"/>
              <a:pathLst>
                <a:path extrusionOk="0" h="565" w="1022">
                  <a:moveTo>
                    <a:pt x="982" y="0"/>
                  </a:moveTo>
                  <a:cubicBezTo>
                    <a:pt x="668" y="157"/>
                    <a:pt x="354" y="275"/>
                    <a:pt x="1" y="314"/>
                  </a:cubicBezTo>
                  <a:cubicBezTo>
                    <a:pt x="109" y="477"/>
                    <a:pt x="274" y="565"/>
                    <a:pt x="443" y="565"/>
                  </a:cubicBezTo>
                  <a:cubicBezTo>
                    <a:pt x="519" y="565"/>
                    <a:pt x="595" y="547"/>
                    <a:pt x="668" y="511"/>
                  </a:cubicBezTo>
                  <a:cubicBezTo>
                    <a:pt x="904" y="471"/>
                    <a:pt x="1022" y="236"/>
                    <a:pt x="982" y="39"/>
                  </a:cubicBezTo>
                  <a:cubicBezTo>
                    <a:pt x="982" y="0"/>
                    <a:pt x="982" y="0"/>
                    <a:pt x="9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7"/>
            <p:cNvSpPr/>
            <p:nvPr/>
          </p:nvSpPr>
          <p:spPr>
            <a:xfrm>
              <a:off x="2255457" y="4079036"/>
              <a:ext cx="43625" cy="22901"/>
            </a:xfrm>
            <a:custGeom>
              <a:rect b="b" l="l" r="r" t="t"/>
              <a:pathLst>
                <a:path extrusionOk="0" h="1031" w="1964">
                  <a:moveTo>
                    <a:pt x="1963" y="0"/>
                  </a:moveTo>
                  <a:lnTo>
                    <a:pt x="1963" y="0"/>
                  </a:lnTo>
                  <a:cubicBezTo>
                    <a:pt x="1414" y="393"/>
                    <a:pt x="707" y="628"/>
                    <a:pt x="0" y="668"/>
                  </a:cubicBezTo>
                  <a:lnTo>
                    <a:pt x="0" y="1021"/>
                  </a:lnTo>
                  <a:cubicBezTo>
                    <a:pt x="70" y="1028"/>
                    <a:pt x="140" y="1031"/>
                    <a:pt x="208" y="1031"/>
                  </a:cubicBezTo>
                  <a:cubicBezTo>
                    <a:pt x="954" y="1031"/>
                    <a:pt x="1640" y="647"/>
                    <a:pt x="196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a:off x="2244995" y="3997939"/>
              <a:ext cx="12217" cy="40138"/>
            </a:xfrm>
            <a:custGeom>
              <a:rect b="b" l="l" r="r" t="t"/>
              <a:pathLst>
                <a:path extrusionOk="0" h="1807" w="550">
                  <a:moveTo>
                    <a:pt x="550" y="0"/>
                  </a:moveTo>
                  <a:lnTo>
                    <a:pt x="550" y="0"/>
                  </a:lnTo>
                  <a:cubicBezTo>
                    <a:pt x="511" y="79"/>
                    <a:pt x="471" y="197"/>
                    <a:pt x="432" y="314"/>
                  </a:cubicBezTo>
                  <a:cubicBezTo>
                    <a:pt x="354" y="511"/>
                    <a:pt x="275" y="786"/>
                    <a:pt x="157" y="1060"/>
                  </a:cubicBezTo>
                  <a:cubicBezTo>
                    <a:pt x="118" y="1217"/>
                    <a:pt x="79" y="1374"/>
                    <a:pt x="40" y="1492"/>
                  </a:cubicBezTo>
                  <a:cubicBezTo>
                    <a:pt x="0" y="1571"/>
                    <a:pt x="0" y="1649"/>
                    <a:pt x="40" y="1728"/>
                  </a:cubicBezTo>
                  <a:cubicBezTo>
                    <a:pt x="40" y="1767"/>
                    <a:pt x="79" y="1767"/>
                    <a:pt x="118" y="1806"/>
                  </a:cubicBezTo>
                  <a:lnTo>
                    <a:pt x="197" y="1806"/>
                  </a:lnTo>
                  <a:cubicBezTo>
                    <a:pt x="314" y="1806"/>
                    <a:pt x="432" y="1806"/>
                    <a:pt x="550" y="1767"/>
                  </a:cubicBezTo>
                  <a:cubicBezTo>
                    <a:pt x="432" y="1767"/>
                    <a:pt x="314" y="1728"/>
                    <a:pt x="197" y="1728"/>
                  </a:cubicBezTo>
                  <a:cubicBezTo>
                    <a:pt x="157" y="1728"/>
                    <a:pt x="118" y="1728"/>
                    <a:pt x="79" y="1688"/>
                  </a:cubicBezTo>
                  <a:cubicBezTo>
                    <a:pt x="79" y="1649"/>
                    <a:pt x="79" y="1571"/>
                    <a:pt x="118" y="1531"/>
                  </a:cubicBezTo>
                  <a:cubicBezTo>
                    <a:pt x="157" y="1374"/>
                    <a:pt x="197" y="1257"/>
                    <a:pt x="236" y="1100"/>
                  </a:cubicBezTo>
                  <a:cubicBezTo>
                    <a:pt x="354" y="786"/>
                    <a:pt x="432" y="511"/>
                    <a:pt x="511" y="314"/>
                  </a:cubicBezTo>
                  <a:cubicBezTo>
                    <a:pt x="550" y="197"/>
                    <a:pt x="550" y="118"/>
                    <a:pt x="5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a:off x="2342663" y="4000560"/>
              <a:ext cx="28787" cy="29010"/>
            </a:xfrm>
            <a:custGeom>
              <a:rect b="b" l="l" r="r" t="t"/>
              <a:pathLst>
                <a:path extrusionOk="0" h="1306" w="1296">
                  <a:moveTo>
                    <a:pt x="628" y="0"/>
                  </a:moveTo>
                  <a:cubicBezTo>
                    <a:pt x="393" y="39"/>
                    <a:pt x="196" y="236"/>
                    <a:pt x="118" y="471"/>
                  </a:cubicBezTo>
                  <a:cubicBezTo>
                    <a:pt x="39" y="707"/>
                    <a:pt x="0" y="982"/>
                    <a:pt x="39" y="1217"/>
                  </a:cubicBezTo>
                  <a:cubicBezTo>
                    <a:pt x="177" y="1276"/>
                    <a:pt x="324" y="1305"/>
                    <a:pt x="466" y="1305"/>
                  </a:cubicBezTo>
                  <a:cubicBezTo>
                    <a:pt x="609" y="1305"/>
                    <a:pt x="746" y="1276"/>
                    <a:pt x="864" y="1217"/>
                  </a:cubicBezTo>
                  <a:cubicBezTo>
                    <a:pt x="1139" y="1099"/>
                    <a:pt x="1296" y="785"/>
                    <a:pt x="1256" y="510"/>
                  </a:cubicBezTo>
                  <a:cubicBezTo>
                    <a:pt x="1178" y="196"/>
                    <a:pt x="942" y="0"/>
                    <a:pt x="62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7"/>
            <p:cNvSpPr/>
            <p:nvPr/>
          </p:nvSpPr>
          <p:spPr>
            <a:xfrm>
              <a:off x="2352414" y="4007534"/>
              <a:ext cx="12061" cy="16815"/>
            </a:xfrm>
            <a:custGeom>
              <a:rect b="b" l="l" r="r" t="t"/>
              <a:pathLst>
                <a:path extrusionOk="0" h="757" w="543">
                  <a:moveTo>
                    <a:pt x="189" y="0"/>
                  </a:moveTo>
                  <a:cubicBezTo>
                    <a:pt x="71" y="39"/>
                    <a:pt x="32" y="79"/>
                    <a:pt x="32" y="118"/>
                  </a:cubicBezTo>
                  <a:cubicBezTo>
                    <a:pt x="32" y="131"/>
                    <a:pt x="41" y="135"/>
                    <a:pt x="57" y="135"/>
                  </a:cubicBezTo>
                  <a:cubicBezTo>
                    <a:pt x="89" y="135"/>
                    <a:pt x="150" y="118"/>
                    <a:pt x="228" y="118"/>
                  </a:cubicBezTo>
                  <a:cubicBezTo>
                    <a:pt x="268" y="118"/>
                    <a:pt x="346" y="118"/>
                    <a:pt x="385" y="157"/>
                  </a:cubicBezTo>
                  <a:cubicBezTo>
                    <a:pt x="425" y="236"/>
                    <a:pt x="425" y="275"/>
                    <a:pt x="425" y="354"/>
                  </a:cubicBezTo>
                  <a:cubicBezTo>
                    <a:pt x="425" y="511"/>
                    <a:pt x="346" y="628"/>
                    <a:pt x="189" y="668"/>
                  </a:cubicBezTo>
                  <a:cubicBezTo>
                    <a:pt x="163" y="681"/>
                    <a:pt x="137" y="685"/>
                    <a:pt x="114" y="685"/>
                  </a:cubicBezTo>
                  <a:cubicBezTo>
                    <a:pt x="67" y="685"/>
                    <a:pt x="32" y="668"/>
                    <a:pt x="32" y="668"/>
                  </a:cubicBezTo>
                  <a:lnTo>
                    <a:pt x="32" y="668"/>
                  </a:lnTo>
                  <a:cubicBezTo>
                    <a:pt x="0" y="699"/>
                    <a:pt x="46" y="757"/>
                    <a:pt x="147" y="757"/>
                  </a:cubicBezTo>
                  <a:cubicBezTo>
                    <a:pt x="171" y="757"/>
                    <a:pt x="198" y="754"/>
                    <a:pt x="228" y="746"/>
                  </a:cubicBezTo>
                  <a:cubicBezTo>
                    <a:pt x="307" y="746"/>
                    <a:pt x="385" y="707"/>
                    <a:pt x="425" y="628"/>
                  </a:cubicBezTo>
                  <a:cubicBezTo>
                    <a:pt x="503" y="550"/>
                    <a:pt x="542" y="471"/>
                    <a:pt x="542" y="354"/>
                  </a:cubicBezTo>
                  <a:cubicBezTo>
                    <a:pt x="542" y="236"/>
                    <a:pt x="503" y="118"/>
                    <a:pt x="425" y="79"/>
                  </a:cubicBezTo>
                  <a:cubicBezTo>
                    <a:pt x="385" y="0"/>
                    <a:pt x="268" y="0"/>
                    <a:pt x="18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p:cNvSpPr/>
            <p:nvPr/>
          </p:nvSpPr>
          <p:spPr>
            <a:xfrm>
              <a:off x="2205745" y="3909000"/>
              <a:ext cx="148268" cy="97069"/>
            </a:xfrm>
            <a:custGeom>
              <a:rect b="b" l="l" r="r" t="t"/>
              <a:pathLst>
                <a:path extrusionOk="0" h="4370" w="6675">
                  <a:moveTo>
                    <a:pt x="3175" y="0"/>
                  </a:moveTo>
                  <a:cubicBezTo>
                    <a:pt x="2258" y="0"/>
                    <a:pt x="1354" y="322"/>
                    <a:pt x="668" y="942"/>
                  </a:cubicBezTo>
                  <a:cubicBezTo>
                    <a:pt x="1" y="1767"/>
                    <a:pt x="904" y="2277"/>
                    <a:pt x="1336" y="2630"/>
                  </a:cubicBezTo>
                  <a:cubicBezTo>
                    <a:pt x="1624" y="2855"/>
                    <a:pt x="2331" y="3341"/>
                    <a:pt x="3051" y="3341"/>
                  </a:cubicBezTo>
                  <a:cubicBezTo>
                    <a:pt x="3213" y="3341"/>
                    <a:pt x="3375" y="3316"/>
                    <a:pt x="3534" y="3259"/>
                  </a:cubicBezTo>
                  <a:cubicBezTo>
                    <a:pt x="3220" y="2866"/>
                    <a:pt x="2867" y="2670"/>
                    <a:pt x="2749" y="2277"/>
                  </a:cubicBezTo>
                  <a:lnTo>
                    <a:pt x="2749" y="2277"/>
                  </a:lnTo>
                  <a:cubicBezTo>
                    <a:pt x="3024" y="2787"/>
                    <a:pt x="3534" y="3141"/>
                    <a:pt x="4084" y="3219"/>
                  </a:cubicBezTo>
                  <a:cubicBezTo>
                    <a:pt x="3966" y="2866"/>
                    <a:pt x="3809" y="2159"/>
                    <a:pt x="3926" y="2120"/>
                  </a:cubicBezTo>
                  <a:lnTo>
                    <a:pt x="3926" y="2120"/>
                  </a:lnTo>
                  <a:cubicBezTo>
                    <a:pt x="4061" y="3331"/>
                    <a:pt x="5061" y="4370"/>
                    <a:pt x="5937" y="4370"/>
                  </a:cubicBezTo>
                  <a:cubicBezTo>
                    <a:pt x="6083" y="4370"/>
                    <a:pt x="6226" y="4341"/>
                    <a:pt x="6360" y="4279"/>
                  </a:cubicBezTo>
                  <a:cubicBezTo>
                    <a:pt x="6674" y="3376"/>
                    <a:pt x="6596" y="2356"/>
                    <a:pt x="6046" y="1531"/>
                  </a:cubicBezTo>
                  <a:cubicBezTo>
                    <a:pt x="5536" y="746"/>
                    <a:pt x="4672" y="197"/>
                    <a:pt x="3730" y="40"/>
                  </a:cubicBezTo>
                  <a:cubicBezTo>
                    <a:pt x="3546" y="13"/>
                    <a:pt x="3360" y="0"/>
                    <a:pt x="317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7"/>
            <p:cNvSpPr/>
            <p:nvPr/>
          </p:nvSpPr>
          <p:spPr>
            <a:xfrm>
              <a:off x="2341774" y="4024105"/>
              <a:ext cx="20946" cy="20502"/>
            </a:xfrm>
            <a:custGeom>
              <a:rect b="b" l="l" r="r" t="t"/>
              <a:pathLst>
                <a:path extrusionOk="0" h="923" w="943">
                  <a:moveTo>
                    <a:pt x="354" y="0"/>
                  </a:moveTo>
                  <a:cubicBezTo>
                    <a:pt x="354" y="0"/>
                    <a:pt x="236" y="0"/>
                    <a:pt x="119" y="157"/>
                  </a:cubicBezTo>
                  <a:cubicBezTo>
                    <a:pt x="40" y="275"/>
                    <a:pt x="1" y="393"/>
                    <a:pt x="1" y="510"/>
                  </a:cubicBezTo>
                  <a:cubicBezTo>
                    <a:pt x="40" y="628"/>
                    <a:pt x="119" y="785"/>
                    <a:pt x="236" y="864"/>
                  </a:cubicBezTo>
                  <a:cubicBezTo>
                    <a:pt x="315" y="903"/>
                    <a:pt x="393" y="923"/>
                    <a:pt x="467" y="923"/>
                  </a:cubicBezTo>
                  <a:cubicBezTo>
                    <a:pt x="541" y="923"/>
                    <a:pt x="609" y="903"/>
                    <a:pt x="668" y="864"/>
                  </a:cubicBezTo>
                  <a:cubicBezTo>
                    <a:pt x="786" y="824"/>
                    <a:pt x="864" y="707"/>
                    <a:pt x="904" y="589"/>
                  </a:cubicBezTo>
                  <a:cubicBezTo>
                    <a:pt x="943" y="393"/>
                    <a:pt x="825" y="314"/>
                    <a:pt x="825" y="314"/>
                  </a:cubicBezTo>
                  <a:lnTo>
                    <a:pt x="825" y="314"/>
                  </a:lnTo>
                  <a:cubicBezTo>
                    <a:pt x="864" y="393"/>
                    <a:pt x="825" y="471"/>
                    <a:pt x="825" y="550"/>
                  </a:cubicBezTo>
                  <a:cubicBezTo>
                    <a:pt x="786" y="628"/>
                    <a:pt x="707" y="707"/>
                    <a:pt x="629" y="746"/>
                  </a:cubicBezTo>
                  <a:cubicBezTo>
                    <a:pt x="570" y="766"/>
                    <a:pt x="511" y="775"/>
                    <a:pt x="457" y="775"/>
                  </a:cubicBezTo>
                  <a:cubicBezTo>
                    <a:pt x="403" y="775"/>
                    <a:pt x="354" y="766"/>
                    <a:pt x="315" y="746"/>
                  </a:cubicBezTo>
                  <a:cubicBezTo>
                    <a:pt x="197" y="707"/>
                    <a:pt x="158" y="589"/>
                    <a:pt x="119" y="471"/>
                  </a:cubicBezTo>
                  <a:cubicBezTo>
                    <a:pt x="119" y="393"/>
                    <a:pt x="119" y="275"/>
                    <a:pt x="158" y="196"/>
                  </a:cubicBezTo>
                  <a:cubicBezTo>
                    <a:pt x="236" y="118"/>
                    <a:pt x="276" y="39"/>
                    <a:pt x="35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7"/>
            <p:cNvSpPr/>
            <p:nvPr/>
          </p:nvSpPr>
          <p:spPr>
            <a:xfrm>
              <a:off x="2086286" y="4134834"/>
              <a:ext cx="368883" cy="447360"/>
            </a:xfrm>
            <a:custGeom>
              <a:rect b="b" l="l" r="r" t="t"/>
              <a:pathLst>
                <a:path extrusionOk="0" h="20140" w="16607">
                  <a:moveTo>
                    <a:pt x="11464" y="1"/>
                  </a:moveTo>
                  <a:cubicBezTo>
                    <a:pt x="11464" y="1"/>
                    <a:pt x="11518" y="361"/>
                    <a:pt x="10280" y="361"/>
                  </a:cubicBezTo>
                  <a:cubicBezTo>
                    <a:pt x="9693" y="361"/>
                    <a:pt x="8813" y="280"/>
                    <a:pt x="7499" y="40"/>
                  </a:cubicBezTo>
                  <a:cubicBezTo>
                    <a:pt x="7435" y="28"/>
                    <a:pt x="7363" y="23"/>
                    <a:pt x="7284" y="23"/>
                  </a:cubicBezTo>
                  <a:cubicBezTo>
                    <a:pt x="5478" y="23"/>
                    <a:pt x="1" y="2906"/>
                    <a:pt x="1" y="2906"/>
                  </a:cubicBezTo>
                  <a:lnTo>
                    <a:pt x="1964" y="7656"/>
                  </a:lnTo>
                  <a:lnTo>
                    <a:pt x="4201" y="7185"/>
                  </a:lnTo>
                  <a:lnTo>
                    <a:pt x="4869" y="10992"/>
                  </a:lnTo>
                  <a:cubicBezTo>
                    <a:pt x="4319" y="12916"/>
                    <a:pt x="3848" y="14879"/>
                    <a:pt x="3455" y="16881"/>
                  </a:cubicBezTo>
                  <a:lnTo>
                    <a:pt x="8755" y="20139"/>
                  </a:lnTo>
                  <a:lnTo>
                    <a:pt x="9540" y="18608"/>
                  </a:lnTo>
                  <a:lnTo>
                    <a:pt x="10875" y="19864"/>
                  </a:lnTo>
                  <a:lnTo>
                    <a:pt x="16488" y="16881"/>
                  </a:lnTo>
                  <a:cubicBezTo>
                    <a:pt x="15782" y="13269"/>
                    <a:pt x="14015" y="12327"/>
                    <a:pt x="14015" y="11738"/>
                  </a:cubicBezTo>
                  <a:cubicBezTo>
                    <a:pt x="14015" y="10050"/>
                    <a:pt x="13780" y="11699"/>
                    <a:pt x="15193" y="6125"/>
                  </a:cubicBezTo>
                  <a:cubicBezTo>
                    <a:pt x="16606" y="550"/>
                    <a:pt x="11464" y="1"/>
                    <a:pt x="11464"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a:off x="2251214" y="4134834"/>
              <a:ext cx="89716" cy="86651"/>
            </a:xfrm>
            <a:custGeom>
              <a:rect b="b" l="l" r="r" t="t"/>
              <a:pathLst>
                <a:path extrusionOk="0" h="3901" w="4039">
                  <a:moveTo>
                    <a:pt x="4039" y="1"/>
                  </a:moveTo>
                  <a:lnTo>
                    <a:pt x="74" y="40"/>
                  </a:lnTo>
                  <a:cubicBezTo>
                    <a:pt x="74" y="40"/>
                    <a:pt x="0" y="3900"/>
                    <a:pt x="885" y="3900"/>
                  </a:cubicBezTo>
                  <a:cubicBezTo>
                    <a:pt x="914" y="3900"/>
                    <a:pt x="945" y="3896"/>
                    <a:pt x="977" y="3887"/>
                  </a:cubicBezTo>
                  <a:cubicBezTo>
                    <a:pt x="1958" y="3612"/>
                    <a:pt x="3921" y="1846"/>
                    <a:pt x="403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p:nvPr/>
          </p:nvSpPr>
          <p:spPr>
            <a:xfrm>
              <a:off x="2258078" y="4231636"/>
              <a:ext cx="6997" cy="64550"/>
            </a:xfrm>
            <a:custGeom>
              <a:rect b="b" l="l" r="r" t="t"/>
              <a:pathLst>
                <a:path extrusionOk="0" h="2906" w="315">
                  <a:moveTo>
                    <a:pt x="314" y="0"/>
                  </a:moveTo>
                  <a:cubicBezTo>
                    <a:pt x="197" y="471"/>
                    <a:pt x="118" y="942"/>
                    <a:pt x="79" y="1453"/>
                  </a:cubicBezTo>
                  <a:cubicBezTo>
                    <a:pt x="0" y="1924"/>
                    <a:pt x="0" y="2395"/>
                    <a:pt x="0" y="2905"/>
                  </a:cubicBezTo>
                  <a:cubicBezTo>
                    <a:pt x="118" y="2434"/>
                    <a:pt x="197" y="1963"/>
                    <a:pt x="197" y="1453"/>
                  </a:cubicBezTo>
                  <a:cubicBezTo>
                    <a:pt x="275" y="981"/>
                    <a:pt x="314" y="471"/>
                    <a:pt x="3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2269406" y="4236856"/>
              <a:ext cx="4376" cy="52333"/>
            </a:xfrm>
            <a:custGeom>
              <a:rect b="b" l="l" r="r" t="t"/>
              <a:pathLst>
                <a:path extrusionOk="0" h="2356" w="197">
                  <a:moveTo>
                    <a:pt x="40" y="1"/>
                  </a:moveTo>
                  <a:cubicBezTo>
                    <a:pt x="1" y="393"/>
                    <a:pt x="1" y="786"/>
                    <a:pt x="40" y="1178"/>
                  </a:cubicBezTo>
                  <a:cubicBezTo>
                    <a:pt x="1" y="1571"/>
                    <a:pt x="40" y="1963"/>
                    <a:pt x="118" y="2356"/>
                  </a:cubicBezTo>
                  <a:cubicBezTo>
                    <a:pt x="158" y="1963"/>
                    <a:pt x="197" y="1571"/>
                    <a:pt x="158" y="1178"/>
                  </a:cubicBezTo>
                  <a:cubicBezTo>
                    <a:pt x="158" y="786"/>
                    <a:pt x="118" y="393"/>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a:off x="2251103" y="4296808"/>
              <a:ext cx="6108" cy="8085"/>
            </a:xfrm>
            <a:custGeom>
              <a:rect b="b" l="l" r="r" t="t"/>
              <a:pathLst>
                <a:path extrusionOk="0" h="364" w="275">
                  <a:moveTo>
                    <a:pt x="212" y="0"/>
                  </a:moveTo>
                  <a:cubicBezTo>
                    <a:pt x="170" y="0"/>
                    <a:pt x="111" y="70"/>
                    <a:pt x="79" y="167"/>
                  </a:cubicBezTo>
                  <a:cubicBezTo>
                    <a:pt x="0" y="285"/>
                    <a:pt x="39" y="364"/>
                    <a:pt x="79" y="364"/>
                  </a:cubicBezTo>
                  <a:cubicBezTo>
                    <a:pt x="79" y="364"/>
                    <a:pt x="118" y="285"/>
                    <a:pt x="196" y="207"/>
                  </a:cubicBezTo>
                  <a:cubicBezTo>
                    <a:pt x="236" y="128"/>
                    <a:pt x="275" y="10"/>
                    <a:pt x="236" y="10"/>
                  </a:cubicBezTo>
                  <a:cubicBezTo>
                    <a:pt x="229" y="3"/>
                    <a:pt x="221" y="0"/>
                    <a:pt x="212"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a:off x="2254590" y="4297896"/>
              <a:ext cx="3510" cy="6997"/>
            </a:xfrm>
            <a:custGeom>
              <a:rect b="b" l="l" r="r" t="t"/>
              <a:pathLst>
                <a:path extrusionOk="0" h="315" w="158">
                  <a:moveTo>
                    <a:pt x="118" y="1"/>
                  </a:moveTo>
                  <a:cubicBezTo>
                    <a:pt x="79" y="1"/>
                    <a:pt x="39" y="40"/>
                    <a:pt x="0" y="158"/>
                  </a:cubicBezTo>
                  <a:cubicBezTo>
                    <a:pt x="0" y="236"/>
                    <a:pt x="0" y="315"/>
                    <a:pt x="39" y="315"/>
                  </a:cubicBezTo>
                  <a:cubicBezTo>
                    <a:pt x="79" y="315"/>
                    <a:pt x="118" y="275"/>
                    <a:pt x="157" y="158"/>
                  </a:cubicBezTo>
                  <a:cubicBezTo>
                    <a:pt x="157" y="79"/>
                    <a:pt x="157"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2256323" y="4297896"/>
              <a:ext cx="2643" cy="6997"/>
            </a:xfrm>
            <a:custGeom>
              <a:rect b="b" l="l" r="r" t="t"/>
              <a:pathLst>
                <a:path extrusionOk="0" h="315" w="119">
                  <a:moveTo>
                    <a:pt x="79" y="1"/>
                  </a:moveTo>
                  <a:cubicBezTo>
                    <a:pt x="1" y="1"/>
                    <a:pt x="1" y="79"/>
                    <a:pt x="1" y="158"/>
                  </a:cubicBezTo>
                  <a:cubicBezTo>
                    <a:pt x="40" y="275"/>
                    <a:pt x="40" y="315"/>
                    <a:pt x="79" y="315"/>
                  </a:cubicBezTo>
                  <a:cubicBezTo>
                    <a:pt x="118" y="315"/>
                    <a:pt x="118" y="236"/>
                    <a:pt x="118" y="158"/>
                  </a:cubicBezTo>
                  <a:cubicBezTo>
                    <a:pt x="118" y="79"/>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2257189" y="4295275"/>
              <a:ext cx="7019" cy="11373"/>
            </a:xfrm>
            <a:custGeom>
              <a:rect b="b" l="l" r="r" t="t"/>
              <a:pathLst>
                <a:path extrusionOk="0" h="512" w="316">
                  <a:moveTo>
                    <a:pt x="40" y="1"/>
                  </a:moveTo>
                  <a:lnTo>
                    <a:pt x="40" y="1"/>
                  </a:lnTo>
                  <a:cubicBezTo>
                    <a:pt x="1" y="40"/>
                    <a:pt x="79" y="158"/>
                    <a:pt x="119" y="276"/>
                  </a:cubicBezTo>
                  <a:cubicBezTo>
                    <a:pt x="197" y="393"/>
                    <a:pt x="237" y="511"/>
                    <a:pt x="276" y="511"/>
                  </a:cubicBezTo>
                  <a:cubicBezTo>
                    <a:pt x="276" y="511"/>
                    <a:pt x="315" y="393"/>
                    <a:pt x="237" y="236"/>
                  </a:cubicBezTo>
                  <a:cubicBezTo>
                    <a:pt x="158" y="79"/>
                    <a:pt x="40"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2270272" y="4286568"/>
              <a:ext cx="3510" cy="10484"/>
            </a:xfrm>
            <a:custGeom>
              <a:rect b="b" l="l" r="r" t="t"/>
              <a:pathLst>
                <a:path extrusionOk="0" h="472" w="158">
                  <a:moveTo>
                    <a:pt x="119" y="0"/>
                  </a:moveTo>
                  <a:cubicBezTo>
                    <a:pt x="79" y="0"/>
                    <a:pt x="1" y="79"/>
                    <a:pt x="1" y="236"/>
                  </a:cubicBezTo>
                  <a:cubicBezTo>
                    <a:pt x="1" y="393"/>
                    <a:pt x="79" y="471"/>
                    <a:pt x="119" y="471"/>
                  </a:cubicBezTo>
                  <a:cubicBezTo>
                    <a:pt x="158" y="471"/>
                    <a:pt x="119" y="354"/>
                    <a:pt x="119" y="236"/>
                  </a:cubicBezTo>
                  <a:cubicBezTo>
                    <a:pt x="119" y="118"/>
                    <a:pt x="119" y="0"/>
                    <a:pt x="11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2273760" y="4287434"/>
              <a:ext cx="2643" cy="7863"/>
            </a:xfrm>
            <a:custGeom>
              <a:rect b="b" l="l" r="r" t="t"/>
              <a:pathLst>
                <a:path extrusionOk="0" h="354" w="119">
                  <a:moveTo>
                    <a:pt x="40" y="0"/>
                  </a:moveTo>
                  <a:cubicBezTo>
                    <a:pt x="1" y="0"/>
                    <a:pt x="1" y="79"/>
                    <a:pt x="1" y="197"/>
                  </a:cubicBezTo>
                  <a:cubicBezTo>
                    <a:pt x="1" y="275"/>
                    <a:pt x="40" y="354"/>
                    <a:pt x="79" y="354"/>
                  </a:cubicBezTo>
                  <a:cubicBezTo>
                    <a:pt x="119" y="354"/>
                    <a:pt x="119" y="275"/>
                    <a:pt x="119" y="157"/>
                  </a:cubicBezTo>
                  <a:cubicBezTo>
                    <a:pt x="119" y="79"/>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2274648" y="4287989"/>
              <a:ext cx="6108" cy="6442"/>
            </a:xfrm>
            <a:custGeom>
              <a:rect b="b" l="l" r="r" t="t"/>
              <a:pathLst>
                <a:path extrusionOk="0" h="290" w="275">
                  <a:moveTo>
                    <a:pt x="36" y="0"/>
                  </a:moveTo>
                  <a:cubicBezTo>
                    <a:pt x="22" y="0"/>
                    <a:pt x="10" y="5"/>
                    <a:pt x="0" y="15"/>
                  </a:cubicBezTo>
                  <a:cubicBezTo>
                    <a:pt x="0" y="15"/>
                    <a:pt x="0" y="93"/>
                    <a:pt x="79" y="211"/>
                  </a:cubicBezTo>
                  <a:cubicBezTo>
                    <a:pt x="157" y="290"/>
                    <a:pt x="196" y="290"/>
                    <a:pt x="236" y="290"/>
                  </a:cubicBezTo>
                  <a:cubicBezTo>
                    <a:pt x="275" y="290"/>
                    <a:pt x="236" y="211"/>
                    <a:pt x="157" y="132"/>
                  </a:cubicBezTo>
                  <a:cubicBezTo>
                    <a:pt x="128" y="44"/>
                    <a:pt x="76" y="0"/>
                    <a:pt x="3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2274648" y="4286857"/>
              <a:ext cx="7863" cy="6708"/>
            </a:xfrm>
            <a:custGeom>
              <a:rect b="b" l="l" r="r" t="t"/>
              <a:pathLst>
                <a:path extrusionOk="0" h="302" w="354">
                  <a:moveTo>
                    <a:pt x="52" y="1"/>
                  </a:moveTo>
                  <a:cubicBezTo>
                    <a:pt x="20" y="1"/>
                    <a:pt x="0" y="10"/>
                    <a:pt x="0" y="26"/>
                  </a:cubicBezTo>
                  <a:cubicBezTo>
                    <a:pt x="0" y="66"/>
                    <a:pt x="39" y="105"/>
                    <a:pt x="118" y="183"/>
                  </a:cubicBezTo>
                  <a:cubicBezTo>
                    <a:pt x="236" y="223"/>
                    <a:pt x="275" y="301"/>
                    <a:pt x="314" y="301"/>
                  </a:cubicBezTo>
                  <a:cubicBezTo>
                    <a:pt x="353" y="262"/>
                    <a:pt x="314" y="144"/>
                    <a:pt x="236" y="66"/>
                  </a:cubicBezTo>
                  <a:cubicBezTo>
                    <a:pt x="167" y="20"/>
                    <a:pt x="98" y="1"/>
                    <a:pt x="5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2241507" y="4145963"/>
              <a:ext cx="9618" cy="8507"/>
            </a:xfrm>
            <a:custGeom>
              <a:rect b="b" l="l" r="r" t="t"/>
              <a:pathLst>
                <a:path extrusionOk="0" h="383" w="433">
                  <a:moveTo>
                    <a:pt x="246" y="0"/>
                  </a:moveTo>
                  <a:cubicBezTo>
                    <a:pt x="216" y="0"/>
                    <a:pt x="197" y="10"/>
                    <a:pt x="197" y="10"/>
                  </a:cubicBezTo>
                  <a:cubicBezTo>
                    <a:pt x="197" y="10"/>
                    <a:pt x="275" y="49"/>
                    <a:pt x="314" y="128"/>
                  </a:cubicBezTo>
                  <a:cubicBezTo>
                    <a:pt x="354" y="206"/>
                    <a:pt x="354" y="285"/>
                    <a:pt x="236" y="285"/>
                  </a:cubicBezTo>
                  <a:cubicBezTo>
                    <a:pt x="225" y="290"/>
                    <a:pt x="215" y="293"/>
                    <a:pt x="205" y="293"/>
                  </a:cubicBezTo>
                  <a:cubicBezTo>
                    <a:pt x="148" y="293"/>
                    <a:pt x="124" y="201"/>
                    <a:pt x="157" y="167"/>
                  </a:cubicBezTo>
                  <a:cubicBezTo>
                    <a:pt x="157" y="128"/>
                    <a:pt x="197" y="88"/>
                    <a:pt x="236" y="49"/>
                  </a:cubicBezTo>
                  <a:cubicBezTo>
                    <a:pt x="236" y="49"/>
                    <a:pt x="223" y="43"/>
                    <a:pt x="203" y="43"/>
                  </a:cubicBezTo>
                  <a:cubicBezTo>
                    <a:pt x="173" y="43"/>
                    <a:pt x="126" y="57"/>
                    <a:pt x="79" y="128"/>
                  </a:cubicBezTo>
                  <a:cubicBezTo>
                    <a:pt x="40" y="167"/>
                    <a:pt x="0" y="245"/>
                    <a:pt x="40" y="285"/>
                  </a:cubicBezTo>
                  <a:lnTo>
                    <a:pt x="79" y="324"/>
                  </a:lnTo>
                  <a:cubicBezTo>
                    <a:pt x="118" y="363"/>
                    <a:pt x="167" y="383"/>
                    <a:pt x="216" y="383"/>
                  </a:cubicBezTo>
                  <a:cubicBezTo>
                    <a:pt x="265" y="383"/>
                    <a:pt x="314" y="363"/>
                    <a:pt x="354" y="324"/>
                  </a:cubicBezTo>
                  <a:cubicBezTo>
                    <a:pt x="432" y="245"/>
                    <a:pt x="432" y="128"/>
                    <a:pt x="354" y="49"/>
                  </a:cubicBezTo>
                  <a:cubicBezTo>
                    <a:pt x="314" y="10"/>
                    <a:pt x="275" y="0"/>
                    <a:pt x="24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2242373" y="4159246"/>
              <a:ext cx="6131" cy="3909"/>
            </a:xfrm>
            <a:custGeom>
              <a:rect b="b" l="l" r="r" t="t"/>
              <a:pathLst>
                <a:path extrusionOk="0" h="176" w="276">
                  <a:moveTo>
                    <a:pt x="40" y="1"/>
                  </a:moveTo>
                  <a:lnTo>
                    <a:pt x="40" y="1"/>
                  </a:lnTo>
                  <a:cubicBezTo>
                    <a:pt x="1" y="40"/>
                    <a:pt x="40" y="119"/>
                    <a:pt x="118" y="158"/>
                  </a:cubicBezTo>
                  <a:cubicBezTo>
                    <a:pt x="145" y="158"/>
                    <a:pt x="206" y="175"/>
                    <a:pt x="243" y="175"/>
                  </a:cubicBezTo>
                  <a:cubicBezTo>
                    <a:pt x="262" y="175"/>
                    <a:pt x="275" y="171"/>
                    <a:pt x="275" y="158"/>
                  </a:cubicBezTo>
                  <a:cubicBezTo>
                    <a:pt x="275" y="158"/>
                    <a:pt x="236" y="79"/>
                    <a:pt x="158" y="40"/>
                  </a:cubicBezTo>
                  <a:cubicBezTo>
                    <a:pt x="118" y="1"/>
                    <a:pt x="40"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2243506" y="4166709"/>
              <a:ext cx="6730" cy="3399"/>
            </a:xfrm>
            <a:custGeom>
              <a:rect b="b" l="l" r="r" t="t"/>
              <a:pathLst>
                <a:path extrusionOk="0" h="153" w="303">
                  <a:moveTo>
                    <a:pt x="224" y="1"/>
                  </a:moveTo>
                  <a:cubicBezTo>
                    <a:pt x="198" y="1"/>
                    <a:pt x="172" y="18"/>
                    <a:pt x="146" y="18"/>
                  </a:cubicBezTo>
                  <a:cubicBezTo>
                    <a:pt x="67" y="57"/>
                    <a:pt x="28" y="97"/>
                    <a:pt x="28" y="97"/>
                  </a:cubicBezTo>
                  <a:cubicBezTo>
                    <a:pt x="0" y="124"/>
                    <a:pt x="31" y="152"/>
                    <a:pt x="94" y="152"/>
                  </a:cubicBezTo>
                  <a:cubicBezTo>
                    <a:pt x="120" y="152"/>
                    <a:pt x="151" y="147"/>
                    <a:pt x="185" y="136"/>
                  </a:cubicBezTo>
                  <a:cubicBezTo>
                    <a:pt x="264" y="97"/>
                    <a:pt x="303" y="18"/>
                    <a:pt x="264" y="18"/>
                  </a:cubicBezTo>
                  <a:cubicBezTo>
                    <a:pt x="251" y="5"/>
                    <a:pt x="237" y="1"/>
                    <a:pt x="22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2244995" y="4175816"/>
              <a:ext cx="5242" cy="4731"/>
            </a:xfrm>
            <a:custGeom>
              <a:rect b="b" l="l" r="r" t="t"/>
              <a:pathLst>
                <a:path extrusionOk="0" h="213" w="236">
                  <a:moveTo>
                    <a:pt x="197" y="1"/>
                  </a:moveTo>
                  <a:cubicBezTo>
                    <a:pt x="157" y="1"/>
                    <a:pt x="118" y="1"/>
                    <a:pt x="79" y="40"/>
                  </a:cubicBezTo>
                  <a:cubicBezTo>
                    <a:pt x="40" y="118"/>
                    <a:pt x="0" y="158"/>
                    <a:pt x="40" y="197"/>
                  </a:cubicBezTo>
                  <a:cubicBezTo>
                    <a:pt x="50" y="207"/>
                    <a:pt x="61" y="212"/>
                    <a:pt x="71" y="212"/>
                  </a:cubicBezTo>
                  <a:cubicBezTo>
                    <a:pt x="100" y="212"/>
                    <a:pt x="129" y="176"/>
                    <a:pt x="157" y="118"/>
                  </a:cubicBezTo>
                  <a:cubicBezTo>
                    <a:pt x="197" y="79"/>
                    <a:pt x="236"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2241507" y="4185279"/>
              <a:ext cx="12217" cy="11706"/>
            </a:xfrm>
            <a:custGeom>
              <a:rect b="b" l="l" r="r" t="t"/>
              <a:pathLst>
                <a:path extrusionOk="0" h="527" w="550">
                  <a:moveTo>
                    <a:pt x="360" y="84"/>
                  </a:moveTo>
                  <a:lnTo>
                    <a:pt x="360" y="84"/>
                  </a:lnTo>
                  <a:cubicBezTo>
                    <a:pt x="373" y="95"/>
                    <a:pt x="385" y="108"/>
                    <a:pt x="393" y="124"/>
                  </a:cubicBezTo>
                  <a:cubicBezTo>
                    <a:pt x="432" y="124"/>
                    <a:pt x="432" y="164"/>
                    <a:pt x="432" y="203"/>
                  </a:cubicBezTo>
                  <a:cubicBezTo>
                    <a:pt x="432" y="281"/>
                    <a:pt x="393" y="360"/>
                    <a:pt x="275" y="399"/>
                  </a:cubicBezTo>
                  <a:cubicBezTo>
                    <a:pt x="236" y="360"/>
                    <a:pt x="157" y="321"/>
                    <a:pt x="157" y="281"/>
                  </a:cubicBezTo>
                  <a:cubicBezTo>
                    <a:pt x="118" y="203"/>
                    <a:pt x="157" y="164"/>
                    <a:pt x="197" y="124"/>
                  </a:cubicBezTo>
                  <a:cubicBezTo>
                    <a:pt x="236" y="85"/>
                    <a:pt x="314" y="85"/>
                    <a:pt x="354" y="85"/>
                  </a:cubicBezTo>
                  <a:cubicBezTo>
                    <a:pt x="356" y="85"/>
                    <a:pt x="358" y="85"/>
                    <a:pt x="360" y="84"/>
                  </a:cubicBezTo>
                  <a:close/>
                  <a:moveTo>
                    <a:pt x="310" y="0"/>
                  </a:moveTo>
                  <a:cubicBezTo>
                    <a:pt x="288" y="0"/>
                    <a:pt x="275" y="6"/>
                    <a:pt x="275" y="6"/>
                  </a:cubicBezTo>
                  <a:cubicBezTo>
                    <a:pt x="253" y="28"/>
                    <a:pt x="280" y="38"/>
                    <a:pt x="314" y="56"/>
                  </a:cubicBezTo>
                  <a:lnTo>
                    <a:pt x="314" y="56"/>
                  </a:lnTo>
                  <a:cubicBezTo>
                    <a:pt x="301" y="52"/>
                    <a:pt x="286" y="50"/>
                    <a:pt x="269" y="50"/>
                  </a:cubicBezTo>
                  <a:cubicBezTo>
                    <a:pt x="236" y="50"/>
                    <a:pt x="197" y="59"/>
                    <a:pt x="157" y="85"/>
                  </a:cubicBezTo>
                  <a:cubicBezTo>
                    <a:pt x="79" y="124"/>
                    <a:pt x="0" y="203"/>
                    <a:pt x="40" y="321"/>
                  </a:cubicBezTo>
                  <a:cubicBezTo>
                    <a:pt x="59" y="458"/>
                    <a:pt x="167" y="527"/>
                    <a:pt x="280" y="527"/>
                  </a:cubicBezTo>
                  <a:cubicBezTo>
                    <a:pt x="393" y="527"/>
                    <a:pt x="511" y="458"/>
                    <a:pt x="550" y="321"/>
                  </a:cubicBezTo>
                  <a:cubicBezTo>
                    <a:pt x="550" y="242"/>
                    <a:pt x="550" y="124"/>
                    <a:pt x="471" y="85"/>
                  </a:cubicBezTo>
                  <a:cubicBezTo>
                    <a:pt x="401" y="14"/>
                    <a:pt x="344" y="0"/>
                    <a:pt x="31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2247616" y="4200583"/>
              <a:ext cx="5242" cy="6642"/>
            </a:xfrm>
            <a:custGeom>
              <a:rect b="b" l="l" r="r" t="t"/>
              <a:pathLst>
                <a:path extrusionOk="0" h="299" w="236">
                  <a:moveTo>
                    <a:pt x="198" y="1"/>
                  </a:moveTo>
                  <a:cubicBezTo>
                    <a:pt x="160" y="1"/>
                    <a:pt x="104" y="28"/>
                    <a:pt x="79" y="103"/>
                  </a:cubicBezTo>
                  <a:cubicBezTo>
                    <a:pt x="0" y="181"/>
                    <a:pt x="0" y="260"/>
                    <a:pt x="39" y="299"/>
                  </a:cubicBezTo>
                  <a:cubicBezTo>
                    <a:pt x="39" y="299"/>
                    <a:pt x="79" y="220"/>
                    <a:pt x="157" y="181"/>
                  </a:cubicBezTo>
                  <a:cubicBezTo>
                    <a:pt x="236" y="103"/>
                    <a:pt x="236" y="63"/>
                    <a:pt x="236" y="24"/>
                  </a:cubicBezTo>
                  <a:cubicBezTo>
                    <a:pt x="236" y="10"/>
                    <a:pt x="220" y="1"/>
                    <a:pt x="19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a:off x="2251103" y="4210690"/>
              <a:ext cx="6108" cy="6486"/>
            </a:xfrm>
            <a:custGeom>
              <a:rect b="b" l="l" r="r" t="t"/>
              <a:pathLst>
                <a:path extrusionOk="0" h="292" w="275">
                  <a:moveTo>
                    <a:pt x="236" y="1"/>
                  </a:moveTo>
                  <a:cubicBezTo>
                    <a:pt x="196" y="1"/>
                    <a:pt x="157" y="40"/>
                    <a:pt x="79" y="119"/>
                  </a:cubicBezTo>
                  <a:cubicBezTo>
                    <a:pt x="39" y="158"/>
                    <a:pt x="0" y="236"/>
                    <a:pt x="0" y="276"/>
                  </a:cubicBezTo>
                  <a:cubicBezTo>
                    <a:pt x="0" y="286"/>
                    <a:pt x="9" y="291"/>
                    <a:pt x="23" y="291"/>
                  </a:cubicBezTo>
                  <a:cubicBezTo>
                    <a:pt x="60" y="291"/>
                    <a:pt x="139" y="255"/>
                    <a:pt x="196" y="197"/>
                  </a:cubicBezTo>
                  <a:cubicBezTo>
                    <a:pt x="275" y="119"/>
                    <a:pt x="275" y="1"/>
                    <a:pt x="2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2256323" y="4218375"/>
              <a:ext cx="2643" cy="8041"/>
            </a:xfrm>
            <a:custGeom>
              <a:rect b="b" l="l" r="r" t="t"/>
              <a:pathLst>
                <a:path extrusionOk="0" h="362" w="119">
                  <a:moveTo>
                    <a:pt x="56" y="0"/>
                  </a:moveTo>
                  <a:cubicBezTo>
                    <a:pt x="51" y="0"/>
                    <a:pt x="45" y="3"/>
                    <a:pt x="40" y="8"/>
                  </a:cubicBezTo>
                  <a:cubicBezTo>
                    <a:pt x="1" y="8"/>
                    <a:pt x="1" y="87"/>
                    <a:pt x="1" y="165"/>
                  </a:cubicBezTo>
                  <a:cubicBezTo>
                    <a:pt x="1" y="283"/>
                    <a:pt x="40" y="362"/>
                    <a:pt x="79" y="362"/>
                  </a:cubicBezTo>
                  <a:cubicBezTo>
                    <a:pt x="118" y="362"/>
                    <a:pt x="118" y="283"/>
                    <a:pt x="118" y="165"/>
                  </a:cubicBezTo>
                  <a:cubicBezTo>
                    <a:pt x="118" y="97"/>
                    <a:pt x="89" y="0"/>
                    <a:pt x="5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2278136" y="4226017"/>
              <a:ext cx="6108" cy="3399"/>
            </a:xfrm>
            <a:custGeom>
              <a:rect b="b" l="l" r="r" t="t"/>
              <a:pathLst>
                <a:path extrusionOk="0" h="153" w="275">
                  <a:moveTo>
                    <a:pt x="50" y="0"/>
                  </a:moveTo>
                  <a:cubicBezTo>
                    <a:pt x="31" y="0"/>
                    <a:pt x="13" y="4"/>
                    <a:pt x="0" y="18"/>
                  </a:cubicBezTo>
                  <a:cubicBezTo>
                    <a:pt x="0" y="57"/>
                    <a:pt x="39" y="96"/>
                    <a:pt x="118" y="135"/>
                  </a:cubicBezTo>
                  <a:cubicBezTo>
                    <a:pt x="144" y="135"/>
                    <a:pt x="188" y="153"/>
                    <a:pt x="214" y="153"/>
                  </a:cubicBezTo>
                  <a:cubicBezTo>
                    <a:pt x="227" y="153"/>
                    <a:pt x="236" y="148"/>
                    <a:pt x="236" y="135"/>
                  </a:cubicBezTo>
                  <a:cubicBezTo>
                    <a:pt x="275" y="96"/>
                    <a:pt x="236" y="18"/>
                    <a:pt x="157" y="18"/>
                  </a:cubicBezTo>
                  <a:cubicBezTo>
                    <a:pt x="131" y="18"/>
                    <a:pt x="87" y="0"/>
                    <a:pt x="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2286843" y="4218198"/>
              <a:ext cx="6997" cy="5953"/>
            </a:xfrm>
            <a:custGeom>
              <a:rect b="b" l="l" r="r" t="t"/>
              <a:pathLst>
                <a:path extrusionOk="0" h="268" w="315">
                  <a:moveTo>
                    <a:pt x="243" y="1"/>
                  </a:moveTo>
                  <a:cubicBezTo>
                    <a:pt x="212" y="1"/>
                    <a:pt x="176" y="37"/>
                    <a:pt x="118" y="95"/>
                  </a:cubicBezTo>
                  <a:cubicBezTo>
                    <a:pt x="1" y="173"/>
                    <a:pt x="1" y="252"/>
                    <a:pt x="1" y="252"/>
                  </a:cubicBezTo>
                  <a:cubicBezTo>
                    <a:pt x="11" y="262"/>
                    <a:pt x="25" y="267"/>
                    <a:pt x="40" y="267"/>
                  </a:cubicBezTo>
                  <a:cubicBezTo>
                    <a:pt x="82" y="267"/>
                    <a:pt x="139" y="231"/>
                    <a:pt x="197" y="173"/>
                  </a:cubicBezTo>
                  <a:cubicBezTo>
                    <a:pt x="275" y="95"/>
                    <a:pt x="315" y="16"/>
                    <a:pt x="275" y="16"/>
                  </a:cubicBezTo>
                  <a:cubicBezTo>
                    <a:pt x="265" y="6"/>
                    <a:pt x="254" y="1"/>
                    <a:pt x="24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2296439" y="4211445"/>
              <a:ext cx="8752" cy="7130"/>
            </a:xfrm>
            <a:custGeom>
              <a:rect b="b" l="l" r="r" t="t"/>
              <a:pathLst>
                <a:path extrusionOk="0" h="321" w="394">
                  <a:moveTo>
                    <a:pt x="194" y="59"/>
                  </a:moveTo>
                  <a:cubicBezTo>
                    <a:pt x="220" y="81"/>
                    <a:pt x="254" y="102"/>
                    <a:pt x="275" y="124"/>
                  </a:cubicBezTo>
                  <a:lnTo>
                    <a:pt x="236" y="124"/>
                  </a:lnTo>
                  <a:cubicBezTo>
                    <a:pt x="275" y="124"/>
                    <a:pt x="275" y="242"/>
                    <a:pt x="197" y="242"/>
                  </a:cubicBezTo>
                  <a:cubicBezTo>
                    <a:pt x="158" y="242"/>
                    <a:pt x="158" y="202"/>
                    <a:pt x="118" y="202"/>
                  </a:cubicBezTo>
                  <a:cubicBezTo>
                    <a:pt x="118" y="163"/>
                    <a:pt x="118" y="124"/>
                    <a:pt x="118" y="124"/>
                  </a:cubicBezTo>
                  <a:cubicBezTo>
                    <a:pt x="151" y="58"/>
                    <a:pt x="185" y="75"/>
                    <a:pt x="194" y="59"/>
                  </a:cubicBezTo>
                  <a:close/>
                  <a:moveTo>
                    <a:pt x="133" y="0"/>
                  </a:moveTo>
                  <a:cubicBezTo>
                    <a:pt x="106" y="0"/>
                    <a:pt x="73" y="12"/>
                    <a:pt x="40" y="45"/>
                  </a:cubicBezTo>
                  <a:cubicBezTo>
                    <a:pt x="1" y="85"/>
                    <a:pt x="1" y="163"/>
                    <a:pt x="1" y="202"/>
                  </a:cubicBezTo>
                  <a:cubicBezTo>
                    <a:pt x="40" y="281"/>
                    <a:pt x="118" y="320"/>
                    <a:pt x="197" y="320"/>
                  </a:cubicBezTo>
                  <a:cubicBezTo>
                    <a:pt x="275" y="320"/>
                    <a:pt x="354" y="281"/>
                    <a:pt x="354" y="202"/>
                  </a:cubicBezTo>
                  <a:cubicBezTo>
                    <a:pt x="393" y="124"/>
                    <a:pt x="354" y="45"/>
                    <a:pt x="315" y="6"/>
                  </a:cubicBezTo>
                  <a:lnTo>
                    <a:pt x="165" y="6"/>
                  </a:lnTo>
                  <a:cubicBezTo>
                    <a:pt x="156" y="2"/>
                    <a:pt x="145" y="0"/>
                    <a:pt x="13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2306901" y="4203493"/>
              <a:ext cx="3510" cy="7219"/>
            </a:xfrm>
            <a:custGeom>
              <a:rect b="b" l="l" r="r" t="t"/>
              <a:pathLst>
                <a:path extrusionOk="0" h="325" w="158">
                  <a:moveTo>
                    <a:pt x="97" y="0"/>
                  </a:moveTo>
                  <a:cubicBezTo>
                    <a:pt x="65" y="0"/>
                    <a:pt x="33" y="65"/>
                    <a:pt x="1" y="129"/>
                  </a:cubicBezTo>
                  <a:cubicBezTo>
                    <a:pt x="1" y="246"/>
                    <a:pt x="1" y="325"/>
                    <a:pt x="40" y="325"/>
                  </a:cubicBezTo>
                  <a:cubicBezTo>
                    <a:pt x="79" y="325"/>
                    <a:pt x="79" y="286"/>
                    <a:pt x="118" y="168"/>
                  </a:cubicBezTo>
                  <a:cubicBezTo>
                    <a:pt x="158" y="89"/>
                    <a:pt x="118" y="11"/>
                    <a:pt x="118" y="11"/>
                  </a:cubicBezTo>
                  <a:cubicBezTo>
                    <a:pt x="111" y="4"/>
                    <a:pt x="104" y="0"/>
                    <a:pt x="9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2312143" y="4199584"/>
              <a:ext cx="7863" cy="3687"/>
            </a:xfrm>
            <a:custGeom>
              <a:rect b="b" l="l" r="r" t="t"/>
              <a:pathLst>
                <a:path extrusionOk="0" h="166" w="354">
                  <a:moveTo>
                    <a:pt x="88" y="0"/>
                  </a:moveTo>
                  <a:cubicBezTo>
                    <a:pt x="59" y="0"/>
                    <a:pt x="39" y="10"/>
                    <a:pt x="39" y="30"/>
                  </a:cubicBezTo>
                  <a:cubicBezTo>
                    <a:pt x="0" y="30"/>
                    <a:pt x="79" y="108"/>
                    <a:pt x="157" y="148"/>
                  </a:cubicBezTo>
                  <a:cubicBezTo>
                    <a:pt x="209" y="148"/>
                    <a:pt x="262" y="165"/>
                    <a:pt x="291" y="165"/>
                  </a:cubicBezTo>
                  <a:cubicBezTo>
                    <a:pt x="305" y="165"/>
                    <a:pt x="314" y="161"/>
                    <a:pt x="314" y="148"/>
                  </a:cubicBezTo>
                  <a:cubicBezTo>
                    <a:pt x="353" y="108"/>
                    <a:pt x="275" y="30"/>
                    <a:pt x="196" y="30"/>
                  </a:cubicBezTo>
                  <a:cubicBezTo>
                    <a:pt x="157" y="10"/>
                    <a:pt x="118" y="0"/>
                    <a:pt x="8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2319118" y="4190277"/>
              <a:ext cx="7863" cy="7375"/>
            </a:xfrm>
            <a:custGeom>
              <a:rect b="b" l="l" r="r" t="t"/>
              <a:pathLst>
                <a:path extrusionOk="0" h="332" w="354">
                  <a:moveTo>
                    <a:pt x="200" y="1"/>
                  </a:moveTo>
                  <a:cubicBezTo>
                    <a:pt x="184" y="1"/>
                    <a:pt x="169" y="6"/>
                    <a:pt x="157" y="17"/>
                  </a:cubicBezTo>
                  <a:cubicBezTo>
                    <a:pt x="79" y="17"/>
                    <a:pt x="79" y="96"/>
                    <a:pt x="79" y="96"/>
                  </a:cubicBezTo>
                  <a:lnTo>
                    <a:pt x="157" y="96"/>
                  </a:lnTo>
                  <a:cubicBezTo>
                    <a:pt x="196" y="96"/>
                    <a:pt x="236" y="135"/>
                    <a:pt x="196" y="174"/>
                  </a:cubicBezTo>
                  <a:cubicBezTo>
                    <a:pt x="177" y="194"/>
                    <a:pt x="167" y="203"/>
                    <a:pt x="157" y="203"/>
                  </a:cubicBezTo>
                  <a:cubicBezTo>
                    <a:pt x="147" y="203"/>
                    <a:pt x="138" y="194"/>
                    <a:pt x="118" y="174"/>
                  </a:cubicBezTo>
                  <a:cubicBezTo>
                    <a:pt x="79" y="135"/>
                    <a:pt x="79" y="96"/>
                    <a:pt x="79" y="96"/>
                  </a:cubicBezTo>
                  <a:cubicBezTo>
                    <a:pt x="79" y="96"/>
                    <a:pt x="0" y="135"/>
                    <a:pt x="0" y="213"/>
                  </a:cubicBezTo>
                  <a:cubicBezTo>
                    <a:pt x="39" y="253"/>
                    <a:pt x="79" y="292"/>
                    <a:pt x="118" y="331"/>
                  </a:cubicBezTo>
                  <a:cubicBezTo>
                    <a:pt x="196" y="331"/>
                    <a:pt x="275" y="292"/>
                    <a:pt x="314" y="253"/>
                  </a:cubicBezTo>
                  <a:cubicBezTo>
                    <a:pt x="353" y="174"/>
                    <a:pt x="353" y="96"/>
                    <a:pt x="314" y="56"/>
                  </a:cubicBezTo>
                  <a:cubicBezTo>
                    <a:pt x="286" y="29"/>
                    <a:pt x="239" y="1"/>
                    <a:pt x="20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2326959" y="4179304"/>
              <a:ext cx="2643" cy="4376"/>
            </a:xfrm>
            <a:custGeom>
              <a:rect b="b" l="l" r="r" t="t"/>
              <a:pathLst>
                <a:path extrusionOk="0" h="197" w="119">
                  <a:moveTo>
                    <a:pt x="0" y="1"/>
                  </a:moveTo>
                  <a:cubicBezTo>
                    <a:pt x="0" y="40"/>
                    <a:pt x="0" y="79"/>
                    <a:pt x="0" y="118"/>
                  </a:cubicBezTo>
                  <a:cubicBezTo>
                    <a:pt x="0" y="158"/>
                    <a:pt x="40" y="197"/>
                    <a:pt x="79" y="197"/>
                  </a:cubicBezTo>
                  <a:cubicBezTo>
                    <a:pt x="118" y="197"/>
                    <a:pt x="118" y="158"/>
                    <a:pt x="118" y="79"/>
                  </a:cubicBezTo>
                  <a:cubicBezTo>
                    <a:pt x="79" y="1"/>
                    <a:pt x="40" y="1"/>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2331312" y="4173417"/>
              <a:ext cx="5264" cy="3954"/>
            </a:xfrm>
            <a:custGeom>
              <a:rect b="b" l="l" r="r" t="t"/>
              <a:pathLst>
                <a:path extrusionOk="0" h="178" w="237">
                  <a:moveTo>
                    <a:pt x="65" y="1"/>
                  </a:moveTo>
                  <a:cubicBezTo>
                    <a:pt x="40" y="1"/>
                    <a:pt x="20" y="11"/>
                    <a:pt x="1" y="30"/>
                  </a:cubicBezTo>
                  <a:cubicBezTo>
                    <a:pt x="1" y="69"/>
                    <a:pt x="40" y="109"/>
                    <a:pt x="119" y="148"/>
                  </a:cubicBezTo>
                  <a:cubicBezTo>
                    <a:pt x="138" y="168"/>
                    <a:pt x="168" y="177"/>
                    <a:pt x="192" y="177"/>
                  </a:cubicBezTo>
                  <a:cubicBezTo>
                    <a:pt x="217" y="177"/>
                    <a:pt x="236" y="168"/>
                    <a:pt x="236" y="148"/>
                  </a:cubicBezTo>
                  <a:cubicBezTo>
                    <a:pt x="236" y="109"/>
                    <a:pt x="236" y="69"/>
                    <a:pt x="158" y="30"/>
                  </a:cubicBezTo>
                  <a:cubicBezTo>
                    <a:pt x="119" y="11"/>
                    <a:pt x="89" y="1"/>
                    <a:pt x="6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a:off x="2334800" y="4164710"/>
              <a:ext cx="6997" cy="3932"/>
            </a:xfrm>
            <a:custGeom>
              <a:rect b="b" l="l" r="r" t="t"/>
              <a:pathLst>
                <a:path extrusionOk="0" h="177" w="315">
                  <a:moveTo>
                    <a:pt x="217" y="0"/>
                  </a:moveTo>
                  <a:cubicBezTo>
                    <a:pt x="187" y="0"/>
                    <a:pt x="158" y="10"/>
                    <a:pt x="119" y="30"/>
                  </a:cubicBezTo>
                  <a:cubicBezTo>
                    <a:pt x="40" y="69"/>
                    <a:pt x="1" y="108"/>
                    <a:pt x="1" y="147"/>
                  </a:cubicBezTo>
                  <a:cubicBezTo>
                    <a:pt x="20" y="167"/>
                    <a:pt x="40" y="177"/>
                    <a:pt x="69" y="177"/>
                  </a:cubicBezTo>
                  <a:cubicBezTo>
                    <a:pt x="99" y="177"/>
                    <a:pt x="138" y="167"/>
                    <a:pt x="197" y="147"/>
                  </a:cubicBezTo>
                  <a:cubicBezTo>
                    <a:pt x="276" y="108"/>
                    <a:pt x="315" y="69"/>
                    <a:pt x="315" y="30"/>
                  </a:cubicBezTo>
                  <a:cubicBezTo>
                    <a:pt x="276" y="10"/>
                    <a:pt x="246" y="0"/>
                    <a:pt x="21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2340908" y="4151494"/>
              <a:ext cx="7863" cy="7286"/>
            </a:xfrm>
            <a:custGeom>
              <a:rect b="b" l="l" r="r" t="t"/>
              <a:pathLst>
                <a:path extrusionOk="0" h="328" w="354">
                  <a:moveTo>
                    <a:pt x="210" y="1"/>
                  </a:moveTo>
                  <a:cubicBezTo>
                    <a:pt x="175" y="1"/>
                    <a:pt x="158" y="36"/>
                    <a:pt x="158" y="36"/>
                  </a:cubicBezTo>
                  <a:cubicBezTo>
                    <a:pt x="158" y="36"/>
                    <a:pt x="197" y="36"/>
                    <a:pt x="236" y="75"/>
                  </a:cubicBezTo>
                  <a:cubicBezTo>
                    <a:pt x="275" y="154"/>
                    <a:pt x="275" y="193"/>
                    <a:pt x="197" y="193"/>
                  </a:cubicBezTo>
                  <a:cubicBezTo>
                    <a:pt x="185" y="204"/>
                    <a:pt x="174" y="209"/>
                    <a:pt x="163" y="209"/>
                  </a:cubicBezTo>
                  <a:cubicBezTo>
                    <a:pt x="138" y="209"/>
                    <a:pt x="118" y="181"/>
                    <a:pt x="118" y="154"/>
                  </a:cubicBezTo>
                  <a:lnTo>
                    <a:pt x="118" y="36"/>
                  </a:lnTo>
                  <a:cubicBezTo>
                    <a:pt x="118" y="36"/>
                    <a:pt x="40" y="36"/>
                    <a:pt x="40" y="114"/>
                  </a:cubicBezTo>
                  <a:cubicBezTo>
                    <a:pt x="1" y="154"/>
                    <a:pt x="1" y="232"/>
                    <a:pt x="40" y="271"/>
                  </a:cubicBezTo>
                  <a:cubicBezTo>
                    <a:pt x="79" y="311"/>
                    <a:pt x="127" y="328"/>
                    <a:pt x="174" y="328"/>
                  </a:cubicBezTo>
                  <a:cubicBezTo>
                    <a:pt x="267" y="328"/>
                    <a:pt x="354" y="258"/>
                    <a:pt x="354" y="154"/>
                  </a:cubicBezTo>
                  <a:cubicBezTo>
                    <a:pt x="354" y="114"/>
                    <a:pt x="315" y="36"/>
                    <a:pt x="275" y="36"/>
                  </a:cubicBezTo>
                  <a:cubicBezTo>
                    <a:pt x="249" y="10"/>
                    <a:pt x="227" y="1"/>
                    <a:pt x="21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2344395" y="4139677"/>
              <a:ext cx="6997" cy="3021"/>
            </a:xfrm>
            <a:custGeom>
              <a:rect b="b" l="l" r="r" t="t"/>
              <a:pathLst>
                <a:path extrusionOk="0" h="136" w="315">
                  <a:moveTo>
                    <a:pt x="233" y="1"/>
                  </a:moveTo>
                  <a:cubicBezTo>
                    <a:pt x="210" y="1"/>
                    <a:pt x="184" y="5"/>
                    <a:pt x="158" y="18"/>
                  </a:cubicBezTo>
                  <a:cubicBezTo>
                    <a:pt x="79" y="18"/>
                    <a:pt x="1" y="57"/>
                    <a:pt x="1" y="97"/>
                  </a:cubicBezTo>
                  <a:cubicBezTo>
                    <a:pt x="40" y="136"/>
                    <a:pt x="79" y="136"/>
                    <a:pt x="197" y="136"/>
                  </a:cubicBezTo>
                  <a:cubicBezTo>
                    <a:pt x="275" y="97"/>
                    <a:pt x="315" y="57"/>
                    <a:pt x="315" y="18"/>
                  </a:cubicBezTo>
                  <a:cubicBezTo>
                    <a:pt x="315" y="18"/>
                    <a:pt x="280" y="1"/>
                    <a:pt x="23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343529" y="4133968"/>
              <a:ext cx="3510" cy="2643"/>
            </a:xfrm>
            <a:custGeom>
              <a:rect b="b" l="l" r="r" t="t"/>
              <a:pathLst>
                <a:path extrusionOk="0" h="119" w="158">
                  <a:moveTo>
                    <a:pt x="0" y="118"/>
                  </a:moveTo>
                  <a:lnTo>
                    <a:pt x="157" y="0"/>
                  </a:lnTo>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101124" y="4207203"/>
              <a:ext cx="3510" cy="5264"/>
            </a:xfrm>
            <a:custGeom>
              <a:rect b="b" l="l" r="r" t="t"/>
              <a:pathLst>
                <a:path extrusionOk="0" h="237" w="158">
                  <a:moveTo>
                    <a:pt x="118" y="1"/>
                  </a:moveTo>
                  <a:cubicBezTo>
                    <a:pt x="79" y="1"/>
                    <a:pt x="79" y="40"/>
                    <a:pt x="39" y="119"/>
                  </a:cubicBezTo>
                  <a:cubicBezTo>
                    <a:pt x="0" y="158"/>
                    <a:pt x="0" y="236"/>
                    <a:pt x="39" y="236"/>
                  </a:cubicBezTo>
                  <a:cubicBezTo>
                    <a:pt x="79" y="236"/>
                    <a:pt x="79" y="197"/>
                    <a:pt x="118" y="158"/>
                  </a:cubicBezTo>
                  <a:cubicBezTo>
                    <a:pt x="157" y="79"/>
                    <a:pt x="157" y="40"/>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2104612" y="4219175"/>
              <a:ext cx="8730" cy="7885"/>
            </a:xfrm>
            <a:custGeom>
              <a:rect b="b" l="l" r="r" t="t"/>
              <a:pathLst>
                <a:path extrusionOk="0" h="355" w="393">
                  <a:moveTo>
                    <a:pt x="233" y="0"/>
                  </a:moveTo>
                  <a:cubicBezTo>
                    <a:pt x="182" y="0"/>
                    <a:pt x="157" y="51"/>
                    <a:pt x="157" y="51"/>
                  </a:cubicBezTo>
                  <a:cubicBezTo>
                    <a:pt x="157" y="51"/>
                    <a:pt x="157" y="90"/>
                    <a:pt x="236" y="129"/>
                  </a:cubicBezTo>
                  <a:cubicBezTo>
                    <a:pt x="275" y="169"/>
                    <a:pt x="275" y="208"/>
                    <a:pt x="236" y="247"/>
                  </a:cubicBezTo>
                  <a:cubicBezTo>
                    <a:pt x="215" y="258"/>
                    <a:pt x="196" y="262"/>
                    <a:pt x="181" y="262"/>
                  </a:cubicBezTo>
                  <a:cubicBezTo>
                    <a:pt x="139" y="262"/>
                    <a:pt x="118" y="226"/>
                    <a:pt x="118" y="169"/>
                  </a:cubicBezTo>
                  <a:cubicBezTo>
                    <a:pt x="118" y="129"/>
                    <a:pt x="118" y="90"/>
                    <a:pt x="118" y="90"/>
                  </a:cubicBezTo>
                  <a:cubicBezTo>
                    <a:pt x="118" y="79"/>
                    <a:pt x="112" y="75"/>
                    <a:pt x="104" y="75"/>
                  </a:cubicBezTo>
                  <a:cubicBezTo>
                    <a:pt x="81" y="75"/>
                    <a:pt x="39" y="111"/>
                    <a:pt x="39" y="169"/>
                  </a:cubicBezTo>
                  <a:cubicBezTo>
                    <a:pt x="0" y="247"/>
                    <a:pt x="39" y="286"/>
                    <a:pt x="79" y="326"/>
                  </a:cubicBezTo>
                  <a:cubicBezTo>
                    <a:pt x="98" y="345"/>
                    <a:pt x="128" y="355"/>
                    <a:pt x="162" y="355"/>
                  </a:cubicBezTo>
                  <a:cubicBezTo>
                    <a:pt x="196" y="355"/>
                    <a:pt x="236" y="345"/>
                    <a:pt x="275" y="326"/>
                  </a:cubicBezTo>
                  <a:cubicBezTo>
                    <a:pt x="314" y="326"/>
                    <a:pt x="353" y="286"/>
                    <a:pt x="353" y="247"/>
                  </a:cubicBezTo>
                  <a:cubicBezTo>
                    <a:pt x="393" y="169"/>
                    <a:pt x="353" y="51"/>
                    <a:pt x="275" y="11"/>
                  </a:cubicBezTo>
                  <a:cubicBezTo>
                    <a:pt x="259" y="4"/>
                    <a:pt x="245" y="0"/>
                    <a:pt x="23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2109831" y="4234457"/>
              <a:ext cx="6997" cy="3954"/>
            </a:xfrm>
            <a:custGeom>
              <a:rect b="b" l="l" r="r" t="t"/>
              <a:pathLst>
                <a:path extrusionOk="0" h="178" w="315">
                  <a:moveTo>
                    <a:pt x="50" y="1"/>
                  </a:moveTo>
                  <a:cubicBezTo>
                    <a:pt x="20" y="1"/>
                    <a:pt x="1" y="10"/>
                    <a:pt x="1" y="30"/>
                  </a:cubicBezTo>
                  <a:cubicBezTo>
                    <a:pt x="1" y="69"/>
                    <a:pt x="40" y="109"/>
                    <a:pt x="118" y="148"/>
                  </a:cubicBezTo>
                  <a:cubicBezTo>
                    <a:pt x="158" y="167"/>
                    <a:pt x="197" y="177"/>
                    <a:pt x="226" y="177"/>
                  </a:cubicBezTo>
                  <a:cubicBezTo>
                    <a:pt x="256" y="177"/>
                    <a:pt x="275" y="167"/>
                    <a:pt x="275" y="148"/>
                  </a:cubicBezTo>
                  <a:cubicBezTo>
                    <a:pt x="315" y="109"/>
                    <a:pt x="236" y="69"/>
                    <a:pt x="158" y="30"/>
                  </a:cubicBezTo>
                  <a:cubicBezTo>
                    <a:pt x="118" y="10"/>
                    <a:pt x="79" y="1"/>
                    <a:pt x="5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2113319" y="4245786"/>
              <a:ext cx="5264" cy="3310"/>
            </a:xfrm>
            <a:custGeom>
              <a:rect b="b" l="l" r="r" t="t"/>
              <a:pathLst>
                <a:path extrusionOk="0" h="149" w="237">
                  <a:moveTo>
                    <a:pt x="69" y="1"/>
                  </a:moveTo>
                  <a:cubicBezTo>
                    <a:pt x="50" y="1"/>
                    <a:pt x="40" y="11"/>
                    <a:pt x="40" y="30"/>
                  </a:cubicBezTo>
                  <a:cubicBezTo>
                    <a:pt x="1" y="70"/>
                    <a:pt x="40" y="109"/>
                    <a:pt x="118" y="148"/>
                  </a:cubicBezTo>
                  <a:cubicBezTo>
                    <a:pt x="197" y="148"/>
                    <a:pt x="236" y="148"/>
                    <a:pt x="236" y="109"/>
                  </a:cubicBezTo>
                  <a:cubicBezTo>
                    <a:pt x="236" y="70"/>
                    <a:pt x="236" y="30"/>
                    <a:pt x="158" y="30"/>
                  </a:cubicBezTo>
                  <a:cubicBezTo>
                    <a:pt x="118" y="11"/>
                    <a:pt x="89" y="1"/>
                    <a:pt x="6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117672" y="4255159"/>
              <a:ext cx="4398" cy="6131"/>
            </a:xfrm>
            <a:custGeom>
              <a:rect b="b" l="l" r="r" t="t"/>
              <a:pathLst>
                <a:path extrusionOk="0" h="276" w="198">
                  <a:moveTo>
                    <a:pt x="158" y="1"/>
                  </a:moveTo>
                  <a:cubicBezTo>
                    <a:pt x="119" y="1"/>
                    <a:pt x="79" y="40"/>
                    <a:pt x="40" y="119"/>
                  </a:cubicBezTo>
                  <a:cubicBezTo>
                    <a:pt x="40" y="158"/>
                    <a:pt x="1" y="237"/>
                    <a:pt x="40" y="276"/>
                  </a:cubicBezTo>
                  <a:cubicBezTo>
                    <a:pt x="79" y="276"/>
                    <a:pt x="158" y="237"/>
                    <a:pt x="158" y="158"/>
                  </a:cubicBezTo>
                  <a:cubicBezTo>
                    <a:pt x="158" y="119"/>
                    <a:pt x="197" y="1"/>
                    <a:pt x="1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120294" y="4261912"/>
              <a:ext cx="10484" cy="8685"/>
            </a:xfrm>
            <a:custGeom>
              <a:rect b="b" l="l" r="r" t="t"/>
              <a:pathLst>
                <a:path extrusionOk="0" h="391" w="472">
                  <a:moveTo>
                    <a:pt x="253" y="0"/>
                  </a:moveTo>
                  <a:cubicBezTo>
                    <a:pt x="183" y="0"/>
                    <a:pt x="158" y="50"/>
                    <a:pt x="158" y="50"/>
                  </a:cubicBezTo>
                  <a:cubicBezTo>
                    <a:pt x="158" y="50"/>
                    <a:pt x="175" y="33"/>
                    <a:pt x="210" y="33"/>
                  </a:cubicBezTo>
                  <a:cubicBezTo>
                    <a:pt x="228" y="33"/>
                    <a:pt x="249" y="37"/>
                    <a:pt x="276" y="50"/>
                  </a:cubicBezTo>
                  <a:cubicBezTo>
                    <a:pt x="315" y="90"/>
                    <a:pt x="354" y="207"/>
                    <a:pt x="276" y="247"/>
                  </a:cubicBezTo>
                  <a:lnTo>
                    <a:pt x="119" y="247"/>
                  </a:lnTo>
                  <a:cubicBezTo>
                    <a:pt x="119" y="207"/>
                    <a:pt x="119" y="168"/>
                    <a:pt x="119" y="168"/>
                  </a:cubicBezTo>
                  <a:lnTo>
                    <a:pt x="236" y="168"/>
                  </a:lnTo>
                  <a:cubicBezTo>
                    <a:pt x="236" y="168"/>
                    <a:pt x="236" y="129"/>
                    <a:pt x="236" y="90"/>
                  </a:cubicBezTo>
                  <a:cubicBezTo>
                    <a:pt x="217" y="70"/>
                    <a:pt x="187" y="60"/>
                    <a:pt x="158" y="60"/>
                  </a:cubicBezTo>
                  <a:cubicBezTo>
                    <a:pt x="128" y="60"/>
                    <a:pt x="99" y="70"/>
                    <a:pt x="79" y="90"/>
                  </a:cubicBezTo>
                  <a:cubicBezTo>
                    <a:pt x="1" y="168"/>
                    <a:pt x="1" y="247"/>
                    <a:pt x="79" y="325"/>
                  </a:cubicBezTo>
                  <a:cubicBezTo>
                    <a:pt x="102" y="371"/>
                    <a:pt x="152" y="390"/>
                    <a:pt x="205" y="390"/>
                  </a:cubicBezTo>
                  <a:cubicBezTo>
                    <a:pt x="243" y="390"/>
                    <a:pt x="282" y="381"/>
                    <a:pt x="315" y="364"/>
                  </a:cubicBezTo>
                  <a:cubicBezTo>
                    <a:pt x="433" y="325"/>
                    <a:pt x="472" y="247"/>
                    <a:pt x="472" y="129"/>
                  </a:cubicBezTo>
                  <a:cubicBezTo>
                    <a:pt x="433" y="50"/>
                    <a:pt x="354" y="11"/>
                    <a:pt x="315" y="11"/>
                  </a:cubicBezTo>
                  <a:cubicBezTo>
                    <a:pt x="291" y="3"/>
                    <a:pt x="271" y="0"/>
                    <a:pt x="25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127268" y="4276617"/>
              <a:ext cx="4398" cy="4509"/>
            </a:xfrm>
            <a:custGeom>
              <a:rect b="b" l="l" r="r" t="t"/>
              <a:pathLst>
                <a:path extrusionOk="0" h="203" w="198">
                  <a:moveTo>
                    <a:pt x="154" y="0"/>
                  </a:moveTo>
                  <a:cubicBezTo>
                    <a:pt x="115" y="0"/>
                    <a:pt x="68" y="28"/>
                    <a:pt x="40" y="56"/>
                  </a:cubicBezTo>
                  <a:cubicBezTo>
                    <a:pt x="1" y="95"/>
                    <a:pt x="1" y="173"/>
                    <a:pt x="1" y="173"/>
                  </a:cubicBezTo>
                  <a:cubicBezTo>
                    <a:pt x="20" y="193"/>
                    <a:pt x="40" y="203"/>
                    <a:pt x="65" y="203"/>
                  </a:cubicBezTo>
                  <a:cubicBezTo>
                    <a:pt x="89" y="203"/>
                    <a:pt x="119" y="193"/>
                    <a:pt x="158" y="173"/>
                  </a:cubicBezTo>
                  <a:cubicBezTo>
                    <a:pt x="197" y="95"/>
                    <a:pt x="197" y="56"/>
                    <a:pt x="197" y="16"/>
                  </a:cubicBezTo>
                  <a:cubicBezTo>
                    <a:pt x="186" y="5"/>
                    <a:pt x="171" y="0"/>
                    <a:pt x="15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129889" y="4285679"/>
              <a:ext cx="4376" cy="4753"/>
            </a:xfrm>
            <a:custGeom>
              <a:rect b="b" l="l" r="r" t="t"/>
              <a:pathLst>
                <a:path extrusionOk="0" h="214" w="197">
                  <a:moveTo>
                    <a:pt x="197" y="1"/>
                  </a:moveTo>
                  <a:cubicBezTo>
                    <a:pt x="158" y="1"/>
                    <a:pt x="118" y="1"/>
                    <a:pt x="79" y="79"/>
                  </a:cubicBezTo>
                  <a:cubicBezTo>
                    <a:pt x="1" y="119"/>
                    <a:pt x="1" y="158"/>
                    <a:pt x="1" y="197"/>
                  </a:cubicBezTo>
                  <a:cubicBezTo>
                    <a:pt x="12" y="209"/>
                    <a:pt x="27" y="214"/>
                    <a:pt x="43" y="214"/>
                  </a:cubicBezTo>
                  <a:cubicBezTo>
                    <a:pt x="82" y="214"/>
                    <a:pt x="130" y="186"/>
                    <a:pt x="158" y="158"/>
                  </a:cubicBezTo>
                  <a:cubicBezTo>
                    <a:pt x="197" y="119"/>
                    <a:pt x="197" y="1"/>
                    <a:pt x="19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2183955" y="4516534"/>
              <a:ext cx="5242" cy="6353"/>
            </a:xfrm>
            <a:custGeom>
              <a:rect b="b" l="l" r="r" t="t"/>
              <a:pathLst>
                <a:path extrusionOk="0" h="286" w="236">
                  <a:moveTo>
                    <a:pt x="62" y="0"/>
                  </a:moveTo>
                  <a:cubicBezTo>
                    <a:pt x="54" y="0"/>
                    <a:pt x="47" y="4"/>
                    <a:pt x="40" y="11"/>
                  </a:cubicBezTo>
                  <a:cubicBezTo>
                    <a:pt x="0" y="11"/>
                    <a:pt x="40" y="89"/>
                    <a:pt x="79" y="168"/>
                  </a:cubicBezTo>
                  <a:cubicBezTo>
                    <a:pt x="118" y="246"/>
                    <a:pt x="157" y="286"/>
                    <a:pt x="197" y="286"/>
                  </a:cubicBezTo>
                  <a:cubicBezTo>
                    <a:pt x="236" y="286"/>
                    <a:pt x="236" y="207"/>
                    <a:pt x="197" y="129"/>
                  </a:cubicBezTo>
                  <a:cubicBezTo>
                    <a:pt x="133" y="65"/>
                    <a:pt x="95" y="0"/>
                    <a:pt x="62"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2189175" y="4516534"/>
              <a:ext cx="5264" cy="6353"/>
            </a:xfrm>
            <a:custGeom>
              <a:rect b="b" l="l" r="r" t="t"/>
              <a:pathLst>
                <a:path extrusionOk="0" h="286" w="237">
                  <a:moveTo>
                    <a:pt x="65" y="0"/>
                  </a:moveTo>
                  <a:cubicBezTo>
                    <a:pt x="56" y="0"/>
                    <a:pt x="47" y="4"/>
                    <a:pt x="40" y="11"/>
                  </a:cubicBezTo>
                  <a:cubicBezTo>
                    <a:pt x="1" y="11"/>
                    <a:pt x="40" y="89"/>
                    <a:pt x="40" y="168"/>
                  </a:cubicBezTo>
                  <a:cubicBezTo>
                    <a:pt x="79" y="246"/>
                    <a:pt x="158" y="286"/>
                    <a:pt x="197" y="286"/>
                  </a:cubicBezTo>
                  <a:cubicBezTo>
                    <a:pt x="197" y="286"/>
                    <a:pt x="237" y="207"/>
                    <a:pt x="197" y="129"/>
                  </a:cubicBezTo>
                  <a:cubicBezTo>
                    <a:pt x="165" y="65"/>
                    <a:pt x="107" y="0"/>
                    <a:pt x="6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2197904" y="4525130"/>
              <a:ext cx="6997" cy="6264"/>
            </a:xfrm>
            <a:custGeom>
              <a:rect b="b" l="l" r="r" t="t"/>
              <a:pathLst>
                <a:path extrusionOk="0" h="282" w="315">
                  <a:moveTo>
                    <a:pt x="138" y="0"/>
                  </a:moveTo>
                  <a:cubicBezTo>
                    <a:pt x="99" y="0"/>
                    <a:pt x="79" y="28"/>
                    <a:pt x="79" y="56"/>
                  </a:cubicBezTo>
                  <a:cubicBezTo>
                    <a:pt x="79" y="56"/>
                    <a:pt x="118" y="56"/>
                    <a:pt x="158" y="95"/>
                  </a:cubicBezTo>
                  <a:cubicBezTo>
                    <a:pt x="197" y="134"/>
                    <a:pt x="197" y="134"/>
                    <a:pt x="158" y="173"/>
                  </a:cubicBezTo>
                  <a:cubicBezTo>
                    <a:pt x="118" y="173"/>
                    <a:pt x="79" y="173"/>
                    <a:pt x="79" y="134"/>
                  </a:cubicBezTo>
                  <a:lnTo>
                    <a:pt x="79" y="56"/>
                  </a:lnTo>
                  <a:cubicBezTo>
                    <a:pt x="79" y="56"/>
                    <a:pt x="1" y="56"/>
                    <a:pt x="1" y="134"/>
                  </a:cubicBezTo>
                  <a:cubicBezTo>
                    <a:pt x="1" y="173"/>
                    <a:pt x="1" y="213"/>
                    <a:pt x="40" y="252"/>
                  </a:cubicBezTo>
                  <a:cubicBezTo>
                    <a:pt x="59" y="272"/>
                    <a:pt x="89" y="281"/>
                    <a:pt x="123" y="281"/>
                  </a:cubicBezTo>
                  <a:cubicBezTo>
                    <a:pt x="158" y="281"/>
                    <a:pt x="197" y="272"/>
                    <a:pt x="236" y="252"/>
                  </a:cubicBezTo>
                  <a:cubicBezTo>
                    <a:pt x="236" y="252"/>
                    <a:pt x="275" y="213"/>
                    <a:pt x="275" y="173"/>
                  </a:cubicBezTo>
                  <a:cubicBezTo>
                    <a:pt x="315" y="95"/>
                    <a:pt x="275" y="16"/>
                    <a:pt x="197" y="16"/>
                  </a:cubicBezTo>
                  <a:cubicBezTo>
                    <a:pt x="174" y="5"/>
                    <a:pt x="154" y="0"/>
                    <a:pt x="13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209232" y="4529839"/>
              <a:ext cx="7885" cy="5264"/>
            </a:xfrm>
            <a:custGeom>
              <a:rect b="b" l="l" r="r" t="t"/>
              <a:pathLst>
                <a:path extrusionOk="0" h="237" w="355">
                  <a:moveTo>
                    <a:pt x="315" y="1"/>
                  </a:moveTo>
                  <a:cubicBezTo>
                    <a:pt x="276" y="1"/>
                    <a:pt x="197" y="1"/>
                    <a:pt x="119" y="79"/>
                  </a:cubicBezTo>
                  <a:cubicBezTo>
                    <a:pt x="79" y="118"/>
                    <a:pt x="1" y="197"/>
                    <a:pt x="40" y="236"/>
                  </a:cubicBezTo>
                  <a:cubicBezTo>
                    <a:pt x="40" y="236"/>
                    <a:pt x="158" y="236"/>
                    <a:pt x="197" y="158"/>
                  </a:cubicBezTo>
                  <a:cubicBezTo>
                    <a:pt x="276" y="118"/>
                    <a:pt x="354" y="40"/>
                    <a:pt x="3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217096" y="4535303"/>
              <a:ext cx="4376" cy="2799"/>
            </a:xfrm>
            <a:custGeom>
              <a:rect b="b" l="l" r="r" t="t"/>
              <a:pathLst>
                <a:path extrusionOk="0" h="126" w="197">
                  <a:moveTo>
                    <a:pt x="167" y="0"/>
                  </a:moveTo>
                  <a:cubicBezTo>
                    <a:pt x="147" y="0"/>
                    <a:pt x="118" y="10"/>
                    <a:pt x="79" y="30"/>
                  </a:cubicBezTo>
                  <a:cubicBezTo>
                    <a:pt x="0" y="30"/>
                    <a:pt x="0" y="108"/>
                    <a:pt x="0" y="108"/>
                  </a:cubicBezTo>
                  <a:cubicBezTo>
                    <a:pt x="0" y="108"/>
                    <a:pt x="18" y="125"/>
                    <a:pt x="53" y="125"/>
                  </a:cubicBezTo>
                  <a:cubicBezTo>
                    <a:pt x="70" y="125"/>
                    <a:pt x="92" y="121"/>
                    <a:pt x="118" y="108"/>
                  </a:cubicBezTo>
                  <a:cubicBezTo>
                    <a:pt x="196" y="108"/>
                    <a:pt x="196" y="30"/>
                    <a:pt x="196" y="30"/>
                  </a:cubicBezTo>
                  <a:cubicBezTo>
                    <a:pt x="196" y="10"/>
                    <a:pt x="187" y="0"/>
                    <a:pt x="1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226691" y="4538569"/>
              <a:ext cx="3510" cy="5242"/>
            </a:xfrm>
            <a:custGeom>
              <a:rect b="b" l="l" r="r" t="t"/>
              <a:pathLst>
                <a:path extrusionOk="0" h="236" w="158">
                  <a:moveTo>
                    <a:pt x="79" y="0"/>
                  </a:moveTo>
                  <a:cubicBezTo>
                    <a:pt x="39" y="0"/>
                    <a:pt x="0" y="40"/>
                    <a:pt x="39" y="118"/>
                  </a:cubicBezTo>
                  <a:cubicBezTo>
                    <a:pt x="39" y="197"/>
                    <a:pt x="79" y="236"/>
                    <a:pt x="118" y="236"/>
                  </a:cubicBezTo>
                  <a:cubicBezTo>
                    <a:pt x="157" y="236"/>
                    <a:pt x="157" y="197"/>
                    <a:pt x="157" y="118"/>
                  </a:cubicBezTo>
                  <a:cubicBezTo>
                    <a:pt x="157" y="40"/>
                    <a:pt x="118"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2238886" y="4542567"/>
              <a:ext cx="8752" cy="7352"/>
            </a:xfrm>
            <a:custGeom>
              <a:rect b="b" l="l" r="r" t="t"/>
              <a:pathLst>
                <a:path extrusionOk="0" h="331" w="394">
                  <a:moveTo>
                    <a:pt x="177" y="0"/>
                  </a:moveTo>
                  <a:cubicBezTo>
                    <a:pt x="138" y="0"/>
                    <a:pt x="118" y="28"/>
                    <a:pt x="118" y="56"/>
                  </a:cubicBezTo>
                  <a:cubicBezTo>
                    <a:pt x="118" y="75"/>
                    <a:pt x="128" y="75"/>
                    <a:pt x="143" y="75"/>
                  </a:cubicBezTo>
                  <a:cubicBezTo>
                    <a:pt x="158" y="75"/>
                    <a:pt x="177" y="75"/>
                    <a:pt x="197" y="95"/>
                  </a:cubicBezTo>
                  <a:cubicBezTo>
                    <a:pt x="236" y="134"/>
                    <a:pt x="275" y="174"/>
                    <a:pt x="197" y="213"/>
                  </a:cubicBezTo>
                  <a:cubicBezTo>
                    <a:pt x="186" y="223"/>
                    <a:pt x="176" y="228"/>
                    <a:pt x="166" y="228"/>
                  </a:cubicBezTo>
                  <a:cubicBezTo>
                    <a:pt x="139" y="228"/>
                    <a:pt x="118" y="192"/>
                    <a:pt x="118" y="134"/>
                  </a:cubicBezTo>
                  <a:cubicBezTo>
                    <a:pt x="118" y="134"/>
                    <a:pt x="118" y="95"/>
                    <a:pt x="118" y="56"/>
                  </a:cubicBezTo>
                  <a:cubicBezTo>
                    <a:pt x="118" y="45"/>
                    <a:pt x="113" y="40"/>
                    <a:pt x="104" y="40"/>
                  </a:cubicBezTo>
                  <a:cubicBezTo>
                    <a:pt x="82" y="40"/>
                    <a:pt x="40" y="77"/>
                    <a:pt x="40" y="134"/>
                  </a:cubicBezTo>
                  <a:cubicBezTo>
                    <a:pt x="1" y="213"/>
                    <a:pt x="40" y="252"/>
                    <a:pt x="79" y="291"/>
                  </a:cubicBezTo>
                  <a:cubicBezTo>
                    <a:pt x="118" y="331"/>
                    <a:pt x="158" y="331"/>
                    <a:pt x="236" y="331"/>
                  </a:cubicBezTo>
                  <a:cubicBezTo>
                    <a:pt x="315" y="291"/>
                    <a:pt x="393" y="213"/>
                    <a:pt x="354" y="134"/>
                  </a:cubicBezTo>
                  <a:cubicBezTo>
                    <a:pt x="354" y="56"/>
                    <a:pt x="315" y="17"/>
                    <a:pt x="236" y="17"/>
                  </a:cubicBezTo>
                  <a:cubicBezTo>
                    <a:pt x="213" y="5"/>
                    <a:pt x="194" y="0"/>
                    <a:pt x="17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2250214" y="4549542"/>
              <a:ext cx="6131" cy="5109"/>
            </a:xfrm>
            <a:custGeom>
              <a:rect b="b" l="l" r="r" t="t"/>
              <a:pathLst>
                <a:path extrusionOk="0" h="230" w="276">
                  <a:moveTo>
                    <a:pt x="218" y="0"/>
                  </a:moveTo>
                  <a:cubicBezTo>
                    <a:pt x="190" y="0"/>
                    <a:pt x="135" y="28"/>
                    <a:pt x="79" y="56"/>
                  </a:cubicBezTo>
                  <a:cubicBezTo>
                    <a:pt x="1" y="134"/>
                    <a:pt x="1" y="213"/>
                    <a:pt x="1" y="213"/>
                  </a:cubicBezTo>
                  <a:cubicBezTo>
                    <a:pt x="12" y="224"/>
                    <a:pt x="24" y="229"/>
                    <a:pt x="36" y="229"/>
                  </a:cubicBezTo>
                  <a:cubicBezTo>
                    <a:pt x="67" y="229"/>
                    <a:pt x="102" y="201"/>
                    <a:pt x="158" y="174"/>
                  </a:cubicBezTo>
                  <a:cubicBezTo>
                    <a:pt x="236" y="95"/>
                    <a:pt x="276" y="56"/>
                    <a:pt x="236" y="17"/>
                  </a:cubicBezTo>
                  <a:cubicBezTo>
                    <a:pt x="236" y="5"/>
                    <a:pt x="230" y="0"/>
                    <a:pt x="2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2258944" y="4554762"/>
              <a:ext cx="6997" cy="4265"/>
            </a:xfrm>
            <a:custGeom>
              <a:rect b="b" l="l" r="r" t="t"/>
              <a:pathLst>
                <a:path extrusionOk="0" h="192" w="315">
                  <a:moveTo>
                    <a:pt x="257" y="1"/>
                  </a:moveTo>
                  <a:cubicBezTo>
                    <a:pt x="229" y="1"/>
                    <a:pt x="174" y="29"/>
                    <a:pt x="118" y="56"/>
                  </a:cubicBezTo>
                  <a:cubicBezTo>
                    <a:pt x="79" y="96"/>
                    <a:pt x="0" y="174"/>
                    <a:pt x="0" y="174"/>
                  </a:cubicBezTo>
                  <a:cubicBezTo>
                    <a:pt x="0" y="174"/>
                    <a:pt x="35" y="192"/>
                    <a:pt x="94" y="192"/>
                  </a:cubicBezTo>
                  <a:cubicBezTo>
                    <a:pt x="123" y="192"/>
                    <a:pt x="158" y="187"/>
                    <a:pt x="197" y="174"/>
                  </a:cubicBezTo>
                  <a:cubicBezTo>
                    <a:pt x="275" y="135"/>
                    <a:pt x="315" y="17"/>
                    <a:pt x="275" y="17"/>
                  </a:cubicBezTo>
                  <a:cubicBezTo>
                    <a:pt x="275" y="6"/>
                    <a:pt x="269" y="1"/>
                    <a:pt x="25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270272" y="4560892"/>
              <a:ext cx="3510" cy="4731"/>
            </a:xfrm>
            <a:custGeom>
              <a:rect b="b" l="l" r="r" t="t"/>
              <a:pathLst>
                <a:path extrusionOk="0" h="213" w="158">
                  <a:moveTo>
                    <a:pt x="71" y="1"/>
                  </a:moveTo>
                  <a:cubicBezTo>
                    <a:pt x="61" y="1"/>
                    <a:pt x="51" y="5"/>
                    <a:pt x="40" y="16"/>
                  </a:cubicBezTo>
                  <a:cubicBezTo>
                    <a:pt x="1" y="16"/>
                    <a:pt x="1" y="55"/>
                    <a:pt x="1" y="134"/>
                  </a:cubicBezTo>
                  <a:cubicBezTo>
                    <a:pt x="40" y="173"/>
                    <a:pt x="79" y="212"/>
                    <a:pt x="119" y="212"/>
                  </a:cubicBezTo>
                  <a:cubicBezTo>
                    <a:pt x="158" y="212"/>
                    <a:pt x="158" y="134"/>
                    <a:pt x="119" y="94"/>
                  </a:cubicBezTo>
                  <a:cubicBezTo>
                    <a:pt x="119" y="37"/>
                    <a:pt x="98" y="1"/>
                    <a:pt x="7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279002" y="4559493"/>
              <a:ext cx="7863" cy="6686"/>
            </a:xfrm>
            <a:custGeom>
              <a:rect b="b" l="l" r="r" t="t"/>
              <a:pathLst>
                <a:path extrusionOk="0" h="301" w="354">
                  <a:moveTo>
                    <a:pt x="148" y="51"/>
                  </a:moveTo>
                  <a:cubicBezTo>
                    <a:pt x="165" y="57"/>
                    <a:pt x="183" y="66"/>
                    <a:pt x="197" y="79"/>
                  </a:cubicBezTo>
                  <a:cubicBezTo>
                    <a:pt x="236" y="118"/>
                    <a:pt x="236" y="118"/>
                    <a:pt x="197" y="157"/>
                  </a:cubicBezTo>
                  <a:cubicBezTo>
                    <a:pt x="174" y="169"/>
                    <a:pt x="157" y="174"/>
                    <a:pt x="146" y="174"/>
                  </a:cubicBezTo>
                  <a:cubicBezTo>
                    <a:pt x="118" y="174"/>
                    <a:pt x="118" y="146"/>
                    <a:pt x="118" y="118"/>
                  </a:cubicBezTo>
                  <a:cubicBezTo>
                    <a:pt x="118" y="92"/>
                    <a:pt x="136" y="65"/>
                    <a:pt x="148" y="51"/>
                  </a:cubicBezTo>
                  <a:close/>
                  <a:moveTo>
                    <a:pt x="197" y="0"/>
                  </a:moveTo>
                  <a:cubicBezTo>
                    <a:pt x="97" y="0"/>
                    <a:pt x="82" y="29"/>
                    <a:pt x="79" y="37"/>
                  </a:cubicBezTo>
                  <a:lnTo>
                    <a:pt x="79" y="37"/>
                  </a:lnTo>
                  <a:cubicBezTo>
                    <a:pt x="65" y="44"/>
                    <a:pt x="51" y="57"/>
                    <a:pt x="40" y="79"/>
                  </a:cubicBezTo>
                  <a:cubicBezTo>
                    <a:pt x="0" y="118"/>
                    <a:pt x="0" y="197"/>
                    <a:pt x="40" y="236"/>
                  </a:cubicBezTo>
                  <a:cubicBezTo>
                    <a:pt x="63" y="282"/>
                    <a:pt x="113" y="301"/>
                    <a:pt x="158" y="301"/>
                  </a:cubicBezTo>
                  <a:cubicBezTo>
                    <a:pt x="190" y="301"/>
                    <a:pt x="220" y="291"/>
                    <a:pt x="236" y="275"/>
                  </a:cubicBezTo>
                  <a:cubicBezTo>
                    <a:pt x="314" y="236"/>
                    <a:pt x="354" y="157"/>
                    <a:pt x="314" y="79"/>
                  </a:cubicBezTo>
                  <a:cubicBezTo>
                    <a:pt x="275" y="40"/>
                    <a:pt x="236" y="0"/>
                    <a:pt x="19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2285110" y="4549031"/>
              <a:ext cx="4376" cy="4376"/>
            </a:xfrm>
            <a:custGeom>
              <a:rect b="b" l="l" r="r" t="t"/>
              <a:pathLst>
                <a:path extrusionOk="0" h="197" w="197">
                  <a:moveTo>
                    <a:pt x="39" y="0"/>
                  </a:moveTo>
                  <a:cubicBezTo>
                    <a:pt x="0" y="40"/>
                    <a:pt x="0" y="79"/>
                    <a:pt x="39" y="118"/>
                  </a:cubicBezTo>
                  <a:cubicBezTo>
                    <a:pt x="79" y="197"/>
                    <a:pt x="118" y="197"/>
                    <a:pt x="157" y="197"/>
                  </a:cubicBezTo>
                  <a:cubicBezTo>
                    <a:pt x="196" y="157"/>
                    <a:pt x="196" y="118"/>
                    <a:pt x="157" y="79"/>
                  </a:cubicBezTo>
                  <a:cubicBezTo>
                    <a:pt x="118" y="0"/>
                    <a:pt x="79" y="0"/>
                    <a:pt x="3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2288598" y="4543789"/>
              <a:ext cx="4376" cy="3510"/>
            </a:xfrm>
            <a:custGeom>
              <a:rect b="b" l="l" r="r" t="t"/>
              <a:pathLst>
                <a:path extrusionOk="0" h="158" w="197">
                  <a:moveTo>
                    <a:pt x="39" y="1"/>
                  </a:moveTo>
                  <a:cubicBezTo>
                    <a:pt x="0" y="40"/>
                    <a:pt x="0" y="79"/>
                    <a:pt x="39" y="119"/>
                  </a:cubicBezTo>
                  <a:cubicBezTo>
                    <a:pt x="79" y="158"/>
                    <a:pt x="157" y="158"/>
                    <a:pt x="157" y="158"/>
                  </a:cubicBezTo>
                  <a:cubicBezTo>
                    <a:pt x="196" y="119"/>
                    <a:pt x="196" y="40"/>
                    <a:pt x="157" y="40"/>
                  </a:cubicBezTo>
                  <a:cubicBezTo>
                    <a:pt x="118" y="1"/>
                    <a:pt x="39" y="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2293818" y="4534193"/>
              <a:ext cx="6131" cy="5264"/>
            </a:xfrm>
            <a:custGeom>
              <a:rect b="b" l="l" r="r" t="t"/>
              <a:pathLst>
                <a:path extrusionOk="0" h="237" w="276">
                  <a:moveTo>
                    <a:pt x="119" y="1"/>
                  </a:moveTo>
                  <a:cubicBezTo>
                    <a:pt x="119" y="1"/>
                    <a:pt x="79" y="1"/>
                    <a:pt x="40" y="80"/>
                  </a:cubicBezTo>
                  <a:cubicBezTo>
                    <a:pt x="1" y="80"/>
                    <a:pt x="1" y="158"/>
                    <a:pt x="40" y="197"/>
                  </a:cubicBezTo>
                  <a:cubicBezTo>
                    <a:pt x="40" y="237"/>
                    <a:pt x="79" y="237"/>
                    <a:pt x="158" y="237"/>
                  </a:cubicBezTo>
                  <a:cubicBezTo>
                    <a:pt x="236" y="237"/>
                    <a:pt x="276" y="197"/>
                    <a:pt x="276" y="119"/>
                  </a:cubicBezTo>
                  <a:cubicBezTo>
                    <a:pt x="276" y="80"/>
                    <a:pt x="276" y="40"/>
                    <a:pt x="197" y="1"/>
                  </a:cubicBezTo>
                  <a:cubicBezTo>
                    <a:pt x="119" y="1"/>
                    <a:pt x="119" y="40"/>
                    <a:pt x="119" y="40"/>
                  </a:cubicBezTo>
                  <a:cubicBezTo>
                    <a:pt x="119" y="80"/>
                    <a:pt x="158" y="80"/>
                    <a:pt x="158" y="80"/>
                  </a:cubicBezTo>
                  <a:lnTo>
                    <a:pt x="158" y="119"/>
                  </a:lnTo>
                  <a:lnTo>
                    <a:pt x="119" y="119"/>
                  </a:lnTo>
                  <a:cubicBezTo>
                    <a:pt x="119" y="119"/>
                    <a:pt x="119" y="80"/>
                    <a:pt x="119" y="80"/>
                  </a:cubicBezTo>
                  <a:cubicBezTo>
                    <a:pt x="119" y="40"/>
                    <a:pt x="119" y="40"/>
                    <a:pt x="11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303413" y="4540301"/>
              <a:ext cx="3510" cy="3510"/>
            </a:xfrm>
            <a:custGeom>
              <a:rect b="b" l="l" r="r" t="t"/>
              <a:pathLst>
                <a:path extrusionOk="0" h="158" w="158">
                  <a:moveTo>
                    <a:pt x="118" y="1"/>
                  </a:moveTo>
                  <a:cubicBezTo>
                    <a:pt x="79" y="1"/>
                    <a:pt x="40" y="40"/>
                    <a:pt x="40" y="79"/>
                  </a:cubicBezTo>
                  <a:cubicBezTo>
                    <a:pt x="1" y="119"/>
                    <a:pt x="40" y="158"/>
                    <a:pt x="79" y="158"/>
                  </a:cubicBezTo>
                  <a:cubicBezTo>
                    <a:pt x="118" y="158"/>
                    <a:pt x="158" y="119"/>
                    <a:pt x="158" y="79"/>
                  </a:cubicBezTo>
                  <a:cubicBezTo>
                    <a:pt x="158" y="40"/>
                    <a:pt x="158"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307767" y="4544677"/>
              <a:ext cx="3510" cy="3843"/>
            </a:xfrm>
            <a:custGeom>
              <a:rect b="b" l="l" r="r" t="t"/>
              <a:pathLst>
                <a:path extrusionOk="0" h="173" w="158">
                  <a:moveTo>
                    <a:pt x="79" y="0"/>
                  </a:moveTo>
                  <a:cubicBezTo>
                    <a:pt x="40" y="0"/>
                    <a:pt x="40" y="39"/>
                    <a:pt x="40" y="79"/>
                  </a:cubicBezTo>
                  <a:cubicBezTo>
                    <a:pt x="1" y="118"/>
                    <a:pt x="40" y="157"/>
                    <a:pt x="40" y="157"/>
                  </a:cubicBezTo>
                  <a:cubicBezTo>
                    <a:pt x="51" y="168"/>
                    <a:pt x="61" y="172"/>
                    <a:pt x="72" y="172"/>
                  </a:cubicBezTo>
                  <a:cubicBezTo>
                    <a:pt x="100" y="172"/>
                    <a:pt x="129" y="136"/>
                    <a:pt x="158" y="79"/>
                  </a:cubicBezTo>
                  <a:cubicBezTo>
                    <a:pt x="158" y="39"/>
                    <a:pt x="119" y="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2310388" y="4552518"/>
              <a:ext cx="4376" cy="3021"/>
            </a:xfrm>
            <a:custGeom>
              <a:rect b="b" l="l" r="r" t="t"/>
              <a:pathLst>
                <a:path extrusionOk="0" h="136" w="197">
                  <a:moveTo>
                    <a:pt x="79" y="0"/>
                  </a:moveTo>
                  <a:cubicBezTo>
                    <a:pt x="40" y="0"/>
                    <a:pt x="1" y="40"/>
                    <a:pt x="1" y="79"/>
                  </a:cubicBezTo>
                  <a:cubicBezTo>
                    <a:pt x="1" y="118"/>
                    <a:pt x="40" y="118"/>
                    <a:pt x="79" y="118"/>
                  </a:cubicBezTo>
                  <a:cubicBezTo>
                    <a:pt x="92" y="131"/>
                    <a:pt x="105" y="136"/>
                    <a:pt x="117" y="136"/>
                  </a:cubicBezTo>
                  <a:cubicBezTo>
                    <a:pt x="140" y="136"/>
                    <a:pt x="158" y="118"/>
                    <a:pt x="158" y="118"/>
                  </a:cubicBezTo>
                  <a:cubicBezTo>
                    <a:pt x="197" y="79"/>
                    <a:pt x="158" y="40"/>
                    <a:pt x="7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2317363" y="4558627"/>
              <a:ext cx="6131" cy="6108"/>
            </a:xfrm>
            <a:custGeom>
              <a:rect b="b" l="l" r="r" t="t"/>
              <a:pathLst>
                <a:path extrusionOk="0" h="275" w="276">
                  <a:moveTo>
                    <a:pt x="158" y="0"/>
                  </a:moveTo>
                  <a:cubicBezTo>
                    <a:pt x="66" y="0"/>
                    <a:pt x="46" y="48"/>
                    <a:pt x="41" y="69"/>
                  </a:cubicBezTo>
                  <a:lnTo>
                    <a:pt x="41" y="69"/>
                  </a:lnTo>
                  <a:cubicBezTo>
                    <a:pt x="26" y="79"/>
                    <a:pt x="12" y="96"/>
                    <a:pt x="1" y="118"/>
                  </a:cubicBezTo>
                  <a:cubicBezTo>
                    <a:pt x="1" y="157"/>
                    <a:pt x="1" y="196"/>
                    <a:pt x="1" y="236"/>
                  </a:cubicBezTo>
                  <a:cubicBezTo>
                    <a:pt x="40" y="275"/>
                    <a:pt x="118" y="275"/>
                    <a:pt x="158" y="275"/>
                  </a:cubicBezTo>
                  <a:cubicBezTo>
                    <a:pt x="236" y="275"/>
                    <a:pt x="275" y="157"/>
                    <a:pt x="236" y="118"/>
                  </a:cubicBezTo>
                  <a:cubicBezTo>
                    <a:pt x="236" y="39"/>
                    <a:pt x="197" y="0"/>
                    <a:pt x="15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2324338" y="4567334"/>
              <a:ext cx="3510" cy="3510"/>
            </a:xfrm>
            <a:custGeom>
              <a:rect b="b" l="l" r="r" t="t"/>
              <a:pathLst>
                <a:path extrusionOk="0" h="158" w="158">
                  <a:moveTo>
                    <a:pt x="79" y="1"/>
                  </a:moveTo>
                  <a:cubicBezTo>
                    <a:pt x="40" y="1"/>
                    <a:pt x="1" y="1"/>
                    <a:pt x="1" y="40"/>
                  </a:cubicBezTo>
                  <a:cubicBezTo>
                    <a:pt x="1" y="79"/>
                    <a:pt x="40" y="119"/>
                    <a:pt x="79" y="158"/>
                  </a:cubicBezTo>
                  <a:cubicBezTo>
                    <a:pt x="118" y="158"/>
                    <a:pt x="158" y="119"/>
                    <a:pt x="158" y="79"/>
                  </a:cubicBezTo>
                  <a:cubicBezTo>
                    <a:pt x="158" y="40"/>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330446" y="4562980"/>
              <a:ext cx="5264" cy="2999"/>
            </a:xfrm>
            <a:custGeom>
              <a:rect b="b" l="l" r="r" t="t"/>
              <a:pathLst>
                <a:path extrusionOk="0" h="135" w="237">
                  <a:moveTo>
                    <a:pt x="118" y="0"/>
                  </a:moveTo>
                  <a:cubicBezTo>
                    <a:pt x="79" y="0"/>
                    <a:pt x="0" y="0"/>
                    <a:pt x="0" y="40"/>
                  </a:cubicBezTo>
                  <a:cubicBezTo>
                    <a:pt x="0" y="79"/>
                    <a:pt x="40" y="118"/>
                    <a:pt x="118" y="118"/>
                  </a:cubicBezTo>
                  <a:cubicBezTo>
                    <a:pt x="130" y="130"/>
                    <a:pt x="145" y="134"/>
                    <a:pt x="160" y="134"/>
                  </a:cubicBezTo>
                  <a:cubicBezTo>
                    <a:pt x="197" y="134"/>
                    <a:pt x="236" y="107"/>
                    <a:pt x="236" y="79"/>
                  </a:cubicBezTo>
                  <a:cubicBezTo>
                    <a:pt x="236" y="79"/>
                    <a:pt x="197" y="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338287" y="4559493"/>
              <a:ext cx="2643" cy="3510"/>
            </a:xfrm>
            <a:custGeom>
              <a:rect b="b" l="l" r="r" t="t"/>
              <a:pathLst>
                <a:path extrusionOk="0" h="158" w="119">
                  <a:moveTo>
                    <a:pt x="40" y="0"/>
                  </a:moveTo>
                  <a:cubicBezTo>
                    <a:pt x="1" y="0"/>
                    <a:pt x="1" y="40"/>
                    <a:pt x="1" y="79"/>
                  </a:cubicBezTo>
                  <a:cubicBezTo>
                    <a:pt x="1" y="118"/>
                    <a:pt x="40" y="157"/>
                    <a:pt x="79" y="157"/>
                  </a:cubicBezTo>
                  <a:cubicBezTo>
                    <a:pt x="79" y="157"/>
                    <a:pt x="119" y="118"/>
                    <a:pt x="119" y="79"/>
                  </a:cubicBezTo>
                  <a:cubicBezTo>
                    <a:pt x="119" y="40"/>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2345262" y="4553384"/>
              <a:ext cx="2643" cy="4376"/>
            </a:xfrm>
            <a:custGeom>
              <a:rect b="b" l="l" r="r" t="t"/>
              <a:pathLst>
                <a:path extrusionOk="0" h="197" w="119">
                  <a:moveTo>
                    <a:pt x="79" y="1"/>
                  </a:moveTo>
                  <a:cubicBezTo>
                    <a:pt x="40" y="1"/>
                    <a:pt x="1" y="40"/>
                    <a:pt x="1" y="79"/>
                  </a:cubicBezTo>
                  <a:cubicBezTo>
                    <a:pt x="1" y="158"/>
                    <a:pt x="40" y="197"/>
                    <a:pt x="79" y="197"/>
                  </a:cubicBezTo>
                  <a:cubicBezTo>
                    <a:pt x="119" y="197"/>
                    <a:pt x="119" y="158"/>
                    <a:pt x="119" y="79"/>
                  </a:cubicBezTo>
                  <a:cubicBezTo>
                    <a:pt x="119" y="40"/>
                    <a:pt x="119"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2349638" y="4549120"/>
              <a:ext cx="6997" cy="6908"/>
            </a:xfrm>
            <a:custGeom>
              <a:rect b="b" l="l" r="r" t="t"/>
              <a:pathLst>
                <a:path extrusionOk="0" h="311" w="315">
                  <a:moveTo>
                    <a:pt x="181" y="78"/>
                  </a:moveTo>
                  <a:cubicBezTo>
                    <a:pt x="209" y="96"/>
                    <a:pt x="236" y="114"/>
                    <a:pt x="236" y="114"/>
                  </a:cubicBezTo>
                  <a:cubicBezTo>
                    <a:pt x="236" y="114"/>
                    <a:pt x="236" y="153"/>
                    <a:pt x="236" y="153"/>
                  </a:cubicBezTo>
                  <a:lnTo>
                    <a:pt x="157" y="153"/>
                  </a:lnTo>
                  <a:cubicBezTo>
                    <a:pt x="118" y="153"/>
                    <a:pt x="118" y="114"/>
                    <a:pt x="157" y="114"/>
                  </a:cubicBezTo>
                  <a:cubicBezTo>
                    <a:pt x="157" y="91"/>
                    <a:pt x="170" y="82"/>
                    <a:pt x="181" y="78"/>
                  </a:cubicBezTo>
                  <a:close/>
                  <a:moveTo>
                    <a:pt x="170" y="1"/>
                  </a:moveTo>
                  <a:cubicBezTo>
                    <a:pt x="151" y="1"/>
                    <a:pt x="138" y="11"/>
                    <a:pt x="129" y="20"/>
                  </a:cubicBezTo>
                  <a:lnTo>
                    <a:pt x="129" y="20"/>
                  </a:lnTo>
                  <a:cubicBezTo>
                    <a:pt x="113" y="22"/>
                    <a:pt x="96" y="27"/>
                    <a:pt x="79" y="36"/>
                  </a:cubicBezTo>
                  <a:cubicBezTo>
                    <a:pt x="39" y="75"/>
                    <a:pt x="0" y="114"/>
                    <a:pt x="0" y="193"/>
                  </a:cubicBezTo>
                  <a:cubicBezTo>
                    <a:pt x="20" y="271"/>
                    <a:pt x="88" y="310"/>
                    <a:pt x="157" y="310"/>
                  </a:cubicBezTo>
                  <a:cubicBezTo>
                    <a:pt x="226" y="310"/>
                    <a:pt x="295" y="271"/>
                    <a:pt x="314" y="193"/>
                  </a:cubicBezTo>
                  <a:cubicBezTo>
                    <a:pt x="314" y="114"/>
                    <a:pt x="314" y="75"/>
                    <a:pt x="236" y="36"/>
                  </a:cubicBezTo>
                  <a:cubicBezTo>
                    <a:pt x="209" y="9"/>
                    <a:pt x="188" y="1"/>
                    <a:pt x="17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2361832" y="4542056"/>
              <a:ext cx="5264" cy="3510"/>
            </a:xfrm>
            <a:custGeom>
              <a:rect b="b" l="l" r="r" t="t"/>
              <a:pathLst>
                <a:path extrusionOk="0" h="158" w="237">
                  <a:moveTo>
                    <a:pt x="118" y="0"/>
                  </a:moveTo>
                  <a:cubicBezTo>
                    <a:pt x="40" y="0"/>
                    <a:pt x="1" y="40"/>
                    <a:pt x="1" y="79"/>
                  </a:cubicBezTo>
                  <a:cubicBezTo>
                    <a:pt x="1" y="157"/>
                    <a:pt x="79" y="157"/>
                    <a:pt x="118" y="157"/>
                  </a:cubicBezTo>
                  <a:lnTo>
                    <a:pt x="236" y="157"/>
                  </a:lnTo>
                  <a:cubicBezTo>
                    <a:pt x="236" y="118"/>
                    <a:pt x="236" y="40"/>
                    <a:pt x="11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7"/>
            <p:cNvSpPr/>
            <p:nvPr/>
          </p:nvSpPr>
          <p:spPr>
            <a:xfrm>
              <a:off x="2367319" y="4538213"/>
              <a:ext cx="7619" cy="3643"/>
            </a:xfrm>
            <a:custGeom>
              <a:rect b="b" l="l" r="r" t="t"/>
              <a:pathLst>
                <a:path extrusionOk="0" h="164" w="343">
                  <a:moveTo>
                    <a:pt x="94" y="0"/>
                  </a:moveTo>
                  <a:cubicBezTo>
                    <a:pt x="32" y="0"/>
                    <a:pt x="1" y="28"/>
                    <a:pt x="29" y="56"/>
                  </a:cubicBezTo>
                  <a:cubicBezTo>
                    <a:pt x="29" y="95"/>
                    <a:pt x="107" y="95"/>
                    <a:pt x="146" y="134"/>
                  </a:cubicBezTo>
                  <a:cubicBezTo>
                    <a:pt x="186" y="154"/>
                    <a:pt x="225" y="163"/>
                    <a:pt x="254" y="163"/>
                  </a:cubicBezTo>
                  <a:cubicBezTo>
                    <a:pt x="284" y="163"/>
                    <a:pt x="303" y="154"/>
                    <a:pt x="303" y="134"/>
                  </a:cubicBezTo>
                  <a:cubicBezTo>
                    <a:pt x="343" y="95"/>
                    <a:pt x="264" y="16"/>
                    <a:pt x="186" y="16"/>
                  </a:cubicBezTo>
                  <a:cubicBezTo>
                    <a:pt x="151" y="5"/>
                    <a:pt x="120" y="0"/>
                    <a:pt x="9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p:nvPr/>
          </p:nvSpPr>
          <p:spPr>
            <a:xfrm>
              <a:off x="2377537" y="4534193"/>
              <a:ext cx="2643" cy="3532"/>
            </a:xfrm>
            <a:custGeom>
              <a:rect b="b" l="l" r="r" t="t"/>
              <a:pathLst>
                <a:path extrusionOk="0" h="159" w="119">
                  <a:moveTo>
                    <a:pt x="40" y="1"/>
                  </a:moveTo>
                  <a:cubicBezTo>
                    <a:pt x="0" y="1"/>
                    <a:pt x="0" y="40"/>
                    <a:pt x="0" y="80"/>
                  </a:cubicBezTo>
                  <a:cubicBezTo>
                    <a:pt x="0" y="119"/>
                    <a:pt x="0" y="158"/>
                    <a:pt x="40" y="158"/>
                  </a:cubicBezTo>
                  <a:cubicBezTo>
                    <a:pt x="79" y="158"/>
                    <a:pt x="118" y="119"/>
                    <a:pt x="118" y="80"/>
                  </a:cubicBezTo>
                  <a:cubicBezTo>
                    <a:pt x="118" y="40"/>
                    <a:pt x="79" y="1"/>
                    <a:pt x="4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7"/>
            <p:cNvSpPr/>
            <p:nvPr/>
          </p:nvSpPr>
          <p:spPr>
            <a:xfrm>
              <a:off x="2382756" y="4526974"/>
              <a:ext cx="6997" cy="6375"/>
            </a:xfrm>
            <a:custGeom>
              <a:rect b="b" l="l" r="r" t="t"/>
              <a:pathLst>
                <a:path extrusionOk="0" h="287" w="315">
                  <a:moveTo>
                    <a:pt x="158" y="51"/>
                  </a:moveTo>
                  <a:cubicBezTo>
                    <a:pt x="197" y="51"/>
                    <a:pt x="197" y="90"/>
                    <a:pt x="158" y="90"/>
                  </a:cubicBezTo>
                  <a:cubicBezTo>
                    <a:pt x="158" y="130"/>
                    <a:pt x="158" y="130"/>
                    <a:pt x="158" y="130"/>
                  </a:cubicBezTo>
                  <a:lnTo>
                    <a:pt x="119" y="130"/>
                  </a:lnTo>
                  <a:lnTo>
                    <a:pt x="119" y="90"/>
                  </a:lnTo>
                  <a:cubicBezTo>
                    <a:pt x="119" y="90"/>
                    <a:pt x="158" y="51"/>
                    <a:pt x="158" y="51"/>
                  </a:cubicBezTo>
                  <a:close/>
                  <a:moveTo>
                    <a:pt x="155" y="1"/>
                  </a:moveTo>
                  <a:cubicBezTo>
                    <a:pt x="136" y="1"/>
                    <a:pt x="121" y="8"/>
                    <a:pt x="109" y="16"/>
                  </a:cubicBezTo>
                  <a:lnTo>
                    <a:pt x="109" y="16"/>
                  </a:lnTo>
                  <a:cubicBezTo>
                    <a:pt x="89" y="18"/>
                    <a:pt x="64" y="27"/>
                    <a:pt x="40" y="51"/>
                  </a:cubicBezTo>
                  <a:cubicBezTo>
                    <a:pt x="1" y="90"/>
                    <a:pt x="1" y="169"/>
                    <a:pt x="40" y="208"/>
                  </a:cubicBezTo>
                  <a:cubicBezTo>
                    <a:pt x="40" y="287"/>
                    <a:pt x="119" y="287"/>
                    <a:pt x="197" y="287"/>
                  </a:cubicBezTo>
                  <a:cubicBezTo>
                    <a:pt x="276" y="247"/>
                    <a:pt x="315" y="169"/>
                    <a:pt x="315" y="130"/>
                  </a:cubicBezTo>
                  <a:cubicBezTo>
                    <a:pt x="276" y="51"/>
                    <a:pt x="236" y="12"/>
                    <a:pt x="197" y="12"/>
                  </a:cubicBezTo>
                  <a:cubicBezTo>
                    <a:pt x="181" y="4"/>
                    <a:pt x="167" y="1"/>
                    <a:pt x="15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7"/>
            <p:cNvSpPr/>
            <p:nvPr/>
          </p:nvSpPr>
          <p:spPr>
            <a:xfrm>
              <a:off x="2392352" y="4524242"/>
              <a:ext cx="3510" cy="3887"/>
            </a:xfrm>
            <a:custGeom>
              <a:rect b="b" l="l" r="r" t="t"/>
              <a:pathLst>
                <a:path extrusionOk="0" h="175" w="158">
                  <a:moveTo>
                    <a:pt x="61" y="1"/>
                  </a:moveTo>
                  <a:cubicBezTo>
                    <a:pt x="24" y="1"/>
                    <a:pt x="12" y="29"/>
                    <a:pt x="40" y="56"/>
                  </a:cubicBezTo>
                  <a:cubicBezTo>
                    <a:pt x="1" y="96"/>
                    <a:pt x="40" y="135"/>
                    <a:pt x="79" y="174"/>
                  </a:cubicBezTo>
                  <a:cubicBezTo>
                    <a:pt x="118" y="174"/>
                    <a:pt x="118" y="135"/>
                    <a:pt x="158" y="96"/>
                  </a:cubicBezTo>
                  <a:cubicBezTo>
                    <a:pt x="158" y="56"/>
                    <a:pt x="118" y="17"/>
                    <a:pt x="118" y="17"/>
                  </a:cubicBezTo>
                  <a:cubicBezTo>
                    <a:pt x="95" y="6"/>
                    <a:pt x="76" y="1"/>
                    <a:pt x="6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7"/>
            <p:cNvSpPr/>
            <p:nvPr/>
          </p:nvSpPr>
          <p:spPr>
            <a:xfrm>
              <a:off x="2400193" y="4517644"/>
              <a:ext cx="2643" cy="3510"/>
            </a:xfrm>
            <a:custGeom>
              <a:rect b="b" l="l" r="r" t="t"/>
              <a:pathLst>
                <a:path extrusionOk="0" h="158" w="119">
                  <a:moveTo>
                    <a:pt x="80" y="0"/>
                  </a:moveTo>
                  <a:cubicBezTo>
                    <a:pt x="40" y="0"/>
                    <a:pt x="1" y="39"/>
                    <a:pt x="1" y="79"/>
                  </a:cubicBezTo>
                  <a:cubicBezTo>
                    <a:pt x="1" y="118"/>
                    <a:pt x="40" y="157"/>
                    <a:pt x="80" y="157"/>
                  </a:cubicBezTo>
                  <a:cubicBezTo>
                    <a:pt x="119" y="157"/>
                    <a:pt x="119" y="118"/>
                    <a:pt x="119" y="79"/>
                  </a:cubicBezTo>
                  <a:cubicBezTo>
                    <a:pt x="119" y="39"/>
                    <a:pt x="80" y="0"/>
                    <a:pt x="8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7"/>
            <p:cNvSpPr/>
            <p:nvPr/>
          </p:nvSpPr>
          <p:spPr>
            <a:xfrm>
              <a:off x="2406302" y="4512047"/>
              <a:ext cx="6997" cy="3643"/>
            </a:xfrm>
            <a:custGeom>
              <a:rect b="b" l="l" r="r" t="t"/>
              <a:pathLst>
                <a:path extrusionOk="0" h="164" w="315">
                  <a:moveTo>
                    <a:pt x="91" y="0"/>
                  </a:moveTo>
                  <a:cubicBezTo>
                    <a:pt x="40" y="0"/>
                    <a:pt x="1" y="28"/>
                    <a:pt x="1" y="56"/>
                  </a:cubicBezTo>
                  <a:cubicBezTo>
                    <a:pt x="1" y="95"/>
                    <a:pt x="79" y="95"/>
                    <a:pt x="119" y="134"/>
                  </a:cubicBezTo>
                  <a:cubicBezTo>
                    <a:pt x="158" y="154"/>
                    <a:pt x="197" y="164"/>
                    <a:pt x="227" y="164"/>
                  </a:cubicBezTo>
                  <a:cubicBezTo>
                    <a:pt x="256" y="164"/>
                    <a:pt x="276" y="154"/>
                    <a:pt x="276" y="134"/>
                  </a:cubicBezTo>
                  <a:cubicBezTo>
                    <a:pt x="315" y="95"/>
                    <a:pt x="236" y="17"/>
                    <a:pt x="158" y="17"/>
                  </a:cubicBezTo>
                  <a:cubicBezTo>
                    <a:pt x="135" y="5"/>
                    <a:pt x="112" y="0"/>
                    <a:pt x="9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7"/>
            <p:cNvSpPr/>
            <p:nvPr/>
          </p:nvSpPr>
          <p:spPr>
            <a:xfrm>
              <a:off x="2415897" y="4507693"/>
              <a:ext cx="2643" cy="3865"/>
            </a:xfrm>
            <a:custGeom>
              <a:rect b="b" l="l" r="r" t="t"/>
              <a:pathLst>
                <a:path extrusionOk="0" h="174" w="119">
                  <a:moveTo>
                    <a:pt x="101" y="0"/>
                  </a:moveTo>
                  <a:cubicBezTo>
                    <a:pt x="76" y="0"/>
                    <a:pt x="28" y="28"/>
                    <a:pt x="1" y="56"/>
                  </a:cubicBezTo>
                  <a:cubicBezTo>
                    <a:pt x="1" y="134"/>
                    <a:pt x="40" y="173"/>
                    <a:pt x="79" y="173"/>
                  </a:cubicBezTo>
                  <a:cubicBezTo>
                    <a:pt x="79" y="134"/>
                    <a:pt x="118" y="134"/>
                    <a:pt x="118" y="95"/>
                  </a:cubicBezTo>
                  <a:cubicBezTo>
                    <a:pt x="118" y="56"/>
                    <a:pt x="118" y="56"/>
                    <a:pt x="118" y="16"/>
                  </a:cubicBezTo>
                  <a:cubicBezTo>
                    <a:pt x="118" y="5"/>
                    <a:pt x="112" y="0"/>
                    <a:pt x="1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7"/>
            <p:cNvSpPr/>
            <p:nvPr/>
          </p:nvSpPr>
          <p:spPr>
            <a:xfrm>
              <a:off x="2422872" y="4501940"/>
              <a:ext cx="2643" cy="3510"/>
            </a:xfrm>
            <a:custGeom>
              <a:rect b="b" l="l" r="r" t="t"/>
              <a:pathLst>
                <a:path extrusionOk="0" h="158" w="119">
                  <a:moveTo>
                    <a:pt x="79" y="1"/>
                  </a:moveTo>
                  <a:cubicBezTo>
                    <a:pt x="40" y="1"/>
                    <a:pt x="1" y="1"/>
                    <a:pt x="1" y="40"/>
                  </a:cubicBezTo>
                  <a:cubicBezTo>
                    <a:pt x="1" y="79"/>
                    <a:pt x="1" y="118"/>
                    <a:pt x="40" y="158"/>
                  </a:cubicBezTo>
                  <a:cubicBezTo>
                    <a:pt x="79" y="158"/>
                    <a:pt x="118" y="118"/>
                    <a:pt x="118" y="79"/>
                  </a:cubicBezTo>
                  <a:cubicBezTo>
                    <a:pt x="118" y="40"/>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7"/>
            <p:cNvSpPr/>
            <p:nvPr/>
          </p:nvSpPr>
          <p:spPr>
            <a:xfrm>
              <a:off x="2312143" y="4221374"/>
              <a:ext cx="120547" cy="120147"/>
            </a:xfrm>
            <a:custGeom>
              <a:rect b="b" l="l" r="r" t="t"/>
              <a:pathLst>
                <a:path extrusionOk="0" h="5409" w="5427">
                  <a:moveTo>
                    <a:pt x="2455" y="1"/>
                  </a:moveTo>
                  <a:cubicBezTo>
                    <a:pt x="1946" y="1"/>
                    <a:pt x="1570" y="30"/>
                    <a:pt x="1570" y="30"/>
                  </a:cubicBezTo>
                  <a:lnTo>
                    <a:pt x="0" y="1640"/>
                  </a:lnTo>
                  <a:lnTo>
                    <a:pt x="3847" y="5408"/>
                  </a:lnTo>
                  <a:cubicBezTo>
                    <a:pt x="3847" y="5408"/>
                    <a:pt x="4632" y="3131"/>
                    <a:pt x="5182" y="1129"/>
                  </a:cubicBezTo>
                  <a:cubicBezTo>
                    <a:pt x="5427" y="151"/>
                    <a:pt x="3601" y="1"/>
                    <a:pt x="245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7"/>
            <p:cNvSpPr/>
            <p:nvPr/>
          </p:nvSpPr>
          <p:spPr>
            <a:xfrm>
              <a:off x="2331312" y="4253427"/>
              <a:ext cx="3510" cy="7863"/>
            </a:xfrm>
            <a:custGeom>
              <a:rect b="b" l="l" r="r" t="t"/>
              <a:pathLst>
                <a:path extrusionOk="0" h="354" w="158">
                  <a:moveTo>
                    <a:pt x="40" y="0"/>
                  </a:moveTo>
                  <a:cubicBezTo>
                    <a:pt x="1" y="0"/>
                    <a:pt x="1" y="79"/>
                    <a:pt x="1" y="158"/>
                  </a:cubicBezTo>
                  <a:cubicBezTo>
                    <a:pt x="1" y="275"/>
                    <a:pt x="40" y="354"/>
                    <a:pt x="79" y="354"/>
                  </a:cubicBezTo>
                  <a:cubicBezTo>
                    <a:pt x="119" y="354"/>
                    <a:pt x="158" y="275"/>
                    <a:pt x="119" y="158"/>
                  </a:cubicBezTo>
                  <a:cubicBezTo>
                    <a:pt x="119" y="79"/>
                    <a:pt x="79" y="0"/>
                    <a:pt x="4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2335688" y="4261268"/>
              <a:ext cx="6108" cy="2643"/>
            </a:xfrm>
            <a:custGeom>
              <a:rect b="b" l="l" r="r" t="t"/>
              <a:pathLst>
                <a:path extrusionOk="0" h="119" w="275">
                  <a:moveTo>
                    <a:pt x="118" y="1"/>
                  </a:moveTo>
                  <a:cubicBezTo>
                    <a:pt x="39" y="1"/>
                    <a:pt x="0" y="40"/>
                    <a:pt x="0" y="40"/>
                  </a:cubicBezTo>
                  <a:cubicBezTo>
                    <a:pt x="0" y="79"/>
                    <a:pt x="39" y="119"/>
                    <a:pt x="118" y="119"/>
                  </a:cubicBezTo>
                  <a:cubicBezTo>
                    <a:pt x="196" y="119"/>
                    <a:pt x="275" y="79"/>
                    <a:pt x="275" y="40"/>
                  </a:cubicBezTo>
                  <a:cubicBezTo>
                    <a:pt x="275" y="40"/>
                    <a:pt x="196" y="1"/>
                    <a:pt x="11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7"/>
            <p:cNvSpPr/>
            <p:nvPr/>
          </p:nvSpPr>
          <p:spPr>
            <a:xfrm>
              <a:off x="2342663" y="4268243"/>
              <a:ext cx="3510" cy="6375"/>
            </a:xfrm>
            <a:custGeom>
              <a:rect b="b" l="l" r="r" t="t"/>
              <a:pathLst>
                <a:path extrusionOk="0" h="287" w="158">
                  <a:moveTo>
                    <a:pt x="39" y="1"/>
                  </a:moveTo>
                  <a:cubicBezTo>
                    <a:pt x="0" y="40"/>
                    <a:pt x="0" y="79"/>
                    <a:pt x="0" y="158"/>
                  </a:cubicBezTo>
                  <a:cubicBezTo>
                    <a:pt x="0" y="197"/>
                    <a:pt x="0" y="276"/>
                    <a:pt x="39" y="276"/>
                  </a:cubicBezTo>
                  <a:cubicBezTo>
                    <a:pt x="47" y="283"/>
                    <a:pt x="55" y="286"/>
                    <a:pt x="64" y="286"/>
                  </a:cubicBezTo>
                  <a:cubicBezTo>
                    <a:pt x="105" y="286"/>
                    <a:pt x="157" y="222"/>
                    <a:pt x="157" y="158"/>
                  </a:cubicBezTo>
                  <a:cubicBezTo>
                    <a:pt x="157" y="40"/>
                    <a:pt x="79" y="1"/>
                    <a:pt x="3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7"/>
            <p:cNvSpPr/>
            <p:nvPr/>
          </p:nvSpPr>
          <p:spPr>
            <a:xfrm>
              <a:off x="2347883" y="4274107"/>
              <a:ext cx="8752" cy="8108"/>
            </a:xfrm>
            <a:custGeom>
              <a:rect b="b" l="l" r="r" t="t"/>
              <a:pathLst>
                <a:path extrusionOk="0" h="365" w="394">
                  <a:moveTo>
                    <a:pt x="236" y="90"/>
                  </a:moveTo>
                  <a:cubicBezTo>
                    <a:pt x="275" y="129"/>
                    <a:pt x="315" y="208"/>
                    <a:pt x="236" y="247"/>
                  </a:cubicBezTo>
                  <a:cubicBezTo>
                    <a:pt x="158" y="247"/>
                    <a:pt x="118" y="208"/>
                    <a:pt x="158" y="129"/>
                  </a:cubicBezTo>
                  <a:cubicBezTo>
                    <a:pt x="197" y="90"/>
                    <a:pt x="197" y="90"/>
                    <a:pt x="236" y="90"/>
                  </a:cubicBezTo>
                  <a:close/>
                  <a:moveTo>
                    <a:pt x="214" y="1"/>
                  </a:moveTo>
                  <a:cubicBezTo>
                    <a:pt x="144" y="1"/>
                    <a:pt x="118" y="51"/>
                    <a:pt x="118" y="51"/>
                  </a:cubicBezTo>
                  <a:cubicBezTo>
                    <a:pt x="118" y="56"/>
                    <a:pt x="119" y="59"/>
                    <a:pt x="120" y="62"/>
                  </a:cubicBezTo>
                  <a:lnTo>
                    <a:pt x="120" y="62"/>
                  </a:lnTo>
                  <a:cubicBezTo>
                    <a:pt x="106" y="68"/>
                    <a:pt x="93" y="77"/>
                    <a:pt x="79" y="90"/>
                  </a:cubicBezTo>
                  <a:cubicBezTo>
                    <a:pt x="40" y="129"/>
                    <a:pt x="1" y="208"/>
                    <a:pt x="40" y="247"/>
                  </a:cubicBezTo>
                  <a:cubicBezTo>
                    <a:pt x="79" y="326"/>
                    <a:pt x="158" y="365"/>
                    <a:pt x="236" y="365"/>
                  </a:cubicBezTo>
                  <a:cubicBezTo>
                    <a:pt x="315" y="365"/>
                    <a:pt x="393" y="247"/>
                    <a:pt x="393" y="169"/>
                  </a:cubicBezTo>
                  <a:cubicBezTo>
                    <a:pt x="393" y="90"/>
                    <a:pt x="354" y="51"/>
                    <a:pt x="275" y="12"/>
                  </a:cubicBezTo>
                  <a:cubicBezTo>
                    <a:pt x="252" y="4"/>
                    <a:pt x="231" y="1"/>
                    <a:pt x="21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7"/>
            <p:cNvSpPr/>
            <p:nvPr/>
          </p:nvSpPr>
          <p:spPr>
            <a:xfrm>
              <a:off x="2359211" y="4285346"/>
              <a:ext cx="3510" cy="4731"/>
            </a:xfrm>
            <a:custGeom>
              <a:rect b="b" l="l" r="r" t="t"/>
              <a:pathLst>
                <a:path extrusionOk="0" h="213" w="158">
                  <a:moveTo>
                    <a:pt x="87" y="1"/>
                  </a:moveTo>
                  <a:cubicBezTo>
                    <a:pt x="58" y="1"/>
                    <a:pt x="30" y="37"/>
                    <a:pt x="1" y="94"/>
                  </a:cubicBezTo>
                  <a:cubicBezTo>
                    <a:pt x="1" y="134"/>
                    <a:pt x="1" y="212"/>
                    <a:pt x="40" y="212"/>
                  </a:cubicBezTo>
                  <a:cubicBezTo>
                    <a:pt x="79" y="212"/>
                    <a:pt x="119" y="173"/>
                    <a:pt x="119" y="134"/>
                  </a:cubicBezTo>
                  <a:cubicBezTo>
                    <a:pt x="158" y="55"/>
                    <a:pt x="119" y="16"/>
                    <a:pt x="119" y="16"/>
                  </a:cubicBezTo>
                  <a:cubicBezTo>
                    <a:pt x="108" y="5"/>
                    <a:pt x="98" y="1"/>
                    <a:pt x="8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7"/>
            <p:cNvSpPr/>
            <p:nvPr/>
          </p:nvSpPr>
          <p:spPr>
            <a:xfrm>
              <a:off x="2365320" y="4288300"/>
              <a:ext cx="3510" cy="8752"/>
            </a:xfrm>
            <a:custGeom>
              <a:rect b="b" l="l" r="r" t="t"/>
              <a:pathLst>
                <a:path extrusionOk="0" h="394" w="158">
                  <a:moveTo>
                    <a:pt x="119" y="1"/>
                  </a:moveTo>
                  <a:cubicBezTo>
                    <a:pt x="79" y="1"/>
                    <a:pt x="79" y="79"/>
                    <a:pt x="40" y="197"/>
                  </a:cubicBezTo>
                  <a:cubicBezTo>
                    <a:pt x="1" y="315"/>
                    <a:pt x="1" y="393"/>
                    <a:pt x="40" y="393"/>
                  </a:cubicBezTo>
                  <a:cubicBezTo>
                    <a:pt x="79" y="393"/>
                    <a:pt x="119" y="315"/>
                    <a:pt x="158" y="197"/>
                  </a:cubicBezTo>
                  <a:cubicBezTo>
                    <a:pt x="158" y="79"/>
                    <a:pt x="158" y="1"/>
                    <a:pt x="11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7"/>
            <p:cNvSpPr/>
            <p:nvPr/>
          </p:nvSpPr>
          <p:spPr>
            <a:xfrm>
              <a:off x="2369695" y="4297030"/>
              <a:ext cx="6997" cy="2999"/>
            </a:xfrm>
            <a:custGeom>
              <a:rect b="b" l="l" r="r" t="t"/>
              <a:pathLst>
                <a:path extrusionOk="0" h="135" w="315">
                  <a:moveTo>
                    <a:pt x="157" y="0"/>
                  </a:moveTo>
                  <a:cubicBezTo>
                    <a:pt x="79" y="0"/>
                    <a:pt x="0" y="40"/>
                    <a:pt x="0" y="79"/>
                  </a:cubicBezTo>
                  <a:cubicBezTo>
                    <a:pt x="0" y="107"/>
                    <a:pt x="39" y="134"/>
                    <a:pt x="90" y="134"/>
                  </a:cubicBezTo>
                  <a:cubicBezTo>
                    <a:pt x="111" y="134"/>
                    <a:pt x="134" y="130"/>
                    <a:pt x="157" y="118"/>
                  </a:cubicBezTo>
                  <a:cubicBezTo>
                    <a:pt x="236" y="118"/>
                    <a:pt x="314" y="79"/>
                    <a:pt x="314" y="40"/>
                  </a:cubicBezTo>
                  <a:cubicBezTo>
                    <a:pt x="314" y="0"/>
                    <a:pt x="236" y="0"/>
                    <a:pt x="15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2378403" y="4301472"/>
              <a:ext cx="7863" cy="8730"/>
            </a:xfrm>
            <a:custGeom>
              <a:rect b="b" l="l" r="r" t="t"/>
              <a:pathLst>
                <a:path extrusionOk="0" h="393" w="354">
                  <a:moveTo>
                    <a:pt x="161" y="1"/>
                  </a:moveTo>
                  <a:cubicBezTo>
                    <a:pt x="114" y="1"/>
                    <a:pt x="79" y="36"/>
                    <a:pt x="79" y="36"/>
                  </a:cubicBezTo>
                  <a:cubicBezTo>
                    <a:pt x="79" y="36"/>
                    <a:pt x="158" y="75"/>
                    <a:pt x="197" y="114"/>
                  </a:cubicBezTo>
                  <a:cubicBezTo>
                    <a:pt x="236" y="154"/>
                    <a:pt x="275" y="232"/>
                    <a:pt x="197" y="271"/>
                  </a:cubicBezTo>
                  <a:cubicBezTo>
                    <a:pt x="118" y="271"/>
                    <a:pt x="118" y="232"/>
                    <a:pt x="118" y="193"/>
                  </a:cubicBezTo>
                  <a:cubicBezTo>
                    <a:pt x="158" y="154"/>
                    <a:pt x="158" y="154"/>
                    <a:pt x="197" y="154"/>
                  </a:cubicBezTo>
                  <a:cubicBezTo>
                    <a:pt x="197" y="114"/>
                    <a:pt x="197" y="114"/>
                    <a:pt x="158" y="114"/>
                  </a:cubicBezTo>
                  <a:cubicBezTo>
                    <a:pt x="145" y="101"/>
                    <a:pt x="131" y="97"/>
                    <a:pt x="118" y="97"/>
                  </a:cubicBezTo>
                  <a:cubicBezTo>
                    <a:pt x="92" y="97"/>
                    <a:pt x="66" y="114"/>
                    <a:pt x="40" y="114"/>
                  </a:cubicBezTo>
                  <a:cubicBezTo>
                    <a:pt x="1" y="193"/>
                    <a:pt x="1" y="271"/>
                    <a:pt x="1" y="311"/>
                  </a:cubicBezTo>
                  <a:cubicBezTo>
                    <a:pt x="49" y="359"/>
                    <a:pt x="98" y="393"/>
                    <a:pt x="146" y="393"/>
                  </a:cubicBezTo>
                  <a:cubicBezTo>
                    <a:pt x="176" y="393"/>
                    <a:pt x="206" y="380"/>
                    <a:pt x="236" y="350"/>
                  </a:cubicBezTo>
                  <a:cubicBezTo>
                    <a:pt x="315" y="311"/>
                    <a:pt x="354" y="232"/>
                    <a:pt x="354" y="154"/>
                  </a:cubicBezTo>
                  <a:cubicBezTo>
                    <a:pt x="315" y="114"/>
                    <a:pt x="275" y="75"/>
                    <a:pt x="236" y="36"/>
                  </a:cubicBezTo>
                  <a:cubicBezTo>
                    <a:pt x="210" y="10"/>
                    <a:pt x="184" y="1"/>
                    <a:pt x="16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2387132" y="4311846"/>
              <a:ext cx="2621" cy="8752"/>
            </a:xfrm>
            <a:custGeom>
              <a:rect b="b" l="l" r="r" t="t"/>
              <a:pathLst>
                <a:path extrusionOk="0" h="394" w="118">
                  <a:moveTo>
                    <a:pt x="79" y="1"/>
                  </a:moveTo>
                  <a:cubicBezTo>
                    <a:pt x="39" y="1"/>
                    <a:pt x="0" y="79"/>
                    <a:pt x="0" y="197"/>
                  </a:cubicBezTo>
                  <a:cubicBezTo>
                    <a:pt x="0" y="315"/>
                    <a:pt x="39" y="393"/>
                    <a:pt x="79" y="393"/>
                  </a:cubicBezTo>
                  <a:cubicBezTo>
                    <a:pt x="118" y="393"/>
                    <a:pt x="118" y="315"/>
                    <a:pt x="118" y="197"/>
                  </a:cubicBezTo>
                  <a:cubicBezTo>
                    <a:pt x="118" y="79"/>
                    <a:pt x="118" y="1"/>
                    <a:pt x="7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2314742" y="4185412"/>
              <a:ext cx="61062" cy="71524"/>
            </a:xfrm>
            <a:custGeom>
              <a:rect b="b" l="l" r="r" t="t"/>
              <a:pathLst>
                <a:path extrusionOk="0" h="3220" w="2749">
                  <a:moveTo>
                    <a:pt x="2749" y="0"/>
                  </a:moveTo>
                  <a:cubicBezTo>
                    <a:pt x="2592" y="158"/>
                    <a:pt x="2474" y="315"/>
                    <a:pt x="2356" y="472"/>
                  </a:cubicBezTo>
                  <a:lnTo>
                    <a:pt x="1375" y="1571"/>
                  </a:lnTo>
                  <a:cubicBezTo>
                    <a:pt x="982" y="2042"/>
                    <a:pt x="629" y="2434"/>
                    <a:pt x="393" y="2709"/>
                  </a:cubicBezTo>
                  <a:cubicBezTo>
                    <a:pt x="236" y="2866"/>
                    <a:pt x="119" y="3023"/>
                    <a:pt x="1" y="3220"/>
                  </a:cubicBezTo>
                  <a:cubicBezTo>
                    <a:pt x="158" y="3062"/>
                    <a:pt x="315" y="2945"/>
                    <a:pt x="433" y="2788"/>
                  </a:cubicBezTo>
                  <a:cubicBezTo>
                    <a:pt x="707" y="2474"/>
                    <a:pt x="1061" y="2081"/>
                    <a:pt x="1453" y="1649"/>
                  </a:cubicBezTo>
                  <a:cubicBezTo>
                    <a:pt x="1846" y="1257"/>
                    <a:pt x="2160" y="825"/>
                    <a:pt x="2396" y="511"/>
                  </a:cubicBezTo>
                  <a:cubicBezTo>
                    <a:pt x="2553" y="354"/>
                    <a:pt x="2670" y="197"/>
                    <a:pt x="2749"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2429847" y="4502162"/>
              <a:ext cx="6131" cy="3287"/>
            </a:xfrm>
            <a:custGeom>
              <a:rect b="b" l="l" r="r" t="t"/>
              <a:pathLst>
                <a:path extrusionOk="0" h="148" w="276">
                  <a:moveTo>
                    <a:pt x="50" y="0"/>
                  </a:moveTo>
                  <a:cubicBezTo>
                    <a:pt x="20" y="0"/>
                    <a:pt x="1" y="10"/>
                    <a:pt x="1" y="30"/>
                  </a:cubicBezTo>
                  <a:cubicBezTo>
                    <a:pt x="1" y="69"/>
                    <a:pt x="40" y="108"/>
                    <a:pt x="118" y="148"/>
                  </a:cubicBezTo>
                  <a:cubicBezTo>
                    <a:pt x="197" y="148"/>
                    <a:pt x="275" y="148"/>
                    <a:pt x="275" y="108"/>
                  </a:cubicBezTo>
                  <a:cubicBezTo>
                    <a:pt x="275" y="69"/>
                    <a:pt x="236" y="30"/>
                    <a:pt x="158" y="30"/>
                  </a:cubicBezTo>
                  <a:cubicBezTo>
                    <a:pt x="118" y="10"/>
                    <a:pt x="79" y="0"/>
                    <a:pt x="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a:off x="2437821" y="4496698"/>
              <a:ext cx="6886" cy="5442"/>
            </a:xfrm>
            <a:custGeom>
              <a:rect b="b" l="l" r="r" t="t"/>
              <a:pathLst>
                <a:path extrusionOk="0" h="245" w="310">
                  <a:moveTo>
                    <a:pt x="152" y="40"/>
                  </a:moveTo>
                  <a:lnTo>
                    <a:pt x="152" y="79"/>
                  </a:lnTo>
                  <a:cubicBezTo>
                    <a:pt x="152" y="93"/>
                    <a:pt x="148" y="97"/>
                    <a:pt x="142" y="97"/>
                  </a:cubicBezTo>
                  <a:cubicBezTo>
                    <a:pt x="130" y="97"/>
                    <a:pt x="113" y="79"/>
                    <a:pt x="113" y="79"/>
                  </a:cubicBezTo>
                  <a:cubicBezTo>
                    <a:pt x="113" y="79"/>
                    <a:pt x="113" y="66"/>
                    <a:pt x="113" y="55"/>
                  </a:cubicBezTo>
                  <a:lnTo>
                    <a:pt x="113" y="55"/>
                  </a:lnTo>
                  <a:cubicBezTo>
                    <a:pt x="132" y="50"/>
                    <a:pt x="152" y="40"/>
                    <a:pt x="152" y="40"/>
                  </a:cubicBezTo>
                  <a:close/>
                  <a:moveTo>
                    <a:pt x="113" y="1"/>
                  </a:moveTo>
                  <a:cubicBezTo>
                    <a:pt x="74" y="1"/>
                    <a:pt x="34" y="1"/>
                    <a:pt x="34" y="40"/>
                  </a:cubicBezTo>
                  <a:cubicBezTo>
                    <a:pt x="0" y="142"/>
                    <a:pt x="55" y="244"/>
                    <a:pt x="146" y="244"/>
                  </a:cubicBezTo>
                  <a:cubicBezTo>
                    <a:pt x="160" y="244"/>
                    <a:pt x="176" y="242"/>
                    <a:pt x="191" y="237"/>
                  </a:cubicBezTo>
                  <a:lnTo>
                    <a:pt x="231" y="237"/>
                  </a:lnTo>
                  <a:cubicBezTo>
                    <a:pt x="309" y="158"/>
                    <a:pt x="270" y="1"/>
                    <a:pt x="191" y="1"/>
                  </a:cubicBezTo>
                  <a:cubicBezTo>
                    <a:pt x="155" y="1"/>
                    <a:pt x="130" y="5"/>
                    <a:pt x="113" y="10"/>
                  </a:cubicBezTo>
                  <a:lnTo>
                    <a:pt x="113" y="10"/>
                  </a:lnTo>
                  <a:lnTo>
                    <a:pt x="11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p:nvPr/>
          </p:nvSpPr>
          <p:spPr>
            <a:xfrm>
              <a:off x="1945037" y="4239922"/>
              <a:ext cx="439497" cy="201845"/>
            </a:xfrm>
            <a:custGeom>
              <a:rect b="b" l="l" r="r" t="t"/>
              <a:pathLst>
                <a:path extrusionOk="0" h="9087" w="19786">
                  <a:moveTo>
                    <a:pt x="4588" y="0"/>
                  </a:moveTo>
                  <a:cubicBezTo>
                    <a:pt x="4525" y="0"/>
                    <a:pt x="4456" y="20"/>
                    <a:pt x="4397" y="59"/>
                  </a:cubicBezTo>
                  <a:cubicBezTo>
                    <a:pt x="4161" y="530"/>
                    <a:pt x="4122" y="1040"/>
                    <a:pt x="4240" y="1551"/>
                  </a:cubicBezTo>
                  <a:lnTo>
                    <a:pt x="4240" y="1590"/>
                  </a:lnTo>
                  <a:cubicBezTo>
                    <a:pt x="4275" y="1799"/>
                    <a:pt x="4224" y="1877"/>
                    <a:pt x="4127" y="1877"/>
                  </a:cubicBezTo>
                  <a:cubicBezTo>
                    <a:pt x="3895" y="1877"/>
                    <a:pt x="3401" y="1430"/>
                    <a:pt x="3180" y="1237"/>
                  </a:cubicBezTo>
                  <a:cubicBezTo>
                    <a:pt x="2912" y="968"/>
                    <a:pt x="1931" y="175"/>
                    <a:pt x="1740" y="175"/>
                  </a:cubicBezTo>
                  <a:cubicBezTo>
                    <a:pt x="1735" y="175"/>
                    <a:pt x="1731" y="176"/>
                    <a:pt x="1728" y="177"/>
                  </a:cubicBezTo>
                  <a:cubicBezTo>
                    <a:pt x="1492" y="216"/>
                    <a:pt x="1492" y="491"/>
                    <a:pt x="1806" y="766"/>
                  </a:cubicBezTo>
                  <a:cubicBezTo>
                    <a:pt x="2120" y="1040"/>
                    <a:pt x="3023" y="1904"/>
                    <a:pt x="2866" y="2061"/>
                  </a:cubicBezTo>
                  <a:cubicBezTo>
                    <a:pt x="2859" y="2073"/>
                    <a:pt x="2846" y="2079"/>
                    <a:pt x="2828" y="2079"/>
                  </a:cubicBezTo>
                  <a:cubicBezTo>
                    <a:pt x="2556" y="2079"/>
                    <a:pt x="1139" y="766"/>
                    <a:pt x="1139" y="766"/>
                  </a:cubicBezTo>
                  <a:cubicBezTo>
                    <a:pt x="1139" y="766"/>
                    <a:pt x="970" y="549"/>
                    <a:pt x="803" y="549"/>
                  </a:cubicBezTo>
                  <a:cubicBezTo>
                    <a:pt x="757" y="549"/>
                    <a:pt x="710" y="566"/>
                    <a:pt x="668" y="608"/>
                  </a:cubicBezTo>
                  <a:cubicBezTo>
                    <a:pt x="354" y="923"/>
                    <a:pt x="2199" y="2375"/>
                    <a:pt x="2316" y="2454"/>
                  </a:cubicBezTo>
                  <a:cubicBezTo>
                    <a:pt x="2412" y="2549"/>
                    <a:pt x="2326" y="2671"/>
                    <a:pt x="2206" y="2671"/>
                  </a:cubicBezTo>
                  <a:cubicBezTo>
                    <a:pt x="2179" y="2671"/>
                    <a:pt x="2149" y="2664"/>
                    <a:pt x="2120" y="2650"/>
                  </a:cubicBezTo>
                  <a:cubicBezTo>
                    <a:pt x="2014" y="2544"/>
                    <a:pt x="864" y="1426"/>
                    <a:pt x="403" y="1426"/>
                  </a:cubicBezTo>
                  <a:cubicBezTo>
                    <a:pt x="351" y="1426"/>
                    <a:pt x="307" y="1440"/>
                    <a:pt x="275" y="1472"/>
                  </a:cubicBezTo>
                  <a:cubicBezTo>
                    <a:pt x="0" y="1747"/>
                    <a:pt x="1728" y="2650"/>
                    <a:pt x="1845" y="3121"/>
                  </a:cubicBezTo>
                  <a:cubicBezTo>
                    <a:pt x="1869" y="3193"/>
                    <a:pt x="1858" y="3223"/>
                    <a:pt x="1820" y="3223"/>
                  </a:cubicBezTo>
                  <a:cubicBezTo>
                    <a:pt x="1637" y="3223"/>
                    <a:pt x="842" y="2523"/>
                    <a:pt x="533" y="2523"/>
                  </a:cubicBezTo>
                  <a:cubicBezTo>
                    <a:pt x="488" y="2523"/>
                    <a:pt x="453" y="2538"/>
                    <a:pt x="432" y="2571"/>
                  </a:cubicBezTo>
                  <a:cubicBezTo>
                    <a:pt x="354" y="2650"/>
                    <a:pt x="275" y="2768"/>
                    <a:pt x="1178" y="3356"/>
                  </a:cubicBezTo>
                  <a:cubicBezTo>
                    <a:pt x="1924" y="3827"/>
                    <a:pt x="2670" y="4259"/>
                    <a:pt x="3455" y="4652"/>
                  </a:cubicBezTo>
                  <a:lnTo>
                    <a:pt x="3573" y="4691"/>
                  </a:lnTo>
                  <a:cubicBezTo>
                    <a:pt x="3573" y="4691"/>
                    <a:pt x="9680" y="9087"/>
                    <a:pt x="14010" y="9087"/>
                  </a:cubicBezTo>
                  <a:cubicBezTo>
                    <a:pt x="15320" y="9087"/>
                    <a:pt x="16468" y="8684"/>
                    <a:pt x="17234" y="7635"/>
                  </a:cubicBezTo>
                  <a:cubicBezTo>
                    <a:pt x="19275" y="4887"/>
                    <a:pt x="19393" y="4730"/>
                    <a:pt x="19785" y="4024"/>
                  </a:cubicBezTo>
                  <a:lnTo>
                    <a:pt x="16841" y="1080"/>
                  </a:lnTo>
                  <a:cubicBezTo>
                    <a:pt x="16841" y="1080"/>
                    <a:pt x="13810" y="4966"/>
                    <a:pt x="13199" y="4966"/>
                  </a:cubicBezTo>
                  <a:cubicBezTo>
                    <a:pt x="13196" y="4966"/>
                    <a:pt x="13193" y="4966"/>
                    <a:pt x="13190" y="4966"/>
                  </a:cubicBezTo>
                  <a:cubicBezTo>
                    <a:pt x="9893" y="4730"/>
                    <a:pt x="6556" y="3042"/>
                    <a:pt x="5418" y="2414"/>
                  </a:cubicBezTo>
                  <a:cubicBezTo>
                    <a:pt x="5339" y="2257"/>
                    <a:pt x="5221" y="2061"/>
                    <a:pt x="5104" y="1825"/>
                  </a:cubicBezTo>
                  <a:cubicBezTo>
                    <a:pt x="4986" y="1629"/>
                    <a:pt x="4907" y="1433"/>
                    <a:pt x="4868" y="1197"/>
                  </a:cubicBezTo>
                  <a:cubicBezTo>
                    <a:pt x="4829" y="923"/>
                    <a:pt x="4829" y="687"/>
                    <a:pt x="4829" y="412"/>
                  </a:cubicBezTo>
                  <a:lnTo>
                    <a:pt x="4829" y="373"/>
                  </a:lnTo>
                  <a:cubicBezTo>
                    <a:pt x="4829" y="334"/>
                    <a:pt x="4829" y="294"/>
                    <a:pt x="4829" y="255"/>
                  </a:cubicBezTo>
                  <a:cubicBezTo>
                    <a:pt x="4829" y="177"/>
                    <a:pt x="4829" y="98"/>
                    <a:pt x="4750" y="59"/>
                  </a:cubicBezTo>
                  <a:cubicBezTo>
                    <a:pt x="4711" y="20"/>
                    <a:pt x="4652" y="0"/>
                    <a:pt x="458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206" name="Google Shape;1206;p47"/>
          <p:cNvGraphicFramePr/>
          <p:nvPr/>
        </p:nvGraphicFramePr>
        <p:xfrm>
          <a:off x="843325" y="2201130"/>
          <a:ext cx="3000000" cy="3000000"/>
        </p:xfrm>
        <a:graphic>
          <a:graphicData uri="http://schemas.openxmlformats.org/drawingml/2006/table">
            <a:tbl>
              <a:tblPr>
                <a:noFill/>
                <a:tableStyleId>{78F9706F-1DB6-48C6-9AF8-F895320FF979}</a:tableStyleId>
              </a:tblPr>
              <a:tblGrid>
                <a:gridCol w="1033950"/>
                <a:gridCol w="1033950"/>
                <a:gridCol w="1034150"/>
                <a:gridCol w="1034150"/>
                <a:gridCol w="1034150"/>
              </a:tblGrid>
              <a:tr h="665350">
                <a:tc>
                  <a:txBody>
                    <a:bodyPr/>
                    <a:lstStyle/>
                    <a:p>
                      <a:pPr indent="0" lvl="0" marL="0" rtl="0" algn="l">
                        <a:spcBef>
                          <a:spcPts val="0"/>
                        </a:spcBef>
                        <a:spcAft>
                          <a:spcPts val="0"/>
                        </a:spcAft>
                        <a:buNone/>
                      </a:pPr>
                      <a:r>
                        <a:rPr lang="en">
                          <a:latin typeface="Barlow Medium"/>
                          <a:ea typeface="Barlow Medium"/>
                          <a:cs typeface="Barlow Medium"/>
                          <a:sym typeface="Barlow Medium"/>
                        </a:rPr>
                        <a:t>Panel ID</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Item</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Frequency</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Average Spend</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Standard Spend/Vol</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9175">
                <a:tc>
                  <a:txBody>
                    <a:bodyPr/>
                    <a:lstStyle/>
                    <a:p>
                      <a:pPr indent="0" lvl="0" marL="0" rtl="0" algn="l">
                        <a:spcBef>
                          <a:spcPts val="0"/>
                        </a:spcBef>
                        <a:spcAft>
                          <a:spcPts val="0"/>
                        </a:spcAft>
                        <a:buNone/>
                      </a:pPr>
                      <a:r>
                        <a:rPr lang="en">
                          <a:latin typeface="Barlow Medium"/>
                          <a:ea typeface="Barlow Medium"/>
                          <a:cs typeface="Barlow Medium"/>
                          <a:sym typeface="Barlow Medium"/>
                        </a:rPr>
                        <a:t>101011101</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Biscuits</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16</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18.78</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15.57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68500">
                <a:tc>
                  <a:txBody>
                    <a:bodyPr/>
                    <a:lstStyle/>
                    <a:p>
                      <a:pPr indent="0" lvl="0" marL="0" rtl="0" algn="l">
                        <a:spcBef>
                          <a:spcPts val="0"/>
                        </a:spcBef>
                        <a:spcAft>
                          <a:spcPts val="0"/>
                        </a:spcAft>
                        <a:buNone/>
                      </a:pPr>
                      <a:r>
                        <a:rPr lang="en">
                          <a:latin typeface="Barlow Medium"/>
                          <a:ea typeface="Barlow Medium"/>
                          <a:cs typeface="Barlow Medium"/>
                          <a:sym typeface="Barlow Medium"/>
                        </a:rPr>
                        <a:t>101011101</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Cake</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18</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31.97</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9175">
                <a:tc>
                  <a:txBody>
                    <a:bodyPr/>
                    <a:lstStyle/>
                    <a:p>
                      <a:pPr indent="0" lvl="0" marL="0" rtl="0" algn="l">
                        <a:spcBef>
                          <a:spcPts val="0"/>
                        </a:spcBef>
                        <a:spcAft>
                          <a:spcPts val="0"/>
                        </a:spcAft>
                        <a:buNone/>
                      </a:pPr>
                      <a:r>
                        <a:rPr lang="en">
                          <a:latin typeface="Barlow Medium"/>
                          <a:ea typeface="Barlow Medium"/>
                          <a:cs typeface="Barlow Medium"/>
                          <a:sym typeface="Barlow Medium"/>
                        </a:rPr>
                        <a:t>801912801</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MSG</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2</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22</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19.02</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1207" name="Google Shape;1207;p4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Rubik"/>
                <a:ea typeface="Rubik"/>
                <a:cs typeface="Rubik"/>
                <a:sym typeface="Rubik"/>
              </a:rPr>
              <a:t>Consumption Habits based on historical records</a:t>
            </a:r>
            <a:endParaRPr b="1" sz="3000">
              <a:latin typeface="Rubik"/>
              <a:ea typeface="Rubik"/>
              <a:cs typeface="Rubik"/>
              <a:sym typeface="Rubik"/>
            </a:endParaRPr>
          </a:p>
        </p:txBody>
      </p:sp>
      <p:sp>
        <p:nvSpPr>
          <p:cNvPr id="1208" name="Google Shape;1208;p47"/>
          <p:cNvSpPr txBox="1"/>
          <p:nvPr/>
        </p:nvSpPr>
        <p:spPr>
          <a:xfrm>
            <a:off x="860025" y="4500550"/>
            <a:ext cx="5176800" cy="1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Medium"/>
              <a:ea typeface="Barlow Medium"/>
              <a:cs typeface="Barlow Medium"/>
              <a:sym typeface="Barlow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8"/>
          <p:cNvSpPr/>
          <p:nvPr/>
        </p:nvSpPr>
        <p:spPr>
          <a:xfrm>
            <a:off x="856400" y="932750"/>
            <a:ext cx="43434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4" name="Google Shape;1214;p48"/>
          <p:cNvSpPr txBox="1"/>
          <p:nvPr>
            <p:ph idx="2" type="subTitle"/>
          </p:nvPr>
        </p:nvSpPr>
        <p:spPr>
          <a:xfrm>
            <a:off x="1529999" y="2560725"/>
            <a:ext cx="29157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Targeted advertising based on understanding of product purchasing habits by demographics: Segment, BMI, Income, Ethnicity, Life Stage, Strata, Members, Loc</a:t>
            </a:r>
            <a:endParaRPr/>
          </a:p>
        </p:txBody>
      </p:sp>
      <p:grpSp>
        <p:nvGrpSpPr>
          <p:cNvPr id="1215" name="Google Shape;1215;p48"/>
          <p:cNvGrpSpPr/>
          <p:nvPr/>
        </p:nvGrpSpPr>
        <p:grpSpPr>
          <a:xfrm>
            <a:off x="4521346" y="1431229"/>
            <a:ext cx="4195602" cy="3137143"/>
            <a:chOff x="4521346" y="1431229"/>
            <a:chExt cx="4195602" cy="3137143"/>
          </a:xfrm>
        </p:grpSpPr>
        <p:sp>
          <p:nvSpPr>
            <p:cNvPr id="1216" name="Google Shape;1216;p48"/>
            <p:cNvSpPr/>
            <p:nvPr/>
          </p:nvSpPr>
          <p:spPr>
            <a:xfrm>
              <a:off x="5061868" y="1431229"/>
              <a:ext cx="3503876" cy="2896377"/>
            </a:xfrm>
            <a:custGeom>
              <a:rect b="b" l="l" r="r" t="t"/>
              <a:pathLst>
                <a:path extrusionOk="0" h="151961" w="183834">
                  <a:moveTo>
                    <a:pt x="130306" y="1"/>
                  </a:moveTo>
                  <a:cubicBezTo>
                    <a:pt x="129357" y="1"/>
                    <a:pt x="128405" y="31"/>
                    <a:pt x="127449" y="92"/>
                  </a:cubicBezTo>
                  <a:cubicBezTo>
                    <a:pt x="125231" y="213"/>
                    <a:pt x="123042" y="517"/>
                    <a:pt x="120884" y="973"/>
                  </a:cubicBezTo>
                  <a:cubicBezTo>
                    <a:pt x="105230" y="4286"/>
                    <a:pt x="91613" y="15958"/>
                    <a:pt x="85959" y="30943"/>
                  </a:cubicBezTo>
                  <a:cubicBezTo>
                    <a:pt x="82646" y="39727"/>
                    <a:pt x="81704" y="49880"/>
                    <a:pt x="75412" y="56871"/>
                  </a:cubicBezTo>
                  <a:cubicBezTo>
                    <a:pt x="68412" y="64622"/>
                    <a:pt x="57256" y="65961"/>
                    <a:pt x="46544" y="65961"/>
                  </a:cubicBezTo>
                  <a:cubicBezTo>
                    <a:pt x="44697" y="65961"/>
                    <a:pt x="42862" y="65921"/>
                    <a:pt x="41065" y="65868"/>
                  </a:cubicBezTo>
                  <a:cubicBezTo>
                    <a:pt x="39243" y="65809"/>
                    <a:pt x="37384" y="65766"/>
                    <a:pt x="35513" y="65766"/>
                  </a:cubicBezTo>
                  <a:cubicBezTo>
                    <a:pt x="24802" y="65766"/>
                    <a:pt x="13683" y="67163"/>
                    <a:pt x="6748" y="74925"/>
                  </a:cubicBezTo>
                  <a:cubicBezTo>
                    <a:pt x="1642" y="80640"/>
                    <a:pt x="0" y="88786"/>
                    <a:pt x="426" y="96446"/>
                  </a:cubicBezTo>
                  <a:cubicBezTo>
                    <a:pt x="1520" y="116719"/>
                    <a:pt x="15806" y="134805"/>
                    <a:pt x="34013" y="143832"/>
                  </a:cubicBezTo>
                  <a:cubicBezTo>
                    <a:pt x="45519" y="149547"/>
                    <a:pt x="58315" y="151960"/>
                    <a:pt x="71215" y="151960"/>
                  </a:cubicBezTo>
                  <a:cubicBezTo>
                    <a:pt x="78695" y="151960"/>
                    <a:pt x="86210" y="151149"/>
                    <a:pt x="93528" y="149699"/>
                  </a:cubicBezTo>
                  <a:cubicBezTo>
                    <a:pt x="121401" y="144136"/>
                    <a:pt x="147936" y="128908"/>
                    <a:pt x="163863" y="105351"/>
                  </a:cubicBezTo>
                  <a:cubicBezTo>
                    <a:pt x="179821" y="81795"/>
                    <a:pt x="183833" y="49728"/>
                    <a:pt x="171067" y="24286"/>
                  </a:cubicBezTo>
                  <a:lnTo>
                    <a:pt x="170003" y="22554"/>
                  </a:lnTo>
                  <a:cubicBezTo>
                    <a:pt x="161477" y="8688"/>
                    <a:pt x="146443" y="1"/>
                    <a:pt x="130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7" name="Google Shape;1217;p48"/>
            <p:cNvGrpSpPr/>
            <p:nvPr/>
          </p:nvGrpSpPr>
          <p:grpSpPr>
            <a:xfrm>
              <a:off x="4521346" y="1468892"/>
              <a:ext cx="4195602" cy="3099480"/>
              <a:chOff x="4521346" y="1468892"/>
              <a:chExt cx="4195602" cy="3099480"/>
            </a:xfrm>
          </p:grpSpPr>
          <p:sp>
            <p:nvSpPr>
              <p:cNvPr id="1218" name="Google Shape;1218;p48"/>
              <p:cNvSpPr/>
              <p:nvPr/>
            </p:nvSpPr>
            <p:spPr>
              <a:xfrm>
                <a:off x="5329528" y="1468892"/>
                <a:ext cx="2160375" cy="3099480"/>
              </a:xfrm>
              <a:custGeom>
                <a:rect b="b" l="l" r="r" t="t"/>
                <a:pathLst>
                  <a:path extrusionOk="0" h="162617" w="113346">
                    <a:moveTo>
                      <a:pt x="4407" y="0"/>
                    </a:moveTo>
                    <a:cubicBezTo>
                      <a:pt x="1976" y="0"/>
                      <a:pt x="0" y="1945"/>
                      <a:pt x="0" y="4377"/>
                    </a:cubicBezTo>
                    <a:lnTo>
                      <a:pt x="0" y="158239"/>
                    </a:lnTo>
                    <a:cubicBezTo>
                      <a:pt x="0" y="160671"/>
                      <a:pt x="1976" y="162616"/>
                      <a:pt x="4407" y="162616"/>
                    </a:cubicBezTo>
                    <a:lnTo>
                      <a:pt x="108938" y="162616"/>
                    </a:lnTo>
                    <a:cubicBezTo>
                      <a:pt x="111370" y="162616"/>
                      <a:pt x="113346" y="160671"/>
                      <a:pt x="113346" y="158239"/>
                    </a:cubicBezTo>
                    <a:lnTo>
                      <a:pt x="113346" y="4377"/>
                    </a:lnTo>
                    <a:cubicBezTo>
                      <a:pt x="113346" y="1945"/>
                      <a:pt x="111370" y="0"/>
                      <a:pt x="1089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5396714" y="1690197"/>
                <a:ext cx="2023676" cy="2588500"/>
              </a:xfrm>
              <a:custGeom>
                <a:rect b="b" l="l" r="r" t="t"/>
                <a:pathLst>
                  <a:path extrusionOk="0" h="135808" w="106174">
                    <a:moveTo>
                      <a:pt x="1" y="0"/>
                    </a:moveTo>
                    <a:lnTo>
                      <a:pt x="1" y="135808"/>
                    </a:lnTo>
                    <a:lnTo>
                      <a:pt x="106173" y="135808"/>
                    </a:lnTo>
                    <a:lnTo>
                      <a:pt x="1061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6298767" y="4330236"/>
                <a:ext cx="194088" cy="165765"/>
              </a:xfrm>
              <a:custGeom>
                <a:rect b="b" l="l" r="r" t="t"/>
                <a:pathLst>
                  <a:path extrusionOk="0" h="8697" w="10183">
                    <a:moveTo>
                      <a:pt x="5891" y="1"/>
                    </a:moveTo>
                    <a:cubicBezTo>
                      <a:pt x="5873" y="1"/>
                      <a:pt x="5854" y="1"/>
                      <a:pt x="5836" y="1"/>
                    </a:cubicBezTo>
                    <a:cubicBezTo>
                      <a:pt x="1945" y="1"/>
                      <a:pt x="0" y="4651"/>
                      <a:pt x="2736" y="7417"/>
                    </a:cubicBezTo>
                    <a:cubicBezTo>
                      <a:pt x="3619" y="8301"/>
                      <a:pt x="4706" y="8696"/>
                      <a:pt x="5773" y="8696"/>
                    </a:cubicBezTo>
                    <a:cubicBezTo>
                      <a:pt x="8010" y="8696"/>
                      <a:pt x="10162" y="6961"/>
                      <a:pt x="10183" y="4347"/>
                    </a:cubicBezTo>
                    <a:cubicBezTo>
                      <a:pt x="10183" y="1964"/>
                      <a:pt x="8267" y="1"/>
                      <a:pt x="58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6084399" y="1558111"/>
                <a:ext cx="650632" cy="34194"/>
              </a:xfrm>
              <a:custGeom>
                <a:rect b="b" l="l" r="r" t="t"/>
                <a:pathLst>
                  <a:path extrusionOk="0" h="1794" w="34136">
                    <a:moveTo>
                      <a:pt x="457" y="0"/>
                    </a:moveTo>
                    <a:cubicBezTo>
                      <a:pt x="213" y="0"/>
                      <a:pt x="1" y="213"/>
                      <a:pt x="1" y="456"/>
                    </a:cubicBezTo>
                    <a:lnTo>
                      <a:pt x="1" y="1337"/>
                    </a:lnTo>
                    <a:cubicBezTo>
                      <a:pt x="1" y="1581"/>
                      <a:pt x="213" y="1793"/>
                      <a:pt x="457" y="1793"/>
                    </a:cubicBezTo>
                    <a:lnTo>
                      <a:pt x="33679" y="1793"/>
                    </a:lnTo>
                    <a:cubicBezTo>
                      <a:pt x="33922" y="1793"/>
                      <a:pt x="34135" y="1581"/>
                      <a:pt x="34135" y="1337"/>
                    </a:cubicBezTo>
                    <a:lnTo>
                      <a:pt x="34135" y="456"/>
                    </a:lnTo>
                    <a:cubicBezTo>
                      <a:pt x="34135" y="213"/>
                      <a:pt x="33922" y="0"/>
                      <a:pt x="33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5549671" y="2106163"/>
                <a:ext cx="520853" cy="520834"/>
              </a:xfrm>
              <a:custGeom>
                <a:rect b="b" l="l" r="r" t="t"/>
                <a:pathLst>
                  <a:path extrusionOk="0" h="27326" w="27327">
                    <a:moveTo>
                      <a:pt x="1733" y="0"/>
                    </a:moveTo>
                    <a:cubicBezTo>
                      <a:pt x="791" y="0"/>
                      <a:pt x="0" y="791"/>
                      <a:pt x="0" y="1733"/>
                    </a:cubicBezTo>
                    <a:lnTo>
                      <a:pt x="0" y="25593"/>
                    </a:lnTo>
                    <a:cubicBezTo>
                      <a:pt x="0" y="26536"/>
                      <a:pt x="791" y="27326"/>
                      <a:pt x="1733" y="27326"/>
                    </a:cubicBezTo>
                    <a:lnTo>
                      <a:pt x="25594" y="27326"/>
                    </a:lnTo>
                    <a:cubicBezTo>
                      <a:pt x="26536" y="27326"/>
                      <a:pt x="27326" y="26536"/>
                      <a:pt x="27326" y="25593"/>
                    </a:cubicBezTo>
                    <a:lnTo>
                      <a:pt x="27326" y="1733"/>
                    </a:lnTo>
                    <a:cubicBezTo>
                      <a:pt x="27326" y="791"/>
                      <a:pt x="26536" y="0"/>
                      <a:pt x="2559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5703199" y="2283440"/>
                <a:ext cx="213205" cy="113559"/>
              </a:xfrm>
              <a:custGeom>
                <a:rect b="b" l="l" r="r" t="t"/>
                <a:pathLst>
                  <a:path extrusionOk="0" h="5958" w="11186">
                    <a:moveTo>
                      <a:pt x="973" y="0"/>
                    </a:moveTo>
                    <a:cubicBezTo>
                      <a:pt x="426" y="0"/>
                      <a:pt x="0" y="426"/>
                      <a:pt x="0" y="973"/>
                    </a:cubicBezTo>
                    <a:lnTo>
                      <a:pt x="0" y="4985"/>
                    </a:lnTo>
                    <a:cubicBezTo>
                      <a:pt x="0" y="5532"/>
                      <a:pt x="426" y="5958"/>
                      <a:pt x="973" y="5958"/>
                    </a:cubicBezTo>
                    <a:lnTo>
                      <a:pt x="10213" y="5958"/>
                    </a:lnTo>
                    <a:cubicBezTo>
                      <a:pt x="10730" y="5958"/>
                      <a:pt x="11186" y="5532"/>
                      <a:pt x="11186" y="4985"/>
                    </a:cubicBezTo>
                    <a:lnTo>
                      <a:pt x="11186" y="973"/>
                    </a:lnTo>
                    <a:cubicBezTo>
                      <a:pt x="11186" y="426"/>
                      <a:pt x="10730" y="0"/>
                      <a:pt x="102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5656845" y="2332672"/>
                <a:ext cx="306485" cy="108947"/>
              </a:xfrm>
              <a:custGeom>
                <a:rect b="b" l="l" r="r" t="t"/>
                <a:pathLst>
                  <a:path extrusionOk="0" h="5716" w="16080">
                    <a:moveTo>
                      <a:pt x="396" y="1"/>
                    </a:moveTo>
                    <a:cubicBezTo>
                      <a:pt x="183" y="1"/>
                      <a:pt x="1" y="183"/>
                      <a:pt x="1" y="396"/>
                    </a:cubicBezTo>
                    <a:lnTo>
                      <a:pt x="1" y="5320"/>
                    </a:lnTo>
                    <a:cubicBezTo>
                      <a:pt x="1" y="5533"/>
                      <a:pt x="183" y="5715"/>
                      <a:pt x="396" y="5715"/>
                    </a:cubicBezTo>
                    <a:lnTo>
                      <a:pt x="15685" y="5715"/>
                    </a:lnTo>
                    <a:cubicBezTo>
                      <a:pt x="15898" y="5715"/>
                      <a:pt x="16080" y="5533"/>
                      <a:pt x="16080" y="5320"/>
                    </a:cubicBezTo>
                    <a:lnTo>
                      <a:pt x="16080" y="396"/>
                    </a:lnTo>
                    <a:cubicBezTo>
                      <a:pt x="16080" y="183"/>
                      <a:pt x="15898" y="1"/>
                      <a:pt x="1568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8"/>
              <p:cNvSpPr/>
              <p:nvPr/>
            </p:nvSpPr>
            <p:spPr>
              <a:xfrm>
                <a:off x="5700874" y="2332672"/>
                <a:ext cx="217856" cy="41151"/>
              </a:xfrm>
              <a:custGeom>
                <a:rect b="b" l="l" r="r" t="t"/>
                <a:pathLst>
                  <a:path extrusionOk="0" h="2159" w="11430">
                    <a:moveTo>
                      <a:pt x="122" y="1"/>
                    </a:moveTo>
                    <a:cubicBezTo>
                      <a:pt x="31" y="670"/>
                      <a:pt x="1" y="1338"/>
                      <a:pt x="1" y="2007"/>
                    </a:cubicBezTo>
                    <a:lnTo>
                      <a:pt x="1" y="2098"/>
                    </a:lnTo>
                    <a:lnTo>
                      <a:pt x="122" y="2098"/>
                    </a:lnTo>
                    <a:cubicBezTo>
                      <a:pt x="1490" y="2159"/>
                      <a:pt x="3496" y="2159"/>
                      <a:pt x="5715" y="2159"/>
                    </a:cubicBezTo>
                    <a:cubicBezTo>
                      <a:pt x="7934" y="2159"/>
                      <a:pt x="9910" y="2159"/>
                      <a:pt x="11278" y="2098"/>
                    </a:cubicBezTo>
                    <a:lnTo>
                      <a:pt x="11399" y="2098"/>
                    </a:lnTo>
                    <a:lnTo>
                      <a:pt x="11399" y="2007"/>
                    </a:lnTo>
                    <a:cubicBezTo>
                      <a:pt x="11430" y="1338"/>
                      <a:pt x="11399" y="670"/>
                      <a:pt x="11278" y="1"/>
                    </a:cubicBezTo>
                    <a:cubicBezTo>
                      <a:pt x="11192" y="628"/>
                      <a:pt x="11160" y="1256"/>
                      <a:pt x="11181" y="1883"/>
                    </a:cubicBezTo>
                    <a:lnTo>
                      <a:pt x="11181" y="1883"/>
                    </a:lnTo>
                    <a:cubicBezTo>
                      <a:pt x="9845" y="1854"/>
                      <a:pt x="7881" y="1825"/>
                      <a:pt x="5715" y="1825"/>
                    </a:cubicBezTo>
                    <a:cubicBezTo>
                      <a:pt x="3561" y="1825"/>
                      <a:pt x="1607" y="1853"/>
                      <a:pt x="244" y="1883"/>
                    </a:cubicBezTo>
                    <a:lnTo>
                      <a:pt x="244" y="1883"/>
                    </a:lnTo>
                    <a:cubicBezTo>
                      <a:pt x="240" y="1255"/>
                      <a:pt x="208"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8"/>
              <p:cNvSpPr/>
              <p:nvPr/>
            </p:nvSpPr>
            <p:spPr>
              <a:xfrm>
                <a:off x="5699139" y="2335569"/>
                <a:ext cx="6385" cy="105459"/>
              </a:xfrm>
              <a:custGeom>
                <a:rect b="b" l="l" r="r" t="t"/>
                <a:pathLst>
                  <a:path extrusionOk="0" h="5533" w="335">
                    <a:moveTo>
                      <a:pt x="153" y="1"/>
                    </a:moveTo>
                    <a:cubicBezTo>
                      <a:pt x="61" y="1"/>
                      <a:pt x="1" y="1217"/>
                      <a:pt x="1" y="2767"/>
                    </a:cubicBezTo>
                    <a:cubicBezTo>
                      <a:pt x="1" y="4287"/>
                      <a:pt x="61" y="5533"/>
                      <a:pt x="153" y="5533"/>
                    </a:cubicBezTo>
                    <a:cubicBezTo>
                      <a:pt x="244" y="5533"/>
                      <a:pt x="335" y="4287"/>
                      <a:pt x="335" y="2767"/>
                    </a:cubicBezTo>
                    <a:cubicBezTo>
                      <a:pt x="335" y="1217"/>
                      <a:pt x="274"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8"/>
              <p:cNvSpPr/>
              <p:nvPr/>
            </p:nvSpPr>
            <p:spPr>
              <a:xfrm>
                <a:off x="5912916" y="2340219"/>
                <a:ext cx="6976" cy="101399"/>
              </a:xfrm>
              <a:custGeom>
                <a:rect b="b" l="l" r="r" t="t"/>
                <a:pathLst>
                  <a:path extrusionOk="0" h="5320" w="366">
                    <a:moveTo>
                      <a:pt x="183" y="0"/>
                    </a:moveTo>
                    <a:cubicBezTo>
                      <a:pt x="92" y="0"/>
                      <a:pt x="1" y="1216"/>
                      <a:pt x="1" y="2675"/>
                    </a:cubicBezTo>
                    <a:cubicBezTo>
                      <a:pt x="1" y="4134"/>
                      <a:pt x="92" y="5319"/>
                      <a:pt x="183" y="5319"/>
                    </a:cubicBezTo>
                    <a:cubicBezTo>
                      <a:pt x="274" y="5319"/>
                      <a:pt x="365" y="4134"/>
                      <a:pt x="365" y="2675"/>
                    </a:cubicBezTo>
                    <a:cubicBezTo>
                      <a:pt x="365" y="1216"/>
                      <a:pt x="274"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8"/>
              <p:cNvSpPr/>
              <p:nvPr/>
            </p:nvSpPr>
            <p:spPr>
              <a:xfrm>
                <a:off x="6138853" y="2106163"/>
                <a:ext cx="520853" cy="520834"/>
              </a:xfrm>
              <a:custGeom>
                <a:rect b="b" l="l" r="r" t="t"/>
                <a:pathLst>
                  <a:path extrusionOk="0" h="27326" w="27327">
                    <a:moveTo>
                      <a:pt x="1764" y="0"/>
                    </a:moveTo>
                    <a:cubicBezTo>
                      <a:pt x="791" y="0"/>
                      <a:pt x="1" y="791"/>
                      <a:pt x="1" y="1733"/>
                    </a:cubicBezTo>
                    <a:lnTo>
                      <a:pt x="1" y="25593"/>
                    </a:lnTo>
                    <a:cubicBezTo>
                      <a:pt x="1" y="26536"/>
                      <a:pt x="791" y="27326"/>
                      <a:pt x="1764" y="27326"/>
                    </a:cubicBezTo>
                    <a:lnTo>
                      <a:pt x="25594" y="27326"/>
                    </a:lnTo>
                    <a:cubicBezTo>
                      <a:pt x="26567" y="27326"/>
                      <a:pt x="27327" y="26536"/>
                      <a:pt x="27327" y="25593"/>
                    </a:cubicBezTo>
                    <a:lnTo>
                      <a:pt x="27327" y="1733"/>
                    </a:lnTo>
                    <a:cubicBezTo>
                      <a:pt x="27327" y="791"/>
                      <a:pt x="26567" y="0"/>
                      <a:pt x="255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8"/>
              <p:cNvSpPr/>
              <p:nvPr/>
            </p:nvSpPr>
            <p:spPr>
              <a:xfrm>
                <a:off x="6292382" y="2283440"/>
                <a:ext cx="213224" cy="113559"/>
              </a:xfrm>
              <a:custGeom>
                <a:rect b="b" l="l" r="r" t="t"/>
                <a:pathLst>
                  <a:path extrusionOk="0" h="5958" w="11187">
                    <a:moveTo>
                      <a:pt x="973" y="0"/>
                    </a:moveTo>
                    <a:cubicBezTo>
                      <a:pt x="426" y="0"/>
                      <a:pt x="1" y="426"/>
                      <a:pt x="1" y="973"/>
                    </a:cubicBezTo>
                    <a:lnTo>
                      <a:pt x="1" y="4985"/>
                    </a:lnTo>
                    <a:cubicBezTo>
                      <a:pt x="1" y="5532"/>
                      <a:pt x="426" y="5958"/>
                      <a:pt x="973" y="5958"/>
                    </a:cubicBezTo>
                    <a:lnTo>
                      <a:pt x="10214" y="5958"/>
                    </a:lnTo>
                    <a:cubicBezTo>
                      <a:pt x="10761" y="5958"/>
                      <a:pt x="11186" y="5532"/>
                      <a:pt x="11186" y="4985"/>
                    </a:cubicBezTo>
                    <a:lnTo>
                      <a:pt x="11186" y="973"/>
                    </a:lnTo>
                    <a:cubicBezTo>
                      <a:pt x="11186" y="426"/>
                      <a:pt x="10761" y="0"/>
                      <a:pt x="1021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8"/>
              <p:cNvSpPr/>
              <p:nvPr/>
            </p:nvSpPr>
            <p:spPr>
              <a:xfrm>
                <a:off x="6246047" y="2332672"/>
                <a:ext cx="306485" cy="108947"/>
              </a:xfrm>
              <a:custGeom>
                <a:rect b="b" l="l" r="r" t="t"/>
                <a:pathLst>
                  <a:path extrusionOk="0" h="5716" w="16080">
                    <a:moveTo>
                      <a:pt x="395" y="1"/>
                    </a:moveTo>
                    <a:cubicBezTo>
                      <a:pt x="182" y="1"/>
                      <a:pt x="0" y="183"/>
                      <a:pt x="0" y="396"/>
                    </a:cubicBezTo>
                    <a:lnTo>
                      <a:pt x="0" y="5320"/>
                    </a:lnTo>
                    <a:cubicBezTo>
                      <a:pt x="0" y="5533"/>
                      <a:pt x="182" y="5715"/>
                      <a:pt x="395" y="5715"/>
                    </a:cubicBezTo>
                    <a:lnTo>
                      <a:pt x="15684" y="5715"/>
                    </a:lnTo>
                    <a:cubicBezTo>
                      <a:pt x="15927" y="5715"/>
                      <a:pt x="16079" y="5533"/>
                      <a:pt x="16079" y="5320"/>
                    </a:cubicBezTo>
                    <a:lnTo>
                      <a:pt x="16079" y="396"/>
                    </a:lnTo>
                    <a:cubicBezTo>
                      <a:pt x="16079" y="183"/>
                      <a:pt x="15927" y="1"/>
                      <a:pt x="15684"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8"/>
              <p:cNvSpPr/>
              <p:nvPr/>
            </p:nvSpPr>
            <p:spPr>
              <a:xfrm>
                <a:off x="6290075" y="2332672"/>
                <a:ext cx="217837" cy="41151"/>
              </a:xfrm>
              <a:custGeom>
                <a:rect b="b" l="l" r="r" t="t"/>
                <a:pathLst>
                  <a:path extrusionOk="0" h="2159" w="11429">
                    <a:moveTo>
                      <a:pt x="122" y="1"/>
                    </a:moveTo>
                    <a:cubicBezTo>
                      <a:pt x="31" y="670"/>
                      <a:pt x="0" y="1338"/>
                      <a:pt x="0" y="2007"/>
                    </a:cubicBezTo>
                    <a:lnTo>
                      <a:pt x="0" y="2098"/>
                    </a:lnTo>
                    <a:lnTo>
                      <a:pt x="122" y="2098"/>
                    </a:lnTo>
                    <a:cubicBezTo>
                      <a:pt x="1490" y="2159"/>
                      <a:pt x="3496" y="2159"/>
                      <a:pt x="5715" y="2159"/>
                    </a:cubicBezTo>
                    <a:cubicBezTo>
                      <a:pt x="7933" y="2159"/>
                      <a:pt x="9940" y="2159"/>
                      <a:pt x="11307" y="2098"/>
                    </a:cubicBezTo>
                    <a:lnTo>
                      <a:pt x="11429" y="2098"/>
                    </a:lnTo>
                    <a:lnTo>
                      <a:pt x="11429" y="2007"/>
                    </a:lnTo>
                    <a:cubicBezTo>
                      <a:pt x="11429" y="1338"/>
                      <a:pt x="11399" y="670"/>
                      <a:pt x="11307" y="1"/>
                    </a:cubicBezTo>
                    <a:cubicBezTo>
                      <a:pt x="11222" y="628"/>
                      <a:pt x="11163" y="1255"/>
                      <a:pt x="11181" y="1883"/>
                    </a:cubicBezTo>
                    <a:lnTo>
                      <a:pt x="11181" y="1883"/>
                    </a:lnTo>
                    <a:cubicBezTo>
                      <a:pt x="9818" y="1853"/>
                      <a:pt x="7866" y="1825"/>
                      <a:pt x="5715" y="1825"/>
                    </a:cubicBezTo>
                    <a:cubicBezTo>
                      <a:pt x="3560" y="1825"/>
                      <a:pt x="1607" y="1853"/>
                      <a:pt x="243" y="1883"/>
                    </a:cubicBezTo>
                    <a:lnTo>
                      <a:pt x="243" y="1883"/>
                    </a:lnTo>
                    <a:cubicBezTo>
                      <a:pt x="239" y="1255"/>
                      <a:pt x="207"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8"/>
              <p:cNvSpPr/>
              <p:nvPr/>
            </p:nvSpPr>
            <p:spPr>
              <a:xfrm>
                <a:off x="6288322" y="2335569"/>
                <a:ext cx="6404" cy="105459"/>
              </a:xfrm>
              <a:custGeom>
                <a:rect b="b" l="l" r="r" t="t"/>
                <a:pathLst>
                  <a:path extrusionOk="0" h="5533" w="336">
                    <a:moveTo>
                      <a:pt x="153" y="1"/>
                    </a:moveTo>
                    <a:cubicBezTo>
                      <a:pt x="62" y="1"/>
                      <a:pt x="1" y="1217"/>
                      <a:pt x="1" y="2767"/>
                    </a:cubicBezTo>
                    <a:cubicBezTo>
                      <a:pt x="1" y="4287"/>
                      <a:pt x="62" y="5533"/>
                      <a:pt x="153" y="5533"/>
                    </a:cubicBezTo>
                    <a:cubicBezTo>
                      <a:pt x="275" y="5533"/>
                      <a:pt x="335" y="4287"/>
                      <a:pt x="335" y="2767"/>
                    </a:cubicBezTo>
                    <a:cubicBezTo>
                      <a:pt x="335" y="1217"/>
                      <a:pt x="275"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8"/>
              <p:cNvSpPr/>
              <p:nvPr/>
            </p:nvSpPr>
            <p:spPr>
              <a:xfrm>
                <a:off x="6502099" y="2340219"/>
                <a:ext cx="6976" cy="101399"/>
              </a:xfrm>
              <a:custGeom>
                <a:rect b="b" l="l" r="r" t="t"/>
                <a:pathLst>
                  <a:path extrusionOk="0" h="5320" w="366">
                    <a:moveTo>
                      <a:pt x="183" y="0"/>
                    </a:moveTo>
                    <a:cubicBezTo>
                      <a:pt x="92" y="0"/>
                      <a:pt x="1" y="1216"/>
                      <a:pt x="1" y="2675"/>
                    </a:cubicBezTo>
                    <a:cubicBezTo>
                      <a:pt x="1" y="4134"/>
                      <a:pt x="92" y="5319"/>
                      <a:pt x="183" y="5319"/>
                    </a:cubicBezTo>
                    <a:cubicBezTo>
                      <a:pt x="275" y="5319"/>
                      <a:pt x="366" y="4134"/>
                      <a:pt x="366" y="2675"/>
                    </a:cubicBezTo>
                    <a:cubicBezTo>
                      <a:pt x="366" y="1216"/>
                      <a:pt x="275"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8"/>
              <p:cNvSpPr/>
              <p:nvPr/>
            </p:nvSpPr>
            <p:spPr>
              <a:xfrm>
                <a:off x="6728055" y="2106163"/>
                <a:ext cx="520853" cy="520834"/>
              </a:xfrm>
              <a:custGeom>
                <a:rect b="b" l="l" r="r" t="t"/>
                <a:pathLst>
                  <a:path extrusionOk="0" h="27326" w="27327">
                    <a:moveTo>
                      <a:pt x="1763" y="0"/>
                    </a:moveTo>
                    <a:cubicBezTo>
                      <a:pt x="791" y="0"/>
                      <a:pt x="0" y="791"/>
                      <a:pt x="0" y="1733"/>
                    </a:cubicBezTo>
                    <a:lnTo>
                      <a:pt x="0" y="25593"/>
                    </a:lnTo>
                    <a:cubicBezTo>
                      <a:pt x="0" y="26536"/>
                      <a:pt x="791" y="27326"/>
                      <a:pt x="1763" y="27326"/>
                    </a:cubicBezTo>
                    <a:lnTo>
                      <a:pt x="25593" y="27326"/>
                    </a:lnTo>
                    <a:cubicBezTo>
                      <a:pt x="26566" y="27326"/>
                      <a:pt x="27326" y="26536"/>
                      <a:pt x="27326" y="25593"/>
                    </a:cubicBezTo>
                    <a:lnTo>
                      <a:pt x="27326" y="1733"/>
                    </a:lnTo>
                    <a:cubicBezTo>
                      <a:pt x="27326" y="791"/>
                      <a:pt x="26566" y="0"/>
                      <a:pt x="255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8"/>
              <p:cNvSpPr/>
              <p:nvPr/>
            </p:nvSpPr>
            <p:spPr>
              <a:xfrm>
                <a:off x="6882155" y="2283440"/>
                <a:ext cx="212633" cy="113559"/>
              </a:xfrm>
              <a:custGeom>
                <a:rect b="b" l="l" r="r" t="t"/>
                <a:pathLst>
                  <a:path extrusionOk="0" h="5958" w="11156">
                    <a:moveTo>
                      <a:pt x="943" y="0"/>
                    </a:moveTo>
                    <a:cubicBezTo>
                      <a:pt x="426" y="0"/>
                      <a:pt x="1" y="426"/>
                      <a:pt x="1" y="973"/>
                    </a:cubicBezTo>
                    <a:lnTo>
                      <a:pt x="1" y="4985"/>
                    </a:lnTo>
                    <a:cubicBezTo>
                      <a:pt x="1" y="5532"/>
                      <a:pt x="426" y="5958"/>
                      <a:pt x="943" y="5958"/>
                    </a:cubicBezTo>
                    <a:lnTo>
                      <a:pt x="10183" y="5958"/>
                    </a:lnTo>
                    <a:cubicBezTo>
                      <a:pt x="10730" y="5958"/>
                      <a:pt x="11156" y="5532"/>
                      <a:pt x="11156" y="4985"/>
                    </a:cubicBezTo>
                    <a:lnTo>
                      <a:pt x="11156" y="973"/>
                    </a:lnTo>
                    <a:cubicBezTo>
                      <a:pt x="11156" y="426"/>
                      <a:pt x="10730" y="0"/>
                      <a:pt x="101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8"/>
              <p:cNvSpPr/>
              <p:nvPr/>
            </p:nvSpPr>
            <p:spPr>
              <a:xfrm>
                <a:off x="6835230" y="2332672"/>
                <a:ext cx="307076" cy="108947"/>
              </a:xfrm>
              <a:custGeom>
                <a:rect b="b" l="l" r="r" t="t"/>
                <a:pathLst>
                  <a:path extrusionOk="0" h="5716" w="16111">
                    <a:moveTo>
                      <a:pt x="396" y="1"/>
                    </a:moveTo>
                    <a:cubicBezTo>
                      <a:pt x="183" y="1"/>
                      <a:pt x="1" y="183"/>
                      <a:pt x="1" y="396"/>
                    </a:cubicBezTo>
                    <a:lnTo>
                      <a:pt x="1" y="5320"/>
                    </a:lnTo>
                    <a:cubicBezTo>
                      <a:pt x="1" y="5533"/>
                      <a:pt x="183" y="5715"/>
                      <a:pt x="396" y="5715"/>
                    </a:cubicBezTo>
                    <a:lnTo>
                      <a:pt x="15715" y="5715"/>
                    </a:lnTo>
                    <a:cubicBezTo>
                      <a:pt x="15928" y="5715"/>
                      <a:pt x="16110" y="5533"/>
                      <a:pt x="16110" y="5320"/>
                    </a:cubicBezTo>
                    <a:lnTo>
                      <a:pt x="16110" y="396"/>
                    </a:lnTo>
                    <a:cubicBezTo>
                      <a:pt x="16110" y="183"/>
                      <a:pt x="15928" y="1"/>
                      <a:pt x="15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8"/>
              <p:cNvSpPr/>
              <p:nvPr/>
            </p:nvSpPr>
            <p:spPr>
              <a:xfrm>
                <a:off x="6879258" y="2332672"/>
                <a:ext cx="217856" cy="41151"/>
              </a:xfrm>
              <a:custGeom>
                <a:rect b="b" l="l" r="r" t="t"/>
                <a:pathLst>
                  <a:path extrusionOk="0" h="2159" w="11430">
                    <a:moveTo>
                      <a:pt x="122" y="1"/>
                    </a:moveTo>
                    <a:cubicBezTo>
                      <a:pt x="31" y="670"/>
                      <a:pt x="1" y="1338"/>
                      <a:pt x="1" y="2007"/>
                    </a:cubicBezTo>
                    <a:lnTo>
                      <a:pt x="1" y="2098"/>
                    </a:lnTo>
                    <a:lnTo>
                      <a:pt x="122" y="2098"/>
                    </a:lnTo>
                    <a:cubicBezTo>
                      <a:pt x="1490" y="2159"/>
                      <a:pt x="3496" y="2159"/>
                      <a:pt x="5715" y="2159"/>
                    </a:cubicBezTo>
                    <a:cubicBezTo>
                      <a:pt x="7934" y="2159"/>
                      <a:pt x="9940" y="2159"/>
                      <a:pt x="11308" y="2098"/>
                    </a:cubicBezTo>
                    <a:lnTo>
                      <a:pt x="11429" y="2098"/>
                    </a:lnTo>
                    <a:lnTo>
                      <a:pt x="11429" y="2007"/>
                    </a:lnTo>
                    <a:cubicBezTo>
                      <a:pt x="11429" y="1338"/>
                      <a:pt x="11399" y="670"/>
                      <a:pt x="11308" y="1"/>
                    </a:cubicBezTo>
                    <a:cubicBezTo>
                      <a:pt x="11222" y="628"/>
                      <a:pt x="11163" y="1255"/>
                      <a:pt x="11182" y="1883"/>
                    </a:cubicBezTo>
                    <a:lnTo>
                      <a:pt x="11182" y="1883"/>
                    </a:lnTo>
                    <a:cubicBezTo>
                      <a:pt x="9818" y="1853"/>
                      <a:pt x="7867" y="1825"/>
                      <a:pt x="5715" y="1825"/>
                    </a:cubicBezTo>
                    <a:cubicBezTo>
                      <a:pt x="3563" y="1825"/>
                      <a:pt x="1612" y="1853"/>
                      <a:pt x="248" y="1883"/>
                    </a:cubicBezTo>
                    <a:lnTo>
                      <a:pt x="248" y="1883"/>
                    </a:lnTo>
                    <a:cubicBezTo>
                      <a:pt x="266" y="1255"/>
                      <a:pt x="208" y="628"/>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8"/>
              <p:cNvSpPr/>
              <p:nvPr/>
            </p:nvSpPr>
            <p:spPr>
              <a:xfrm>
                <a:off x="6877524" y="2335569"/>
                <a:ext cx="6385" cy="105459"/>
              </a:xfrm>
              <a:custGeom>
                <a:rect b="b" l="l" r="r" t="t"/>
                <a:pathLst>
                  <a:path extrusionOk="0" h="5533" w="335">
                    <a:moveTo>
                      <a:pt x="183" y="1"/>
                    </a:moveTo>
                    <a:cubicBezTo>
                      <a:pt x="92" y="1"/>
                      <a:pt x="0" y="1217"/>
                      <a:pt x="0" y="2767"/>
                    </a:cubicBezTo>
                    <a:cubicBezTo>
                      <a:pt x="0" y="4287"/>
                      <a:pt x="92" y="5533"/>
                      <a:pt x="183" y="5533"/>
                    </a:cubicBezTo>
                    <a:cubicBezTo>
                      <a:pt x="274" y="5533"/>
                      <a:pt x="335" y="4287"/>
                      <a:pt x="335" y="2767"/>
                    </a:cubicBezTo>
                    <a:cubicBezTo>
                      <a:pt x="335" y="1217"/>
                      <a:pt x="274"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8"/>
              <p:cNvSpPr/>
              <p:nvPr/>
            </p:nvSpPr>
            <p:spPr>
              <a:xfrm>
                <a:off x="7091872" y="2340219"/>
                <a:ext cx="6404" cy="101399"/>
              </a:xfrm>
              <a:custGeom>
                <a:rect b="b" l="l" r="r" t="t"/>
                <a:pathLst>
                  <a:path extrusionOk="0" h="5320" w="336">
                    <a:moveTo>
                      <a:pt x="153" y="0"/>
                    </a:moveTo>
                    <a:cubicBezTo>
                      <a:pt x="62" y="0"/>
                      <a:pt x="1" y="1216"/>
                      <a:pt x="1" y="2675"/>
                    </a:cubicBezTo>
                    <a:cubicBezTo>
                      <a:pt x="1" y="4134"/>
                      <a:pt x="62" y="5319"/>
                      <a:pt x="153" y="5319"/>
                    </a:cubicBezTo>
                    <a:cubicBezTo>
                      <a:pt x="274" y="5319"/>
                      <a:pt x="335" y="4134"/>
                      <a:pt x="335" y="2675"/>
                    </a:cubicBezTo>
                    <a:cubicBezTo>
                      <a:pt x="335" y="1216"/>
                      <a:pt x="244"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8"/>
              <p:cNvSpPr/>
              <p:nvPr/>
            </p:nvSpPr>
            <p:spPr>
              <a:xfrm>
                <a:off x="5549671" y="2761388"/>
                <a:ext cx="520853" cy="520853"/>
              </a:xfrm>
              <a:custGeom>
                <a:rect b="b" l="l" r="r" t="t"/>
                <a:pathLst>
                  <a:path extrusionOk="0" h="27327" w="27327">
                    <a:moveTo>
                      <a:pt x="1733" y="1"/>
                    </a:moveTo>
                    <a:cubicBezTo>
                      <a:pt x="791" y="1"/>
                      <a:pt x="0" y="791"/>
                      <a:pt x="0" y="1764"/>
                    </a:cubicBezTo>
                    <a:lnTo>
                      <a:pt x="0" y="25594"/>
                    </a:lnTo>
                    <a:cubicBezTo>
                      <a:pt x="0" y="26566"/>
                      <a:pt x="791" y="27326"/>
                      <a:pt x="1733" y="27326"/>
                    </a:cubicBezTo>
                    <a:lnTo>
                      <a:pt x="25594" y="27326"/>
                    </a:lnTo>
                    <a:cubicBezTo>
                      <a:pt x="26536" y="27326"/>
                      <a:pt x="27326" y="26566"/>
                      <a:pt x="27326" y="25594"/>
                    </a:cubicBezTo>
                    <a:lnTo>
                      <a:pt x="27326" y="1764"/>
                    </a:lnTo>
                    <a:cubicBezTo>
                      <a:pt x="27326" y="791"/>
                      <a:pt x="26536" y="1"/>
                      <a:pt x="255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a:off x="5701464" y="2911581"/>
                <a:ext cx="217265" cy="186426"/>
              </a:xfrm>
              <a:custGeom>
                <a:rect b="b" l="l" r="r" t="t"/>
                <a:pathLst>
                  <a:path extrusionOk="0" h="9781" w="11399">
                    <a:moveTo>
                      <a:pt x="9105" y="0"/>
                    </a:moveTo>
                    <a:cubicBezTo>
                      <a:pt x="9019" y="0"/>
                      <a:pt x="8931" y="17"/>
                      <a:pt x="8845" y="54"/>
                    </a:cubicBezTo>
                    <a:lnTo>
                      <a:pt x="7994" y="449"/>
                    </a:lnTo>
                    <a:lnTo>
                      <a:pt x="3070" y="449"/>
                    </a:lnTo>
                    <a:lnTo>
                      <a:pt x="2493" y="145"/>
                    </a:lnTo>
                    <a:cubicBezTo>
                      <a:pt x="2398" y="98"/>
                      <a:pt x="2299" y="76"/>
                      <a:pt x="2203" y="76"/>
                    </a:cubicBezTo>
                    <a:cubicBezTo>
                      <a:pt x="1865" y="76"/>
                      <a:pt x="1557" y="344"/>
                      <a:pt x="1581" y="723"/>
                    </a:cubicBezTo>
                    <a:lnTo>
                      <a:pt x="1581" y="5404"/>
                    </a:lnTo>
                    <a:cubicBezTo>
                      <a:pt x="1258" y="5309"/>
                      <a:pt x="923" y="5261"/>
                      <a:pt x="591" y="5261"/>
                    </a:cubicBezTo>
                    <a:cubicBezTo>
                      <a:pt x="392" y="5261"/>
                      <a:pt x="194" y="5278"/>
                      <a:pt x="0" y="5312"/>
                    </a:cubicBezTo>
                    <a:lnTo>
                      <a:pt x="1277" y="9750"/>
                    </a:lnTo>
                    <a:lnTo>
                      <a:pt x="10000" y="9780"/>
                    </a:lnTo>
                    <a:lnTo>
                      <a:pt x="11399" y="5525"/>
                    </a:lnTo>
                    <a:cubicBezTo>
                      <a:pt x="11038" y="5412"/>
                      <a:pt x="10677" y="5350"/>
                      <a:pt x="10304" y="5350"/>
                    </a:cubicBezTo>
                    <a:cubicBezTo>
                      <a:pt x="10174" y="5350"/>
                      <a:pt x="10043" y="5357"/>
                      <a:pt x="9909" y="5373"/>
                    </a:cubicBezTo>
                    <a:lnTo>
                      <a:pt x="9757" y="631"/>
                    </a:lnTo>
                    <a:cubicBezTo>
                      <a:pt x="9757" y="267"/>
                      <a:pt x="9447" y="0"/>
                      <a:pt x="9105"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8"/>
              <p:cNvSpPr/>
              <p:nvPr/>
            </p:nvSpPr>
            <p:spPr>
              <a:xfrm>
                <a:off x="5725213" y="3097416"/>
                <a:ext cx="9282" cy="77060"/>
              </a:xfrm>
              <a:custGeom>
                <a:rect b="b" l="l" r="r" t="t"/>
                <a:pathLst>
                  <a:path extrusionOk="0" h="4043" w="487">
                    <a:moveTo>
                      <a:pt x="31" y="0"/>
                    </a:moveTo>
                    <a:lnTo>
                      <a:pt x="0" y="4043"/>
                    </a:lnTo>
                    <a:lnTo>
                      <a:pt x="456" y="4043"/>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8"/>
              <p:cNvSpPr/>
              <p:nvPr/>
            </p:nvSpPr>
            <p:spPr>
              <a:xfrm>
                <a:off x="5755919" y="3097988"/>
                <a:ext cx="9282" cy="39416"/>
              </a:xfrm>
              <a:custGeom>
                <a:rect b="b" l="l" r="r" t="t"/>
                <a:pathLst>
                  <a:path extrusionOk="0" h="2068" w="487">
                    <a:moveTo>
                      <a:pt x="31" y="0"/>
                    </a:moveTo>
                    <a:lnTo>
                      <a:pt x="0" y="2067"/>
                    </a:lnTo>
                    <a:lnTo>
                      <a:pt x="487" y="2067"/>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8"/>
              <p:cNvSpPr/>
              <p:nvPr/>
            </p:nvSpPr>
            <p:spPr>
              <a:xfrm>
                <a:off x="5844548" y="3097988"/>
                <a:ext cx="8710" cy="39416"/>
              </a:xfrm>
              <a:custGeom>
                <a:rect b="b" l="l" r="r" t="t"/>
                <a:pathLst>
                  <a:path extrusionOk="0" h="2068" w="457">
                    <a:moveTo>
                      <a:pt x="1" y="0"/>
                    </a:moveTo>
                    <a:lnTo>
                      <a:pt x="1" y="2067"/>
                    </a:lnTo>
                    <a:lnTo>
                      <a:pt x="457" y="2067"/>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8"/>
              <p:cNvSpPr/>
              <p:nvPr/>
            </p:nvSpPr>
            <p:spPr>
              <a:xfrm>
                <a:off x="5883373" y="3097988"/>
                <a:ext cx="8710" cy="77079"/>
              </a:xfrm>
              <a:custGeom>
                <a:rect b="b" l="l" r="r" t="t"/>
                <a:pathLst>
                  <a:path extrusionOk="0" h="4044" w="457">
                    <a:moveTo>
                      <a:pt x="0" y="0"/>
                    </a:moveTo>
                    <a:lnTo>
                      <a:pt x="0" y="4043"/>
                    </a:lnTo>
                    <a:lnTo>
                      <a:pt x="456" y="4043"/>
                    </a:lnTo>
                    <a:lnTo>
                      <a:pt x="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8"/>
              <p:cNvSpPr/>
              <p:nvPr/>
            </p:nvSpPr>
            <p:spPr>
              <a:xfrm>
                <a:off x="5759979" y="2920139"/>
                <a:ext cx="2916" cy="128617"/>
              </a:xfrm>
              <a:custGeom>
                <a:rect b="b" l="l" r="r" t="t"/>
                <a:pathLst>
                  <a:path extrusionOk="0" h="6748" w="153">
                    <a:moveTo>
                      <a:pt x="91" y="0"/>
                    </a:moveTo>
                    <a:cubicBezTo>
                      <a:pt x="61" y="0"/>
                      <a:pt x="0" y="1520"/>
                      <a:pt x="0" y="3374"/>
                    </a:cubicBezTo>
                    <a:cubicBezTo>
                      <a:pt x="0" y="5228"/>
                      <a:pt x="30" y="6748"/>
                      <a:pt x="61" y="6748"/>
                    </a:cubicBezTo>
                    <a:cubicBezTo>
                      <a:pt x="91" y="6748"/>
                      <a:pt x="122" y="5228"/>
                      <a:pt x="122" y="3374"/>
                    </a:cubicBezTo>
                    <a:cubicBezTo>
                      <a:pt x="152" y="1520"/>
                      <a:pt x="122" y="0"/>
                      <a:pt x="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p:nvPr/>
            </p:nvSpPr>
            <p:spPr>
              <a:xfrm>
                <a:off x="5853830" y="2920139"/>
                <a:ext cx="2916" cy="129208"/>
              </a:xfrm>
              <a:custGeom>
                <a:rect b="b" l="l" r="r" t="t"/>
                <a:pathLst>
                  <a:path extrusionOk="0" h="6779" w="153">
                    <a:moveTo>
                      <a:pt x="91" y="0"/>
                    </a:moveTo>
                    <a:cubicBezTo>
                      <a:pt x="61" y="0"/>
                      <a:pt x="31" y="1520"/>
                      <a:pt x="0" y="3404"/>
                    </a:cubicBezTo>
                    <a:cubicBezTo>
                      <a:pt x="0" y="5258"/>
                      <a:pt x="31" y="6778"/>
                      <a:pt x="61" y="6778"/>
                    </a:cubicBezTo>
                    <a:cubicBezTo>
                      <a:pt x="91" y="6778"/>
                      <a:pt x="122" y="5258"/>
                      <a:pt x="152" y="3404"/>
                    </a:cubicBezTo>
                    <a:cubicBezTo>
                      <a:pt x="152" y="1520"/>
                      <a:pt x="122" y="0"/>
                      <a:pt x="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8"/>
              <p:cNvSpPr/>
              <p:nvPr/>
            </p:nvSpPr>
            <p:spPr>
              <a:xfrm>
                <a:off x="5730417" y="3013400"/>
                <a:ext cx="159932" cy="44639"/>
              </a:xfrm>
              <a:custGeom>
                <a:rect b="b" l="l" r="r" t="t"/>
                <a:pathLst>
                  <a:path extrusionOk="0" h="2342" w="8391">
                    <a:moveTo>
                      <a:pt x="1" y="1"/>
                    </a:moveTo>
                    <a:cubicBezTo>
                      <a:pt x="244" y="92"/>
                      <a:pt x="487" y="244"/>
                      <a:pt x="700" y="426"/>
                    </a:cubicBezTo>
                    <a:cubicBezTo>
                      <a:pt x="913" y="609"/>
                      <a:pt x="1095" y="852"/>
                      <a:pt x="1247" y="1125"/>
                    </a:cubicBezTo>
                    <a:cubicBezTo>
                      <a:pt x="1429" y="1460"/>
                      <a:pt x="1551" y="1855"/>
                      <a:pt x="1551" y="2250"/>
                    </a:cubicBezTo>
                    <a:lnTo>
                      <a:pt x="1551" y="2311"/>
                    </a:lnTo>
                    <a:lnTo>
                      <a:pt x="1612" y="2311"/>
                    </a:lnTo>
                    <a:lnTo>
                      <a:pt x="4226" y="2341"/>
                    </a:lnTo>
                    <a:lnTo>
                      <a:pt x="6627" y="2341"/>
                    </a:lnTo>
                    <a:lnTo>
                      <a:pt x="6627" y="2250"/>
                    </a:lnTo>
                    <a:cubicBezTo>
                      <a:pt x="6566" y="1824"/>
                      <a:pt x="6658" y="1399"/>
                      <a:pt x="6870" y="1034"/>
                    </a:cubicBezTo>
                    <a:cubicBezTo>
                      <a:pt x="7022" y="730"/>
                      <a:pt x="7265" y="487"/>
                      <a:pt x="7539" y="335"/>
                    </a:cubicBezTo>
                    <a:lnTo>
                      <a:pt x="7721" y="244"/>
                    </a:lnTo>
                    <a:lnTo>
                      <a:pt x="7904" y="183"/>
                    </a:lnTo>
                    <a:lnTo>
                      <a:pt x="8025" y="122"/>
                    </a:lnTo>
                    <a:lnTo>
                      <a:pt x="8147" y="92"/>
                    </a:lnTo>
                    <a:cubicBezTo>
                      <a:pt x="8238" y="92"/>
                      <a:pt x="8299" y="62"/>
                      <a:pt x="8390" y="31"/>
                    </a:cubicBezTo>
                    <a:cubicBezTo>
                      <a:pt x="8299" y="31"/>
                      <a:pt x="8238" y="31"/>
                      <a:pt x="8147" y="62"/>
                    </a:cubicBezTo>
                    <a:lnTo>
                      <a:pt x="8025" y="92"/>
                    </a:lnTo>
                    <a:lnTo>
                      <a:pt x="7873" y="122"/>
                    </a:lnTo>
                    <a:lnTo>
                      <a:pt x="7721" y="183"/>
                    </a:lnTo>
                    <a:lnTo>
                      <a:pt x="7539" y="274"/>
                    </a:lnTo>
                    <a:cubicBezTo>
                      <a:pt x="7205" y="426"/>
                      <a:pt x="6931" y="669"/>
                      <a:pt x="6779" y="1004"/>
                    </a:cubicBezTo>
                    <a:cubicBezTo>
                      <a:pt x="6576" y="1351"/>
                      <a:pt x="6484" y="1781"/>
                      <a:pt x="6502" y="2189"/>
                    </a:cubicBezTo>
                    <a:lnTo>
                      <a:pt x="1672" y="2189"/>
                    </a:lnTo>
                    <a:cubicBezTo>
                      <a:pt x="1661" y="1787"/>
                      <a:pt x="1541" y="1413"/>
                      <a:pt x="1338" y="1095"/>
                    </a:cubicBezTo>
                    <a:cubicBezTo>
                      <a:pt x="1186" y="821"/>
                      <a:pt x="974" y="578"/>
                      <a:pt x="730" y="365"/>
                    </a:cubicBezTo>
                    <a:cubicBezTo>
                      <a:pt x="578" y="244"/>
                      <a:pt x="396" y="153"/>
                      <a:pt x="214" y="62"/>
                    </a:cubicBezTo>
                    <a:cubicBezTo>
                      <a:pt x="153" y="31"/>
                      <a:pt x="62"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8"/>
              <p:cNvSpPr/>
              <p:nvPr/>
            </p:nvSpPr>
            <p:spPr>
              <a:xfrm>
                <a:off x="5726948" y="3056856"/>
                <a:ext cx="32459" cy="41151"/>
              </a:xfrm>
              <a:custGeom>
                <a:rect b="b" l="l" r="r" t="t"/>
                <a:pathLst>
                  <a:path extrusionOk="0" h="2159" w="1703">
                    <a:moveTo>
                      <a:pt x="1703" y="0"/>
                    </a:moveTo>
                    <a:cubicBezTo>
                      <a:pt x="1551" y="0"/>
                      <a:pt x="1399" y="0"/>
                      <a:pt x="1277" y="61"/>
                    </a:cubicBezTo>
                    <a:cubicBezTo>
                      <a:pt x="912" y="213"/>
                      <a:pt x="608" y="426"/>
                      <a:pt x="396" y="699"/>
                    </a:cubicBezTo>
                    <a:cubicBezTo>
                      <a:pt x="183" y="1003"/>
                      <a:pt x="61" y="1368"/>
                      <a:pt x="31" y="1733"/>
                    </a:cubicBezTo>
                    <a:cubicBezTo>
                      <a:pt x="1" y="1855"/>
                      <a:pt x="1" y="2006"/>
                      <a:pt x="61" y="2158"/>
                    </a:cubicBezTo>
                    <a:cubicBezTo>
                      <a:pt x="92" y="2006"/>
                      <a:pt x="92" y="1885"/>
                      <a:pt x="122" y="1733"/>
                    </a:cubicBezTo>
                    <a:cubicBezTo>
                      <a:pt x="153" y="1399"/>
                      <a:pt x="274" y="1064"/>
                      <a:pt x="487" y="791"/>
                    </a:cubicBezTo>
                    <a:cubicBezTo>
                      <a:pt x="700" y="517"/>
                      <a:pt x="973" y="304"/>
                      <a:pt x="1277" y="152"/>
                    </a:cubicBezTo>
                    <a:cubicBezTo>
                      <a:pt x="1520" y="61"/>
                      <a:pt x="1703" y="31"/>
                      <a:pt x="1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8"/>
              <p:cNvSpPr/>
              <p:nvPr/>
            </p:nvSpPr>
            <p:spPr>
              <a:xfrm>
                <a:off x="5852667" y="3055694"/>
                <a:ext cx="38253" cy="44048"/>
              </a:xfrm>
              <a:custGeom>
                <a:rect b="b" l="l" r="r" t="t"/>
                <a:pathLst>
                  <a:path extrusionOk="0" h="2311" w="2007">
                    <a:moveTo>
                      <a:pt x="0" y="1"/>
                    </a:moveTo>
                    <a:cubicBezTo>
                      <a:pt x="0" y="31"/>
                      <a:pt x="183" y="61"/>
                      <a:pt x="456" y="183"/>
                    </a:cubicBezTo>
                    <a:cubicBezTo>
                      <a:pt x="821" y="335"/>
                      <a:pt x="1125" y="548"/>
                      <a:pt x="1368" y="852"/>
                    </a:cubicBezTo>
                    <a:cubicBezTo>
                      <a:pt x="1611" y="1125"/>
                      <a:pt x="1794" y="1490"/>
                      <a:pt x="1885" y="1855"/>
                    </a:cubicBezTo>
                    <a:cubicBezTo>
                      <a:pt x="1976" y="2128"/>
                      <a:pt x="1976" y="2311"/>
                      <a:pt x="1976" y="2311"/>
                    </a:cubicBezTo>
                    <a:cubicBezTo>
                      <a:pt x="2007" y="2159"/>
                      <a:pt x="2007" y="1976"/>
                      <a:pt x="1976" y="1824"/>
                    </a:cubicBezTo>
                    <a:cubicBezTo>
                      <a:pt x="1824" y="1034"/>
                      <a:pt x="1277" y="365"/>
                      <a:pt x="487" y="92"/>
                    </a:cubicBezTo>
                    <a:cubicBezTo>
                      <a:pt x="335" y="31"/>
                      <a:pt x="183"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8"/>
              <p:cNvSpPr/>
              <p:nvPr/>
            </p:nvSpPr>
            <p:spPr>
              <a:xfrm>
                <a:off x="6138853" y="2761388"/>
                <a:ext cx="520853" cy="520853"/>
              </a:xfrm>
              <a:custGeom>
                <a:rect b="b" l="l" r="r" t="t"/>
                <a:pathLst>
                  <a:path extrusionOk="0" h="27327" w="27327">
                    <a:moveTo>
                      <a:pt x="1764" y="1"/>
                    </a:moveTo>
                    <a:cubicBezTo>
                      <a:pt x="791" y="1"/>
                      <a:pt x="1" y="791"/>
                      <a:pt x="1" y="1764"/>
                    </a:cubicBezTo>
                    <a:lnTo>
                      <a:pt x="1" y="25594"/>
                    </a:lnTo>
                    <a:cubicBezTo>
                      <a:pt x="1" y="26566"/>
                      <a:pt x="791" y="27326"/>
                      <a:pt x="1764" y="27326"/>
                    </a:cubicBezTo>
                    <a:lnTo>
                      <a:pt x="25594" y="27326"/>
                    </a:lnTo>
                    <a:cubicBezTo>
                      <a:pt x="26567" y="27326"/>
                      <a:pt x="27327" y="26566"/>
                      <a:pt x="27327" y="25594"/>
                    </a:cubicBezTo>
                    <a:lnTo>
                      <a:pt x="27327" y="1764"/>
                    </a:lnTo>
                    <a:cubicBezTo>
                      <a:pt x="27327" y="791"/>
                      <a:pt x="26567" y="1"/>
                      <a:pt x="255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8"/>
              <p:cNvSpPr/>
              <p:nvPr/>
            </p:nvSpPr>
            <p:spPr>
              <a:xfrm>
                <a:off x="6728055" y="2761388"/>
                <a:ext cx="520853" cy="520853"/>
              </a:xfrm>
              <a:custGeom>
                <a:rect b="b" l="l" r="r" t="t"/>
                <a:pathLst>
                  <a:path extrusionOk="0" h="27327" w="27327">
                    <a:moveTo>
                      <a:pt x="1763" y="1"/>
                    </a:moveTo>
                    <a:cubicBezTo>
                      <a:pt x="791" y="1"/>
                      <a:pt x="0" y="791"/>
                      <a:pt x="0" y="1764"/>
                    </a:cubicBezTo>
                    <a:lnTo>
                      <a:pt x="0" y="25594"/>
                    </a:lnTo>
                    <a:cubicBezTo>
                      <a:pt x="0" y="26566"/>
                      <a:pt x="791" y="27326"/>
                      <a:pt x="1763" y="27326"/>
                    </a:cubicBezTo>
                    <a:lnTo>
                      <a:pt x="25593" y="27326"/>
                    </a:lnTo>
                    <a:cubicBezTo>
                      <a:pt x="26566" y="27326"/>
                      <a:pt x="27326" y="26566"/>
                      <a:pt x="27326" y="25594"/>
                    </a:cubicBezTo>
                    <a:lnTo>
                      <a:pt x="27326" y="1764"/>
                    </a:lnTo>
                    <a:cubicBezTo>
                      <a:pt x="27326" y="791"/>
                      <a:pt x="26566" y="1"/>
                      <a:pt x="25593"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8"/>
              <p:cNvSpPr/>
              <p:nvPr/>
            </p:nvSpPr>
            <p:spPr>
              <a:xfrm>
                <a:off x="5549671" y="3416633"/>
                <a:ext cx="520853" cy="520834"/>
              </a:xfrm>
              <a:custGeom>
                <a:rect b="b" l="l" r="r" t="t"/>
                <a:pathLst>
                  <a:path extrusionOk="0" h="27326" w="27327">
                    <a:moveTo>
                      <a:pt x="1733" y="0"/>
                    </a:moveTo>
                    <a:cubicBezTo>
                      <a:pt x="791" y="0"/>
                      <a:pt x="0" y="790"/>
                      <a:pt x="0" y="1763"/>
                    </a:cubicBezTo>
                    <a:lnTo>
                      <a:pt x="0" y="25593"/>
                    </a:lnTo>
                    <a:cubicBezTo>
                      <a:pt x="0" y="26566"/>
                      <a:pt x="791" y="27326"/>
                      <a:pt x="1733" y="27326"/>
                    </a:cubicBezTo>
                    <a:lnTo>
                      <a:pt x="25594" y="27326"/>
                    </a:lnTo>
                    <a:cubicBezTo>
                      <a:pt x="26536" y="27326"/>
                      <a:pt x="27326" y="26566"/>
                      <a:pt x="27326" y="25593"/>
                    </a:cubicBezTo>
                    <a:lnTo>
                      <a:pt x="27326" y="1763"/>
                    </a:lnTo>
                    <a:cubicBezTo>
                      <a:pt x="27326" y="790"/>
                      <a:pt x="26536" y="0"/>
                      <a:pt x="2559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8"/>
              <p:cNvSpPr/>
              <p:nvPr/>
            </p:nvSpPr>
            <p:spPr>
              <a:xfrm>
                <a:off x="6138853" y="3416633"/>
                <a:ext cx="520853" cy="520834"/>
              </a:xfrm>
              <a:custGeom>
                <a:rect b="b" l="l" r="r" t="t"/>
                <a:pathLst>
                  <a:path extrusionOk="0" h="27326" w="27327">
                    <a:moveTo>
                      <a:pt x="1764" y="0"/>
                    </a:moveTo>
                    <a:cubicBezTo>
                      <a:pt x="791" y="0"/>
                      <a:pt x="1" y="790"/>
                      <a:pt x="1" y="1763"/>
                    </a:cubicBezTo>
                    <a:lnTo>
                      <a:pt x="1" y="25593"/>
                    </a:lnTo>
                    <a:cubicBezTo>
                      <a:pt x="1" y="26566"/>
                      <a:pt x="791" y="27326"/>
                      <a:pt x="1764" y="27326"/>
                    </a:cubicBezTo>
                    <a:lnTo>
                      <a:pt x="25594" y="27326"/>
                    </a:lnTo>
                    <a:cubicBezTo>
                      <a:pt x="26567" y="27326"/>
                      <a:pt x="27327" y="26566"/>
                      <a:pt x="27327" y="25593"/>
                    </a:cubicBezTo>
                    <a:lnTo>
                      <a:pt x="27327" y="1763"/>
                    </a:lnTo>
                    <a:cubicBezTo>
                      <a:pt x="27327" y="790"/>
                      <a:pt x="26567" y="0"/>
                      <a:pt x="255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8"/>
              <p:cNvSpPr/>
              <p:nvPr/>
            </p:nvSpPr>
            <p:spPr>
              <a:xfrm>
                <a:off x="6728055" y="3416633"/>
                <a:ext cx="520853" cy="520834"/>
              </a:xfrm>
              <a:custGeom>
                <a:rect b="b" l="l" r="r" t="t"/>
                <a:pathLst>
                  <a:path extrusionOk="0" h="27326" w="27327">
                    <a:moveTo>
                      <a:pt x="1763" y="0"/>
                    </a:moveTo>
                    <a:cubicBezTo>
                      <a:pt x="791" y="0"/>
                      <a:pt x="0" y="790"/>
                      <a:pt x="0" y="1763"/>
                    </a:cubicBezTo>
                    <a:lnTo>
                      <a:pt x="0" y="25593"/>
                    </a:lnTo>
                    <a:cubicBezTo>
                      <a:pt x="0" y="26566"/>
                      <a:pt x="791" y="27326"/>
                      <a:pt x="1763" y="27326"/>
                    </a:cubicBezTo>
                    <a:lnTo>
                      <a:pt x="25593" y="27326"/>
                    </a:lnTo>
                    <a:cubicBezTo>
                      <a:pt x="26566" y="27326"/>
                      <a:pt x="27326" y="26566"/>
                      <a:pt x="27326" y="25593"/>
                    </a:cubicBezTo>
                    <a:lnTo>
                      <a:pt x="27326" y="1763"/>
                    </a:lnTo>
                    <a:cubicBezTo>
                      <a:pt x="27326" y="790"/>
                      <a:pt x="26566" y="0"/>
                      <a:pt x="255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8"/>
              <p:cNvSpPr/>
              <p:nvPr/>
            </p:nvSpPr>
            <p:spPr>
              <a:xfrm>
                <a:off x="6315559" y="4072430"/>
                <a:ext cx="37682" cy="37110"/>
              </a:xfrm>
              <a:custGeom>
                <a:rect b="b" l="l" r="r" t="t"/>
                <a:pathLst>
                  <a:path extrusionOk="0" h="1947" w="1977">
                    <a:moveTo>
                      <a:pt x="973" y="1"/>
                    </a:moveTo>
                    <a:cubicBezTo>
                      <a:pt x="456" y="1"/>
                      <a:pt x="1" y="426"/>
                      <a:pt x="1" y="973"/>
                    </a:cubicBezTo>
                    <a:cubicBezTo>
                      <a:pt x="1" y="1521"/>
                      <a:pt x="456" y="1946"/>
                      <a:pt x="973" y="1946"/>
                    </a:cubicBezTo>
                    <a:cubicBezTo>
                      <a:pt x="1520" y="1946"/>
                      <a:pt x="1976" y="1521"/>
                      <a:pt x="1976" y="973"/>
                    </a:cubicBezTo>
                    <a:cubicBezTo>
                      <a:pt x="1976" y="426"/>
                      <a:pt x="1520" y="1"/>
                      <a:pt x="9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8"/>
              <p:cNvSpPr/>
              <p:nvPr/>
            </p:nvSpPr>
            <p:spPr>
              <a:xfrm>
                <a:off x="6384499" y="4072430"/>
                <a:ext cx="44048" cy="37319"/>
              </a:xfrm>
              <a:custGeom>
                <a:rect b="b" l="l" r="r" t="t"/>
                <a:pathLst>
                  <a:path extrusionOk="0" h="1958" w="2311">
                    <a:moveTo>
                      <a:pt x="1338" y="1"/>
                    </a:moveTo>
                    <a:cubicBezTo>
                      <a:pt x="457" y="1"/>
                      <a:pt x="1" y="1034"/>
                      <a:pt x="639" y="1673"/>
                    </a:cubicBezTo>
                    <a:cubicBezTo>
                      <a:pt x="836" y="1869"/>
                      <a:pt x="1080" y="1958"/>
                      <a:pt x="1320" y="1958"/>
                    </a:cubicBezTo>
                    <a:cubicBezTo>
                      <a:pt x="1824" y="1958"/>
                      <a:pt x="2311" y="1570"/>
                      <a:pt x="2311" y="973"/>
                    </a:cubicBezTo>
                    <a:cubicBezTo>
                      <a:pt x="2311" y="426"/>
                      <a:pt x="1855" y="1"/>
                      <a:pt x="1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8"/>
              <p:cNvSpPr/>
              <p:nvPr/>
            </p:nvSpPr>
            <p:spPr>
              <a:xfrm>
                <a:off x="6459824" y="4072430"/>
                <a:ext cx="44048" cy="37319"/>
              </a:xfrm>
              <a:custGeom>
                <a:rect b="b" l="l" r="r" t="t"/>
                <a:pathLst>
                  <a:path extrusionOk="0" h="1958" w="2311">
                    <a:moveTo>
                      <a:pt x="1338" y="1"/>
                    </a:moveTo>
                    <a:cubicBezTo>
                      <a:pt x="456" y="1"/>
                      <a:pt x="0" y="1034"/>
                      <a:pt x="638" y="1673"/>
                    </a:cubicBezTo>
                    <a:cubicBezTo>
                      <a:pt x="835" y="1869"/>
                      <a:pt x="1079" y="1958"/>
                      <a:pt x="1320" y="1958"/>
                    </a:cubicBezTo>
                    <a:cubicBezTo>
                      <a:pt x="1823" y="1958"/>
                      <a:pt x="2310" y="1570"/>
                      <a:pt x="2310" y="973"/>
                    </a:cubicBezTo>
                    <a:cubicBezTo>
                      <a:pt x="2310" y="426"/>
                      <a:pt x="1885" y="1"/>
                      <a:pt x="1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5570522" y="1899914"/>
                <a:ext cx="102562" cy="6976"/>
              </a:xfrm>
              <a:custGeom>
                <a:rect b="b" l="l" r="r" t="t"/>
                <a:pathLst>
                  <a:path extrusionOk="0" h="366" w="5381">
                    <a:moveTo>
                      <a:pt x="183" y="0"/>
                    </a:moveTo>
                    <a:cubicBezTo>
                      <a:pt x="61" y="0"/>
                      <a:pt x="1" y="61"/>
                      <a:pt x="1" y="183"/>
                    </a:cubicBezTo>
                    <a:cubicBezTo>
                      <a:pt x="1" y="274"/>
                      <a:pt x="61" y="365"/>
                      <a:pt x="183" y="365"/>
                    </a:cubicBezTo>
                    <a:lnTo>
                      <a:pt x="5168" y="365"/>
                    </a:lnTo>
                    <a:cubicBezTo>
                      <a:pt x="5290" y="365"/>
                      <a:pt x="5381" y="274"/>
                      <a:pt x="5381" y="183"/>
                    </a:cubicBezTo>
                    <a:cubicBezTo>
                      <a:pt x="5381" y="61"/>
                      <a:pt x="5290" y="0"/>
                      <a:pt x="5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a:off x="5564156" y="1869418"/>
                <a:ext cx="54035" cy="68178"/>
              </a:xfrm>
              <a:custGeom>
                <a:rect b="b" l="l" r="r" t="t"/>
                <a:pathLst>
                  <a:path extrusionOk="0" h="3577" w="2835">
                    <a:moveTo>
                      <a:pt x="2528" y="0"/>
                    </a:moveTo>
                    <a:cubicBezTo>
                      <a:pt x="2486" y="0"/>
                      <a:pt x="2443" y="15"/>
                      <a:pt x="2402" y="50"/>
                    </a:cubicBezTo>
                    <a:lnTo>
                      <a:pt x="92" y="1631"/>
                    </a:lnTo>
                    <a:cubicBezTo>
                      <a:pt x="61" y="1661"/>
                      <a:pt x="31" y="1722"/>
                      <a:pt x="0" y="1783"/>
                    </a:cubicBezTo>
                    <a:cubicBezTo>
                      <a:pt x="0" y="1844"/>
                      <a:pt x="61" y="1904"/>
                      <a:pt x="92" y="1935"/>
                    </a:cubicBezTo>
                    <a:lnTo>
                      <a:pt x="2341" y="3546"/>
                    </a:lnTo>
                    <a:cubicBezTo>
                      <a:pt x="2371" y="3546"/>
                      <a:pt x="2402" y="3576"/>
                      <a:pt x="2462" y="3576"/>
                    </a:cubicBezTo>
                    <a:cubicBezTo>
                      <a:pt x="2645" y="3576"/>
                      <a:pt x="2736" y="3333"/>
                      <a:pt x="2584" y="3211"/>
                    </a:cubicBezTo>
                    <a:lnTo>
                      <a:pt x="547" y="1783"/>
                    </a:lnTo>
                    <a:lnTo>
                      <a:pt x="2614" y="354"/>
                    </a:lnTo>
                    <a:cubicBezTo>
                      <a:pt x="2835" y="256"/>
                      <a:pt x="2700" y="0"/>
                      <a:pt x="2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a:off x="7109846" y="1899914"/>
                <a:ext cx="102562" cy="7548"/>
              </a:xfrm>
              <a:custGeom>
                <a:rect b="b" l="l" r="r" t="t"/>
                <a:pathLst>
                  <a:path extrusionOk="0" h="396" w="5381">
                    <a:moveTo>
                      <a:pt x="182" y="0"/>
                    </a:moveTo>
                    <a:cubicBezTo>
                      <a:pt x="61" y="0"/>
                      <a:pt x="0" y="92"/>
                      <a:pt x="0" y="183"/>
                    </a:cubicBezTo>
                    <a:cubicBezTo>
                      <a:pt x="0" y="304"/>
                      <a:pt x="61" y="396"/>
                      <a:pt x="182" y="396"/>
                    </a:cubicBezTo>
                    <a:lnTo>
                      <a:pt x="5167" y="396"/>
                    </a:lnTo>
                    <a:cubicBezTo>
                      <a:pt x="5289" y="396"/>
                      <a:pt x="5380" y="304"/>
                      <a:pt x="5380" y="183"/>
                    </a:cubicBezTo>
                    <a:cubicBezTo>
                      <a:pt x="5380" y="92"/>
                      <a:pt x="5289" y="0"/>
                      <a:pt x="5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a:off x="7166035" y="1869552"/>
                <a:ext cx="51576" cy="68044"/>
              </a:xfrm>
              <a:custGeom>
                <a:rect b="b" l="l" r="r" t="t"/>
                <a:pathLst>
                  <a:path extrusionOk="0" h="3570" w="2706">
                    <a:moveTo>
                      <a:pt x="262" y="1"/>
                    </a:moveTo>
                    <a:cubicBezTo>
                      <a:pt x="207" y="1"/>
                      <a:pt x="156" y="23"/>
                      <a:pt x="122" y="74"/>
                    </a:cubicBezTo>
                    <a:cubicBezTo>
                      <a:pt x="61" y="165"/>
                      <a:pt x="92" y="286"/>
                      <a:pt x="183" y="347"/>
                    </a:cubicBezTo>
                    <a:lnTo>
                      <a:pt x="2189" y="1776"/>
                    </a:lnTo>
                    <a:lnTo>
                      <a:pt x="92" y="3204"/>
                    </a:lnTo>
                    <a:cubicBezTo>
                      <a:pt x="31" y="3265"/>
                      <a:pt x="0" y="3387"/>
                      <a:pt x="61" y="3478"/>
                    </a:cubicBezTo>
                    <a:cubicBezTo>
                      <a:pt x="92" y="3539"/>
                      <a:pt x="152" y="3569"/>
                      <a:pt x="213" y="3569"/>
                    </a:cubicBezTo>
                    <a:cubicBezTo>
                      <a:pt x="244" y="3569"/>
                      <a:pt x="274" y="3539"/>
                      <a:pt x="335" y="3508"/>
                    </a:cubicBezTo>
                    <a:lnTo>
                      <a:pt x="2645" y="1958"/>
                    </a:lnTo>
                    <a:cubicBezTo>
                      <a:pt x="2675" y="1897"/>
                      <a:pt x="2706" y="1867"/>
                      <a:pt x="2706" y="1776"/>
                    </a:cubicBezTo>
                    <a:cubicBezTo>
                      <a:pt x="2706" y="1715"/>
                      <a:pt x="2675" y="1654"/>
                      <a:pt x="2645" y="1624"/>
                    </a:cubicBezTo>
                    <a:lnTo>
                      <a:pt x="396" y="43"/>
                    </a:lnTo>
                    <a:cubicBezTo>
                      <a:pt x="355" y="16"/>
                      <a:pt x="307"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8"/>
              <p:cNvSpPr/>
              <p:nvPr/>
            </p:nvSpPr>
            <p:spPr>
              <a:xfrm>
                <a:off x="5716522" y="3624025"/>
                <a:ext cx="215530" cy="143693"/>
              </a:xfrm>
              <a:custGeom>
                <a:rect b="b" l="l" r="r" t="t"/>
                <a:pathLst>
                  <a:path extrusionOk="0" h="7539" w="11308">
                    <a:moveTo>
                      <a:pt x="912" y="1"/>
                    </a:moveTo>
                    <a:cubicBezTo>
                      <a:pt x="426" y="1"/>
                      <a:pt x="0" y="396"/>
                      <a:pt x="0" y="913"/>
                    </a:cubicBezTo>
                    <a:lnTo>
                      <a:pt x="31" y="6627"/>
                    </a:lnTo>
                    <a:cubicBezTo>
                      <a:pt x="31" y="7144"/>
                      <a:pt x="426" y="7539"/>
                      <a:pt x="943" y="7539"/>
                    </a:cubicBezTo>
                    <a:lnTo>
                      <a:pt x="10396" y="7508"/>
                    </a:lnTo>
                    <a:cubicBezTo>
                      <a:pt x="10882" y="7508"/>
                      <a:pt x="11308" y="7113"/>
                      <a:pt x="11308" y="6596"/>
                    </a:cubicBezTo>
                    <a:lnTo>
                      <a:pt x="11277" y="882"/>
                    </a:lnTo>
                    <a:cubicBezTo>
                      <a:pt x="11277" y="396"/>
                      <a:pt x="10882" y="1"/>
                      <a:pt x="103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a:off x="5739699" y="3556819"/>
                <a:ext cx="136165" cy="93871"/>
              </a:xfrm>
              <a:custGeom>
                <a:rect b="b" l="l" r="r" t="t"/>
                <a:pathLst>
                  <a:path extrusionOk="0" h="4925" w="7144">
                    <a:moveTo>
                      <a:pt x="3648" y="1"/>
                    </a:moveTo>
                    <a:cubicBezTo>
                      <a:pt x="3161" y="1"/>
                      <a:pt x="2675" y="62"/>
                      <a:pt x="2219" y="183"/>
                    </a:cubicBezTo>
                    <a:cubicBezTo>
                      <a:pt x="1763" y="274"/>
                      <a:pt x="1368" y="487"/>
                      <a:pt x="1003" y="761"/>
                    </a:cubicBezTo>
                    <a:cubicBezTo>
                      <a:pt x="699" y="1034"/>
                      <a:pt x="456" y="1369"/>
                      <a:pt x="274" y="1764"/>
                    </a:cubicBezTo>
                    <a:cubicBezTo>
                      <a:pt x="152" y="2068"/>
                      <a:pt x="61" y="2432"/>
                      <a:pt x="31" y="2767"/>
                    </a:cubicBezTo>
                    <a:cubicBezTo>
                      <a:pt x="0" y="3283"/>
                      <a:pt x="0" y="3800"/>
                      <a:pt x="61" y="4287"/>
                    </a:cubicBezTo>
                    <a:cubicBezTo>
                      <a:pt x="91" y="4469"/>
                      <a:pt x="122" y="4621"/>
                      <a:pt x="122" y="4712"/>
                    </a:cubicBezTo>
                    <a:cubicBezTo>
                      <a:pt x="122" y="4742"/>
                      <a:pt x="152" y="4803"/>
                      <a:pt x="152" y="4834"/>
                    </a:cubicBezTo>
                    <a:lnTo>
                      <a:pt x="152" y="4712"/>
                    </a:lnTo>
                    <a:cubicBezTo>
                      <a:pt x="152" y="4590"/>
                      <a:pt x="152" y="4469"/>
                      <a:pt x="122" y="4287"/>
                    </a:cubicBezTo>
                    <a:cubicBezTo>
                      <a:pt x="61" y="3770"/>
                      <a:pt x="61" y="3283"/>
                      <a:pt x="122" y="2767"/>
                    </a:cubicBezTo>
                    <a:cubicBezTo>
                      <a:pt x="152" y="2432"/>
                      <a:pt x="243" y="2098"/>
                      <a:pt x="395" y="1764"/>
                    </a:cubicBezTo>
                    <a:cubicBezTo>
                      <a:pt x="547" y="1399"/>
                      <a:pt x="791" y="1095"/>
                      <a:pt x="1094" y="852"/>
                    </a:cubicBezTo>
                    <a:cubicBezTo>
                      <a:pt x="1733" y="305"/>
                      <a:pt x="2675" y="122"/>
                      <a:pt x="3648" y="122"/>
                    </a:cubicBezTo>
                    <a:cubicBezTo>
                      <a:pt x="3728" y="117"/>
                      <a:pt x="3810" y="114"/>
                      <a:pt x="3893" y="114"/>
                    </a:cubicBezTo>
                    <a:cubicBezTo>
                      <a:pt x="4275" y="114"/>
                      <a:pt x="4671" y="169"/>
                      <a:pt x="5046" y="244"/>
                    </a:cubicBezTo>
                    <a:cubicBezTo>
                      <a:pt x="5471" y="335"/>
                      <a:pt x="5867" y="548"/>
                      <a:pt x="6171" y="852"/>
                    </a:cubicBezTo>
                    <a:cubicBezTo>
                      <a:pt x="6657" y="1399"/>
                      <a:pt x="6961" y="2098"/>
                      <a:pt x="7022" y="2858"/>
                    </a:cubicBezTo>
                    <a:cubicBezTo>
                      <a:pt x="7052" y="3344"/>
                      <a:pt x="7052" y="3861"/>
                      <a:pt x="7022" y="4378"/>
                    </a:cubicBezTo>
                    <a:cubicBezTo>
                      <a:pt x="6991" y="4530"/>
                      <a:pt x="6991" y="4651"/>
                      <a:pt x="6991" y="4773"/>
                    </a:cubicBezTo>
                    <a:cubicBezTo>
                      <a:pt x="6991" y="4834"/>
                      <a:pt x="6991" y="4864"/>
                      <a:pt x="6991" y="4925"/>
                    </a:cubicBezTo>
                    <a:cubicBezTo>
                      <a:pt x="7022" y="4864"/>
                      <a:pt x="7022" y="4834"/>
                      <a:pt x="7022" y="4773"/>
                    </a:cubicBezTo>
                    <a:cubicBezTo>
                      <a:pt x="7052" y="4682"/>
                      <a:pt x="7082" y="4560"/>
                      <a:pt x="7082" y="4378"/>
                    </a:cubicBezTo>
                    <a:cubicBezTo>
                      <a:pt x="7143" y="3861"/>
                      <a:pt x="7143" y="3344"/>
                      <a:pt x="7113" y="2858"/>
                    </a:cubicBezTo>
                    <a:cubicBezTo>
                      <a:pt x="7052" y="2098"/>
                      <a:pt x="6748" y="1369"/>
                      <a:pt x="6231" y="791"/>
                    </a:cubicBezTo>
                    <a:cubicBezTo>
                      <a:pt x="5927" y="457"/>
                      <a:pt x="5502" y="214"/>
                      <a:pt x="5076"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8"/>
              <p:cNvSpPr/>
              <p:nvPr/>
            </p:nvSpPr>
            <p:spPr>
              <a:xfrm>
                <a:off x="5689285" y="3622862"/>
                <a:ext cx="215530" cy="144284"/>
              </a:xfrm>
              <a:custGeom>
                <a:rect b="b" l="l" r="r" t="t"/>
                <a:pathLst>
                  <a:path extrusionOk="0" h="7570" w="11308">
                    <a:moveTo>
                      <a:pt x="10366" y="1"/>
                    </a:moveTo>
                    <a:lnTo>
                      <a:pt x="913" y="31"/>
                    </a:lnTo>
                    <a:cubicBezTo>
                      <a:pt x="426" y="31"/>
                      <a:pt x="1" y="426"/>
                      <a:pt x="31" y="943"/>
                    </a:cubicBezTo>
                    <a:lnTo>
                      <a:pt x="31" y="6657"/>
                    </a:lnTo>
                    <a:cubicBezTo>
                      <a:pt x="31" y="7144"/>
                      <a:pt x="426" y="7569"/>
                      <a:pt x="943" y="7569"/>
                    </a:cubicBezTo>
                    <a:lnTo>
                      <a:pt x="10396" y="7539"/>
                    </a:lnTo>
                    <a:cubicBezTo>
                      <a:pt x="10882" y="7539"/>
                      <a:pt x="11308" y="7144"/>
                      <a:pt x="11308" y="6627"/>
                    </a:cubicBezTo>
                    <a:lnTo>
                      <a:pt x="11278" y="913"/>
                    </a:lnTo>
                    <a:cubicBezTo>
                      <a:pt x="11278" y="426"/>
                      <a:pt x="10882" y="1"/>
                      <a:pt x="103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8"/>
              <p:cNvSpPr/>
              <p:nvPr/>
            </p:nvSpPr>
            <p:spPr>
              <a:xfrm>
                <a:off x="5688142" y="3620403"/>
                <a:ext cx="217265" cy="146152"/>
              </a:xfrm>
              <a:custGeom>
                <a:rect b="b" l="l" r="r" t="t"/>
                <a:pathLst>
                  <a:path extrusionOk="0" h="7668" w="11399">
                    <a:moveTo>
                      <a:pt x="10455" y="1"/>
                    </a:moveTo>
                    <a:cubicBezTo>
                      <a:pt x="10414" y="1"/>
                      <a:pt x="10374" y="3"/>
                      <a:pt x="10335" y="8"/>
                    </a:cubicBezTo>
                    <a:lnTo>
                      <a:pt x="973" y="8"/>
                    </a:lnTo>
                    <a:cubicBezTo>
                      <a:pt x="638" y="8"/>
                      <a:pt x="334" y="160"/>
                      <a:pt x="152" y="464"/>
                    </a:cubicBezTo>
                    <a:cubicBezTo>
                      <a:pt x="61" y="586"/>
                      <a:pt x="0" y="768"/>
                      <a:pt x="0" y="920"/>
                    </a:cubicBezTo>
                    <a:lnTo>
                      <a:pt x="0" y="1376"/>
                    </a:lnTo>
                    <a:lnTo>
                      <a:pt x="0" y="3169"/>
                    </a:lnTo>
                    <a:lnTo>
                      <a:pt x="0" y="6574"/>
                    </a:lnTo>
                    <a:cubicBezTo>
                      <a:pt x="0" y="6695"/>
                      <a:pt x="0" y="6847"/>
                      <a:pt x="61" y="6969"/>
                    </a:cubicBezTo>
                    <a:cubicBezTo>
                      <a:pt x="91" y="7121"/>
                      <a:pt x="152" y="7242"/>
                      <a:pt x="274" y="7334"/>
                    </a:cubicBezTo>
                    <a:cubicBezTo>
                      <a:pt x="437" y="7525"/>
                      <a:pt x="675" y="7642"/>
                      <a:pt x="919" y="7642"/>
                    </a:cubicBezTo>
                    <a:cubicBezTo>
                      <a:pt x="947" y="7642"/>
                      <a:pt x="975" y="7641"/>
                      <a:pt x="1003" y="7638"/>
                    </a:cubicBezTo>
                    <a:lnTo>
                      <a:pt x="5198" y="7638"/>
                    </a:lnTo>
                    <a:lnTo>
                      <a:pt x="9058" y="7607"/>
                    </a:lnTo>
                    <a:lnTo>
                      <a:pt x="1033" y="7607"/>
                    </a:lnTo>
                    <a:cubicBezTo>
                      <a:pt x="760" y="7607"/>
                      <a:pt x="547" y="7516"/>
                      <a:pt x="365" y="7334"/>
                    </a:cubicBezTo>
                    <a:cubicBezTo>
                      <a:pt x="274" y="7242"/>
                      <a:pt x="213" y="7151"/>
                      <a:pt x="182" y="7030"/>
                    </a:cubicBezTo>
                    <a:cubicBezTo>
                      <a:pt x="152" y="6908"/>
                      <a:pt x="152" y="6756"/>
                      <a:pt x="152" y="6635"/>
                    </a:cubicBezTo>
                    <a:lnTo>
                      <a:pt x="152" y="3261"/>
                    </a:lnTo>
                    <a:lnTo>
                      <a:pt x="152" y="1467"/>
                    </a:lnTo>
                    <a:lnTo>
                      <a:pt x="152" y="1011"/>
                    </a:lnTo>
                    <a:cubicBezTo>
                      <a:pt x="152" y="859"/>
                      <a:pt x="182" y="738"/>
                      <a:pt x="274" y="616"/>
                    </a:cubicBezTo>
                    <a:cubicBezTo>
                      <a:pt x="426" y="373"/>
                      <a:pt x="699" y="221"/>
                      <a:pt x="973" y="221"/>
                    </a:cubicBezTo>
                    <a:lnTo>
                      <a:pt x="10335" y="221"/>
                    </a:lnTo>
                    <a:cubicBezTo>
                      <a:pt x="10375" y="216"/>
                      <a:pt x="10415" y="213"/>
                      <a:pt x="10454" y="213"/>
                    </a:cubicBezTo>
                    <a:cubicBezTo>
                      <a:pt x="10649" y="213"/>
                      <a:pt x="10826" y="277"/>
                      <a:pt x="11003" y="403"/>
                    </a:cubicBezTo>
                    <a:cubicBezTo>
                      <a:pt x="11155" y="525"/>
                      <a:pt x="11277" y="738"/>
                      <a:pt x="11307" y="951"/>
                    </a:cubicBezTo>
                    <a:lnTo>
                      <a:pt x="11307" y="1650"/>
                    </a:lnTo>
                    <a:lnTo>
                      <a:pt x="11307" y="2926"/>
                    </a:lnTo>
                    <a:cubicBezTo>
                      <a:pt x="11338" y="4537"/>
                      <a:pt x="11338" y="5875"/>
                      <a:pt x="11338" y="6786"/>
                    </a:cubicBezTo>
                    <a:cubicBezTo>
                      <a:pt x="11338" y="6926"/>
                      <a:pt x="11284" y="7084"/>
                      <a:pt x="11204" y="7218"/>
                    </a:cubicBezTo>
                    <a:lnTo>
                      <a:pt x="11204" y="7218"/>
                    </a:lnTo>
                    <a:cubicBezTo>
                      <a:pt x="11316" y="7068"/>
                      <a:pt x="11398" y="6868"/>
                      <a:pt x="11398" y="6695"/>
                    </a:cubicBezTo>
                    <a:lnTo>
                      <a:pt x="11398" y="2805"/>
                    </a:lnTo>
                    <a:lnTo>
                      <a:pt x="11398" y="1528"/>
                    </a:lnTo>
                    <a:lnTo>
                      <a:pt x="11398" y="859"/>
                    </a:lnTo>
                    <a:cubicBezTo>
                      <a:pt x="11368" y="586"/>
                      <a:pt x="11246" y="373"/>
                      <a:pt x="11034" y="221"/>
                    </a:cubicBezTo>
                    <a:cubicBezTo>
                      <a:pt x="10881" y="68"/>
                      <a:pt x="10664" y="1"/>
                      <a:pt x="10455" y="1"/>
                    </a:cubicBezTo>
                    <a:close/>
                    <a:moveTo>
                      <a:pt x="11204" y="7218"/>
                    </a:moveTo>
                    <a:lnTo>
                      <a:pt x="11204" y="7218"/>
                    </a:lnTo>
                    <a:cubicBezTo>
                      <a:pt x="11198" y="7226"/>
                      <a:pt x="11192" y="7235"/>
                      <a:pt x="11186" y="7242"/>
                    </a:cubicBezTo>
                    <a:cubicBezTo>
                      <a:pt x="11094" y="7364"/>
                      <a:pt x="10942" y="7455"/>
                      <a:pt x="10821" y="7516"/>
                    </a:cubicBezTo>
                    <a:cubicBezTo>
                      <a:pt x="10699" y="7607"/>
                      <a:pt x="10578" y="7668"/>
                      <a:pt x="10456" y="7668"/>
                    </a:cubicBezTo>
                    <a:cubicBezTo>
                      <a:pt x="10578" y="7668"/>
                      <a:pt x="10699" y="7638"/>
                      <a:pt x="10790" y="7607"/>
                    </a:cubicBezTo>
                    <a:cubicBezTo>
                      <a:pt x="10942" y="7546"/>
                      <a:pt x="11034" y="7455"/>
                      <a:pt x="11125" y="7334"/>
                    </a:cubicBezTo>
                    <a:cubicBezTo>
                      <a:pt x="11153" y="7298"/>
                      <a:pt x="11180" y="7259"/>
                      <a:pt x="11204" y="72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a:off x="6301073" y="3624025"/>
                <a:ext cx="215530" cy="143693"/>
              </a:xfrm>
              <a:custGeom>
                <a:rect b="b" l="l" r="r" t="t"/>
                <a:pathLst>
                  <a:path extrusionOk="0" h="7539" w="11308">
                    <a:moveTo>
                      <a:pt x="913" y="1"/>
                    </a:moveTo>
                    <a:cubicBezTo>
                      <a:pt x="426" y="1"/>
                      <a:pt x="1" y="396"/>
                      <a:pt x="1" y="913"/>
                    </a:cubicBezTo>
                    <a:lnTo>
                      <a:pt x="31" y="6627"/>
                    </a:lnTo>
                    <a:cubicBezTo>
                      <a:pt x="31" y="7144"/>
                      <a:pt x="426" y="7539"/>
                      <a:pt x="943" y="7539"/>
                    </a:cubicBezTo>
                    <a:lnTo>
                      <a:pt x="10396" y="7508"/>
                    </a:lnTo>
                    <a:cubicBezTo>
                      <a:pt x="10882" y="7508"/>
                      <a:pt x="11308" y="7113"/>
                      <a:pt x="11308" y="6596"/>
                    </a:cubicBezTo>
                    <a:lnTo>
                      <a:pt x="11277" y="882"/>
                    </a:lnTo>
                    <a:cubicBezTo>
                      <a:pt x="11277" y="396"/>
                      <a:pt x="10882" y="1"/>
                      <a:pt x="10366"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a:off x="6324250" y="3556819"/>
                <a:ext cx="136165" cy="93871"/>
              </a:xfrm>
              <a:custGeom>
                <a:rect b="b" l="l" r="r" t="t"/>
                <a:pathLst>
                  <a:path extrusionOk="0" h="4925" w="7144">
                    <a:moveTo>
                      <a:pt x="3648" y="1"/>
                    </a:moveTo>
                    <a:cubicBezTo>
                      <a:pt x="3162" y="1"/>
                      <a:pt x="2675" y="62"/>
                      <a:pt x="2219" y="183"/>
                    </a:cubicBezTo>
                    <a:cubicBezTo>
                      <a:pt x="1763" y="274"/>
                      <a:pt x="1368" y="487"/>
                      <a:pt x="1004" y="761"/>
                    </a:cubicBezTo>
                    <a:cubicBezTo>
                      <a:pt x="700" y="1034"/>
                      <a:pt x="456" y="1369"/>
                      <a:pt x="274" y="1764"/>
                    </a:cubicBezTo>
                    <a:cubicBezTo>
                      <a:pt x="152" y="2068"/>
                      <a:pt x="61" y="2432"/>
                      <a:pt x="31" y="2767"/>
                    </a:cubicBezTo>
                    <a:cubicBezTo>
                      <a:pt x="0" y="3283"/>
                      <a:pt x="0" y="3800"/>
                      <a:pt x="61" y="4287"/>
                    </a:cubicBezTo>
                    <a:cubicBezTo>
                      <a:pt x="92" y="4469"/>
                      <a:pt x="122" y="4621"/>
                      <a:pt x="122" y="4712"/>
                    </a:cubicBezTo>
                    <a:cubicBezTo>
                      <a:pt x="122" y="4742"/>
                      <a:pt x="152" y="4803"/>
                      <a:pt x="152" y="4834"/>
                    </a:cubicBezTo>
                    <a:lnTo>
                      <a:pt x="152" y="4712"/>
                    </a:lnTo>
                    <a:cubicBezTo>
                      <a:pt x="152" y="4590"/>
                      <a:pt x="152" y="4469"/>
                      <a:pt x="122" y="4287"/>
                    </a:cubicBezTo>
                    <a:cubicBezTo>
                      <a:pt x="61" y="3770"/>
                      <a:pt x="61" y="3283"/>
                      <a:pt x="122" y="2767"/>
                    </a:cubicBezTo>
                    <a:cubicBezTo>
                      <a:pt x="152" y="2432"/>
                      <a:pt x="244" y="2098"/>
                      <a:pt x="396" y="1764"/>
                    </a:cubicBezTo>
                    <a:cubicBezTo>
                      <a:pt x="548" y="1399"/>
                      <a:pt x="791" y="1095"/>
                      <a:pt x="1095" y="852"/>
                    </a:cubicBezTo>
                    <a:cubicBezTo>
                      <a:pt x="1733" y="305"/>
                      <a:pt x="2675" y="122"/>
                      <a:pt x="3648" y="122"/>
                    </a:cubicBezTo>
                    <a:cubicBezTo>
                      <a:pt x="3729" y="117"/>
                      <a:pt x="3810" y="114"/>
                      <a:pt x="3893" y="114"/>
                    </a:cubicBezTo>
                    <a:cubicBezTo>
                      <a:pt x="4275" y="114"/>
                      <a:pt x="4671" y="169"/>
                      <a:pt x="5046" y="244"/>
                    </a:cubicBezTo>
                    <a:cubicBezTo>
                      <a:pt x="5472" y="335"/>
                      <a:pt x="5867" y="548"/>
                      <a:pt x="6171" y="852"/>
                    </a:cubicBezTo>
                    <a:cubicBezTo>
                      <a:pt x="6657" y="1399"/>
                      <a:pt x="6961" y="2098"/>
                      <a:pt x="7022" y="2858"/>
                    </a:cubicBezTo>
                    <a:cubicBezTo>
                      <a:pt x="7052" y="3344"/>
                      <a:pt x="7052" y="3861"/>
                      <a:pt x="7022" y="4378"/>
                    </a:cubicBezTo>
                    <a:cubicBezTo>
                      <a:pt x="6992" y="4530"/>
                      <a:pt x="6992" y="4651"/>
                      <a:pt x="6992" y="4773"/>
                    </a:cubicBezTo>
                    <a:cubicBezTo>
                      <a:pt x="6992" y="4834"/>
                      <a:pt x="6992" y="4864"/>
                      <a:pt x="6992" y="4925"/>
                    </a:cubicBezTo>
                    <a:cubicBezTo>
                      <a:pt x="7022" y="4864"/>
                      <a:pt x="7022" y="4834"/>
                      <a:pt x="7022" y="4773"/>
                    </a:cubicBezTo>
                    <a:cubicBezTo>
                      <a:pt x="7052" y="4682"/>
                      <a:pt x="7083" y="4560"/>
                      <a:pt x="7083" y="4378"/>
                    </a:cubicBezTo>
                    <a:cubicBezTo>
                      <a:pt x="7143" y="3861"/>
                      <a:pt x="7143" y="3344"/>
                      <a:pt x="7113" y="2858"/>
                    </a:cubicBezTo>
                    <a:cubicBezTo>
                      <a:pt x="7052" y="2098"/>
                      <a:pt x="6748" y="1369"/>
                      <a:pt x="6232" y="791"/>
                    </a:cubicBezTo>
                    <a:cubicBezTo>
                      <a:pt x="5928" y="457"/>
                      <a:pt x="5502" y="214"/>
                      <a:pt x="5077"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a:off x="6273855" y="3622862"/>
                <a:ext cx="215530" cy="144284"/>
              </a:xfrm>
              <a:custGeom>
                <a:rect b="b" l="l" r="r" t="t"/>
                <a:pathLst>
                  <a:path extrusionOk="0" h="7570" w="11308">
                    <a:moveTo>
                      <a:pt x="10365" y="1"/>
                    </a:moveTo>
                    <a:lnTo>
                      <a:pt x="912" y="31"/>
                    </a:lnTo>
                    <a:cubicBezTo>
                      <a:pt x="426" y="31"/>
                      <a:pt x="0" y="426"/>
                      <a:pt x="30" y="943"/>
                    </a:cubicBezTo>
                    <a:lnTo>
                      <a:pt x="30" y="6657"/>
                    </a:lnTo>
                    <a:cubicBezTo>
                      <a:pt x="30" y="7144"/>
                      <a:pt x="426" y="7569"/>
                      <a:pt x="942" y="7569"/>
                    </a:cubicBezTo>
                    <a:lnTo>
                      <a:pt x="10395" y="7539"/>
                    </a:lnTo>
                    <a:cubicBezTo>
                      <a:pt x="10882" y="7539"/>
                      <a:pt x="11307" y="7144"/>
                      <a:pt x="11307" y="6627"/>
                    </a:cubicBezTo>
                    <a:lnTo>
                      <a:pt x="11277" y="913"/>
                    </a:lnTo>
                    <a:cubicBezTo>
                      <a:pt x="11277" y="426"/>
                      <a:pt x="10882" y="1"/>
                      <a:pt x="1036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8"/>
              <p:cNvSpPr/>
              <p:nvPr/>
            </p:nvSpPr>
            <p:spPr>
              <a:xfrm>
                <a:off x="6273264" y="3620403"/>
                <a:ext cx="217284" cy="146152"/>
              </a:xfrm>
              <a:custGeom>
                <a:rect b="b" l="l" r="r" t="t"/>
                <a:pathLst>
                  <a:path extrusionOk="0" h="7668" w="11400">
                    <a:moveTo>
                      <a:pt x="10455" y="1"/>
                    </a:moveTo>
                    <a:cubicBezTo>
                      <a:pt x="10415" y="1"/>
                      <a:pt x="10375" y="3"/>
                      <a:pt x="10335" y="8"/>
                    </a:cubicBezTo>
                    <a:lnTo>
                      <a:pt x="973" y="8"/>
                    </a:lnTo>
                    <a:cubicBezTo>
                      <a:pt x="639" y="8"/>
                      <a:pt x="335" y="160"/>
                      <a:pt x="153" y="464"/>
                    </a:cubicBezTo>
                    <a:cubicBezTo>
                      <a:pt x="61" y="586"/>
                      <a:pt x="1" y="768"/>
                      <a:pt x="1" y="920"/>
                    </a:cubicBezTo>
                    <a:lnTo>
                      <a:pt x="1" y="1376"/>
                    </a:lnTo>
                    <a:lnTo>
                      <a:pt x="1" y="3169"/>
                    </a:lnTo>
                    <a:lnTo>
                      <a:pt x="1" y="6574"/>
                    </a:lnTo>
                    <a:cubicBezTo>
                      <a:pt x="1" y="6695"/>
                      <a:pt x="1" y="6847"/>
                      <a:pt x="61" y="6969"/>
                    </a:cubicBezTo>
                    <a:cubicBezTo>
                      <a:pt x="92" y="7121"/>
                      <a:pt x="153" y="7242"/>
                      <a:pt x="274" y="7334"/>
                    </a:cubicBezTo>
                    <a:cubicBezTo>
                      <a:pt x="438" y="7525"/>
                      <a:pt x="675" y="7642"/>
                      <a:pt x="920" y="7642"/>
                    </a:cubicBezTo>
                    <a:cubicBezTo>
                      <a:pt x="948" y="7642"/>
                      <a:pt x="976" y="7641"/>
                      <a:pt x="1004" y="7638"/>
                    </a:cubicBezTo>
                    <a:lnTo>
                      <a:pt x="5138" y="7638"/>
                    </a:lnTo>
                    <a:lnTo>
                      <a:pt x="8998" y="7607"/>
                    </a:lnTo>
                    <a:lnTo>
                      <a:pt x="1004" y="7607"/>
                    </a:lnTo>
                    <a:cubicBezTo>
                      <a:pt x="976" y="7610"/>
                      <a:pt x="948" y="7612"/>
                      <a:pt x="921" y="7612"/>
                    </a:cubicBezTo>
                    <a:cubicBezTo>
                      <a:pt x="687" y="7612"/>
                      <a:pt x="499" y="7497"/>
                      <a:pt x="335" y="7334"/>
                    </a:cubicBezTo>
                    <a:cubicBezTo>
                      <a:pt x="244" y="7242"/>
                      <a:pt x="183" y="7151"/>
                      <a:pt x="153" y="7030"/>
                    </a:cubicBezTo>
                    <a:cubicBezTo>
                      <a:pt x="122" y="6908"/>
                      <a:pt x="122" y="6756"/>
                      <a:pt x="122" y="6635"/>
                    </a:cubicBezTo>
                    <a:lnTo>
                      <a:pt x="122" y="3261"/>
                    </a:lnTo>
                    <a:lnTo>
                      <a:pt x="122" y="1467"/>
                    </a:lnTo>
                    <a:lnTo>
                      <a:pt x="122" y="1011"/>
                    </a:lnTo>
                    <a:cubicBezTo>
                      <a:pt x="122" y="859"/>
                      <a:pt x="153" y="738"/>
                      <a:pt x="244" y="616"/>
                    </a:cubicBezTo>
                    <a:cubicBezTo>
                      <a:pt x="396" y="373"/>
                      <a:pt x="669" y="221"/>
                      <a:pt x="943" y="221"/>
                    </a:cubicBezTo>
                    <a:lnTo>
                      <a:pt x="10305" y="221"/>
                    </a:lnTo>
                    <a:cubicBezTo>
                      <a:pt x="10345" y="216"/>
                      <a:pt x="10385" y="213"/>
                      <a:pt x="10424" y="213"/>
                    </a:cubicBezTo>
                    <a:cubicBezTo>
                      <a:pt x="10619" y="213"/>
                      <a:pt x="10796" y="277"/>
                      <a:pt x="10974" y="403"/>
                    </a:cubicBezTo>
                    <a:cubicBezTo>
                      <a:pt x="11126" y="525"/>
                      <a:pt x="11247" y="738"/>
                      <a:pt x="11277" y="951"/>
                    </a:cubicBezTo>
                    <a:lnTo>
                      <a:pt x="11277" y="1650"/>
                    </a:lnTo>
                    <a:lnTo>
                      <a:pt x="11277" y="2926"/>
                    </a:lnTo>
                    <a:cubicBezTo>
                      <a:pt x="11308" y="4537"/>
                      <a:pt x="11308" y="5875"/>
                      <a:pt x="11308" y="6786"/>
                    </a:cubicBezTo>
                    <a:cubicBezTo>
                      <a:pt x="11308" y="6969"/>
                      <a:pt x="11217" y="7182"/>
                      <a:pt x="11095" y="7334"/>
                    </a:cubicBezTo>
                    <a:cubicBezTo>
                      <a:pt x="11081" y="7353"/>
                      <a:pt x="11067" y="7371"/>
                      <a:pt x="11052" y="7388"/>
                    </a:cubicBezTo>
                    <a:lnTo>
                      <a:pt x="11052" y="7388"/>
                    </a:lnTo>
                    <a:cubicBezTo>
                      <a:pt x="11262" y="7226"/>
                      <a:pt x="11399" y="6969"/>
                      <a:pt x="11399" y="6695"/>
                    </a:cubicBezTo>
                    <a:lnTo>
                      <a:pt x="11399" y="2805"/>
                    </a:lnTo>
                    <a:lnTo>
                      <a:pt x="11399" y="1528"/>
                    </a:lnTo>
                    <a:lnTo>
                      <a:pt x="11399" y="859"/>
                    </a:lnTo>
                    <a:cubicBezTo>
                      <a:pt x="11369" y="586"/>
                      <a:pt x="11247" y="373"/>
                      <a:pt x="11034" y="221"/>
                    </a:cubicBezTo>
                    <a:cubicBezTo>
                      <a:pt x="10882" y="68"/>
                      <a:pt x="10665" y="1"/>
                      <a:pt x="10455" y="1"/>
                    </a:cubicBezTo>
                    <a:close/>
                    <a:moveTo>
                      <a:pt x="11052" y="7388"/>
                    </a:moveTo>
                    <a:cubicBezTo>
                      <a:pt x="10983" y="7442"/>
                      <a:pt x="10905" y="7486"/>
                      <a:pt x="10822" y="7516"/>
                    </a:cubicBezTo>
                    <a:cubicBezTo>
                      <a:pt x="10700" y="7607"/>
                      <a:pt x="10578" y="7668"/>
                      <a:pt x="10426" y="7668"/>
                    </a:cubicBezTo>
                    <a:cubicBezTo>
                      <a:pt x="10548" y="7668"/>
                      <a:pt x="10670" y="7638"/>
                      <a:pt x="10761" y="7607"/>
                    </a:cubicBezTo>
                    <a:cubicBezTo>
                      <a:pt x="10889" y="7556"/>
                      <a:pt x="10974" y="7483"/>
                      <a:pt x="11052" y="73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a:off x="6908801" y="3623453"/>
                <a:ext cx="215530" cy="144265"/>
              </a:xfrm>
              <a:custGeom>
                <a:rect b="b" l="l" r="r" t="t"/>
                <a:pathLst>
                  <a:path extrusionOk="0" h="7569" w="11308">
                    <a:moveTo>
                      <a:pt x="10366" y="0"/>
                    </a:moveTo>
                    <a:lnTo>
                      <a:pt x="913" y="31"/>
                    </a:lnTo>
                    <a:cubicBezTo>
                      <a:pt x="426" y="31"/>
                      <a:pt x="1" y="426"/>
                      <a:pt x="1" y="943"/>
                    </a:cubicBezTo>
                    <a:lnTo>
                      <a:pt x="31" y="6657"/>
                    </a:lnTo>
                    <a:cubicBezTo>
                      <a:pt x="31" y="7143"/>
                      <a:pt x="426" y="7569"/>
                      <a:pt x="943" y="7569"/>
                    </a:cubicBezTo>
                    <a:lnTo>
                      <a:pt x="10396" y="7538"/>
                    </a:lnTo>
                    <a:cubicBezTo>
                      <a:pt x="10882" y="7538"/>
                      <a:pt x="11308" y="7143"/>
                      <a:pt x="11308" y="6626"/>
                    </a:cubicBezTo>
                    <a:lnTo>
                      <a:pt x="11278" y="912"/>
                    </a:lnTo>
                    <a:cubicBezTo>
                      <a:pt x="11278" y="426"/>
                      <a:pt x="10882" y="0"/>
                      <a:pt x="103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8"/>
              <p:cNvSpPr/>
              <p:nvPr/>
            </p:nvSpPr>
            <p:spPr>
              <a:xfrm>
                <a:off x="6931978" y="3556819"/>
                <a:ext cx="136165" cy="93871"/>
              </a:xfrm>
              <a:custGeom>
                <a:rect b="b" l="l" r="r" t="t"/>
                <a:pathLst>
                  <a:path extrusionOk="0" h="4925" w="7144">
                    <a:moveTo>
                      <a:pt x="3648" y="1"/>
                    </a:moveTo>
                    <a:cubicBezTo>
                      <a:pt x="3162" y="1"/>
                      <a:pt x="2675" y="62"/>
                      <a:pt x="2219" y="183"/>
                    </a:cubicBezTo>
                    <a:cubicBezTo>
                      <a:pt x="1764" y="274"/>
                      <a:pt x="1368" y="487"/>
                      <a:pt x="1004" y="761"/>
                    </a:cubicBezTo>
                    <a:cubicBezTo>
                      <a:pt x="700" y="1034"/>
                      <a:pt x="426" y="1369"/>
                      <a:pt x="274" y="1764"/>
                    </a:cubicBezTo>
                    <a:cubicBezTo>
                      <a:pt x="153" y="2068"/>
                      <a:pt x="61" y="2432"/>
                      <a:pt x="31" y="2767"/>
                    </a:cubicBezTo>
                    <a:cubicBezTo>
                      <a:pt x="1" y="3283"/>
                      <a:pt x="1" y="3800"/>
                      <a:pt x="61" y="4287"/>
                    </a:cubicBezTo>
                    <a:cubicBezTo>
                      <a:pt x="92" y="4469"/>
                      <a:pt x="122" y="4621"/>
                      <a:pt x="122" y="4712"/>
                    </a:cubicBezTo>
                    <a:cubicBezTo>
                      <a:pt x="122" y="4742"/>
                      <a:pt x="153" y="4803"/>
                      <a:pt x="153" y="4834"/>
                    </a:cubicBezTo>
                    <a:cubicBezTo>
                      <a:pt x="153" y="4803"/>
                      <a:pt x="153" y="4742"/>
                      <a:pt x="153" y="4712"/>
                    </a:cubicBezTo>
                    <a:cubicBezTo>
                      <a:pt x="153" y="4590"/>
                      <a:pt x="153" y="4469"/>
                      <a:pt x="122" y="4287"/>
                    </a:cubicBezTo>
                    <a:cubicBezTo>
                      <a:pt x="61" y="3770"/>
                      <a:pt x="61" y="3283"/>
                      <a:pt x="122" y="2767"/>
                    </a:cubicBezTo>
                    <a:cubicBezTo>
                      <a:pt x="153" y="2432"/>
                      <a:pt x="244" y="2098"/>
                      <a:pt x="396" y="1764"/>
                    </a:cubicBezTo>
                    <a:cubicBezTo>
                      <a:pt x="548" y="1429"/>
                      <a:pt x="791" y="1095"/>
                      <a:pt x="1095" y="852"/>
                    </a:cubicBezTo>
                    <a:cubicBezTo>
                      <a:pt x="1733" y="305"/>
                      <a:pt x="2675" y="122"/>
                      <a:pt x="3648" y="122"/>
                    </a:cubicBezTo>
                    <a:cubicBezTo>
                      <a:pt x="3729" y="117"/>
                      <a:pt x="3811" y="114"/>
                      <a:pt x="3893" y="114"/>
                    </a:cubicBezTo>
                    <a:cubicBezTo>
                      <a:pt x="4275" y="114"/>
                      <a:pt x="4671" y="169"/>
                      <a:pt x="5046" y="244"/>
                    </a:cubicBezTo>
                    <a:cubicBezTo>
                      <a:pt x="5472" y="335"/>
                      <a:pt x="5867" y="548"/>
                      <a:pt x="6171" y="852"/>
                    </a:cubicBezTo>
                    <a:cubicBezTo>
                      <a:pt x="6657" y="1399"/>
                      <a:pt x="6961" y="2098"/>
                      <a:pt x="7022" y="2858"/>
                    </a:cubicBezTo>
                    <a:cubicBezTo>
                      <a:pt x="7052" y="3344"/>
                      <a:pt x="7052" y="3861"/>
                      <a:pt x="7022" y="4378"/>
                    </a:cubicBezTo>
                    <a:cubicBezTo>
                      <a:pt x="6992" y="4530"/>
                      <a:pt x="6992" y="4651"/>
                      <a:pt x="6992" y="4773"/>
                    </a:cubicBezTo>
                    <a:cubicBezTo>
                      <a:pt x="6992" y="4834"/>
                      <a:pt x="6992" y="4864"/>
                      <a:pt x="6992" y="4925"/>
                    </a:cubicBezTo>
                    <a:cubicBezTo>
                      <a:pt x="7022" y="4864"/>
                      <a:pt x="7022" y="4834"/>
                      <a:pt x="7022" y="4773"/>
                    </a:cubicBezTo>
                    <a:cubicBezTo>
                      <a:pt x="7052" y="4682"/>
                      <a:pt x="7083" y="4560"/>
                      <a:pt x="7083" y="4378"/>
                    </a:cubicBezTo>
                    <a:cubicBezTo>
                      <a:pt x="7144" y="3861"/>
                      <a:pt x="7144" y="3344"/>
                      <a:pt x="7113" y="2858"/>
                    </a:cubicBezTo>
                    <a:cubicBezTo>
                      <a:pt x="7052" y="2098"/>
                      <a:pt x="6748" y="1369"/>
                      <a:pt x="6232" y="791"/>
                    </a:cubicBezTo>
                    <a:cubicBezTo>
                      <a:pt x="5928" y="457"/>
                      <a:pt x="5502" y="214"/>
                      <a:pt x="5077" y="122"/>
                    </a:cubicBezTo>
                    <a:cubicBezTo>
                      <a:pt x="4590" y="31"/>
                      <a:pt x="4104" y="1"/>
                      <a:pt x="3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8"/>
              <p:cNvSpPr/>
              <p:nvPr/>
            </p:nvSpPr>
            <p:spPr>
              <a:xfrm>
                <a:off x="6881583" y="3622862"/>
                <a:ext cx="215530" cy="144284"/>
              </a:xfrm>
              <a:custGeom>
                <a:rect b="b" l="l" r="r" t="t"/>
                <a:pathLst>
                  <a:path extrusionOk="0" h="7570" w="11308">
                    <a:moveTo>
                      <a:pt x="10365" y="1"/>
                    </a:moveTo>
                    <a:lnTo>
                      <a:pt x="912" y="31"/>
                    </a:lnTo>
                    <a:cubicBezTo>
                      <a:pt x="426" y="31"/>
                      <a:pt x="0" y="426"/>
                      <a:pt x="31" y="943"/>
                    </a:cubicBezTo>
                    <a:lnTo>
                      <a:pt x="31" y="6657"/>
                    </a:lnTo>
                    <a:cubicBezTo>
                      <a:pt x="31" y="7144"/>
                      <a:pt x="426" y="7569"/>
                      <a:pt x="942" y="7569"/>
                    </a:cubicBezTo>
                    <a:lnTo>
                      <a:pt x="10395" y="7539"/>
                    </a:lnTo>
                    <a:cubicBezTo>
                      <a:pt x="10882" y="7539"/>
                      <a:pt x="11307" y="7144"/>
                      <a:pt x="11307" y="6627"/>
                    </a:cubicBezTo>
                    <a:lnTo>
                      <a:pt x="11277" y="913"/>
                    </a:lnTo>
                    <a:cubicBezTo>
                      <a:pt x="11277" y="426"/>
                      <a:pt x="10882" y="1"/>
                      <a:pt x="103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8"/>
              <p:cNvSpPr/>
              <p:nvPr/>
            </p:nvSpPr>
            <p:spPr>
              <a:xfrm>
                <a:off x="6880993" y="3620403"/>
                <a:ext cx="216693" cy="146152"/>
              </a:xfrm>
              <a:custGeom>
                <a:rect b="b" l="l" r="r" t="t"/>
                <a:pathLst>
                  <a:path extrusionOk="0" h="7668" w="11369">
                    <a:moveTo>
                      <a:pt x="10436" y="1"/>
                    </a:moveTo>
                    <a:cubicBezTo>
                      <a:pt x="10393" y="1"/>
                      <a:pt x="10349" y="3"/>
                      <a:pt x="10305" y="8"/>
                    </a:cubicBezTo>
                    <a:lnTo>
                      <a:pt x="973" y="8"/>
                    </a:lnTo>
                    <a:cubicBezTo>
                      <a:pt x="609" y="8"/>
                      <a:pt x="305" y="160"/>
                      <a:pt x="122" y="464"/>
                    </a:cubicBezTo>
                    <a:cubicBezTo>
                      <a:pt x="62" y="586"/>
                      <a:pt x="1" y="768"/>
                      <a:pt x="1" y="920"/>
                    </a:cubicBezTo>
                    <a:lnTo>
                      <a:pt x="1" y="1376"/>
                    </a:lnTo>
                    <a:lnTo>
                      <a:pt x="1" y="3169"/>
                    </a:lnTo>
                    <a:lnTo>
                      <a:pt x="1" y="6574"/>
                    </a:lnTo>
                    <a:cubicBezTo>
                      <a:pt x="1" y="6695"/>
                      <a:pt x="1" y="6847"/>
                      <a:pt x="31" y="6969"/>
                    </a:cubicBezTo>
                    <a:cubicBezTo>
                      <a:pt x="92" y="7121"/>
                      <a:pt x="153" y="7242"/>
                      <a:pt x="244" y="7334"/>
                    </a:cubicBezTo>
                    <a:cubicBezTo>
                      <a:pt x="408" y="7525"/>
                      <a:pt x="645" y="7642"/>
                      <a:pt x="912" y="7642"/>
                    </a:cubicBezTo>
                    <a:cubicBezTo>
                      <a:pt x="942" y="7642"/>
                      <a:pt x="973" y="7641"/>
                      <a:pt x="1004" y="7638"/>
                    </a:cubicBezTo>
                    <a:lnTo>
                      <a:pt x="5138" y="7638"/>
                    </a:lnTo>
                    <a:lnTo>
                      <a:pt x="8998" y="7607"/>
                    </a:lnTo>
                    <a:lnTo>
                      <a:pt x="1004" y="7607"/>
                    </a:lnTo>
                    <a:cubicBezTo>
                      <a:pt x="730" y="7607"/>
                      <a:pt x="517" y="7516"/>
                      <a:pt x="335" y="7334"/>
                    </a:cubicBezTo>
                    <a:cubicBezTo>
                      <a:pt x="244" y="7242"/>
                      <a:pt x="183" y="7151"/>
                      <a:pt x="153" y="7030"/>
                    </a:cubicBezTo>
                    <a:cubicBezTo>
                      <a:pt x="122" y="6908"/>
                      <a:pt x="122" y="6756"/>
                      <a:pt x="122" y="6635"/>
                    </a:cubicBezTo>
                    <a:lnTo>
                      <a:pt x="122" y="3261"/>
                    </a:lnTo>
                    <a:lnTo>
                      <a:pt x="122" y="1467"/>
                    </a:lnTo>
                    <a:lnTo>
                      <a:pt x="122" y="1011"/>
                    </a:lnTo>
                    <a:cubicBezTo>
                      <a:pt x="122" y="859"/>
                      <a:pt x="153" y="738"/>
                      <a:pt x="244" y="616"/>
                    </a:cubicBezTo>
                    <a:cubicBezTo>
                      <a:pt x="396" y="373"/>
                      <a:pt x="669" y="221"/>
                      <a:pt x="943" y="221"/>
                    </a:cubicBezTo>
                    <a:lnTo>
                      <a:pt x="10305" y="221"/>
                    </a:lnTo>
                    <a:cubicBezTo>
                      <a:pt x="10345" y="216"/>
                      <a:pt x="10385" y="213"/>
                      <a:pt x="10424" y="213"/>
                    </a:cubicBezTo>
                    <a:cubicBezTo>
                      <a:pt x="10618" y="213"/>
                      <a:pt x="10791" y="277"/>
                      <a:pt x="10943" y="403"/>
                    </a:cubicBezTo>
                    <a:cubicBezTo>
                      <a:pt x="11126" y="525"/>
                      <a:pt x="11247" y="738"/>
                      <a:pt x="11278" y="951"/>
                    </a:cubicBezTo>
                    <a:lnTo>
                      <a:pt x="11278" y="1650"/>
                    </a:lnTo>
                    <a:lnTo>
                      <a:pt x="11278" y="2926"/>
                    </a:lnTo>
                    <a:cubicBezTo>
                      <a:pt x="11308" y="4537"/>
                      <a:pt x="11308" y="5875"/>
                      <a:pt x="11308" y="6786"/>
                    </a:cubicBezTo>
                    <a:cubicBezTo>
                      <a:pt x="11308" y="6931"/>
                      <a:pt x="11251" y="7094"/>
                      <a:pt x="11167" y="7231"/>
                    </a:cubicBezTo>
                    <a:lnTo>
                      <a:pt x="11167" y="7231"/>
                    </a:lnTo>
                    <a:cubicBezTo>
                      <a:pt x="11311" y="7080"/>
                      <a:pt x="11369" y="6873"/>
                      <a:pt x="11369" y="6695"/>
                    </a:cubicBezTo>
                    <a:lnTo>
                      <a:pt x="11369" y="2805"/>
                    </a:lnTo>
                    <a:lnTo>
                      <a:pt x="11369" y="1528"/>
                    </a:lnTo>
                    <a:lnTo>
                      <a:pt x="11369" y="859"/>
                    </a:lnTo>
                    <a:cubicBezTo>
                      <a:pt x="11338" y="586"/>
                      <a:pt x="11217" y="373"/>
                      <a:pt x="11034" y="221"/>
                    </a:cubicBezTo>
                    <a:cubicBezTo>
                      <a:pt x="10856" y="68"/>
                      <a:pt x="10657" y="1"/>
                      <a:pt x="10436" y="1"/>
                    </a:cubicBezTo>
                    <a:close/>
                    <a:moveTo>
                      <a:pt x="11167" y="7231"/>
                    </a:moveTo>
                    <a:cubicBezTo>
                      <a:pt x="11163" y="7235"/>
                      <a:pt x="11160" y="7239"/>
                      <a:pt x="11156" y="7242"/>
                    </a:cubicBezTo>
                    <a:cubicBezTo>
                      <a:pt x="11065" y="7364"/>
                      <a:pt x="10943" y="7455"/>
                      <a:pt x="10822" y="7516"/>
                    </a:cubicBezTo>
                    <a:cubicBezTo>
                      <a:pt x="10700" y="7607"/>
                      <a:pt x="10548" y="7668"/>
                      <a:pt x="10426" y="7668"/>
                    </a:cubicBezTo>
                    <a:cubicBezTo>
                      <a:pt x="10548" y="7668"/>
                      <a:pt x="10670" y="7638"/>
                      <a:pt x="10761" y="7607"/>
                    </a:cubicBezTo>
                    <a:cubicBezTo>
                      <a:pt x="10913" y="7546"/>
                      <a:pt x="11004" y="7455"/>
                      <a:pt x="11095" y="7334"/>
                    </a:cubicBezTo>
                    <a:cubicBezTo>
                      <a:pt x="11121" y="7302"/>
                      <a:pt x="11145" y="7268"/>
                      <a:pt x="11167" y="72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8"/>
              <p:cNvSpPr/>
              <p:nvPr/>
            </p:nvSpPr>
            <p:spPr>
              <a:xfrm>
                <a:off x="6301073" y="2926067"/>
                <a:ext cx="217284" cy="186426"/>
              </a:xfrm>
              <a:custGeom>
                <a:rect b="b" l="l" r="r" t="t"/>
                <a:pathLst>
                  <a:path extrusionOk="0" h="9781" w="11400">
                    <a:moveTo>
                      <a:pt x="9103" y="0"/>
                    </a:moveTo>
                    <a:cubicBezTo>
                      <a:pt x="9019" y="0"/>
                      <a:pt x="8932" y="17"/>
                      <a:pt x="8846" y="54"/>
                    </a:cubicBezTo>
                    <a:lnTo>
                      <a:pt x="7995" y="449"/>
                    </a:lnTo>
                    <a:lnTo>
                      <a:pt x="3071" y="419"/>
                    </a:lnTo>
                    <a:lnTo>
                      <a:pt x="2493" y="115"/>
                    </a:lnTo>
                    <a:cubicBezTo>
                      <a:pt x="2403" y="69"/>
                      <a:pt x="2309" y="49"/>
                      <a:pt x="2216" y="49"/>
                    </a:cubicBezTo>
                    <a:cubicBezTo>
                      <a:pt x="1873" y="49"/>
                      <a:pt x="1557" y="333"/>
                      <a:pt x="1581" y="692"/>
                    </a:cubicBezTo>
                    <a:lnTo>
                      <a:pt x="1581" y="5373"/>
                    </a:lnTo>
                    <a:cubicBezTo>
                      <a:pt x="1265" y="5280"/>
                      <a:pt x="937" y="5244"/>
                      <a:pt x="611" y="5244"/>
                    </a:cubicBezTo>
                    <a:cubicBezTo>
                      <a:pt x="406" y="5244"/>
                      <a:pt x="201" y="5258"/>
                      <a:pt x="1" y="5282"/>
                    </a:cubicBezTo>
                    <a:lnTo>
                      <a:pt x="1277" y="9750"/>
                    </a:lnTo>
                    <a:lnTo>
                      <a:pt x="10001" y="9780"/>
                    </a:lnTo>
                    <a:lnTo>
                      <a:pt x="11399" y="5525"/>
                    </a:lnTo>
                    <a:cubicBezTo>
                      <a:pt x="10994" y="5398"/>
                      <a:pt x="10567" y="5335"/>
                      <a:pt x="10155" y="5335"/>
                    </a:cubicBezTo>
                    <a:cubicBezTo>
                      <a:pt x="10073" y="5335"/>
                      <a:pt x="9991" y="5338"/>
                      <a:pt x="9910" y="5343"/>
                    </a:cubicBezTo>
                    <a:lnTo>
                      <a:pt x="9758" y="631"/>
                    </a:lnTo>
                    <a:cubicBezTo>
                      <a:pt x="9733" y="267"/>
                      <a:pt x="9438" y="0"/>
                      <a:pt x="91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8"/>
              <p:cNvSpPr/>
              <p:nvPr/>
            </p:nvSpPr>
            <p:spPr>
              <a:xfrm>
                <a:off x="6324822" y="3111883"/>
                <a:ext cx="9301" cy="77079"/>
              </a:xfrm>
              <a:custGeom>
                <a:rect b="b" l="l" r="r" t="t"/>
                <a:pathLst>
                  <a:path extrusionOk="0" h="4044" w="488">
                    <a:moveTo>
                      <a:pt x="31" y="1"/>
                    </a:moveTo>
                    <a:lnTo>
                      <a:pt x="1" y="4013"/>
                    </a:lnTo>
                    <a:lnTo>
                      <a:pt x="457" y="4044"/>
                    </a:lnTo>
                    <a:lnTo>
                      <a:pt x="4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8"/>
              <p:cNvSpPr/>
              <p:nvPr/>
            </p:nvSpPr>
            <p:spPr>
              <a:xfrm>
                <a:off x="6356118" y="3111883"/>
                <a:ext cx="8710" cy="39416"/>
              </a:xfrm>
              <a:custGeom>
                <a:rect b="b" l="l" r="r" t="t"/>
                <a:pathLst>
                  <a:path extrusionOk="0" h="2068" w="457">
                    <a:moveTo>
                      <a:pt x="0" y="1"/>
                    </a:moveTo>
                    <a:lnTo>
                      <a:pt x="0" y="2068"/>
                    </a:lnTo>
                    <a:lnTo>
                      <a:pt x="456" y="2068"/>
                    </a:lnTo>
                    <a:lnTo>
                      <a:pt x="4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8"/>
              <p:cNvSpPr/>
              <p:nvPr/>
            </p:nvSpPr>
            <p:spPr>
              <a:xfrm>
                <a:off x="6444175" y="3112473"/>
                <a:ext cx="8710" cy="39416"/>
              </a:xfrm>
              <a:custGeom>
                <a:rect b="b" l="l" r="r" t="t"/>
                <a:pathLst>
                  <a:path extrusionOk="0" h="2068" w="457">
                    <a:moveTo>
                      <a:pt x="0" y="0"/>
                    </a:moveTo>
                    <a:lnTo>
                      <a:pt x="0" y="2067"/>
                    </a:lnTo>
                    <a:lnTo>
                      <a:pt x="456" y="2067"/>
                    </a:lnTo>
                    <a:lnTo>
                      <a:pt x="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8"/>
              <p:cNvSpPr/>
              <p:nvPr/>
            </p:nvSpPr>
            <p:spPr>
              <a:xfrm>
                <a:off x="6482982" y="3112473"/>
                <a:ext cx="8710" cy="77060"/>
              </a:xfrm>
              <a:custGeom>
                <a:rect b="b" l="l" r="r" t="t"/>
                <a:pathLst>
                  <a:path extrusionOk="0" h="4043" w="457">
                    <a:moveTo>
                      <a:pt x="1" y="0"/>
                    </a:moveTo>
                    <a:lnTo>
                      <a:pt x="1" y="4043"/>
                    </a:lnTo>
                    <a:lnTo>
                      <a:pt x="457" y="4043"/>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8"/>
              <p:cNvSpPr/>
              <p:nvPr/>
            </p:nvSpPr>
            <p:spPr>
              <a:xfrm>
                <a:off x="6359587" y="2934034"/>
                <a:ext cx="2916" cy="129208"/>
              </a:xfrm>
              <a:custGeom>
                <a:rect b="b" l="l" r="r" t="t"/>
                <a:pathLst>
                  <a:path extrusionOk="0" h="6779" w="153">
                    <a:moveTo>
                      <a:pt x="92" y="1"/>
                    </a:moveTo>
                    <a:cubicBezTo>
                      <a:pt x="61" y="1"/>
                      <a:pt x="1" y="1520"/>
                      <a:pt x="1" y="3374"/>
                    </a:cubicBezTo>
                    <a:cubicBezTo>
                      <a:pt x="1" y="5259"/>
                      <a:pt x="31" y="6779"/>
                      <a:pt x="61" y="6779"/>
                    </a:cubicBezTo>
                    <a:cubicBezTo>
                      <a:pt x="92" y="6779"/>
                      <a:pt x="122" y="5259"/>
                      <a:pt x="122" y="3374"/>
                    </a:cubicBezTo>
                    <a:cubicBezTo>
                      <a:pt x="153" y="1520"/>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8"/>
              <p:cNvSpPr/>
              <p:nvPr/>
            </p:nvSpPr>
            <p:spPr>
              <a:xfrm>
                <a:off x="6453439" y="2934606"/>
                <a:ext cx="2916" cy="128636"/>
              </a:xfrm>
              <a:custGeom>
                <a:rect b="b" l="l" r="r" t="t"/>
                <a:pathLst>
                  <a:path extrusionOk="0" h="6749" w="153">
                    <a:moveTo>
                      <a:pt x="92" y="1"/>
                    </a:moveTo>
                    <a:cubicBezTo>
                      <a:pt x="62" y="1"/>
                      <a:pt x="31" y="1521"/>
                      <a:pt x="1" y="3375"/>
                    </a:cubicBezTo>
                    <a:cubicBezTo>
                      <a:pt x="1" y="5229"/>
                      <a:pt x="31" y="6749"/>
                      <a:pt x="62" y="6749"/>
                    </a:cubicBezTo>
                    <a:cubicBezTo>
                      <a:pt x="92" y="6749"/>
                      <a:pt x="122" y="5229"/>
                      <a:pt x="153" y="3375"/>
                    </a:cubicBezTo>
                    <a:cubicBezTo>
                      <a:pt x="153" y="1521"/>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8"/>
              <p:cNvSpPr/>
              <p:nvPr/>
            </p:nvSpPr>
            <p:spPr>
              <a:xfrm>
                <a:off x="6330044" y="3027885"/>
                <a:ext cx="159913" cy="44048"/>
              </a:xfrm>
              <a:custGeom>
                <a:rect b="b" l="l" r="r" t="t"/>
                <a:pathLst>
                  <a:path extrusionOk="0" h="2311" w="8390">
                    <a:moveTo>
                      <a:pt x="0" y="1"/>
                    </a:moveTo>
                    <a:cubicBezTo>
                      <a:pt x="244" y="92"/>
                      <a:pt x="456" y="244"/>
                      <a:pt x="669" y="426"/>
                    </a:cubicBezTo>
                    <a:cubicBezTo>
                      <a:pt x="912" y="609"/>
                      <a:pt x="1095" y="852"/>
                      <a:pt x="1247" y="1125"/>
                    </a:cubicBezTo>
                    <a:cubicBezTo>
                      <a:pt x="1429" y="1460"/>
                      <a:pt x="1551" y="1855"/>
                      <a:pt x="1551" y="2250"/>
                    </a:cubicBezTo>
                    <a:lnTo>
                      <a:pt x="1551" y="2311"/>
                    </a:lnTo>
                    <a:lnTo>
                      <a:pt x="6627" y="2311"/>
                    </a:lnTo>
                    <a:lnTo>
                      <a:pt x="6627" y="2250"/>
                    </a:lnTo>
                    <a:cubicBezTo>
                      <a:pt x="6566" y="1824"/>
                      <a:pt x="6657" y="1399"/>
                      <a:pt x="6870" y="1004"/>
                    </a:cubicBezTo>
                    <a:cubicBezTo>
                      <a:pt x="7022" y="730"/>
                      <a:pt x="7265" y="487"/>
                      <a:pt x="7539" y="335"/>
                    </a:cubicBezTo>
                    <a:lnTo>
                      <a:pt x="7721" y="213"/>
                    </a:lnTo>
                    <a:lnTo>
                      <a:pt x="7873" y="153"/>
                    </a:lnTo>
                    <a:lnTo>
                      <a:pt x="8025" y="122"/>
                    </a:lnTo>
                    <a:lnTo>
                      <a:pt x="8147" y="92"/>
                    </a:lnTo>
                    <a:cubicBezTo>
                      <a:pt x="8238" y="61"/>
                      <a:pt x="8298" y="31"/>
                      <a:pt x="8390" y="1"/>
                    </a:cubicBezTo>
                    <a:cubicBezTo>
                      <a:pt x="8298" y="1"/>
                      <a:pt x="8207" y="1"/>
                      <a:pt x="8147" y="31"/>
                    </a:cubicBezTo>
                    <a:lnTo>
                      <a:pt x="8025" y="61"/>
                    </a:lnTo>
                    <a:lnTo>
                      <a:pt x="7873" y="92"/>
                    </a:lnTo>
                    <a:lnTo>
                      <a:pt x="7691" y="153"/>
                    </a:lnTo>
                    <a:lnTo>
                      <a:pt x="7508" y="244"/>
                    </a:lnTo>
                    <a:cubicBezTo>
                      <a:pt x="7204" y="396"/>
                      <a:pt x="6931" y="669"/>
                      <a:pt x="6779" y="973"/>
                    </a:cubicBezTo>
                    <a:cubicBezTo>
                      <a:pt x="6575" y="1322"/>
                      <a:pt x="6455" y="1754"/>
                      <a:pt x="6498" y="2189"/>
                    </a:cubicBezTo>
                    <a:lnTo>
                      <a:pt x="1667" y="2189"/>
                    </a:lnTo>
                    <a:cubicBezTo>
                      <a:pt x="1630" y="1787"/>
                      <a:pt x="1512" y="1412"/>
                      <a:pt x="1338" y="1064"/>
                    </a:cubicBezTo>
                    <a:cubicBezTo>
                      <a:pt x="1155" y="791"/>
                      <a:pt x="973" y="548"/>
                      <a:pt x="730" y="365"/>
                    </a:cubicBezTo>
                    <a:cubicBezTo>
                      <a:pt x="548" y="244"/>
                      <a:pt x="396" y="122"/>
                      <a:pt x="183" y="61"/>
                    </a:cubicBezTo>
                    <a:cubicBezTo>
                      <a:pt x="122" y="31"/>
                      <a:pt x="6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8"/>
              <p:cNvSpPr/>
              <p:nvPr/>
            </p:nvSpPr>
            <p:spPr>
              <a:xfrm>
                <a:off x="6326575" y="3070751"/>
                <a:ext cx="32459" cy="41741"/>
              </a:xfrm>
              <a:custGeom>
                <a:rect b="b" l="l" r="r" t="t"/>
                <a:pathLst>
                  <a:path extrusionOk="0" h="2190" w="1703">
                    <a:moveTo>
                      <a:pt x="1702" y="1"/>
                    </a:moveTo>
                    <a:cubicBezTo>
                      <a:pt x="1550" y="1"/>
                      <a:pt x="1398" y="31"/>
                      <a:pt x="1277" y="92"/>
                    </a:cubicBezTo>
                    <a:cubicBezTo>
                      <a:pt x="912" y="214"/>
                      <a:pt x="608" y="426"/>
                      <a:pt x="395" y="730"/>
                    </a:cubicBezTo>
                    <a:cubicBezTo>
                      <a:pt x="182" y="1034"/>
                      <a:pt x="30" y="1369"/>
                      <a:pt x="30" y="1733"/>
                    </a:cubicBezTo>
                    <a:cubicBezTo>
                      <a:pt x="0" y="1885"/>
                      <a:pt x="0" y="2037"/>
                      <a:pt x="61" y="2189"/>
                    </a:cubicBezTo>
                    <a:cubicBezTo>
                      <a:pt x="91" y="2037"/>
                      <a:pt x="91" y="1885"/>
                      <a:pt x="91" y="1764"/>
                    </a:cubicBezTo>
                    <a:cubicBezTo>
                      <a:pt x="213" y="1065"/>
                      <a:pt x="669" y="457"/>
                      <a:pt x="1307" y="183"/>
                    </a:cubicBezTo>
                    <a:cubicBezTo>
                      <a:pt x="1550" y="62"/>
                      <a:pt x="1702" y="31"/>
                      <a:pt x="1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8"/>
              <p:cNvSpPr/>
              <p:nvPr/>
            </p:nvSpPr>
            <p:spPr>
              <a:xfrm>
                <a:off x="6452276" y="3069970"/>
                <a:ext cx="38844" cy="44257"/>
              </a:xfrm>
              <a:custGeom>
                <a:rect b="b" l="l" r="r" t="t"/>
                <a:pathLst>
                  <a:path extrusionOk="0" h="2322" w="2038">
                    <a:moveTo>
                      <a:pt x="120" y="0"/>
                    </a:moveTo>
                    <a:cubicBezTo>
                      <a:pt x="79" y="0"/>
                      <a:pt x="39" y="4"/>
                      <a:pt x="1" y="11"/>
                    </a:cubicBezTo>
                    <a:cubicBezTo>
                      <a:pt x="1" y="11"/>
                      <a:pt x="183" y="42"/>
                      <a:pt x="457" y="163"/>
                    </a:cubicBezTo>
                    <a:cubicBezTo>
                      <a:pt x="822" y="315"/>
                      <a:pt x="1126" y="559"/>
                      <a:pt x="1369" y="832"/>
                    </a:cubicBezTo>
                    <a:cubicBezTo>
                      <a:pt x="1612" y="1136"/>
                      <a:pt x="1794" y="1470"/>
                      <a:pt x="1885" y="1835"/>
                    </a:cubicBezTo>
                    <a:cubicBezTo>
                      <a:pt x="1977" y="2139"/>
                      <a:pt x="1977" y="2322"/>
                      <a:pt x="1977" y="2322"/>
                    </a:cubicBezTo>
                    <a:cubicBezTo>
                      <a:pt x="2037" y="2170"/>
                      <a:pt x="2007" y="1987"/>
                      <a:pt x="1977" y="1835"/>
                    </a:cubicBezTo>
                    <a:cubicBezTo>
                      <a:pt x="1825" y="1015"/>
                      <a:pt x="1278" y="346"/>
                      <a:pt x="487" y="103"/>
                    </a:cubicBezTo>
                    <a:cubicBezTo>
                      <a:pt x="373" y="34"/>
                      <a:pt x="242" y="0"/>
                      <a:pt x="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8"/>
              <p:cNvSpPr/>
              <p:nvPr/>
            </p:nvSpPr>
            <p:spPr>
              <a:xfrm>
                <a:off x="6892581" y="2904033"/>
                <a:ext cx="217284" cy="186445"/>
              </a:xfrm>
              <a:custGeom>
                <a:rect b="b" l="l" r="r" t="t"/>
                <a:pathLst>
                  <a:path extrusionOk="0" h="9782" w="11400">
                    <a:moveTo>
                      <a:pt x="9103" y="1"/>
                    </a:moveTo>
                    <a:cubicBezTo>
                      <a:pt x="9019" y="1"/>
                      <a:pt x="8932" y="18"/>
                      <a:pt x="8846" y="55"/>
                    </a:cubicBezTo>
                    <a:lnTo>
                      <a:pt x="7995" y="419"/>
                    </a:lnTo>
                    <a:lnTo>
                      <a:pt x="3071" y="419"/>
                    </a:lnTo>
                    <a:lnTo>
                      <a:pt x="2524" y="116"/>
                    </a:lnTo>
                    <a:cubicBezTo>
                      <a:pt x="2422" y="68"/>
                      <a:pt x="2320" y="47"/>
                      <a:pt x="2221" y="47"/>
                    </a:cubicBezTo>
                    <a:cubicBezTo>
                      <a:pt x="1876" y="47"/>
                      <a:pt x="1581" y="315"/>
                      <a:pt x="1581" y="693"/>
                    </a:cubicBezTo>
                    <a:lnTo>
                      <a:pt x="1581" y="5374"/>
                    </a:lnTo>
                    <a:cubicBezTo>
                      <a:pt x="1258" y="5279"/>
                      <a:pt x="923" y="5231"/>
                      <a:pt x="592" y="5231"/>
                    </a:cubicBezTo>
                    <a:cubicBezTo>
                      <a:pt x="393" y="5231"/>
                      <a:pt x="194" y="5249"/>
                      <a:pt x="1" y="5283"/>
                    </a:cubicBezTo>
                    <a:lnTo>
                      <a:pt x="1277" y="9721"/>
                    </a:lnTo>
                    <a:lnTo>
                      <a:pt x="10001" y="9781"/>
                    </a:lnTo>
                    <a:lnTo>
                      <a:pt x="11399" y="5526"/>
                    </a:lnTo>
                    <a:cubicBezTo>
                      <a:pt x="11034" y="5389"/>
                      <a:pt x="10652" y="5321"/>
                      <a:pt x="10279" y="5321"/>
                    </a:cubicBezTo>
                    <a:cubicBezTo>
                      <a:pt x="10155" y="5321"/>
                      <a:pt x="10031" y="5328"/>
                      <a:pt x="9910" y="5344"/>
                    </a:cubicBezTo>
                    <a:lnTo>
                      <a:pt x="9758" y="632"/>
                    </a:lnTo>
                    <a:cubicBezTo>
                      <a:pt x="9733" y="268"/>
                      <a:pt x="9438" y="1"/>
                      <a:pt x="9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8"/>
              <p:cNvSpPr/>
              <p:nvPr/>
            </p:nvSpPr>
            <p:spPr>
              <a:xfrm>
                <a:off x="6916330" y="3089296"/>
                <a:ext cx="8710" cy="77079"/>
              </a:xfrm>
              <a:custGeom>
                <a:rect b="b" l="l" r="r" t="t"/>
                <a:pathLst>
                  <a:path extrusionOk="0" h="4044" w="457">
                    <a:moveTo>
                      <a:pt x="1" y="1"/>
                    </a:moveTo>
                    <a:lnTo>
                      <a:pt x="1" y="4043"/>
                    </a:lnTo>
                    <a:lnTo>
                      <a:pt x="457" y="4043"/>
                    </a:lnTo>
                    <a:lnTo>
                      <a:pt x="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8"/>
              <p:cNvSpPr/>
              <p:nvPr/>
            </p:nvSpPr>
            <p:spPr>
              <a:xfrm>
                <a:off x="6947035" y="3089296"/>
                <a:ext cx="9301" cy="39416"/>
              </a:xfrm>
              <a:custGeom>
                <a:rect b="b" l="l" r="r" t="t"/>
                <a:pathLst>
                  <a:path extrusionOk="0" h="2068" w="488">
                    <a:moveTo>
                      <a:pt x="1" y="1"/>
                    </a:moveTo>
                    <a:lnTo>
                      <a:pt x="1" y="2067"/>
                    </a:lnTo>
                    <a:lnTo>
                      <a:pt x="457" y="2067"/>
                    </a:lnTo>
                    <a:lnTo>
                      <a:pt x="4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8"/>
              <p:cNvSpPr/>
              <p:nvPr/>
            </p:nvSpPr>
            <p:spPr>
              <a:xfrm>
                <a:off x="7035112" y="3089868"/>
                <a:ext cx="9282" cy="39416"/>
              </a:xfrm>
              <a:custGeom>
                <a:rect b="b" l="l" r="r" t="t"/>
                <a:pathLst>
                  <a:path extrusionOk="0" h="2068" w="487">
                    <a:moveTo>
                      <a:pt x="30" y="1"/>
                    </a:moveTo>
                    <a:lnTo>
                      <a:pt x="0" y="2068"/>
                    </a:lnTo>
                    <a:lnTo>
                      <a:pt x="486" y="2068"/>
                    </a:lnTo>
                    <a:lnTo>
                      <a:pt x="4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8"/>
              <p:cNvSpPr/>
              <p:nvPr/>
            </p:nvSpPr>
            <p:spPr>
              <a:xfrm>
                <a:off x="7073918" y="3090459"/>
                <a:ext cx="9282" cy="77060"/>
              </a:xfrm>
              <a:custGeom>
                <a:rect b="b" l="l" r="r" t="t"/>
                <a:pathLst>
                  <a:path extrusionOk="0" h="4043" w="487">
                    <a:moveTo>
                      <a:pt x="1" y="0"/>
                    </a:moveTo>
                    <a:lnTo>
                      <a:pt x="1" y="4043"/>
                    </a:lnTo>
                    <a:lnTo>
                      <a:pt x="456" y="4043"/>
                    </a:lnTo>
                    <a:lnTo>
                      <a:pt x="4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8"/>
              <p:cNvSpPr/>
              <p:nvPr/>
            </p:nvSpPr>
            <p:spPr>
              <a:xfrm>
                <a:off x="6951095" y="2912019"/>
                <a:ext cx="2344" cy="128636"/>
              </a:xfrm>
              <a:custGeom>
                <a:rect b="b" l="l" r="r" t="t"/>
                <a:pathLst>
                  <a:path extrusionOk="0" h="6749" w="123">
                    <a:moveTo>
                      <a:pt x="61" y="0"/>
                    </a:moveTo>
                    <a:cubicBezTo>
                      <a:pt x="31" y="0"/>
                      <a:pt x="1" y="1520"/>
                      <a:pt x="1" y="3374"/>
                    </a:cubicBezTo>
                    <a:cubicBezTo>
                      <a:pt x="1" y="5229"/>
                      <a:pt x="1" y="6748"/>
                      <a:pt x="31" y="6748"/>
                    </a:cubicBezTo>
                    <a:cubicBezTo>
                      <a:pt x="92" y="6748"/>
                      <a:pt x="122" y="5229"/>
                      <a:pt x="122" y="3374"/>
                    </a:cubicBezTo>
                    <a:cubicBezTo>
                      <a:pt x="122" y="1520"/>
                      <a:pt x="92"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8"/>
              <p:cNvSpPr/>
              <p:nvPr/>
            </p:nvSpPr>
            <p:spPr>
              <a:xfrm>
                <a:off x="7044947" y="2912591"/>
                <a:ext cx="2344" cy="128636"/>
              </a:xfrm>
              <a:custGeom>
                <a:rect b="b" l="l" r="r" t="t"/>
                <a:pathLst>
                  <a:path extrusionOk="0" h="6749" w="123">
                    <a:moveTo>
                      <a:pt x="92" y="1"/>
                    </a:moveTo>
                    <a:cubicBezTo>
                      <a:pt x="31" y="1"/>
                      <a:pt x="1" y="1521"/>
                      <a:pt x="1" y="3375"/>
                    </a:cubicBezTo>
                    <a:cubicBezTo>
                      <a:pt x="1" y="5229"/>
                      <a:pt x="1" y="6749"/>
                      <a:pt x="62" y="6749"/>
                    </a:cubicBezTo>
                    <a:cubicBezTo>
                      <a:pt x="92" y="6749"/>
                      <a:pt x="122" y="5229"/>
                      <a:pt x="122" y="3375"/>
                    </a:cubicBezTo>
                    <a:cubicBezTo>
                      <a:pt x="122" y="1521"/>
                      <a:pt x="122"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8"/>
              <p:cNvSpPr/>
              <p:nvPr/>
            </p:nvSpPr>
            <p:spPr>
              <a:xfrm>
                <a:off x="6920980" y="3005299"/>
                <a:ext cx="159913" cy="44619"/>
              </a:xfrm>
              <a:custGeom>
                <a:rect b="b" l="l" r="r" t="t"/>
                <a:pathLst>
                  <a:path extrusionOk="0" h="2341" w="8390">
                    <a:moveTo>
                      <a:pt x="0" y="0"/>
                    </a:moveTo>
                    <a:cubicBezTo>
                      <a:pt x="243" y="122"/>
                      <a:pt x="486" y="274"/>
                      <a:pt x="669" y="426"/>
                    </a:cubicBezTo>
                    <a:cubicBezTo>
                      <a:pt x="912" y="638"/>
                      <a:pt x="1094" y="882"/>
                      <a:pt x="1246" y="1125"/>
                    </a:cubicBezTo>
                    <a:cubicBezTo>
                      <a:pt x="1459" y="1490"/>
                      <a:pt x="1550" y="1885"/>
                      <a:pt x="1550" y="2280"/>
                    </a:cubicBezTo>
                    <a:lnTo>
                      <a:pt x="1550" y="2341"/>
                    </a:lnTo>
                    <a:lnTo>
                      <a:pt x="6626" y="2341"/>
                    </a:lnTo>
                    <a:lnTo>
                      <a:pt x="6626" y="2280"/>
                    </a:lnTo>
                    <a:cubicBezTo>
                      <a:pt x="6596" y="1854"/>
                      <a:pt x="6657" y="1398"/>
                      <a:pt x="6869" y="1034"/>
                    </a:cubicBezTo>
                    <a:cubicBezTo>
                      <a:pt x="7021" y="730"/>
                      <a:pt x="7265" y="487"/>
                      <a:pt x="7569" y="335"/>
                    </a:cubicBezTo>
                    <a:lnTo>
                      <a:pt x="7751" y="243"/>
                    </a:lnTo>
                    <a:lnTo>
                      <a:pt x="7903" y="183"/>
                    </a:lnTo>
                    <a:lnTo>
                      <a:pt x="8055" y="122"/>
                    </a:lnTo>
                    <a:lnTo>
                      <a:pt x="8177" y="91"/>
                    </a:lnTo>
                    <a:cubicBezTo>
                      <a:pt x="8237" y="91"/>
                      <a:pt x="8328" y="61"/>
                      <a:pt x="8389" y="31"/>
                    </a:cubicBezTo>
                    <a:cubicBezTo>
                      <a:pt x="8298" y="31"/>
                      <a:pt x="8237" y="31"/>
                      <a:pt x="8146" y="61"/>
                    </a:cubicBezTo>
                    <a:lnTo>
                      <a:pt x="8025" y="61"/>
                    </a:lnTo>
                    <a:lnTo>
                      <a:pt x="7873" y="122"/>
                    </a:lnTo>
                    <a:lnTo>
                      <a:pt x="7721" y="183"/>
                    </a:lnTo>
                    <a:lnTo>
                      <a:pt x="7538" y="274"/>
                    </a:lnTo>
                    <a:cubicBezTo>
                      <a:pt x="7204" y="426"/>
                      <a:pt x="6961" y="669"/>
                      <a:pt x="6778" y="973"/>
                    </a:cubicBezTo>
                    <a:cubicBezTo>
                      <a:pt x="6575" y="1350"/>
                      <a:pt x="6483" y="1783"/>
                      <a:pt x="6501" y="2219"/>
                    </a:cubicBezTo>
                    <a:lnTo>
                      <a:pt x="1672" y="2219"/>
                    </a:lnTo>
                    <a:cubicBezTo>
                      <a:pt x="1666" y="1834"/>
                      <a:pt x="1545" y="1450"/>
                      <a:pt x="1337" y="1094"/>
                    </a:cubicBezTo>
                    <a:cubicBezTo>
                      <a:pt x="1186" y="821"/>
                      <a:pt x="973" y="578"/>
                      <a:pt x="730" y="395"/>
                    </a:cubicBezTo>
                    <a:cubicBezTo>
                      <a:pt x="578" y="243"/>
                      <a:pt x="395" y="152"/>
                      <a:pt x="213" y="61"/>
                    </a:cubicBezTo>
                    <a:cubicBezTo>
                      <a:pt x="152" y="31"/>
                      <a:pt x="6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8"/>
              <p:cNvSpPr/>
              <p:nvPr/>
            </p:nvSpPr>
            <p:spPr>
              <a:xfrm>
                <a:off x="6917492" y="3048737"/>
                <a:ext cx="32459" cy="41151"/>
              </a:xfrm>
              <a:custGeom>
                <a:rect b="b" l="l" r="r" t="t"/>
                <a:pathLst>
                  <a:path extrusionOk="0" h="2159" w="1703">
                    <a:moveTo>
                      <a:pt x="1703" y="1"/>
                    </a:moveTo>
                    <a:cubicBezTo>
                      <a:pt x="1551" y="1"/>
                      <a:pt x="1399" y="1"/>
                      <a:pt x="1277" y="92"/>
                    </a:cubicBezTo>
                    <a:cubicBezTo>
                      <a:pt x="913" y="214"/>
                      <a:pt x="609" y="426"/>
                      <a:pt x="396" y="700"/>
                    </a:cubicBezTo>
                    <a:cubicBezTo>
                      <a:pt x="183" y="1004"/>
                      <a:pt x="61" y="1369"/>
                      <a:pt x="31" y="1733"/>
                    </a:cubicBezTo>
                    <a:cubicBezTo>
                      <a:pt x="1" y="1885"/>
                      <a:pt x="1" y="2037"/>
                      <a:pt x="61" y="2159"/>
                    </a:cubicBezTo>
                    <a:cubicBezTo>
                      <a:pt x="92" y="2159"/>
                      <a:pt x="61" y="2007"/>
                      <a:pt x="122" y="1733"/>
                    </a:cubicBezTo>
                    <a:cubicBezTo>
                      <a:pt x="213" y="1034"/>
                      <a:pt x="669" y="457"/>
                      <a:pt x="1308" y="153"/>
                    </a:cubicBezTo>
                    <a:cubicBezTo>
                      <a:pt x="1551" y="62"/>
                      <a:pt x="1703" y="31"/>
                      <a:pt x="1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8"/>
              <p:cNvSpPr/>
              <p:nvPr/>
            </p:nvSpPr>
            <p:spPr>
              <a:xfrm>
                <a:off x="7043784" y="3047593"/>
                <a:ext cx="38272" cy="44619"/>
              </a:xfrm>
              <a:custGeom>
                <a:rect b="b" l="l" r="r" t="t"/>
                <a:pathLst>
                  <a:path extrusionOk="0" h="2341" w="2008">
                    <a:moveTo>
                      <a:pt x="1" y="0"/>
                    </a:moveTo>
                    <a:cubicBezTo>
                      <a:pt x="1" y="30"/>
                      <a:pt x="183" y="61"/>
                      <a:pt x="457" y="182"/>
                    </a:cubicBezTo>
                    <a:cubicBezTo>
                      <a:pt x="1156" y="486"/>
                      <a:pt x="1703" y="1094"/>
                      <a:pt x="1885" y="1854"/>
                    </a:cubicBezTo>
                    <a:cubicBezTo>
                      <a:pt x="1946" y="2128"/>
                      <a:pt x="1946" y="2341"/>
                      <a:pt x="1977" y="2341"/>
                    </a:cubicBezTo>
                    <a:cubicBezTo>
                      <a:pt x="2007" y="2158"/>
                      <a:pt x="2007" y="2006"/>
                      <a:pt x="1977" y="1824"/>
                    </a:cubicBezTo>
                    <a:cubicBezTo>
                      <a:pt x="1885" y="1429"/>
                      <a:pt x="1703" y="1064"/>
                      <a:pt x="1460" y="760"/>
                    </a:cubicBezTo>
                    <a:cubicBezTo>
                      <a:pt x="1186" y="456"/>
                      <a:pt x="852" y="213"/>
                      <a:pt x="487" y="91"/>
                    </a:cubicBezTo>
                    <a:cubicBezTo>
                      <a:pt x="335" y="30"/>
                      <a:pt x="153"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8"/>
              <p:cNvSpPr/>
              <p:nvPr/>
            </p:nvSpPr>
            <p:spPr>
              <a:xfrm>
                <a:off x="6156236" y="1870295"/>
                <a:ext cx="53902" cy="57466"/>
              </a:xfrm>
              <a:custGeom>
                <a:rect b="b" l="l" r="r" t="t"/>
                <a:pathLst>
                  <a:path extrusionOk="0" h="3015" w="2828">
                    <a:moveTo>
                      <a:pt x="1478" y="1"/>
                    </a:moveTo>
                    <a:cubicBezTo>
                      <a:pt x="672" y="1"/>
                      <a:pt x="1" y="678"/>
                      <a:pt x="1" y="1524"/>
                    </a:cubicBezTo>
                    <a:cubicBezTo>
                      <a:pt x="1" y="2356"/>
                      <a:pt x="699" y="3014"/>
                      <a:pt x="1526" y="3014"/>
                    </a:cubicBezTo>
                    <a:cubicBezTo>
                      <a:pt x="1544" y="3014"/>
                      <a:pt x="1563" y="3014"/>
                      <a:pt x="1581" y="3013"/>
                    </a:cubicBezTo>
                    <a:cubicBezTo>
                      <a:pt x="2068" y="3013"/>
                      <a:pt x="2524" y="2831"/>
                      <a:pt x="2828" y="2466"/>
                    </a:cubicBezTo>
                    <a:lnTo>
                      <a:pt x="2311" y="1980"/>
                    </a:lnTo>
                    <a:cubicBezTo>
                      <a:pt x="2159" y="2193"/>
                      <a:pt x="1916" y="2314"/>
                      <a:pt x="1642" y="2314"/>
                    </a:cubicBezTo>
                    <a:cubicBezTo>
                      <a:pt x="609" y="2254"/>
                      <a:pt x="609" y="734"/>
                      <a:pt x="1642" y="673"/>
                    </a:cubicBezTo>
                    <a:cubicBezTo>
                      <a:pt x="1916" y="673"/>
                      <a:pt x="2159" y="795"/>
                      <a:pt x="2311" y="1007"/>
                    </a:cubicBezTo>
                    <a:lnTo>
                      <a:pt x="2828" y="551"/>
                    </a:lnTo>
                    <a:cubicBezTo>
                      <a:pt x="2543" y="210"/>
                      <a:pt x="2125" y="1"/>
                      <a:pt x="1673" y="1"/>
                    </a:cubicBezTo>
                    <a:cubicBezTo>
                      <a:pt x="1643" y="1"/>
                      <a:pt x="1612" y="2"/>
                      <a:pt x="1581" y="4"/>
                    </a:cubicBezTo>
                    <a:cubicBezTo>
                      <a:pt x="1547" y="2"/>
                      <a:pt x="1512" y="1"/>
                      <a:pt x="1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8"/>
              <p:cNvSpPr/>
              <p:nvPr/>
            </p:nvSpPr>
            <p:spPr>
              <a:xfrm>
                <a:off x="6210119" y="1871534"/>
                <a:ext cx="63756" cy="55045"/>
              </a:xfrm>
              <a:custGeom>
                <a:rect b="b" l="l" r="r" t="t"/>
                <a:pathLst>
                  <a:path extrusionOk="0" h="2888" w="3345">
                    <a:moveTo>
                      <a:pt x="1642" y="790"/>
                    </a:moveTo>
                    <a:lnTo>
                      <a:pt x="2037" y="1733"/>
                    </a:lnTo>
                    <a:lnTo>
                      <a:pt x="1277" y="1733"/>
                    </a:lnTo>
                    <a:lnTo>
                      <a:pt x="1642" y="790"/>
                    </a:lnTo>
                    <a:close/>
                    <a:moveTo>
                      <a:pt x="1277" y="0"/>
                    </a:moveTo>
                    <a:lnTo>
                      <a:pt x="1" y="2888"/>
                    </a:lnTo>
                    <a:lnTo>
                      <a:pt x="821" y="2888"/>
                    </a:lnTo>
                    <a:lnTo>
                      <a:pt x="1064" y="2340"/>
                    </a:lnTo>
                    <a:lnTo>
                      <a:pt x="2280" y="2340"/>
                    </a:lnTo>
                    <a:lnTo>
                      <a:pt x="2493" y="2888"/>
                    </a:lnTo>
                    <a:lnTo>
                      <a:pt x="3344" y="2888"/>
                    </a:lnTo>
                    <a:lnTo>
                      <a:pt x="2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8"/>
              <p:cNvSpPr/>
              <p:nvPr/>
            </p:nvSpPr>
            <p:spPr>
              <a:xfrm>
                <a:off x="6270367" y="1871534"/>
                <a:ext cx="49270" cy="55045"/>
              </a:xfrm>
              <a:custGeom>
                <a:rect b="b" l="l" r="r" t="t"/>
                <a:pathLst>
                  <a:path extrusionOk="0" h="2888" w="2585">
                    <a:moveTo>
                      <a:pt x="1" y="0"/>
                    </a:moveTo>
                    <a:lnTo>
                      <a:pt x="1" y="638"/>
                    </a:lnTo>
                    <a:lnTo>
                      <a:pt x="882" y="638"/>
                    </a:lnTo>
                    <a:lnTo>
                      <a:pt x="882" y="2888"/>
                    </a:lnTo>
                    <a:lnTo>
                      <a:pt x="1703" y="2888"/>
                    </a:lnTo>
                    <a:lnTo>
                      <a:pt x="1703" y="638"/>
                    </a:lnTo>
                    <a:lnTo>
                      <a:pt x="2584" y="638"/>
                    </a:lnTo>
                    <a:lnTo>
                      <a:pt x="25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8"/>
              <p:cNvSpPr/>
              <p:nvPr/>
            </p:nvSpPr>
            <p:spPr>
              <a:xfrm>
                <a:off x="6316130" y="1871534"/>
                <a:ext cx="64328" cy="55045"/>
              </a:xfrm>
              <a:custGeom>
                <a:rect b="b" l="l" r="r" t="t"/>
                <a:pathLst>
                  <a:path extrusionOk="0" h="2888" w="3375">
                    <a:moveTo>
                      <a:pt x="1673" y="790"/>
                    </a:moveTo>
                    <a:lnTo>
                      <a:pt x="2068" y="1733"/>
                    </a:lnTo>
                    <a:lnTo>
                      <a:pt x="1308" y="1733"/>
                    </a:lnTo>
                    <a:lnTo>
                      <a:pt x="1673" y="790"/>
                    </a:lnTo>
                    <a:close/>
                    <a:moveTo>
                      <a:pt x="1278" y="0"/>
                    </a:moveTo>
                    <a:lnTo>
                      <a:pt x="1" y="2888"/>
                    </a:lnTo>
                    <a:lnTo>
                      <a:pt x="852" y="2888"/>
                    </a:lnTo>
                    <a:lnTo>
                      <a:pt x="1065" y="2340"/>
                    </a:lnTo>
                    <a:lnTo>
                      <a:pt x="2311" y="2340"/>
                    </a:lnTo>
                    <a:lnTo>
                      <a:pt x="2524" y="2888"/>
                    </a:lnTo>
                    <a:lnTo>
                      <a:pt x="3375" y="2888"/>
                    </a:lnTo>
                    <a:lnTo>
                      <a:pt x="20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8"/>
              <p:cNvSpPr/>
              <p:nvPr/>
            </p:nvSpPr>
            <p:spPr>
              <a:xfrm>
                <a:off x="6385089" y="1871534"/>
                <a:ext cx="41722" cy="55045"/>
              </a:xfrm>
              <a:custGeom>
                <a:rect b="b" l="l" r="r" t="t"/>
                <a:pathLst>
                  <a:path extrusionOk="0" h="2888" w="2189">
                    <a:moveTo>
                      <a:pt x="0" y="0"/>
                    </a:moveTo>
                    <a:lnTo>
                      <a:pt x="0" y="2888"/>
                    </a:lnTo>
                    <a:lnTo>
                      <a:pt x="2189" y="2888"/>
                    </a:lnTo>
                    <a:lnTo>
                      <a:pt x="2189" y="2249"/>
                    </a:lnTo>
                    <a:lnTo>
                      <a:pt x="821" y="2249"/>
                    </a:lnTo>
                    <a:lnTo>
                      <a:pt x="8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8"/>
              <p:cNvSpPr/>
              <p:nvPr/>
            </p:nvSpPr>
            <p:spPr>
              <a:xfrm>
                <a:off x="6427898" y="1866559"/>
                <a:ext cx="73076" cy="61773"/>
              </a:xfrm>
              <a:custGeom>
                <a:rect b="b" l="l" r="r" t="t"/>
                <a:pathLst>
                  <a:path extrusionOk="0" h="3241" w="3834">
                    <a:moveTo>
                      <a:pt x="1659" y="966"/>
                    </a:moveTo>
                    <a:cubicBezTo>
                      <a:pt x="2050" y="966"/>
                      <a:pt x="2425" y="1256"/>
                      <a:pt x="2465" y="1720"/>
                    </a:cubicBezTo>
                    <a:cubicBezTo>
                      <a:pt x="2495" y="2159"/>
                      <a:pt x="2157" y="2542"/>
                      <a:pt x="1724" y="2542"/>
                    </a:cubicBezTo>
                    <a:cubicBezTo>
                      <a:pt x="1708" y="2542"/>
                      <a:pt x="1692" y="2542"/>
                      <a:pt x="1675" y="2541"/>
                    </a:cubicBezTo>
                    <a:cubicBezTo>
                      <a:pt x="976" y="2541"/>
                      <a:pt x="642" y="1720"/>
                      <a:pt x="1098" y="1203"/>
                    </a:cubicBezTo>
                    <a:cubicBezTo>
                      <a:pt x="1261" y="1040"/>
                      <a:pt x="1462" y="966"/>
                      <a:pt x="1659" y="966"/>
                    </a:cubicBezTo>
                    <a:close/>
                    <a:moveTo>
                      <a:pt x="1692" y="1"/>
                    </a:moveTo>
                    <a:cubicBezTo>
                      <a:pt x="832" y="1"/>
                      <a:pt x="1" y="706"/>
                      <a:pt x="64" y="1720"/>
                    </a:cubicBezTo>
                    <a:cubicBezTo>
                      <a:pt x="64" y="2553"/>
                      <a:pt x="763" y="3241"/>
                      <a:pt x="1620" y="3241"/>
                    </a:cubicBezTo>
                    <a:cubicBezTo>
                      <a:pt x="1638" y="3241"/>
                      <a:pt x="1657" y="3240"/>
                      <a:pt x="1675" y="3240"/>
                    </a:cubicBezTo>
                    <a:cubicBezTo>
                      <a:pt x="3134" y="3240"/>
                      <a:pt x="3833" y="1446"/>
                      <a:pt x="2769" y="443"/>
                    </a:cubicBezTo>
                    <a:cubicBezTo>
                      <a:pt x="2454" y="137"/>
                      <a:pt x="2070" y="1"/>
                      <a:pt x="1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8"/>
              <p:cNvSpPr/>
              <p:nvPr/>
            </p:nvSpPr>
            <p:spPr>
              <a:xfrm>
                <a:off x="6493427" y="1870543"/>
                <a:ext cx="57371" cy="58038"/>
              </a:xfrm>
              <a:custGeom>
                <a:rect b="b" l="l" r="r" t="t"/>
                <a:pathLst>
                  <a:path extrusionOk="0" h="3045" w="3010">
                    <a:moveTo>
                      <a:pt x="1483" y="1"/>
                    </a:moveTo>
                    <a:cubicBezTo>
                      <a:pt x="676" y="1"/>
                      <a:pt x="0" y="656"/>
                      <a:pt x="0" y="1511"/>
                    </a:cubicBezTo>
                    <a:cubicBezTo>
                      <a:pt x="0" y="2356"/>
                      <a:pt x="678" y="3044"/>
                      <a:pt x="1527" y="3044"/>
                    </a:cubicBezTo>
                    <a:cubicBezTo>
                      <a:pt x="1595" y="3044"/>
                      <a:pt x="1663" y="3040"/>
                      <a:pt x="1733" y="3031"/>
                    </a:cubicBezTo>
                    <a:cubicBezTo>
                      <a:pt x="2158" y="3031"/>
                      <a:pt x="2584" y="2879"/>
                      <a:pt x="2948" y="2636"/>
                    </a:cubicBezTo>
                    <a:lnTo>
                      <a:pt x="2948" y="1450"/>
                    </a:lnTo>
                    <a:lnTo>
                      <a:pt x="2219" y="1450"/>
                    </a:lnTo>
                    <a:lnTo>
                      <a:pt x="2219" y="2241"/>
                    </a:lnTo>
                    <a:cubicBezTo>
                      <a:pt x="2097" y="2301"/>
                      <a:pt x="1945" y="2332"/>
                      <a:pt x="1793" y="2332"/>
                    </a:cubicBezTo>
                    <a:cubicBezTo>
                      <a:pt x="760" y="2271"/>
                      <a:pt x="760" y="751"/>
                      <a:pt x="1793" y="690"/>
                    </a:cubicBezTo>
                    <a:cubicBezTo>
                      <a:pt x="2067" y="690"/>
                      <a:pt x="2310" y="812"/>
                      <a:pt x="2492" y="994"/>
                    </a:cubicBezTo>
                    <a:lnTo>
                      <a:pt x="3009" y="538"/>
                    </a:lnTo>
                    <a:cubicBezTo>
                      <a:pt x="2699" y="200"/>
                      <a:pt x="2284" y="18"/>
                      <a:pt x="1837" y="18"/>
                    </a:cubicBezTo>
                    <a:cubicBezTo>
                      <a:pt x="1802" y="18"/>
                      <a:pt x="1768" y="19"/>
                      <a:pt x="1733" y="22"/>
                    </a:cubicBezTo>
                    <a:cubicBezTo>
                      <a:pt x="1648" y="8"/>
                      <a:pt x="1565" y="1"/>
                      <a:pt x="14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8"/>
              <p:cNvSpPr/>
              <p:nvPr/>
            </p:nvSpPr>
            <p:spPr>
              <a:xfrm>
                <a:off x="6558879" y="1872106"/>
                <a:ext cx="52167" cy="56360"/>
              </a:xfrm>
              <a:custGeom>
                <a:rect b="b" l="l" r="r" t="t"/>
                <a:pathLst>
                  <a:path extrusionOk="0" h="2957" w="2737">
                    <a:moveTo>
                      <a:pt x="1" y="0"/>
                    </a:moveTo>
                    <a:lnTo>
                      <a:pt x="1" y="1611"/>
                    </a:lnTo>
                    <a:cubicBezTo>
                      <a:pt x="1" y="2508"/>
                      <a:pt x="677" y="2956"/>
                      <a:pt x="1357" y="2956"/>
                    </a:cubicBezTo>
                    <a:cubicBezTo>
                      <a:pt x="2037" y="2956"/>
                      <a:pt x="2721" y="2508"/>
                      <a:pt x="2736" y="1611"/>
                    </a:cubicBezTo>
                    <a:lnTo>
                      <a:pt x="2736" y="0"/>
                    </a:lnTo>
                    <a:lnTo>
                      <a:pt x="1916" y="0"/>
                    </a:lnTo>
                    <a:lnTo>
                      <a:pt x="1916" y="1581"/>
                    </a:lnTo>
                    <a:cubicBezTo>
                      <a:pt x="1916" y="2067"/>
                      <a:pt x="1703" y="2280"/>
                      <a:pt x="1369" y="2280"/>
                    </a:cubicBezTo>
                    <a:cubicBezTo>
                      <a:pt x="1034" y="2280"/>
                      <a:pt x="821" y="2067"/>
                      <a:pt x="821" y="1581"/>
                    </a:cubicBezTo>
                    <a:lnTo>
                      <a:pt x="8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8"/>
              <p:cNvSpPr/>
              <p:nvPr/>
            </p:nvSpPr>
            <p:spPr>
              <a:xfrm>
                <a:off x="6621453" y="1871534"/>
                <a:ext cx="44048" cy="55045"/>
              </a:xfrm>
              <a:custGeom>
                <a:rect b="b" l="l" r="r" t="t"/>
                <a:pathLst>
                  <a:path extrusionOk="0" h="2888" w="2311">
                    <a:moveTo>
                      <a:pt x="0" y="0"/>
                    </a:moveTo>
                    <a:lnTo>
                      <a:pt x="0" y="2888"/>
                    </a:lnTo>
                    <a:lnTo>
                      <a:pt x="2311" y="2888"/>
                    </a:lnTo>
                    <a:lnTo>
                      <a:pt x="2311" y="2280"/>
                    </a:lnTo>
                    <a:lnTo>
                      <a:pt x="791" y="2280"/>
                    </a:lnTo>
                    <a:lnTo>
                      <a:pt x="791" y="1733"/>
                    </a:lnTo>
                    <a:lnTo>
                      <a:pt x="2098" y="1733"/>
                    </a:lnTo>
                    <a:lnTo>
                      <a:pt x="2098" y="1125"/>
                    </a:lnTo>
                    <a:lnTo>
                      <a:pt x="791" y="1125"/>
                    </a:lnTo>
                    <a:lnTo>
                      <a:pt x="791" y="638"/>
                    </a:lnTo>
                    <a:lnTo>
                      <a:pt x="2280" y="638"/>
                    </a:lnTo>
                    <a:lnTo>
                      <a:pt x="2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8"/>
              <p:cNvSpPr/>
              <p:nvPr/>
            </p:nvSpPr>
            <p:spPr>
              <a:xfrm>
                <a:off x="6114533" y="1968283"/>
                <a:ext cx="593833" cy="3488"/>
              </a:xfrm>
              <a:custGeom>
                <a:rect b="b" l="l" r="r" t="t"/>
                <a:pathLst>
                  <a:path extrusionOk="0" h="183" w="31156">
                    <a:moveTo>
                      <a:pt x="15563" y="0"/>
                    </a:moveTo>
                    <a:cubicBezTo>
                      <a:pt x="6961" y="0"/>
                      <a:pt x="0" y="30"/>
                      <a:pt x="0" y="91"/>
                    </a:cubicBezTo>
                    <a:cubicBezTo>
                      <a:pt x="0" y="152"/>
                      <a:pt x="6961" y="182"/>
                      <a:pt x="15563" y="182"/>
                    </a:cubicBezTo>
                    <a:cubicBezTo>
                      <a:pt x="24165" y="182"/>
                      <a:pt x="31156" y="152"/>
                      <a:pt x="31156" y="91"/>
                    </a:cubicBezTo>
                    <a:cubicBezTo>
                      <a:pt x="31156" y="30"/>
                      <a:pt x="24165" y="0"/>
                      <a:pt x="1556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8"/>
              <p:cNvSpPr/>
              <p:nvPr/>
            </p:nvSpPr>
            <p:spPr>
              <a:xfrm>
                <a:off x="6313824" y="1992031"/>
                <a:ext cx="194679" cy="4079"/>
              </a:xfrm>
              <a:custGeom>
                <a:rect b="b" l="l" r="r" t="t"/>
                <a:pathLst>
                  <a:path extrusionOk="0" h="214" w="10214">
                    <a:moveTo>
                      <a:pt x="5107" y="0"/>
                    </a:moveTo>
                    <a:cubicBezTo>
                      <a:pt x="2280" y="0"/>
                      <a:pt x="0" y="61"/>
                      <a:pt x="0" y="122"/>
                    </a:cubicBezTo>
                    <a:cubicBezTo>
                      <a:pt x="0" y="152"/>
                      <a:pt x="2280" y="213"/>
                      <a:pt x="5107" y="213"/>
                    </a:cubicBezTo>
                    <a:cubicBezTo>
                      <a:pt x="7934" y="213"/>
                      <a:pt x="10213" y="152"/>
                      <a:pt x="10213" y="122"/>
                    </a:cubicBezTo>
                    <a:cubicBezTo>
                      <a:pt x="10213" y="61"/>
                      <a:pt x="7934" y="0"/>
                      <a:pt x="51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8"/>
              <p:cNvSpPr/>
              <p:nvPr/>
            </p:nvSpPr>
            <p:spPr>
              <a:xfrm>
                <a:off x="4678343" y="4282738"/>
                <a:ext cx="347616" cy="282164"/>
              </a:xfrm>
              <a:custGeom>
                <a:rect b="b" l="l" r="r" t="t"/>
                <a:pathLst>
                  <a:path extrusionOk="0" h="14804" w="18238">
                    <a:moveTo>
                      <a:pt x="8025" y="0"/>
                    </a:moveTo>
                    <a:lnTo>
                      <a:pt x="0" y="517"/>
                    </a:lnTo>
                    <a:lnTo>
                      <a:pt x="426" y="14803"/>
                    </a:lnTo>
                    <a:lnTo>
                      <a:pt x="18238" y="14499"/>
                    </a:lnTo>
                    <a:cubicBezTo>
                      <a:pt x="18116" y="12797"/>
                      <a:pt x="8116" y="9605"/>
                      <a:pt x="8116" y="9605"/>
                    </a:cubicBezTo>
                    <a:lnTo>
                      <a:pt x="8025"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8"/>
              <p:cNvSpPr/>
              <p:nvPr/>
            </p:nvSpPr>
            <p:spPr>
              <a:xfrm>
                <a:off x="4678343" y="4282738"/>
                <a:ext cx="347616" cy="282164"/>
              </a:xfrm>
              <a:custGeom>
                <a:rect b="b" l="l" r="r" t="t"/>
                <a:pathLst>
                  <a:path extrusionOk="0" h="14804" w="18238">
                    <a:moveTo>
                      <a:pt x="8025" y="0"/>
                    </a:moveTo>
                    <a:lnTo>
                      <a:pt x="0" y="517"/>
                    </a:lnTo>
                    <a:lnTo>
                      <a:pt x="426" y="14803"/>
                    </a:lnTo>
                    <a:lnTo>
                      <a:pt x="18238" y="14499"/>
                    </a:lnTo>
                    <a:cubicBezTo>
                      <a:pt x="18116" y="12797"/>
                      <a:pt x="8116" y="9605"/>
                      <a:pt x="8116" y="9605"/>
                    </a:cubicBezTo>
                    <a:lnTo>
                      <a:pt x="8025"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8"/>
              <p:cNvSpPr/>
              <p:nvPr/>
            </p:nvSpPr>
            <p:spPr>
              <a:xfrm>
                <a:off x="4731063" y="4451191"/>
                <a:ext cx="28399" cy="26036"/>
              </a:xfrm>
              <a:custGeom>
                <a:rect b="b" l="l" r="r" t="t"/>
                <a:pathLst>
                  <a:path extrusionOk="0" h="1366" w="1490">
                    <a:moveTo>
                      <a:pt x="720" y="0"/>
                    </a:moveTo>
                    <a:cubicBezTo>
                      <a:pt x="642" y="0"/>
                      <a:pt x="563" y="13"/>
                      <a:pt x="487" y="38"/>
                    </a:cubicBezTo>
                    <a:lnTo>
                      <a:pt x="547" y="38"/>
                    </a:lnTo>
                    <a:cubicBezTo>
                      <a:pt x="213" y="129"/>
                      <a:pt x="0" y="494"/>
                      <a:pt x="61" y="859"/>
                    </a:cubicBezTo>
                    <a:cubicBezTo>
                      <a:pt x="164" y="1166"/>
                      <a:pt x="439" y="1366"/>
                      <a:pt x="742" y="1366"/>
                    </a:cubicBezTo>
                    <a:cubicBezTo>
                      <a:pt x="798" y="1366"/>
                      <a:pt x="855" y="1359"/>
                      <a:pt x="912" y="1345"/>
                    </a:cubicBezTo>
                    <a:cubicBezTo>
                      <a:pt x="1277" y="1223"/>
                      <a:pt x="1490" y="859"/>
                      <a:pt x="1399" y="463"/>
                    </a:cubicBezTo>
                    <a:cubicBezTo>
                      <a:pt x="1302" y="175"/>
                      <a:pt x="1016" y="0"/>
                      <a:pt x="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8"/>
              <p:cNvSpPr/>
              <p:nvPr/>
            </p:nvSpPr>
            <p:spPr>
              <a:xfrm>
                <a:off x="4685871" y="4537075"/>
                <a:ext cx="341822" cy="27237"/>
              </a:xfrm>
              <a:custGeom>
                <a:rect b="b" l="l" r="r" t="t"/>
                <a:pathLst>
                  <a:path extrusionOk="0" h="1429" w="17934">
                    <a:moveTo>
                      <a:pt x="0" y="0"/>
                    </a:moveTo>
                    <a:lnTo>
                      <a:pt x="61" y="1429"/>
                    </a:lnTo>
                    <a:lnTo>
                      <a:pt x="17843" y="1125"/>
                    </a:lnTo>
                    <a:cubicBezTo>
                      <a:pt x="17934" y="578"/>
                      <a:pt x="17144" y="243"/>
                      <a:pt x="17144" y="243"/>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8"/>
              <p:cNvSpPr/>
              <p:nvPr/>
            </p:nvSpPr>
            <p:spPr>
              <a:xfrm>
                <a:off x="4806369" y="4467087"/>
                <a:ext cx="31887" cy="21366"/>
              </a:xfrm>
              <a:custGeom>
                <a:rect b="b" l="l" r="r" t="t"/>
                <a:pathLst>
                  <a:path extrusionOk="0" h="1121" w="1673">
                    <a:moveTo>
                      <a:pt x="1392" y="1"/>
                    </a:moveTo>
                    <a:cubicBezTo>
                      <a:pt x="1194" y="1"/>
                      <a:pt x="917" y="58"/>
                      <a:pt x="639" y="237"/>
                    </a:cubicBezTo>
                    <a:cubicBezTo>
                      <a:pt x="122" y="572"/>
                      <a:pt x="1" y="1088"/>
                      <a:pt x="92" y="1119"/>
                    </a:cubicBezTo>
                    <a:cubicBezTo>
                      <a:pt x="96" y="1120"/>
                      <a:pt x="99" y="1121"/>
                      <a:pt x="103" y="1121"/>
                    </a:cubicBezTo>
                    <a:cubicBezTo>
                      <a:pt x="200" y="1121"/>
                      <a:pt x="413" y="774"/>
                      <a:pt x="821" y="511"/>
                    </a:cubicBezTo>
                    <a:cubicBezTo>
                      <a:pt x="1247" y="207"/>
                      <a:pt x="1673" y="177"/>
                      <a:pt x="1673" y="85"/>
                    </a:cubicBezTo>
                    <a:cubicBezTo>
                      <a:pt x="1673" y="43"/>
                      <a:pt x="1562" y="1"/>
                      <a:pt x="13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8"/>
              <p:cNvSpPr/>
              <p:nvPr/>
            </p:nvSpPr>
            <p:spPr>
              <a:xfrm>
                <a:off x="4859089" y="4482506"/>
                <a:ext cx="23768" cy="26779"/>
              </a:xfrm>
              <a:custGeom>
                <a:rect b="b" l="l" r="r" t="t"/>
                <a:pathLst>
                  <a:path extrusionOk="0" h="1405" w="1247">
                    <a:moveTo>
                      <a:pt x="1161" y="0"/>
                    </a:moveTo>
                    <a:cubicBezTo>
                      <a:pt x="998" y="0"/>
                      <a:pt x="639" y="120"/>
                      <a:pt x="366" y="462"/>
                    </a:cubicBezTo>
                    <a:cubicBezTo>
                      <a:pt x="1" y="918"/>
                      <a:pt x="62" y="1404"/>
                      <a:pt x="153" y="1404"/>
                    </a:cubicBezTo>
                    <a:cubicBezTo>
                      <a:pt x="214" y="1404"/>
                      <a:pt x="305" y="1009"/>
                      <a:pt x="609" y="644"/>
                    </a:cubicBezTo>
                    <a:cubicBezTo>
                      <a:pt x="882" y="279"/>
                      <a:pt x="1247" y="127"/>
                      <a:pt x="1247" y="36"/>
                    </a:cubicBezTo>
                    <a:cubicBezTo>
                      <a:pt x="1247" y="13"/>
                      <a:pt x="1215"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8"/>
              <p:cNvSpPr/>
              <p:nvPr/>
            </p:nvSpPr>
            <p:spPr>
              <a:xfrm>
                <a:off x="4899077" y="4495143"/>
                <a:ext cx="16811" cy="29200"/>
              </a:xfrm>
              <a:custGeom>
                <a:rect b="b" l="l" r="r" t="t"/>
                <a:pathLst>
                  <a:path extrusionOk="0" h="1532" w="882">
                    <a:moveTo>
                      <a:pt x="824" y="0"/>
                    </a:moveTo>
                    <a:cubicBezTo>
                      <a:pt x="726" y="0"/>
                      <a:pt x="399" y="193"/>
                      <a:pt x="213" y="620"/>
                    </a:cubicBezTo>
                    <a:cubicBezTo>
                      <a:pt x="0" y="1106"/>
                      <a:pt x="122" y="1531"/>
                      <a:pt x="213" y="1531"/>
                    </a:cubicBezTo>
                    <a:cubicBezTo>
                      <a:pt x="274" y="1531"/>
                      <a:pt x="304" y="1136"/>
                      <a:pt x="486" y="741"/>
                    </a:cubicBezTo>
                    <a:cubicBezTo>
                      <a:pt x="638" y="346"/>
                      <a:pt x="882" y="103"/>
                      <a:pt x="851" y="12"/>
                    </a:cubicBezTo>
                    <a:cubicBezTo>
                      <a:pt x="847" y="4"/>
                      <a:pt x="838" y="0"/>
                      <a:pt x="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8"/>
              <p:cNvSpPr/>
              <p:nvPr/>
            </p:nvSpPr>
            <p:spPr>
              <a:xfrm>
                <a:off x="4798268" y="4417092"/>
                <a:ext cx="37053" cy="8996"/>
              </a:xfrm>
              <a:custGeom>
                <a:rect b="b" l="l" r="r" t="t"/>
                <a:pathLst>
                  <a:path extrusionOk="0" h="472" w="1944">
                    <a:moveTo>
                      <a:pt x="1036" y="1"/>
                    </a:moveTo>
                    <a:cubicBezTo>
                      <a:pt x="1006" y="1"/>
                      <a:pt x="974" y="2"/>
                      <a:pt x="942" y="3"/>
                    </a:cubicBezTo>
                    <a:cubicBezTo>
                      <a:pt x="365" y="64"/>
                      <a:pt x="0" y="368"/>
                      <a:pt x="61" y="459"/>
                    </a:cubicBezTo>
                    <a:cubicBezTo>
                      <a:pt x="65" y="468"/>
                      <a:pt x="77" y="471"/>
                      <a:pt x="95" y="471"/>
                    </a:cubicBezTo>
                    <a:cubicBezTo>
                      <a:pt x="205" y="471"/>
                      <a:pt x="555" y="333"/>
                      <a:pt x="973" y="307"/>
                    </a:cubicBezTo>
                    <a:cubicBezTo>
                      <a:pt x="1029" y="304"/>
                      <a:pt x="1085" y="302"/>
                      <a:pt x="1138" y="302"/>
                    </a:cubicBezTo>
                    <a:cubicBezTo>
                      <a:pt x="1416" y="302"/>
                      <a:pt x="1650" y="342"/>
                      <a:pt x="1789" y="342"/>
                    </a:cubicBezTo>
                    <a:cubicBezTo>
                      <a:pt x="1854" y="342"/>
                      <a:pt x="1898" y="333"/>
                      <a:pt x="1915" y="307"/>
                    </a:cubicBezTo>
                    <a:cubicBezTo>
                      <a:pt x="1944" y="250"/>
                      <a:pt x="1591"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8"/>
              <p:cNvSpPr/>
              <p:nvPr/>
            </p:nvSpPr>
            <p:spPr>
              <a:xfrm>
                <a:off x="4787252" y="4355490"/>
                <a:ext cx="52739" cy="28075"/>
              </a:xfrm>
              <a:custGeom>
                <a:rect b="b" l="l" r="r" t="t"/>
                <a:pathLst>
                  <a:path extrusionOk="0" h="1473" w="2767">
                    <a:moveTo>
                      <a:pt x="547" y="299"/>
                    </a:moveTo>
                    <a:cubicBezTo>
                      <a:pt x="601" y="299"/>
                      <a:pt x="663" y="306"/>
                      <a:pt x="730" y="317"/>
                    </a:cubicBezTo>
                    <a:cubicBezTo>
                      <a:pt x="1217" y="439"/>
                      <a:pt x="1672" y="621"/>
                      <a:pt x="2068" y="925"/>
                    </a:cubicBezTo>
                    <a:cubicBezTo>
                      <a:pt x="2318" y="1104"/>
                      <a:pt x="2495" y="1262"/>
                      <a:pt x="2604" y="1361"/>
                    </a:cubicBezTo>
                    <a:lnTo>
                      <a:pt x="2604" y="1361"/>
                    </a:lnTo>
                    <a:cubicBezTo>
                      <a:pt x="2376" y="1297"/>
                      <a:pt x="2136" y="1248"/>
                      <a:pt x="1916" y="1199"/>
                    </a:cubicBezTo>
                    <a:cubicBezTo>
                      <a:pt x="1612" y="1108"/>
                      <a:pt x="1308" y="1016"/>
                      <a:pt x="1034" y="895"/>
                    </a:cubicBezTo>
                    <a:cubicBezTo>
                      <a:pt x="882" y="804"/>
                      <a:pt x="730" y="712"/>
                      <a:pt x="578" y="621"/>
                    </a:cubicBezTo>
                    <a:cubicBezTo>
                      <a:pt x="487" y="591"/>
                      <a:pt x="426" y="530"/>
                      <a:pt x="365" y="469"/>
                    </a:cubicBezTo>
                    <a:cubicBezTo>
                      <a:pt x="335" y="408"/>
                      <a:pt x="335" y="439"/>
                      <a:pt x="365" y="378"/>
                    </a:cubicBezTo>
                    <a:cubicBezTo>
                      <a:pt x="385" y="320"/>
                      <a:pt x="453" y="299"/>
                      <a:pt x="547" y="299"/>
                    </a:cubicBezTo>
                    <a:close/>
                    <a:moveTo>
                      <a:pt x="563" y="1"/>
                    </a:moveTo>
                    <a:cubicBezTo>
                      <a:pt x="528" y="1"/>
                      <a:pt x="492" y="4"/>
                      <a:pt x="457" y="13"/>
                    </a:cubicBezTo>
                    <a:cubicBezTo>
                      <a:pt x="305" y="13"/>
                      <a:pt x="183" y="74"/>
                      <a:pt x="92" y="196"/>
                    </a:cubicBezTo>
                    <a:cubicBezTo>
                      <a:pt x="1" y="348"/>
                      <a:pt x="31" y="530"/>
                      <a:pt x="153" y="682"/>
                    </a:cubicBezTo>
                    <a:cubicBezTo>
                      <a:pt x="213" y="743"/>
                      <a:pt x="305" y="804"/>
                      <a:pt x="426" y="864"/>
                    </a:cubicBezTo>
                    <a:cubicBezTo>
                      <a:pt x="578" y="956"/>
                      <a:pt x="761" y="1047"/>
                      <a:pt x="943" y="1138"/>
                    </a:cubicBezTo>
                    <a:cubicBezTo>
                      <a:pt x="1217" y="1259"/>
                      <a:pt x="1551" y="1351"/>
                      <a:pt x="1855" y="1411"/>
                    </a:cubicBezTo>
                    <a:cubicBezTo>
                      <a:pt x="2007" y="1442"/>
                      <a:pt x="2159" y="1457"/>
                      <a:pt x="2311" y="1457"/>
                    </a:cubicBezTo>
                    <a:cubicBezTo>
                      <a:pt x="2433" y="1457"/>
                      <a:pt x="2555" y="1447"/>
                      <a:pt x="2677" y="1428"/>
                    </a:cubicBezTo>
                    <a:lnTo>
                      <a:pt x="2677" y="1428"/>
                    </a:lnTo>
                    <a:cubicBezTo>
                      <a:pt x="2709" y="1456"/>
                      <a:pt x="2729" y="1472"/>
                      <a:pt x="2736" y="1472"/>
                    </a:cubicBezTo>
                    <a:cubicBezTo>
                      <a:pt x="2743" y="1466"/>
                      <a:pt x="2741" y="1447"/>
                      <a:pt x="2730" y="1418"/>
                    </a:cubicBezTo>
                    <a:lnTo>
                      <a:pt x="2730" y="1418"/>
                    </a:lnTo>
                    <a:cubicBezTo>
                      <a:pt x="2743" y="1416"/>
                      <a:pt x="2755" y="1414"/>
                      <a:pt x="2767" y="1411"/>
                    </a:cubicBezTo>
                    <a:cubicBezTo>
                      <a:pt x="2752" y="1406"/>
                      <a:pt x="2737" y="1402"/>
                      <a:pt x="2722" y="1397"/>
                    </a:cubicBezTo>
                    <a:lnTo>
                      <a:pt x="2722" y="1397"/>
                    </a:lnTo>
                    <a:cubicBezTo>
                      <a:pt x="2670" y="1278"/>
                      <a:pt x="2505" y="1036"/>
                      <a:pt x="2189" y="743"/>
                    </a:cubicBezTo>
                    <a:cubicBezTo>
                      <a:pt x="1946" y="530"/>
                      <a:pt x="1672" y="348"/>
                      <a:pt x="1369" y="226"/>
                    </a:cubicBezTo>
                    <a:cubicBezTo>
                      <a:pt x="1186" y="135"/>
                      <a:pt x="1004" y="74"/>
                      <a:pt x="791" y="44"/>
                    </a:cubicBezTo>
                    <a:cubicBezTo>
                      <a:pt x="727" y="22"/>
                      <a:pt x="647" y="1"/>
                      <a:pt x="5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8"/>
              <p:cNvSpPr/>
              <p:nvPr/>
            </p:nvSpPr>
            <p:spPr>
              <a:xfrm>
                <a:off x="4776826" y="1897589"/>
                <a:ext cx="243339" cy="489518"/>
              </a:xfrm>
              <a:custGeom>
                <a:rect b="b" l="l" r="r" t="t"/>
                <a:pathLst>
                  <a:path extrusionOk="0" h="25683" w="12767">
                    <a:moveTo>
                      <a:pt x="5806" y="1"/>
                    </a:moveTo>
                    <a:cubicBezTo>
                      <a:pt x="2098" y="62"/>
                      <a:pt x="92" y="3253"/>
                      <a:pt x="274" y="6961"/>
                    </a:cubicBezTo>
                    <a:lnTo>
                      <a:pt x="1" y="22798"/>
                    </a:lnTo>
                    <a:cubicBezTo>
                      <a:pt x="2440" y="24400"/>
                      <a:pt x="4804" y="25683"/>
                      <a:pt x="6901" y="25683"/>
                    </a:cubicBezTo>
                    <a:cubicBezTo>
                      <a:pt x="7469" y="25683"/>
                      <a:pt x="8017" y="25588"/>
                      <a:pt x="8542" y="25381"/>
                    </a:cubicBezTo>
                    <a:lnTo>
                      <a:pt x="8907" y="18785"/>
                    </a:lnTo>
                    <a:cubicBezTo>
                      <a:pt x="8907" y="18785"/>
                      <a:pt x="12493" y="18390"/>
                      <a:pt x="12676" y="14834"/>
                    </a:cubicBezTo>
                    <a:cubicBezTo>
                      <a:pt x="12767" y="13071"/>
                      <a:pt x="12645" y="9515"/>
                      <a:pt x="12524" y="6354"/>
                    </a:cubicBezTo>
                    <a:cubicBezTo>
                      <a:pt x="12372" y="2888"/>
                      <a:pt x="9606" y="122"/>
                      <a:pt x="614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8"/>
              <p:cNvSpPr/>
              <p:nvPr/>
            </p:nvSpPr>
            <p:spPr>
              <a:xfrm>
                <a:off x="4859680" y="2226660"/>
                <a:ext cx="87485" cy="46545"/>
              </a:xfrm>
              <a:custGeom>
                <a:rect b="b" l="l" r="r" t="t"/>
                <a:pathLst>
                  <a:path extrusionOk="0" h="2442" w="4590">
                    <a:moveTo>
                      <a:pt x="0" y="1"/>
                    </a:moveTo>
                    <a:cubicBezTo>
                      <a:pt x="0" y="1"/>
                      <a:pt x="880" y="2441"/>
                      <a:pt x="4175" y="2441"/>
                    </a:cubicBezTo>
                    <a:cubicBezTo>
                      <a:pt x="4290" y="2441"/>
                      <a:pt x="4408" y="2438"/>
                      <a:pt x="4529" y="2432"/>
                    </a:cubicBezTo>
                    <a:lnTo>
                      <a:pt x="4590" y="1490"/>
                    </a:lnTo>
                    <a:cubicBezTo>
                      <a:pt x="2918" y="1460"/>
                      <a:pt x="1338" y="943"/>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8"/>
              <p:cNvSpPr/>
              <p:nvPr/>
            </p:nvSpPr>
            <p:spPr>
              <a:xfrm>
                <a:off x="4976117" y="2059752"/>
                <a:ext cx="19136" cy="18088"/>
              </a:xfrm>
              <a:custGeom>
                <a:rect b="b" l="l" r="r" t="t"/>
                <a:pathLst>
                  <a:path extrusionOk="0" h="949" w="1004">
                    <a:moveTo>
                      <a:pt x="539" y="1"/>
                    </a:moveTo>
                    <a:cubicBezTo>
                      <a:pt x="522" y="1"/>
                      <a:pt x="505" y="2"/>
                      <a:pt x="487" y="4"/>
                    </a:cubicBezTo>
                    <a:cubicBezTo>
                      <a:pt x="213" y="4"/>
                      <a:pt x="1" y="216"/>
                      <a:pt x="1" y="490"/>
                    </a:cubicBezTo>
                    <a:cubicBezTo>
                      <a:pt x="1" y="746"/>
                      <a:pt x="187" y="949"/>
                      <a:pt x="435" y="949"/>
                    </a:cubicBezTo>
                    <a:cubicBezTo>
                      <a:pt x="452" y="949"/>
                      <a:pt x="470" y="948"/>
                      <a:pt x="487" y="946"/>
                    </a:cubicBezTo>
                    <a:cubicBezTo>
                      <a:pt x="761" y="946"/>
                      <a:pt x="1004" y="733"/>
                      <a:pt x="1004" y="460"/>
                    </a:cubicBezTo>
                    <a:cubicBezTo>
                      <a:pt x="1004" y="203"/>
                      <a:pt x="791" y="1"/>
                      <a:pt x="5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8"/>
              <p:cNvSpPr/>
              <p:nvPr/>
            </p:nvSpPr>
            <p:spPr>
              <a:xfrm>
                <a:off x="4960488" y="2039529"/>
                <a:ext cx="39397" cy="11188"/>
              </a:xfrm>
              <a:custGeom>
                <a:rect b="b" l="l" r="r" t="t"/>
                <a:pathLst>
                  <a:path extrusionOk="0" h="587" w="2067">
                    <a:moveTo>
                      <a:pt x="1094" y="1"/>
                    </a:moveTo>
                    <a:cubicBezTo>
                      <a:pt x="790" y="1"/>
                      <a:pt x="517" y="62"/>
                      <a:pt x="274" y="214"/>
                    </a:cubicBezTo>
                    <a:cubicBezTo>
                      <a:pt x="91" y="335"/>
                      <a:pt x="0" y="426"/>
                      <a:pt x="30" y="487"/>
                    </a:cubicBezTo>
                    <a:cubicBezTo>
                      <a:pt x="39" y="500"/>
                      <a:pt x="55" y="506"/>
                      <a:pt x="79" y="506"/>
                    </a:cubicBezTo>
                    <a:cubicBezTo>
                      <a:pt x="208" y="506"/>
                      <a:pt x="549" y="333"/>
                      <a:pt x="978" y="333"/>
                    </a:cubicBezTo>
                    <a:cubicBezTo>
                      <a:pt x="1006" y="333"/>
                      <a:pt x="1035" y="333"/>
                      <a:pt x="1064" y="335"/>
                    </a:cubicBezTo>
                    <a:cubicBezTo>
                      <a:pt x="1561" y="335"/>
                      <a:pt x="1908" y="586"/>
                      <a:pt x="2012" y="586"/>
                    </a:cubicBezTo>
                    <a:cubicBezTo>
                      <a:pt x="2023" y="586"/>
                      <a:pt x="2031" y="584"/>
                      <a:pt x="2037" y="578"/>
                    </a:cubicBezTo>
                    <a:cubicBezTo>
                      <a:pt x="2067" y="548"/>
                      <a:pt x="2037" y="426"/>
                      <a:pt x="1854" y="305"/>
                    </a:cubicBezTo>
                    <a:cubicBezTo>
                      <a:pt x="1641" y="122"/>
                      <a:pt x="1368" y="31"/>
                      <a:pt x="1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8"/>
              <p:cNvSpPr/>
              <p:nvPr/>
            </p:nvSpPr>
            <p:spPr>
              <a:xfrm>
                <a:off x="4878797" y="2059752"/>
                <a:ext cx="19136" cy="18088"/>
              </a:xfrm>
              <a:custGeom>
                <a:rect b="b" l="l" r="r" t="t"/>
                <a:pathLst>
                  <a:path extrusionOk="0" h="949" w="1004">
                    <a:moveTo>
                      <a:pt x="564" y="1"/>
                    </a:moveTo>
                    <a:cubicBezTo>
                      <a:pt x="548" y="1"/>
                      <a:pt x="533" y="2"/>
                      <a:pt x="517" y="4"/>
                    </a:cubicBezTo>
                    <a:cubicBezTo>
                      <a:pt x="243" y="4"/>
                      <a:pt x="0" y="216"/>
                      <a:pt x="0" y="490"/>
                    </a:cubicBezTo>
                    <a:cubicBezTo>
                      <a:pt x="0" y="746"/>
                      <a:pt x="213" y="949"/>
                      <a:pt x="465" y="949"/>
                    </a:cubicBezTo>
                    <a:cubicBezTo>
                      <a:pt x="482" y="949"/>
                      <a:pt x="499" y="948"/>
                      <a:pt x="517" y="946"/>
                    </a:cubicBezTo>
                    <a:cubicBezTo>
                      <a:pt x="791" y="946"/>
                      <a:pt x="1003" y="733"/>
                      <a:pt x="1003" y="460"/>
                    </a:cubicBezTo>
                    <a:cubicBezTo>
                      <a:pt x="1003" y="203"/>
                      <a:pt x="790"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8"/>
              <p:cNvSpPr/>
              <p:nvPr/>
            </p:nvSpPr>
            <p:spPr>
              <a:xfrm>
                <a:off x="4857926" y="2037680"/>
                <a:ext cx="40007" cy="11303"/>
              </a:xfrm>
              <a:custGeom>
                <a:rect b="b" l="l" r="r" t="t"/>
                <a:pathLst>
                  <a:path extrusionOk="0" h="593" w="2099">
                    <a:moveTo>
                      <a:pt x="979" y="1"/>
                    </a:moveTo>
                    <a:cubicBezTo>
                      <a:pt x="721" y="1"/>
                      <a:pt x="486" y="87"/>
                      <a:pt x="275" y="219"/>
                    </a:cubicBezTo>
                    <a:cubicBezTo>
                      <a:pt x="92" y="341"/>
                      <a:pt x="1" y="432"/>
                      <a:pt x="62" y="493"/>
                    </a:cubicBezTo>
                    <a:cubicBezTo>
                      <a:pt x="69" y="500"/>
                      <a:pt x="79" y="503"/>
                      <a:pt x="94" y="503"/>
                    </a:cubicBezTo>
                    <a:cubicBezTo>
                      <a:pt x="212" y="503"/>
                      <a:pt x="578" y="311"/>
                      <a:pt x="1065" y="311"/>
                    </a:cubicBezTo>
                    <a:cubicBezTo>
                      <a:pt x="1562" y="338"/>
                      <a:pt x="1909" y="592"/>
                      <a:pt x="2014" y="592"/>
                    </a:cubicBezTo>
                    <a:cubicBezTo>
                      <a:pt x="2024" y="592"/>
                      <a:pt x="2032" y="590"/>
                      <a:pt x="2037" y="584"/>
                    </a:cubicBezTo>
                    <a:cubicBezTo>
                      <a:pt x="2098" y="554"/>
                      <a:pt x="2037" y="432"/>
                      <a:pt x="1855" y="280"/>
                    </a:cubicBezTo>
                    <a:cubicBezTo>
                      <a:pt x="1642" y="98"/>
                      <a:pt x="1369" y="7"/>
                      <a:pt x="1095" y="7"/>
                    </a:cubicBezTo>
                    <a:cubicBezTo>
                      <a:pt x="1056" y="3"/>
                      <a:pt x="1017"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8"/>
              <p:cNvSpPr/>
              <p:nvPr/>
            </p:nvSpPr>
            <p:spPr>
              <a:xfrm>
                <a:off x="4929191" y="2040101"/>
                <a:ext cx="29562" cy="87886"/>
              </a:xfrm>
              <a:custGeom>
                <a:rect b="b" l="l" r="r" t="t"/>
                <a:pathLst>
                  <a:path extrusionOk="0" h="4611" w="1551">
                    <a:moveTo>
                      <a:pt x="64" y="1"/>
                    </a:moveTo>
                    <a:cubicBezTo>
                      <a:pt x="63" y="1"/>
                      <a:pt x="62" y="1"/>
                      <a:pt x="61" y="1"/>
                    </a:cubicBezTo>
                    <a:cubicBezTo>
                      <a:pt x="1" y="32"/>
                      <a:pt x="365" y="1278"/>
                      <a:pt x="882" y="2798"/>
                    </a:cubicBezTo>
                    <a:cubicBezTo>
                      <a:pt x="1004" y="3193"/>
                      <a:pt x="1125" y="3557"/>
                      <a:pt x="1247" y="3892"/>
                    </a:cubicBezTo>
                    <a:cubicBezTo>
                      <a:pt x="1308" y="4013"/>
                      <a:pt x="1338" y="4165"/>
                      <a:pt x="1338" y="4317"/>
                    </a:cubicBezTo>
                    <a:cubicBezTo>
                      <a:pt x="1308" y="4409"/>
                      <a:pt x="1186" y="4439"/>
                      <a:pt x="1034" y="4439"/>
                    </a:cubicBezTo>
                    <a:cubicBezTo>
                      <a:pt x="730" y="4439"/>
                      <a:pt x="426" y="4469"/>
                      <a:pt x="153" y="4560"/>
                    </a:cubicBezTo>
                    <a:cubicBezTo>
                      <a:pt x="313" y="4596"/>
                      <a:pt x="484" y="4611"/>
                      <a:pt x="659" y="4611"/>
                    </a:cubicBezTo>
                    <a:cubicBezTo>
                      <a:pt x="782" y="4611"/>
                      <a:pt x="908" y="4603"/>
                      <a:pt x="1034" y="4591"/>
                    </a:cubicBezTo>
                    <a:cubicBezTo>
                      <a:pt x="1125" y="4591"/>
                      <a:pt x="1186" y="4591"/>
                      <a:pt x="1277" y="4560"/>
                    </a:cubicBezTo>
                    <a:cubicBezTo>
                      <a:pt x="1368" y="4530"/>
                      <a:pt x="1460" y="4469"/>
                      <a:pt x="1520" y="4378"/>
                    </a:cubicBezTo>
                    <a:cubicBezTo>
                      <a:pt x="1551" y="4196"/>
                      <a:pt x="1551" y="3983"/>
                      <a:pt x="1460" y="3831"/>
                    </a:cubicBezTo>
                    <a:lnTo>
                      <a:pt x="1095" y="2737"/>
                    </a:lnTo>
                    <a:cubicBezTo>
                      <a:pt x="584" y="1235"/>
                      <a:pt x="133" y="1"/>
                      <a:pt x="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8"/>
              <p:cNvSpPr/>
              <p:nvPr/>
            </p:nvSpPr>
            <p:spPr>
              <a:xfrm>
                <a:off x="4849254" y="2018715"/>
                <a:ext cx="48679" cy="14085"/>
              </a:xfrm>
              <a:custGeom>
                <a:rect b="b" l="l" r="r" t="t"/>
                <a:pathLst>
                  <a:path extrusionOk="0" h="739" w="2554">
                    <a:moveTo>
                      <a:pt x="2335" y="0"/>
                    </a:moveTo>
                    <a:cubicBezTo>
                      <a:pt x="2117" y="0"/>
                      <a:pt x="1705" y="107"/>
                      <a:pt x="1246" y="150"/>
                    </a:cubicBezTo>
                    <a:cubicBezTo>
                      <a:pt x="608" y="242"/>
                      <a:pt x="61" y="181"/>
                      <a:pt x="0" y="302"/>
                    </a:cubicBezTo>
                    <a:cubicBezTo>
                      <a:pt x="0" y="394"/>
                      <a:pt x="122" y="515"/>
                      <a:pt x="334" y="606"/>
                    </a:cubicBezTo>
                    <a:cubicBezTo>
                      <a:pt x="567" y="699"/>
                      <a:pt x="817" y="739"/>
                      <a:pt x="1071" y="739"/>
                    </a:cubicBezTo>
                    <a:cubicBezTo>
                      <a:pt x="1149" y="739"/>
                      <a:pt x="1228" y="735"/>
                      <a:pt x="1307" y="728"/>
                    </a:cubicBezTo>
                    <a:cubicBezTo>
                      <a:pt x="1641" y="698"/>
                      <a:pt x="1945" y="576"/>
                      <a:pt x="2249" y="394"/>
                    </a:cubicBezTo>
                    <a:cubicBezTo>
                      <a:pt x="2462" y="242"/>
                      <a:pt x="2553" y="120"/>
                      <a:pt x="2492" y="59"/>
                    </a:cubicBezTo>
                    <a:cubicBezTo>
                      <a:pt x="2475" y="17"/>
                      <a:pt x="2420" y="0"/>
                      <a:pt x="2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8"/>
              <p:cNvSpPr/>
              <p:nvPr/>
            </p:nvSpPr>
            <p:spPr>
              <a:xfrm>
                <a:off x="4953531" y="2002896"/>
                <a:ext cx="45210" cy="12637"/>
              </a:xfrm>
              <a:custGeom>
                <a:rect b="b" l="l" r="r" t="t"/>
                <a:pathLst>
                  <a:path extrusionOk="0" h="663" w="2372">
                    <a:moveTo>
                      <a:pt x="1047" y="0"/>
                    </a:moveTo>
                    <a:cubicBezTo>
                      <a:pt x="777" y="0"/>
                      <a:pt x="526" y="59"/>
                      <a:pt x="274" y="160"/>
                    </a:cubicBezTo>
                    <a:cubicBezTo>
                      <a:pt x="61" y="281"/>
                      <a:pt x="0" y="403"/>
                      <a:pt x="31" y="464"/>
                    </a:cubicBezTo>
                    <a:cubicBezTo>
                      <a:pt x="112" y="545"/>
                      <a:pt x="341" y="545"/>
                      <a:pt x="657" y="545"/>
                    </a:cubicBezTo>
                    <a:lnTo>
                      <a:pt x="657" y="545"/>
                    </a:lnTo>
                    <a:cubicBezTo>
                      <a:pt x="814" y="545"/>
                      <a:pt x="993" y="545"/>
                      <a:pt x="1186" y="555"/>
                    </a:cubicBezTo>
                    <a:cubicBezTo>
                      <a:pt x="1581" y="577"/>
                      <a:pt x="1928" y="662"/>
                      <a:pt x="2137" y="662"/>
                    </a:cubicBezTo>
                    <a:cubicBezTo>
                      <a:pt x="2217" y="662"/>
                      <a:pt x="2277" y="650"/>
                      <a:pt x="2310" y="616"/>
                    </a:cubicBezTo>
                    <a:cubicBezTo>
                      <a:pt x="2371" y="555"/>
                      <a:pt x="2310" y="433"/>
                      <a:pt x="2098" y="281"/>
                    </a:cubicBezTo>
                    <a:cubicBezTo>
                      <a:pt x="1854" y="99"/>
                      <a:pt x="1520" y="8"/>
                      <a:pt x="1216" y="8"/>
                    </a:cubicBezTo>
                    <a:cubicBezTo>
                      <a:pt x="1159" y="3"/>
                      <a:pt x="1102" y="0"/>
                      <a:pt x="1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8"/>
              <p:cNvSpPr/>
              <p:nvPr/>
            </p:nvSpPr>
            <p:spPr>
              <a:xfrm>
                <a:off x="4738763" y="2077306"/>
                <a:ext cx="46773" cy="70941"/>
              </a:xfrm>
              <a:custGeom>
                <a:rect b="b" l="l" r="r" t="t"/>
                <a:pathLst>
                  <a:path extrusionOk="0" h="3722" w="2454">
                    <a:moveTo>
                      <a:pt x="1569" y="0"/>
                    </a:moveTo>
                    <a:cubicBezTo>
                      <a:pt x="873" y="0"/>
                      <a:pt x="22" y="300"/>
                      <a:pt x="22" y="1757"/>
                    </a:cubicBezTo>
                    <a:cubicBezTo>
                      <a:pt x="1" y="3429"/>
                      <a:pt x="1157" y="3722"/>
                      <a:pt x="1883" y="3722"/>
                    </a:cubicBezTo>
                    <a:cubicBezTo>
                      <a:pt x="2213" y="3722"/>
                      <a:pt x="2454" y="3661"/>
                      <a:pt x="2454" y="3642"/>
                    </a:cubicBezTo>
                    <a:cubicBezTo>
                      <a:pt x="2454" y="3551"/>
                      <a:pt x="2454" y="146"/>
                      <a:pt x="2454" y="146"/>
                    </a:cubicBezTo>
                    <a:cubicBezTo>
                      <a:pt x="2429" y="134"/>
                      <a:pt x="2034" y="0"/>
                      <a:pt x="156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8"/>
              <p:cNvSpPr/>
              <p:nvPr/>
            </p:nvSpPr>
            <p:spPr>
              <a:xfrm>
                <a:off x="4750180" y="2092249"/>
                <a:ext cx="21462" cy="40598"/>
              </a:xfrm>
              <a:custGeom>
                <a:rect b="b" l="l" r="r" t="t"/>
                <a:pathLst>
                  <a:path extrusionOk="0" h="2130" w="1126">
                    <a:moveTo>
                      <a:pt x="639" y="1"/>
                    </a:moveTo>
                    <a:cubicBezTo>
                      <a:pt x="426" y="31"/>
                      <a:pt x="244" y="183"/>
                      <a:pt x="183" y="365"/>
                    </a:cubicBezTo>
                    <a:cubicBezTo>
                      <a:pt x="92" y="578"/>
                      <a:pt x="31" y="821"/>
                      <a:pt x="31" y="1065"/>
                    </a:cubicBezTo>
                    <a:cubicBezTo>
                      <a:pt x="0" y="1490"/>
                      <a:pt x="244" y="1916"/>
                      <a:pt x="639" y="2098"/>
                    </a:cubicBezTo>
                    <a:cubicBezTo>
                      <a:pt x="693" y="2120"/>
                      <a:pt x="743" y="2130"/>
                      <a:pt x="790" y="2130"/>
                    </a:cubicBezTo>
                    <a:cubicBezTo>
                      <a:pt x="877" y="2130"/>
                      <a:pt x="955" y="2096"/>
                      <a:pt x="1034" y="2037"/>
                    </a:cubicBezTo>
                    <a:cubicBezTo>
                      <a:pt x="1125" y="1976"/>
                      <a:pt x="1125" y="1946"/>
                      <a:pt x="1125" y="1916"/>
                    </a:cubicBezTo>
                    <a:lnTo>
                      <a:pt x="1125" y="1916"/>
                    </a:lnTo>
                    <a:cubicBezTo>
                      <a:pt x="1125" y="1916"/>
                      <a:pt x="1064" y="1946"/>
                      <a:pt x="1003" y="1976"/>
                    </a:cubicBezTo>
                    <a:cubicBezTo>
                      <a:pt x="958" y="2007"/>
                      <a:pt x="905" y="2022"/>
                      <a:pt x="848" y="2022"/>
                    </a:cubicBezTo>
                    <a:cubicBezTo>
                      <a:pt x="791" y="2022"/>
                      <a:pt x="730" y="2007"/>
                      <a:pt x="669" y="1976"/>
                    </a:cubicBezTo>
                    <a:cubicBezTo>
                      <a:pt x="365" y="1794"/>
                      <a:pt x="183" y="1429"/>
                      <a:pt x="213" y="1034"/>
                    </a:cubicBezTo>
                    <a:cubicBezTo>
                      <a:pt x="213" y="821"/>
                      <a:pt x="244" y="639"/>
                      <a:pt x="335" y="426"/>
                    </a:cubicBezTo>
                    <a:cubicBezTo>
                      <a:pt x="365" y="274"/>
                      <a:pt x="487" y="153"/>
                      <a:pt x="639" y="122"/>
                    </a:cubicBezTo>
                    <a:cubicBezTo>
                      <a:pt x="667" y="115"/>
                      <a:pt x="694" y="111"/>
                      <a:pt x="719" y="111"/>
                    </a:cubicBezTo>
                    <a:cubicBezTo>
                      <a:pt x="800" y="111"/>
                      <a:pt x="859" y="151"/>
                      <a:pt x="882" y="244"/>
                    </a:cubicBezTo>
                    <a:cubicBezTo>
                      <a:pt x="943" y="305"/>
                      <a:pt x="912" y="365"/>
                      <a:pt x="943" y="365"/>
                    </a:cubicBezTo>
                    <a:cubicBezTo>
                      <a:pt x="943" y="365"/>
                      <a:pt x="973" y="305"/>
                      <a:pt x="973" y="214"/>
                    </a:cubicBezTo>
                    <a:cubicBezTo>
                      <a:pt x="943" y="153"/>
                      <a:pt x="912" y="92"/>
                      <a:pt x="882" y="62"/>
                    </a:cubicBezTo>
                    <a:cubicBezTo>
                      <a:pt x="791" y="1"/>
                      <a:pt x="699" y="1"/>
                      <a:pt x="63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8"/>
              <p:cNvSpPr/>
              <p:nvPr/>
            </p:nvSpPr>
            <p:spPr>
              <a:xfrm>
                <a:off x="4859089" y="2089123"/>
                <a:ext cx="2916" cy="2573"/>
              </a:xfrm>
              <a:custGeom>
                <a:rect b="b" l="l" r="r" t="t"/>
                <a:pathLst>
                  <a:path extrusionOk="0" h="135" w="153">
                    <a:moveTo>
                      <a:pt x="87" y="0"/>
                    </a:moveTo>
                    <a:cubicBezTo>
                      <a:pt x="79" y="0"/>
                      <a:pt x="70" y="4"/>
                      <a:pt x="62" y="13"/>
                    </a:cubicBezTo>
                    <a:cubicBezTo>
                      <a:pt x="31" y="13"/>
                      <a:pt x="1" y="43"/>
                      <a:pt x="1" y="74"/>
                    </a:cubicBezTo>
                    <a:cubicBezTo>
                      <a:pt x="31" y="104"/>
                      <a:pt x="62" y="134"/>
                      <a:pt x="92" y="134"/>
                    </a:cubicBezTo>
                    <a:cubicBezTo>
                      <a:pt x="122" y="134"/>
                      <a:pt x="153" y="74"/>
                      <a:pt x="122" y="43"/>
                    </a:cubicBezTo>
                    <a:cubicBezTo>
                      <a:pt x="122" y="22"/>
                      <a:pt x="107" y="0"/>
                      <a:pt x="8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8"/>
              <p:cNvSpPr/>
              <p:nvPr/>
            </p:nvSpPr>
            <p:spPr>
              <a:xfrm>
                <a:off x="4879369" y="2084720"/>
                <a:ext cx="2344" cy="2916"/>
              </a:xfrm>
              <a:custGeom>
                <a:rect b="b" l="l" r="r" t="t"/>
                <a:pathLst>
                  <a:path extrusionOk="0" h="153" w="123">
                    <a:moveTo>
                      <a:pt x="61" y="1"/>
                    </a:moveTo>
                    <a:cubicBezTo>
                      <a:pt x="1" y="31"/>
                      <a:pt x="1" y="61"/>
                      <a:pt x="1" y="92"/>
                    </a:cubicBezTo>
                    <a:cubicBezTo>
                      <a:pt x="1" y="153"/>
                      <a:pt x="31" y="153"/>
                      <a:pt x="61" y="153"/>
                    </a:cubicBezTo>
                    <a:cubicBezTo>
                      <a:pt x="122" y="153"/>
                      <a:pt x="122" y="122"/>
                      <a:pt x="122" y="9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8"/>
              <p:cNvSpPr/>
              <p:nvPr/>
            </p:nvSpPr>
            <p:spPr>
              <a:xfrm>
                <a:off x="4892691" y="2084148"/>
                <a:ext cx="2344" cy="4060"/>
              </a:xfrm>
              <a:custGeom>
                <a:rect b="b" l="l" r="r" t="t"/>
                <a:pathLst>
                  <a:path extrusionOk="0" h="213" w="123">
                    <a:moveTo>
                      <a:pt x="62" y="0"/>
                    </a:moveTo>
                    <a:cubicBezTo>
                      <a:pt x="31" y="0"/>
                      <a:pt x="1" y="61"/>
                      <a:pt x="1" y="122"/>
                    </a:cubicBezTo>
                    <a:cubicBezTo>
                      <a:pt x="31" y="152"/>
                      <a:pt x="62" y="213"/>
                      <a:pt x="92" y="213"/>
                    </a:cubicBezTo>
                    <a:cubicBezTo>
                      <a:pt x="122" y="213"/>
                      <a:pt x="122" y="152"/>
                      <a:pt x="122" y="91"/>
                    </a:cubicBezTo>
                    <a:cubicBezTo>
                      <a:pt x="122" y="31"/>
                      <a:pt x="92" y="0"/>
                      <a:pt x="6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8"/>
              <p:cNvSpPr/>
              <p:nvPr/>
            </p:nvSpPr>
            <p:spPr>
              <a:xfrm>
                <a:off x="4868943" y="2102675"/>
                <a:ext cx="2344" cy="1773"/>
              </a:xfrm>
              <a:custGeom>
                <a:rect b="b" l="l" r="r" t="t"/>
                <a:pathLst>
                  <a:path extrusionOk="0" h="93" w="123">
                    <a:moveTo>
                      <a:pt x="61" y="1"/>
                    </a:moveTo>
                    <a:cubicBezTo>
                      <a:pt x="31" y="1"/>
                      <a:pt x="0" y="31"/>
                      <a:pt x="0" y="62"/>
                    </a:cubicBezTo>
                    <a:cubicBezTo>
                      <a:pt x="0" y="62"/>
                      <a:pt x="31" y="92"/>
                      <a:pt x="61" y="92"/>
                    </a:cubicBezTo>
                    <a:cubicBezTo>
                      <a:pt x="92" y="92"/>
                      <a:pt x="122" y="92"/>
                      <a:pt x="122" y="6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8"/>
              <p:cNvSpPr/>
              <p:nvPr/>
            </p:nvSpPr>
            <p:spPr>
              <a:xfrm>
                <a:off x="4886897" y="2098043"/>
                <a:ext cx="2916" cy="2916"/>
              </a:xfrm>
              <a:custGeom>
                <a:rect b="b" l="l" r="r" t="t"/>
                <a:pathLst>
                  <a:path extrusionOk="0" h="153" w="153">
                    <a:moveTo>
                      <a:pt x="62" y="1"/>
                    </a:moveTo>
                    <a:cubicBezTo>
                      <a:pt x="31" y="31"/>
                      <a:pt x="1" y="61"/>
                      <a:pt x="31" y="92"/>
                    </a:cubicBezTo>
                    <a:cubicBezTo>
                      <a:pt x="31" y="122"/>
                      <a:pt x="31" y="153"/>
                      <a:pt x="92" y="153"/>
                    </a:cubicBezTo>
                    <a:cubicBezTo>
                      <a:pt x="122" y="153"/>
                      <a:pt x="153" y="122"/>
                      <a:pt x="153" y="61"/>
                    </a:cubicBezTo>
                    <a:cubicBezTo>
                      <a:pt x="153" y="31"/>
                      <a:pt x="122" y="1"/>
                      <a:pt x="6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8"/>
              <p:cNvSpPr/>
              <p:nvPr/>
            </p:nvSpPr>
            <p:spPr>
              <a:xfrm>
                <a:off x="4982502" y="2090514"/>
                <a:ext cx="2916" cy="2916"/>
              </a:xfrm>
              <a:custGeom>
                <a:rect b="b" l="l" r="r" t="t"/>
                <a:pathLst>
                  <a:path extrusionOk="0" h="153" w="153">
                    <a:moveTo>
                      <a:pt x="61" y="1"/>
                    </a:moveTo>
                    <a:cubicBezTo>
                      <a:pt x="0" y="1"/>
                      <a:pt x="0" y="31"/>
                      <a:pt x="0" y="92"/>
                    </a:cubicBezTo>
                    <a:cubicBezTo>
                      <a:pt x="0" y="122"/>
                      <a:pt x="30" y="153"/>
                      <a:pt x="61" y="153"/>
                    </a:cubicBezTo>
                    <a:cubicBezTo>
                      <a:pt x="152" y="122"/>
                      <a:pt x="12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8"/>
              <p:cNvSpPr/>
              <p:nvPr/>
            </p:nvSpPr>
            <p:spPr>
              <a:xfrm>
                <a:off x="4996397" y="2089352"/>
                <a:ext cx="2344" cy="2916"/>
              </a:xfrm>
              <a:custGeom>
                <a:rect b="b" l="l" r="r" t="t"/>
                <a:pathLst>
                  <a:path extrusionOk="0" h="153" w="123">
                    <a:moveTo>
                      <a:pt x="61" y="1"/>
                    </a:moveTo>
                    <a:cubicBezTo>
                      <a:pt x="1" y="31"/>
                      <a:pt x="1" y="62"/>
                      <a:pt x="1" y="92"/>
                    </a:cubicBezTo>
                    <a:cubicBezTo>
                      <a:pt x="1" y="122"/>
                      <a:pt x="31" y="153"/>
                      <a:pt x="61" y="153"/>
                    </a:cubicBezTo>
                    <a:cubicBezTo>
                      <a:pt x="92" y="153"/>
                      <a:pt x="122" y="122"/>
                      <a:pt x="122" y="92"/>
                    </a:cubicBezTo>
                    <a:cubicBezTo>
                      <a:pt x="122" y="31"/>
                      <a:pt x="92" y="1"/>
                      <a:pt x="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8"/>
              <p:cNvSpPr/>
              <p:nvPr/>
            </p:nvSpPr>
            <p:spPr>
              <a:xfrm>
                <a:off x="4970323" y="2091086"/>
                <a:ext cx="2344" cy="2001"/>
              </a:xfrm>
              <a:custGeom>
                <a:rect b="b" l="l" r="r" t="t"/>
                <a:pathLst>
                  <a:path extrusionOk="0" h="105" w="123">
                    <a:moveTo>
                      <a:pt x="62" y="1"/>
                    </a:moveTo>
                    <a:cubicBezTo>
                      <a:pt x="31" y="1"/>
                      <a:pt x="1" y="31"/>
                      <a:pt x="1" y="62"/>
                    </a:cubicBezTo>
                    <a:cubicBezTo>
                      <a:pt x="22" y="83"/>
                      <a:pt x="44" y="105"/>
                      <a:pt x="65" y="105"/>
                    </a:cubicBezTo>
                    <a:cubicBezTo>
                      <a:pt x="74" y="105"/>
                      <a:pt x="83" y="101"/>
                      <a:pt x="92" y="92"/>
                    </a:cubicBezTo>
                    <a:cubicBezTo>
                      <a:pt x="122" y="92"/>
                      <a:pt x="122" y="62"/>
                      <a:pt x="122" y="31"/>
                    </a:cubicBezTo>
                    <a:cubicBezTo>
                      <a:pt x="122" y="1"/>
                      <a:pt x="92" y="1"/>
                      <a:pt x="6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8"/>
              <p:cNvSpPr/>
              <p:nvPr/>
            </p:nvSpPr>
            <p:spPr>
              <a:xfrm>
                <a:off x="4979605" y="2104428"/>
                <a:ext cx="2916" cy="2573"/>
              </a:xfrm>
              <a:custGeom>
                <a:rect b="b" l="l" r="r" t="t"/>
                <a:pathLst>
                  <a:path extrusionOk="0" h="135" w="153">
                    <a:moveTo>
                      <a:pt x="30" y="0"/>
                    </a:moveTo>
                    <a:cubicBezTo>
                      <a:pt x="0" y="30"/>
                      <a:pt x="0" y="61"/>
                      <a:pt x="0" y="91"/>
                    </a:cubicBezTo>
                    <a:cubicBezTo>
                      <a:pt x="22" y="113"/>
                      <a:pt x="43" y="134"/>
                      <a:pt x="65" y="134"/>
                    </a:cubicBezTo>
                    <a:cubicBezTo>
                      <a:pt x="73" y="134"/>
                      <a:pt x="82" y="131"/>
                      <a:pt x="91" y="122"/>
                    </a:cubicBezTo>
                    <a:cubicBezTo>
                      <a:pt x="122" y="122"/>
                      <a:pt x="152" y="91"/>
                      <a:pt x="122" y="61"/>
                    </a:cubicBezTo>
                    <a:cubicBezTo>
                      <a:pt x="122" y="0"/>
                      <a:pt x="61" y="0"/>
                      <a:pt x="3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8"/>
              <p:cNvSpPr/>
              <p:nvPr/>
            </p:nvSpPr>
            <p:spPr>
              <a:xfrm>
                <a:off x="4991765" y="2103265"/>
                <a:ext cx="2916" cy="2325"/>
              </a:xfrm>
              <a:custGeom>
                <a:rect b="b" l="l" r="r" t="t"/>
                <a:pathLst>
                  <a:path extrusionOk="0" h="122" w="153">
                    <a:moveTo>
                      <a:pt x="92" y="0"/>
                    </a:moveTo>
                    <a:cubicBezTo>
                      <a:pt x="31" y="0"/>
                      <a:pt x="0" y="91"/>
                      <a:pt x="61" y="122"/>
                    </a:cubicBezTo>
                    <a:cubicBezTo>
                      <a:pt x="92" y="122"/>
                      <a:pt x="122" y="91"/>
                      <a:pt x="152" y="61"/>
                    </a:cubicBezTo>
                    <a:cubicBezTo>
                      <a:pt x="152" y="61"/>
                      <a:pt x="122" y="0"/>
                      <a:pt x="9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8"/>
              <p:cNvSpPr/>
              <p:nvPr/>
            </p:nvSpPr>
            <p:spPr>
              <a:xfrm>
                <a:off x="4906605" y="2153412"/>
                <a:ext cx="40560" cy="10178"/>
              </a:xfrm>
              <a:custGeom>
                <a:rect b="b" l="l" r="r" t="t"/>
                <a:pathLst>
                  <a:path extrusionOk="0" h="534" w="2128">
                    <a:moveTo>
                      <a:pt x="741" y="0"/>
                    </a:moveTo>
                    <a:cubicBezTo>
                      <a:pt x="493" y="0"/>
                      <a:pt x="243" y="44"/>
                      <a:pt x="0" y="135"/>
                    </a:cubicBezTo>
                    <a:cubicBezTo>
                      <a:pt x="0" y="196"/>
                      <a:pt x="487" y="135"/>
                      <a:pt x="1064" y="226"/>
                    </a:cubicBezTo>
                    <a:cubicBezTo>
                      <a:pt x="1632" y="340"/>
                      <a:pt x="2041" y="533"/>
                      <a:pt x="2117" y="533"/>
                    </a:cubicBezTo>
                    <a:cubicBezTo>
                      <a:pt x="2122" y="533"/>
                      <a:pt x="2126" y="532"/>
                      <a:pt x="2128" y="530"/>
                    </a:cubicBezTo>
                    <a:lnTo>
                      <a:pt x="2128" y="500"/>
                    </a:lnTo>
                    <a:cubicBezTo>
                      <a:pt x="1723" y="176"/>
                      <a:pt x="1236" y="0"/>
                      <a:pt x="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8"/>
              <p:cNvSpPr/>
              <p:nvPr/>
            </p:nvSpPr>
            <p:spPr>
              <a:xfrm>
                <a:off x="4747855" y="1850854"/>
                <a:ext cx="324458" cy="241319"/>
              </a:xfrm>
              <a:custGeom>
                <a:rect b="b" l="l" r="r" t="t"/>
                <a:pathLst>
                  <a:path extrusionOk="0" h="12661" w="17023">
                    <a:moveTo>
                      <a:pt x="9301" y="0"/>
                    </a:moveTo>
                    <a:cubicBezTo>
                      <a:pt x="9181" y="0"/>
                      <a:pt x="9063" y="48"/>
                      <a:pt x="8968" y="143"/>
                    </a:cubicBezTo>
                    <a:cubicBezTo>
                      <a:pt x="8846" y="295"/>
                      <a:pt x="8724" y="447"/>
                      <a:pt x="8633" y="629"/>
                    </a:cubicBezTo>
                    <a:cubicBezTo>
                      <a:pt x="8512" y="811"/>
                      <a:pt x="8329" y="903"/>
                      <a:pt x="8147" y="903"/>
                    </a:cubicBezTo>
                    <a:cubicBezTo>
                      <a:pt x="7934" y="903"/>
                      <a:pt x="7752" y="690"/>
                      <a:pt x="7600" y="568"/>
                    </a:cubicBezTo>
                    <a:cubicBezTo>
                      <a:pt x="7330" y="341"/>
                      <a:pt x="6994" y="240"/>
                      <a:pt x="6651" y="240"/>
                    </a:cubicBezTo>
                    <a:cubicBezTo>
                      <a:pt x="6259" y="240"/>
                      <a:pt x="5857" y="372"/>
                      <a:pt x="5533" y="599"/>
                    </a:cubicBezTo>
                    <a:cubicBezTo>
                      <a:pt x="5138" y="903"/>
                      <a:pt x="4834" y="1237"/>
                      <a:pt x="4591" y="1663"/>
                    </a:cubicBezTo>
                    <a:cubicBezTo>
                      <a:pt x="4271" y="1590"/>
                      <a:pt x="3952" y="1552"/>
                      <a:pt x="3636" y="1552"/>
                    </a:cubicBezTo>
                    <a:cubicBezTo>
                      <a:pt x="3291" y="1552"/>
                      <a:pt x="2949" y="1598"/>
                      <a:pt x="2615" y="1693"/>
                    </a:cubicBezTo>
                    <a:cubicBezTo>
                      <a:pt x="1156" y="2118"/>
                      <a:pt x="1" y="3547"/>
                      <a:pt x="92" y="5067"/>
                    </a:cubicBezTo>
                    <a:cubicBezTo>
                      <a:pt x="122" y="5766"/>
                      <a:pt x="426" y="6435"/>
                      <a:pt x="548" y="7134"/>
                    </a:cubicBezTo>
                    <a:cubicBezTo>
                      <a:pt x="609" y="7954"/>
                      <a:pt x="639" y="8806"/>
                      <a:pt x="578" y="9657"/>
                    </a:cubicBezTo>
                    <a:cubicBezTo>
                      <a:pt x="578" y="10477"/>
                      <a:pt x="639" y="11268"/>
                      <a:pt x="1186" y="11906"/>
                    </a:cubicBezTo>
                    <a:lnTo>
                      <a:pt x="1916" y="12088"/>
                    </a:lnTo>
                    <a:cubicBezTo>
                      <a:pt x="1946" y="12179"/>
                      <a:pt x="2007" y="12240"/>
                      <a:pt x="2068" y="12331"/>
                    </a:cubicBezTo>
                    <a:cubicBezTo>
                      <a:pt x="2212" y="12538"/>
                      <a:pt x="2455" y="12660"/>
                      <a:pt x="2701" y="12660"/>
                    </a:cubicBezTo>
                    <a:cubicBezTo>
                      <a:pt x="2817" y="12660"/>
                      <a:pt x="2933" y="12633"/>
                      <a:pt x="3040" y="12575"/>
                    </a:cubicBezTo>
                    <a:cubicBezTo>
                      <a:pt x="3192" y="12423"/>
                      <a:pt x="3314" y="12240"/>
                      <a:pt x="3344" y="12027"/>
                    </a:cubicBezTo>
                    <a:cubicBezTo>
                      <a:pt x="3800" y="10508"/>
                      <a:pt x="4226" y="8866"/>
                      <a:pt x="4013" y="7316"/>
                    </a:cubicBezTo>
                    <a:cubicBezTo>
                      <a:pt x="3891" y="6465"/>
                      <a:pt x="4287" y="5614"/>
                      <a:pt x="5046" y="5188"/>
                    </a:cubicBezTo>
                    <a:cubicBezTo>
                      <a:pt x="5290" y="5067"/>
                      <a:pt x="5533" y="4945"/>
                      <a:pt x="5776" y="4884"/>
                    </a:cubicBezTo>
                    <a:cubicBezTo>
                      <a:pt x="5898" y="4854"/>
                      <a:pt x="6027" y="4839"/>
                      <a:pt x="6156" y="4839"/>
                    </a:cubicBezTo>
                    <a:cubicBezTo>
                      <a:pt x="6285" y="4839"/>
                      <a:pt x="6414" y="4854"/>
                      <a:pt x="6536" y="4884"/>
                    </a:cubicBezTo>
                    <a:cubicBezTo>
                      <a:pt x="7083" y="4976"/>
                      <a:pt x="7539" y="5280"/>
                      <a:pt x="7873" y="5736"/>
                    </a:cubicBezTo>
                    <a:cubicBezTo>
                      <a:pt x="8086" y="6040"/>
                      <a:pt x="8238" y="6465"/>
                      <a:pt x="8633" y="6556"/>
                    </a:cubicBezTo>
                    <a:cubicBezTo>
                      <a:pt x="8681" y="6568"/>
                      <a:pt x="8729" y="6573"/>
                      <a:pt x="8777" y="6573"/>
                    </a:cubicBezTo>
                    <a:cubicBezTo>
                      <a:pt x="9102" y="6573"/>
                      <a:pt x="9449" y="6343"/>
                      <a:pt x="9819" y="6343"/>
                    </a:cubicBezTo>
                    <a:cubicBezTo>
                      <a:pt x="10214" y="6343"/>
                      <a:pt x="10578" y="6678"/>
                      <a:pt x="10882" y="6982"/>
                    </a:cubicBezTo>
                    <a:cubicBezTo>
                      <a:pt x="11139" y="7213"/>
                      <a:pt x="11482" y="7465"/>
                      <a:pt x="11821" y="7465"/>
                    </a:cubicBezTo>
                    <a:cubicBezTo>
                      <a:pt x="11883" y="7465"/>
                      <a:pt x="11945" y="7457"/>
                      <a:pt x="12007" y="7438"/>
                    </a:cubicBezTo>
                    <a:cubicBezTo>
                      <a:pt x="12433" y="7316"/>
                      <a:pt x="12585" y="6921"/>
                      <a:pt x="12949" y="6799"/>
                    </a:cubicBezTo>
                    <a:cubicBezTo>
                      <a:pt x="13041" y="6779"/>
                      <a:pt x="13132" y="6769"/>
                      <a:pt x="13222" y="6769"/>
                    </a:cubicBezTo>
                    <a:cubicBezTo>
                      <a:pt x="13402" y="6769"/>
                      <a:pt x="13578" y="6810"/>
                      <a:pt x="13740" y="6891"/>
                    </a:cubicBezTo>
                    <a:cubicBezTo>
                      <a:pt x="13983" y="7012"/>
                      <a:pt x="14256" y="7134"/>
                      <a:pt x="14500" y="7195"/>
                    </a:cubicBezTo>
                    <a:cubicBezTo>
                      <a:pt x="14555" y="7207"/>
                      <a:pt x="14613" y="7213"/>
                      <a:pt x="14669" y="7213"/>
                    </a:cubicBezTo>
                    <a:cubicBezTo>
                      <a:pt x="14891" y="7213"/>
                      <a:pt x="15108" y="7121"/>
                      <a:pt x="15229" y="6951"/>
                    </a:cubicBezTo>
                    <a:cubicBezTo>
                      <a:pt x="15411" y="6678"/>
                      <a:pt x="15290" y="6313"/>
                      <a:pt x="15503" y="6070"/>
                    </a:cubicBezTo>
                    <a:cubicBezTo>
                      <a:pt x="15685" y="5827"/>
                      <a:pt x="15989" y="5827"/>
                      <a:pt x="16262" y="5736"/>
                    </a:cubicBezTo>
                    <a:cubicBezTo>
                      <a:pt x="17022" y="5401"/>
                      <a:pt x="17022" y="4337"/>
                      <a:pt x="16262" y="4003"/>
                    </a:cubicBezTo>
                    <a:lnTo>
                      <a:pt x="16262" y="3973"/>
                    </a:lnTo>
                    <a:cubicBezTo>
                      <a:pt x="16111" y="3942"/>
                      <a:pt x="15959" y="3851"/>
                      <a:pt x="15837" y="3790"/>
                    </a:cubicBezTo>
                    <a:cubicBezTo>
                      <a:pt x="15685" y="3577"/>
                      <a:pt x="15594" y="3304"/>
                      <a:pt x="15655" y="3061"/>
                    </a:cubicBezTo>
                    <a:cubicBezTo>
                      <a:pt x="15685" y="2818"/>
                      <a:pt x="15563" y="2544"/>
                      <a:pt x="15381" y="2392"/>
                    </a:cubicBezTo>
                    <a:cubicBezTo>
                      <a:pt x="15307" y="2348"/>
                      <a:pt x="15228" y="2332"/>
                      <a:pt x="15146" y="2332"/>
                    </a:cubicBezTo>
                    <a:cubicBezTo>
                      <a:pt x="14950" y="2332"/>
                      <a:pt x="14738" y="2422"/>
                      <a:pt x="14546" y="2422"/>
                    </a:cubicBezTo>
                    <a:cubicBezTo>
                      <a:pt x="14488" y="2422"/>
                      <a:pt x="14431" y="2413"/>
                      <a:pt x="14378" y="2392"/>
                    </a:cubicBezTo>
                    <a:cubicBezTo>
                      <a:pt x="14044" y="2270"/>
                      <a:pt x="14013" y="1815"/>
                      <a:pt x="13861" y="1511"/>
                    </a:cubicBezTo>
                    <a:cubicBezTo>
                      <a:pt x="13687" y="1228"/>
                      <a:pt x="13388" y="1069"/>
                      <a:pt x="13076" y="1069"/>
                    </a:cubicBezTo>
                    <a:cubicBezTo>
                      <a:pt x="12953" y="1069"/>
                      <a:pt x="12827" y="1094"/>
                      <a:pt x="12706" y="1146"/>
                    </a:cubicBezTo>
                    <a:cubicBezTo>
                      <a:pt x="12465" y="1242"/>
                      <a:pt x="12225" y="1434"/>
                      <a:pt x="12014" y="1434"/>
                    </a:cubicBezTo>
                    <a:cubicBezTo>
                      <a:pt x="11959" y="1434"/>
                      <a:pt x="11906" y="1421"/>
                      <a:pt x="11855" y="1389"/>
                    </a:cubicBezTo>
                    <a:cubicBezTo>
                      <a:pt x="11582" y="1207"/>
                      <a:pt x="11642" y="903"/>
                      <a:pt x="11551" y="629"/>
                    </a:cubicBezTo>
                    <a:cubicBezTo>
                      <a:pt x="11422" y="392"/>
                      <a:pt x="11186" y="247"/>
                      <a:pt x="10941" y="247"/>
                    </a:cubicBezTo>
                    <a:cubicBezTo>
                      <a:pt x="10840" y="247"/>
                      <a:pt x="10737" y="272"/>
                      <a:pt x="10639" y="325"/>
                    </a:cubicBezTo>
                    <a:cubicBezTo>
                      <a:pt x="10435" y="453"/>
                      <a:pt x="10252" y="688"/>
                      <a:pt x="10037" y="688"/>
                    </a:cubicBezTo>
                    <a:cubicBezTo>
                      <a:pt x="9996" y="688"/>
                      <a:pt x="9954" y="679"/>
                      <a:pt x="9910" y="659"/>
                    </a:cubicBezTo>
                    <a:cubicBezTo>
                      <a:pt x="9667" y="568"/>
                      <a:pt x="9727" y="204"/>
                      <a:pt x="9515" y="52"/>
                    </a:cubicBezTo>
                    <a:cubicBezTo>
                      <a:pt x="9446" y="17"/>
                      <a:pt x="9374" y="0"/>
                      <a:pt x="9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8"/>
              <p:cNvSpPr/>
              <p:nvPr/>
            </p:nvSpPr>
            <p:spPr>
              <a:xfrm>
                <a:off x="4757709" y="1973486"/>
                <a:ext cx="66653" cy="41379"/>
              </a:xfrm>
              <a:custGeom>
                <a:rect b="b" l="l" r="r" t="t"/>
                <a:pathLst>
                  <a:path extrusionOk="0" h="2171" w="3497">
                    <a:moveTo>
                      <a:pt x="3496" y="1"/>
                    </a:moveTo>
                    <a:lnTo>
                      <a:pt x="3496" y="1"/>
                    </a:lnTo>
                    <a:cubicBezTo>
                      <a:pt x="3344" y="183"/>
                      <a:pt x="3253" y="365"/>
                      <a:pt x="3131" y="548"/>
                    </a:cubicBezTo>
                    <a:cubicBezTo>
                      <a:pt x="2554" y="1368"/>
                      <a:pt x="1642" y="1916"/>
                      <a:pt x="639" y="2007"/>
                    </a:cubicBezTo>
                    <a:cubicBezTo>
                      <a:pt x="274" y="2068"/>
                      <a:pt x="1" y="2037"/>
                      <a:pt x="1" y="2068"/>
                    </a:cubicBezTo>
                    <a:cubicBezTo>
                      <a:pt x="160" y="2136"/>
                      <a:pt x="320" y="2170"/>
                      <a:pt x="479" y="2170"/>
                    </a:cubicBezTo>
                    <a:cubicBezTo>
                      <a:pt x="532" y="2170"/>
                      <a:pt x="586" y="2166"/>
                      <a:pt x="639" y="2159"/>
                    </a:cubicBezTo>
                    <a:cubicBezTo>
                      <a:pt x="1733" y="2128"/>
                      <a:pt x="2706" y="1551"/>
                      <a:pt x="3253" y="609"/>
                    </a:cubicBezTo>
                    <a:cubicBezTo>
                      <a:pt x="3374" y="426"/>
                      <a:pt x="3466" y="213"/>
                      <a:pt x="34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8"/>
              <p:cNvSpPr/>
              <p:nvPr/>
            </p:nvSpPr>
            <p:spPr>
              <a:xfrm>
                <a:off x="4755383" y="2004782"/>
                <a:ext cx="66653" cy="28399"/>
              </a:xfrm>
              <a:custGeom>
                <a:rect b="b" l="l" r="r" t="t"/>
                <a:pathLst>
                  <a:path extrusionOk="0" h="1490" w="3497">
                    <a:moveTo>
                      <a:pt x="3466" y="0"/>
                    </a:moveTo>
                    <a:cubicBezTo>
                      <a:pt x="3010" y="426"/>
                      <a:pt x="2463" y="790"/>
                      <a:pt x="1885" y="1064"/>
                    </a:cubicBezTo>
                    <a:cubicBezTo>
                      <a:pt x="1354" y="1250"/>
                      <a:pt x="798" y="1343"/>
                      <a:pt x="240" y="1343"/>
                    </a:cubicBezTo>
                    <a:cubicBezTo>
                      <a:pt x="161" y="1343"/>
                      <a:pt x="81" y="1341"/>
                      <a:pt x="1" y="1337"/>
                    </a:cubicBezTo>
                    <a:lnTo>
                      <a:pt x="1" y="1337"/>
                    </a:lnTo>
                    <a:cubicBezTo>
                      <a:pt x="153" y="1429"/>
                      <a:pt x="366" y="1489"/>
                      <a:pt x="548" y="1489"/>
                    </a:cubicBezTo>
                    <a:cubicBezTo>
                      <a:pt x="1034" y="1489"/>
                      <a:pt x="1521" y="1398"/>
                      <a:pt x="1977" y="1216"/>
                    </a:cubicBezTo>
                    <a:cubicBezTo>
                      <a:pt x="2402" y="1064"/>
                      <a:pt x="2797" y="790"/>
                      <a:pt x="3132" y="456"/>
                    </a:cubicBezTo>
                    <a:cubicBezTo>
                      <a:pt x="3375" y="213"/>
                      <a:pt x="3496" y="0"/>
                      <a:pt x="34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8"/>
              <p:cNvSpPr/>
              <p:nvPr/>
            </p:nvSpPr>
            <p:spPr>
              <a:xfrm>
                <a:off x="4621563" y="2953723"/>
                <a:ext cx="336619" cy="1466915"/>
              </a:xfrm>
              <a:custGeom>
                <a:rect b="b" l="l" r="r" t="t"/>
                <a:pathLst>
                  <a:path extrusionOk="0" h="76963" w="17661">
                    <a:moveTo>
                      <a:pt x="4408" y="1"/>
                    </a:moveTo>
                    <a:lnTo>
                      <a:pt x="1" y="13922"/>
                    </a:lnTo>
                    <a:lnTo>
                      <a:pt x="2797" y="76963"/>
                    </a:lnTo>
                    <a:lnTo>
                      <a:pt x="11429" y="75929"/>
                    </a:lnTo>
                    <a:lnTo>
                      <a:pt x="12554" y="45929"/>
                    </a:lnTo>
                    <a:lnTo>
                      <a:pt x="17204" y="12372"/>
                    </a:lnTo>
                    <a:lnTo>
                      <a:pt x="17660" y="518"/>
                    </a:lnTo>
                    <a:lnTo>
                      <a:pt x="44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8"/>
              <p:cNvSpPr/>
              <p:nvPr/>
            </p:nvSpPr>
            <p:spPr>
              <a:xfrm>
                <a:off x="4598977" y="4132679"/>
                <a:ext cx="288530" cy="424104"/>
              </a:xfrm>
              <a:custGeom>
                <a:rect b="b" l="l" r="r" t="t"/>
                <a:pathLst>
                  <a:path extrusionOk="0" h="22251" w="15138">
                    <a:moveTo>
                      <a:pt x="8420" y="1"/>
                    </a:moveTo>
                    <a:lnTo>
                      <a:pt x="0" y="11551"/>
                    </a:lnTo>
                    <a:lnTo>
                      <a:pt x="14195" y="22251"/>
                    </a:lnTo>
                    <a:cubicBezTo>
                      <a:pt x="15137" y="20822"/>
                      <a:pt x="9210" y="12159"/>
                      <a:pt x="9210" y="12159"/>
                    </a:cubicBezTo>
                    <a:lnTo>
                      <a:pt x="15076" y="4560"/>
                    </a:lnTo>
                    <a:lnTo>
                      <a:pt x="842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8"/>
              <p:cNvSpPr/>
              <p:nvPr/>
            </p:nvSpPr>
            <p:spPr>
              <a:xfrm>
                <a:off x="4691666" y="4296423"/>
                <a:ext cx="29486" cy="25598"/>
              </a:xfrm>
              <a:custGeom>
                <a:rect b="b" l="l" r="r" t="t"/>
                <a:pathLst>
                  <a:path extrusionOk="0" h="1343" w="1547">
                    <a:moveTo>
                      <a:pt x="973" y="12"/>
                    </a:moveTo>
                    <a:lnTo>
                      <a:pt x="1008" y="23"/>
                    </a:lnTo>
                    <a:lnTo>
                      <a:pt x="1008" y="23"/>
                    </a:lnTo>
                    <a:cubicBezTo>
                      <a:pt x="996" y="19"/>
                      <a:pt x="985" y="16"/>
                      <a:pt x="973" y="12"/>
                    </a:cubicBezTo>
                    <a:close/>
                    <a:moveTo>
                      <a:pt x="810" y="1"/>
                    </a:moveTo>
                    <a:cubicBezTo>
                      <a:pt x="530" y="1"/>
                      <a:pt x="269" y="150"/>
                      <a:pt x="152" y="407"/>
                    </a:cubicBezTo>
                    <a:cubicBezTo>
                      <a:pt x="0" y="741"/>
                      <a:pt x="152" y="1137"/>
                      <a:pt x="487" y="1289"/>
                    </a:cubicBezTo>
                    <a:cubicBezTo>
                      <a:pt x="576" y="1326"/>
                      <a:pt x="668" y="1343"/>
                      <a:pt x="760" y="1343"/>
                    </a:cubicBezTo>
                    <a:cubicBezTo>
                      <a:pt x="1044" y="1343"/>
                      <a:pt x="1321" y="1177"/>
                      <a:pt x="1459" y="924"/>
                    </a:cubicBezTo>
                    <a:cubicBezTo>
                      <a:pt x="1546" y="548"/>
                      <a:pt x="1385" y="171"/>
                      <a:pt x="1029" y="31"/>
                    </a:cubicBezTo>
                    <a:lnTo>
                      <a:pt x="1029" y="31"/>
                    </a:lnTo>
                    <a:cubicBezTo>
                      <a:pt x="1040" y="35"/>
                      <a:pt x="1052" y="38"/>
                      <a:pt x="1064" y="42"/>
                    </a:cubicBezTo>
                    <a:lnTo>
                      <a:pt x="1008" y="23"/>
                    </a:lnTo>
                    <a:lnTo>
                      <a:pt x="1008" y="23"/>
                    </a:lnTo>
                    <a:cubicBezTo>
                      <a:pt x="1015" y="26"/>
                      <a:pt x="1022" y="29"/>
                      <a:pt x="1029" y="31"/>
                    </a:cubicBezTo>
                    <a:lnTo>
                      <a:pt x="1029" y="31"/>
                    </a:lnTo>
                    <a:cubicBezTo>
                      <a:pt x="956" y="11"/>
                      <a:pt x="882" y="1"/>
                      <a:pt x="8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8"/>
              <p:cNvSpPr/>
              <p:nvPr/>
            </p:nvSpPr>
            <p:spPr>
              <a:xfrm>
                <a:off x="4598977" y="4330236"/>
                <a:ext cx="278676" cy="226547"/>
              </a:xfrm>
              <a:custGeom>
                <a:rect b="b" l="l" r="r" t="t"/>
                <a:pathLst>
                  <a:path extrusionOk="0" h="11886" w="14621">
                    <a:moveTo>
                      <a:pt x="851" y="1"/>
                    </a:moveTo>
                    <a:lnTo>
                      <a:pt x="0" y="1186"/>
                    </a:lnTo>
                    <a:lnTo>
                      <a:pt x="14195" y="11886"/>
                    </a:lnTo>
                    <a:cubicBezTo>
                      <a:pt x="14620" y="11521"/>
                      <a:pt x="14195" y="10761"/>
                      <a:pt x="14195" y="10761"/>
                    </a:cubicBez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8"/>
              <p:cNvSpPr/>
              <p:nvPr/>
            </p:nvSpPr>
            <p:spPr>
              <a:xfrm>
                <a:off x="4740364" y="4360332"/>
                <a:ext cx="37643" cy="10083"/>
              </a:xfrm>
              <a:custGeom>
                <a:rect b="b" l="l" r="r" t="t"/>
                <a:pathLst>
                  <a:path extrusionOk="0" h="529" w="1975">
                    <a:moveTo>
                      <a:pt x="917" y="0"/>
                    </a:moveTo>
                    <a:cubicBezTo>
                      <a:pt x="357" y="0"/>
                      <a:pt x="0" y="280"/>
                      <a:pt x="29" y="367"/>
                    </a:cubicBezTo>
                    <a:cubicBezTo>
                      <a:pt x="34" y="377"/>
                      <a:pt x="51" y="382"/>
                      <a:pt x="77" y="382"/>
                    </a:cubicBezTo>
                    <a:cubicBezTo>
                      <a:pt x="191" y="382"/>
                      <a:pt x="490" y="302"/>
                      <a:pt x="838" y="302"/>
                    </a:cubicBezTo>
                    <a:cubicBezTo>
                      <a:pt x="882" y="302"/>
                      <a:pt x="926" y="304"/>
                      <a:pt x="971" y="306"/>
                    </a:cubicBezTo>
                    <a:cubicBezTo>
                      <a:pt x="1431" y="333"/>
                      <a:pt x="1770" y="529"/>
                      <a:pt x="1883" y="529"/>
                    </a:cubicBezTo>
                    <a:cubicBezTo>
                      <a:pt x="1896" y="529"/>
                      <a:pt x="1907" y="526"/>
                      <a:pt x="1914" y="519"/>
                    </a:cubicBezTo>
                    <a:cubicBezTo>
                      <a:pt x="1974" y="458"/>
                      <a:pt x="1640" y="33"/>
                      <a:pt x="1002" y="2"/>
                    </a:cubicBezTo>
                    <a:cubicBezTo>
                      <a:pt x="973" y="1"/>
                      <a:pt x="945"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4769297" y="4404436"/>
                <a:ext cx="34594" cy="12885"/>
              </a:xfrm>
              <a:custGeom>
                <a:rect b="b" l="l" r="r" t="t"/>
                <a:pathLst>
                  <a:path extrusionOk="0" h="676" w="1815">
                    <a:moveTo>
                      <a:pt x="1094" y="0"/>
                    </a:moveTo>
                    <a:cubicBezTo>
                      <a:pt x="1008" y="0"/>
                      <a:pt x="917" y="9"/>
                      <a:pt x="821" y="29"/>
                    </a:cubicBezTo>
                    <a:cubicBezTo>
                      <a:pt x="244" y="181"/>
                      <a:pt x="0" y="606"/>
                      <a:pt x="61" y="667"/>
                    </a:cubicBezTo>
                    <a:cubicBezTo>
                      <a:pt x="67" y="673"/>
                      <a:pt x="75" y="676"/>
                      <a:pt x="86" y="676"/>
                    </a:cubicBezTo>
                    <a:cubicBezTo>
                      <a:pt x="183" y="676"/>
                      <a:pt x="471" y="443"/>
                      <a:pt x="882" y="333"/>
                    </a:cubicBezTo>
                    <a:cubicBezTo>
                      <a:pt x="1076" y="284"/>
                      <a:pt x="1252" y="274"/>
                      <a:pt x="1394" y="274"/>
                    </a:cubicBezTo>
                    <a:cubicBezTo>
                      <a:pt x="1488" y="274"/>
                      <a:pt x="1568" y="279"/>
                      <a:pt x="1629" y="279"/>
                    </a:cubicBezTo>
                    <a:cubicBezTo>
                      <a:pt x="1706" y="279"/>
                      <a:pt x="1753" y="272"/>
                      <a:pt x="1763" y="242"/>
                    </a:cubicBezTo>
                    <a:cubicBezTo>
                      <a:pt x="1814" y="216"/>
                      <a:pt x="1526" y="0"/>
                      <a:pt x="10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4792474" y="4437334"/>
                <a:ext cx="29276" cy="16487"/>
              </a:xfrm>
              <a:custGeom>
                <a:rect b="b" l="l" r="r" t="t"/>
                <a:pathLst>
                  <a:path extrusionOk="0" h="865" w="1536">
                    <a:moveTo>
                      <a:pt x="1239" y="1"/>
                    </a:moveTo>
                    <a:cubicBezTo>
                      <a:pt x="1074" y="1"/>
                      <a:pt x="856" y="41"/>
                      <a:pt x="639" y="157"/>
                    </a:cubicBezTo>
                    <a:cubicBezTo>
                      <a:pt x="183" y="400"/>
                      <a:pt x="0" y="826"/>
                      <a:pt x="91" y="856"/>
                    </a:cubicBezTo>
                    <a:cubicBezTo>
                      <a:pt x="97" y="861"/>
                      <a:pt x="104" y="864"/>
                      <a:pt x="112" y="864"/>
                    </a:cubicBezTo>
                    <a:cubicBezTo>
                      <a:pt x="196" y="864"/>
                      <a:pt x="428" y="597"/>
                      <a:pt x="760" y="431"/>
                    </a:cubicBezTo>
                    <a:cubicBezTo>
                      <a:pt x="1155" y="218"/>
                      <a:pt x="1520" y="157"/>
                      <a:pt x="1520" y="96"/>
                    </a:cubicBezTo>
                    <a:cubicBezTo>
                      <a:pt x="1536" y="49"/>
                      <a:pt x="1419" y="1"/>
                      <a:pt x="1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4773357" y="4311710"/>
                <a:ext cx="30134" cy="20432"/>
              </a:xfrm>
              <a:custGeom>
                <a:rect b="b" l="l" r="r" t="t"/>
                <a:pathLst>
                  <a:path extrusionOk="0" h="1072" w="1581">
                    <a:moveTo>
                      <a:pt x="187" y="0"/>
                    </a:moveTo>
                    <a:cubicBezTo>
                      <a:pt x="72" y="0"/>
                      <a:pt x="0" y="26"/>
                      <a:pt x="0" y="61"/>
                    </a:cubicBezTo>
                    <a:cubicBezTo>
                      <a:pt x="0" y="122"/>
                      <a:pt x="365" y="243"/>
                      <a:pt x="760" y="517"/>
                    </a:cubicBezTo>
                    <a:cubicBezTo>
                      <a:pt x="1151" y="768"/>
                      <a:pt x="1388" y="1071"/>
                      <a:pt x="1495" y="1071"/>
                    </a:cubicBezTo>
                    <a:cubicBezTo>
                      <a:pt x="1504" y="1071"/>
                      <a:pt x="1513" y="1069"/>
                      <a:pt x="1520" y="1064"/>
                    </a:cubicBezTo>
                    <a:cubicBezTo>
                      <a:pt x="1581" y="1034"/>
                      <a:pt x="1429" y="578"/>
                      <a:pt x="973" y="274"/>
                    </a:cubicBezTo>
                    <a:cubicBezTo>
                      <a:pt x="673" y="67"/>
                      <a:pt x="373"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4800575" y="4253748"/>
                <a:ext cx="31868" cy="50452"/>
              </a:xfrm>
              <a:custGeom>
                <a:rect b="b" l="l" r="r" t="t"/>
                <a:pathLst>
                  <a:path extrusionOk="0" h="2647" w="1672">
                    <a:moveTo>
                      <a:pt x="402" y="300"/>
                    </a:moveTo>
                    <a:cubicBezTo>
                      <a:pt x="488" y="300"/>
                      <a:pt x="594" y="386"/>
                      <a:pt x="700" y="518"/>
                    </a:cubicBezTo>
                    <a:cubicBezTo>
                      <a:pt x="821" y="670"/>
                      <a:pt x="913" y="822"/>
                      <a:pt x="1004" y="974"/>
                    </a:cubicBezTo>
                    <a:cubicBezTo>
                      <a:pt x="1156" y="1217"/>
                      <a:pt x="1308" y="1491"/>
                      <a:pt x="1399" y="1795"/>
                    </a:cubicBezTo>
                    <a:cubicBezTo>
                      <a:pt x="1464" y="2073"/>
                      <a:pt x="1495" y="2298"/>
                      <a:pt x="1518" y="2447"/>
                    </a:cubicBezTo>
                    <a:lnTo>
                      <a:pt x="1518" y="2447"/>
                    </a:lnTo>
                    <a:cubicBezTo>
                      <a:pt x="1424" y="2340"/>
                      <a:pt x="1269" y="2174"/>
                      <a:pt x="1095" y="1947"/>
                    </a:cubicBezTo>
                    <a:cubicBezTo>
                      <a:pt x="882" y="1673"/>
                      <a:pt x="730" y="1430"/>
                      <a:pt x="578" y="1157"/>
                    </a:cubicBezTo>
                    <a:cubicBezTo>
                      <a:pt x="518" y="974"/>
                      <a:pt x="426" y="822"/>
                      <a:pt x="366" y="640"/>
                    </a:cubicBezTo>
                    <a:cubicBezTo>
                      <a:pt x="335" y="579"/>
                      <a:pt x="335" y="488"/>
                      <a:pt x="305" y="397"/>
                    </a:cubicBezTo>
                    <a:cubicBezTo>
                      <a:pt x="305" y="336"/>
                      <a:pt x="274" y="366"/>
                      <a:pt x="366" y="306"/>
                    </a:cubicBezTo>
                    <a:cubicBezTo>
                      <a:pt x="377" y="302"/>
                      <a:pt x="390" y="300"/>
                      <a:pt x="402" y="300"/>
                    </a:cubicBezTo>
                    <a:close/>
                    <a:moveTo>
                      <a:pt x="404" y="0"/>
                    </a:moveTo>
                    <a:cubicBezTo>
                      <a:pt x="352" y="0"/>
                      <a:pt x="298" y="10"/>
                      <a:pt x="244" y="32"/>
                    </a:cubicBezTo>
                    <a:cubicBezTo>
                      <a:pt x="92" y="93"/>
                      <a:pt x="1" y="245"/>
                      <a:pt x="1" y="397"/>
                    </a:cubicBezTo>
                    <a:cubicBezTo>
                      <a:pt x="31" y="518"/>
                      <a:pt x="62" y="640"/>
                      <a:pt x="92" y="731"/>
                    </a:cubicBezTo>
                    <a:cubicBezTo>
                      <a:pt x="153" y="914"/>
                      <a:pt x="244" y="1096"/>
                      <a:pt x="335" y="1278"/>
                    </a:cubicBezTo>
                    <a:cubicBezTo>
                      <a:pt x="487" y="1552"/>
                      <a:pt x="700" y="1825"/>
                      <a:pt x="913" y="2069"/>
                    </a:cubicBezTo>
                    <a:cubicBezTo>
                      <a:pt x="1192" y="2348"/>
                      <a:pt x="1426" y="2506"/>
                      <a:pt x="1539" y="2564"/>
                    </a:cubicBezTo>
                    <a:lnTo>
                      <a:pt x="1539" y="2564"/>
                    </a:lnTo>
                    <a:cubicBezTo>
                      <a:pt x="1551" y="2617"/>
                      <a:pt x="1564" y="2646"/>
                      <a:pt x="1581" y="2646"/>
                    </a:cubicBezTo>
                    <a:cubicBezTo>
                      <a:pt x="1587" y="2627"/>
                      <a:pt x="1593" y="2607"/>
                      <a:pt x="1598" y="2588"/>
                    </a:cubicBezTo>
                    <a:lnTo>
                      <a:pt x="1598" y="2588"/>
                    </a:lnTo>
                    <a:cubicBezTo>
                      <a:pt x="1601" y="2589"/>
                      <a:pt x="1604" y="2589"/>
                      <a:pt x="1606" y="2589"/>
                    </a:cubicBezTo>
                    <a:cubicBezTo>
                      <a:pt x="1610" y="2589"/>
                      <a:pt x="1612" y="2588"/>
                      <a:pt x="1612" y="2585"/>
                    </a:cubicBezTo>
                    <a:cubicBezTo>
                      <a:pt x="1617" y="2580"/>
                      <a:pt x="1614" y="2571"/>
                      <a:pt x="1606" y="2556"/>
                    </a:cubicBezTo>
                    <a:lnTo>
                      <a:pt x="1606" y="2556"/>
                    </a:lnTo>
                    <a:cubicBezTo>
                      <a:pt x="1672" y="2282"/>
                      <a:pt x="1664" y="2011"/>
                      <a:pt x="1581" y="1765"/>
                    </a:cubicBezTo>
                    <a:cubicBezTo>
                      <a:pt x="1521" y="1430"/>
                      <a:pt x="1399" y="1126"/>
                      <a:pt x="1247" y="822"/>
                    </a:cubicBezTo>
                    <a:cubicBezTo>
                      <a:pt x="1156" y="640"/>
                      <a:pt x="1034" y="488"/>
                      <a:pt x="913" y="336"/>
                    </a:cubicBezTo>
                    <a:cubicBezTo>
                      <a:pt x="852" y="245"/>
                      <a:pt x="761" y="154"/>
                      <a:pt x="670" y="93"/>
                    </a:cubicBezTo>
                    <a:cubicBezTo>
                      <a:pt x="591" y="34"/>
                      <a:pt x="500" y="0"/>
                      <a:pt x="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4713108" y="2963577"/>
                <a:ext cx="552702" cy="1335973"/>
              </a:xfrm>
              <a:custGeom>
                <a:rect b="b" l="l" r="r" t="t"/>
                <a:pathLst>
                  <a:path extrusionOk="0" h="70093" w="28998">
                    <a:moveTo>
                      <a:pt x="12857" y="1"/>
                    </a:moveTo>
                    <a:lnTo>
                      <a:pt x="10091" y="28360"/>
                    </a:lnTo>
                    <a:lnTo>
                      <a:pt x="17143" y="42554"/>
                    </a:lnTo>
                    <a:cubicBezTo>
                      <a:pt x="17143" y="42554"/>
                      <a:pt x="11672" y="46962"/>
                      <a:pt x="9544" y="49242"/>
                    </a:cubicBezTo>
                    <a:cubicBezTo>
                      <a:pt x="6596" y="52403"/>
                      <a:pt x="0" y="63649"/>
                      <a:pt x="0" y="63649"/>
                    </a:cubicBezTo>
                    <a:lnTo>
                      <a:pt x="6140" y="70093"/>
                    </a:lnTo>
                    <a:cubicBezTo>
                      <a:pt x="6140" y="70093"/>
                      <a:pt x="26748" y="46931"/>
                      <a:pt x="27873" y="43466"/>
                    </a:cubicBezTo>
                    <a:cubicBezTo>
                      <a:pt x="28998" y="39971"/>
                      <a:pt x="17873" y="183"/>
                      <a:pt x="17873" y="183"/>
                    </a:cubicBezTo>
                    <a:lnTo>
                      <a:pt x="128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4892691" y="3258473"/>
                <a:ext cx="74753" cy="310545"/>
              </a:xfrm>
              <a:custGeom>
                <a:rect b="b" l="l" r="r" t="t"/>
                <a:pathLst>
                  <a:path extrusionOk="0" h="16293" w="3922">
                    <a:moveTo>
                      <a:pt x="3922" y="0"/>
                    </a:moveTo>
                    <a:lnTo>
                      <a:pt x="3922" y="0"/>
                    </a:lnTo>
                    <a:cubicBezTo>
                      <a:pt x="3800" y="182"/>
                      <a:pt x="3709" y="365"/>
                      <a:pt x="3618" y="578"/>
                    </a:cubicBezTo>
                    <a:cubicBezTo>
                      <a:pt x="3435" y="973"/>
                      <a:pt x="3223" y="1550"/>
                      <a:pt x="2949" y="2249"/>
                    </a:cubicBezTo>
                    <a:cubicBezTo>
                      <a:pt x="2250" y="4134"/>
                      <a:pt x="1672" y="6018"/>
                      <a:pt x="1217" y="7964"/>
                    </a:cubicBezTo>
                    <a:cubicBezTo>
                      <a:pt x="730" y="9879"/>
                      <a:pt x="396" y="11854"/>
                      <a:pt x="183" y="13830"/>
                    </a:cubicBezTo>
                    <a:cubicBezTo>
                      <a:pt x="92" y="14590"/>
                      <a:pt x="31" y="15198"/>
                      <a:pt x="1" y="15623"/>
                    </a:cubicBezTo>
                    <a:cubicBezTo>
                      <a:pt x="1" y="15836"/>
                      <a:pt x="1" y="16049"/>
                      <a:pt x="1" y="16292"/>
                    </a:cubicBezTo>
                    <a:cubicBezTo>
                      <a:pt x="62" y="16049"/>
                      <a:pt x="92" y="15836"/>
                      <a:pt x="122" y="15623"/>
                    </a:cubicBezTo>
                    <a:cubicBezTo>
                      <a:pt x="153" y="15198"/>
                      <a:pt x="213" y="14590"/>
                      <a:pt x="335" y="13830"/>
                    </a:cubicBezTo>
                    <a:cubicBezTo>
                      <a:pt x="548" y="12341"/>
                      <a:pt x="882" y="10274"/>
                      <a:pt x="1429" y="7994"/>
                    </a:cubicBezTo>
                    <a:cubicBezTo>
                      <a:pt x="1946" y="5745"/>
                      <a:pt x="2584" y="3739"/>
                      <a:pt x="3101" y="2310"/>
                    </a:cubicBezTo>
                    <a:cubicBezTo>
                      <a:pt x="3344" y="1581"/>
                      <a:pt x="3557" y="1003"/>
                      <a:pt x="3709" y="608"/>
                    </a:cubicBezTo>
                    <a:cubicBezTo>
                      <a:pt x="3800" y="395"/>
                      <a:pt x="3861" y="213"/>
                      <a:pt x="39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4710783" y="3773493"/>
                <a:ext cx="391073" cy="526056"/>
              </a:xfrm>
              <a:custGeom>
                <a:rect b="b" l="l" r="r" t="t"/>
                <a:pathLst>
                  <a:path extrusionOk="0" h="27600" w="20518">
                    <a:moveTo>
                      <a:pt x="17235" y="1"/>
                    </a:moveTo>
                    <a:lnTo>
                      <a:pt x="16049" y="821"/>
                    </a:lnTo>
                    <a:cubicBezTo>
                      <a:pt x="15624" y="1125"/>
                      <a:pt x="15168" y="1460"/>
                      <a:pt x="14682" y="1794"/>
                    </a:cubicBezTo>
                    <a:cubicBezTo>
                      <a:pt x="13648" y="2615"/>
                      <a:pt x="12675" y="3466"/>
                      <a:pt x="11733" y="4378"/>
                    </a:cubicBezTo>
                    <a:cubicBezTo>
                      <a:pt x="9514" y="6627"/>
                      <a:pt x="7508" y="9119"/>
                      <a:pt x="5776" y="11794"/>
                    </a:cubicBezTo>
                    <a:cubicBezTo>
                      <a:pt x="3557" y="15168"/>
                      <a:pt x="1642" y="18390"/>
                      <a:pt x="31" y="21095"/>
                    </a:cubicBezTo>
                    <a:lnTo>
                      <a:pt x="0" y="21126"/>
                    </a:lnTo>
                    <a:lnTo>
                      <a:pt x="61" y="21186"/>
                    </a:lnTo>
                    <a:lnTo>
                      <a:pt x="4560" y="25867"/>
                    </a:lnTo>
                    <a:lnTo>
                      <a:pt x="5806" y="27144"/>
                    </a:lnTo>
                    <a:lnTo>
                      <a:pt x="6140" y="27478"/>
                    </a:lnTo>
                    <a:lnTo>
                      <a:pt x="6262" y="27600"/>
                    </a:lnTo>
                    <a:cubicBezTo>
                      <a:pt x="6232" y="27569"/>
                      <a:pt x="6201" y="27509"/>
                      <a:pt x="6171" y="27478"/>
                    </a:cubicBezTo>
                    <a:lnTo>
                      <a:pt x="5836" y="27144"/>
                    </a:lnTo>
                    <a:lnTo>
                      <a:pt x="4621" y="25807"/>
                    </a:lnTo>
                    <a:lnTo>
                      <a:pt x="186" y="21131"/>
                    </a:lnTo>
                    <a:lnTo>
                      <a:pt x="186" y="21131"/>
                    </a:lnTo>
                    <a:cubicBezTo>
                      <a:pt x="1820" y="18467"/>
                      <a:pt x="3724" y="15266"/>
                      <a:pt x="5928" y="11916"/>
                    </a:cubicBezTo>
                    <a:cubicBezTo>
                      <a:pt x="7630" y="9241"/>
                      <a:pt x="9636" y="6779"/>
                      <a:pt x="11855" y="4499"/>
                    </a:cubicBezTo>
                    <a:cubicBezTo>
                      <a:pt x="12767" y="3587"/>
                      <a:pt x="13739" y="2736"/>
                      <a:pt x="14773" y="1946"/>
                    </a:cubicBezTo>
                    <a:cubicBezTo>
                      <a:pt x="15229" y="1581"/>
                      <a:pt x="15685" y="1247"/>
                      <a:pt x="16080" y="943"/>
                    </a:cubicBezTo>
                    <a:lnTo>
                      <a:pt x="17258" y="127"/>
                    </a:lnTo>
                    <a:lnTo>
                      <a:pt x="17258" y="127"/>
                    </a:lnTo>
                    <a:lnTo>
                      <a:pt x="19636" y="609"/>
                    </a:lnTo>
                    <a:lnTo>
                      <a:pt x="20274" y="730"/>
                    </a:lnTo>
                    <a:cubicBezTo>
                      <a:pt x="20366" y="730"/>
                      <a:pt x="20426" y="761"/>
                      <a:pt x="20518" y="761"/>
                    </a:cubicBezTo>
                    <a:cubicBezTo>
                      <a:pt x="20426" y="730"/>
                      <a:pt x="20366" y="700"/>
                      <a:pt x="20274" y="700"/>
                    </a:cubicBezTo>
                    <a:lnTo>
                      <a:pt x="19666" y="548"/>
                    </a:lnTo>
                    <a:lnTo>
                      <a:pt x="1726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5028837" y="2682022"/>
                <a:ext cx="88076" cy="128331"/>
              </a:xfrm>
              <a:custGeom>
                <a:rect b="b" l="l" r="r" t="t"/>
                <a:pathLst>
                  <a:path extrusionOk="0" h="6733" w="4621">
                    <a:moveTo>
                      <a:pt x="1" y="0"/>
                    </a:moveTo>
                    <a:lnTo>
                      <a:pt x="31" y="3800"/>
                    </a:lnTo>
                    <a:cubicBezTo>
                      <a:pt x="1308" y="4286"/>
                      <a:pt x="2220" y="5380"/>
                      <a:pt x="2432" y="6718"/>
                    </a:cubicBezTo>
                    <a:cubicBezTo>
                      <a:pt x="2432" y="6728"/>
                      <a:pt x="2445" y="6733"/>
                      <a:pt x="2468" y="6733"/>
                    </a:cubicBezTo>
                    <a:cubicBezTo>
                      <a:pt x="2720" y="6733"/>
                      <a:pt x="4243" y="6143"/>
                      <a:pt x="4438" y="5502"/>
                    </a:cubicBezTo>
                    <a:cubicBezTo>
                      <a:pt x="4621" y="4803"/>
                      <a:pt x="4560" y="2766"/>
                      <a:pt x="4560" y="2766"/>
                    </a:cubicBezTo>
                    <a:lnTo>
                      <a:pt x="1"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4979014" y="2181964"/>
                <a:ext cx="202798" cy="213300"/>
              </a:xfrm>
              <a:custGeom>
                <a:rect b="b" l="l" r="r" t="t"/>
                <a:pathLst>
                  <a:path extrusionOk="0" h="11191" w="10640">
                    <a:moveTo>
                      <a:pt x="1901" y="1"/>
                    </a:moveTo>
                    <a:cubicBezTo>
                      <a:pt x="1886" y="1"/>
                      <a:pt x="1871" y="2"/>
                      <a:pt x="1855" y="5"/>
                    </a:cubicBezTo>
                    <a:cubicBezTo>
                      <a:pt x="1520" y="96"/>
                      <a:pt x="1095" y="674"/>
                      <a:pt x="973" y="1039"/>
                    </a:cubicBezTo>
                    <a:cubicBezTo>
                      <a:pt x="882" y="1464"/>
                      <a:pt x="882" y="1920"/>
                      <a:pt x="943" y="2376"/>
                    </a:cubicBezTo>
                    <a:lnTo>
                      <a:pt x="1" y="3257"/>
                    </a:lnTo>
                    <a:lnTo>
                      <a:pt x="2007" y="4534"/>
                    </a:lnTo>
                    <a:cubicBezTo>
                      <a:pt x="2007" y="4534"/>
                      <a:pt x="2645" y="6084"/>
                      <a:pt x="3435" y="6814"/>
                    </a:cubicBezTo>
                    <a:cubicBezTo>
                      <a:pt x="4256" y="7513"/>
                      <a:pt x="5624" y="8972"/>
                      <a:pt x="5624" y="8972"/>
                    </a:cubicBezTo>
                    <a:lnTo>
                      <a:pt x="6232" y="11191"/>
                    </a:lnTo>
                    <a:lnTo>
                      <a:pt x="10639" y="10066"/>
                    </a:lnTo>
                    <a:lnTo>
                      <a:pt x="8755" y="3683"/>
                    </a:lnTo>
                    <a:lnTo>
                      <a:pt x="8208" y="2011"/>
                    </a:lnTo>
                    <a:cubicBezTo>
                      <a:pt x="8208" y="2011"/>
                      <a:pt x="7600" y="1081"/>
                      <a:pt x="6730" y="1081"/>
                    </a:cubicBezTo>
                    <a:cubicBezTo>
                      <a:pt x="6499" y="1081"/>
                      <a:pt x="6250" y="1146"/>
                      <a:pt x="5989" y="1312"/>
                    </a:cubicBezTo>
                    <a:cubicBezTo>
                      <a:pt x="5989" y="1312"/>
                      <a:pt x="6141" y="765"/>
                      <a:pt x="5593" y="735"/>
                    </a:cubicBezTo>
                    <a:cubicBezTo>
                      <a:pt x="5168" y="735"/>
                      <a:pt x="4712" y="765"/>
                      <a:pt x="4286" y="856"/>
                    </a:cubicBezTo>
                    <a:cubicBezTo>
                      <a:pt x="3952" y="643"/>
                      <a:pt x="3587" y="491"/>
                      <a:pt x="3192" y="461"/>
                    </a:cubicBezTo>
                    <a:cubicBezTo>
                      <a:pt x="2888" y="461"/>
                      <a:pt x="2615" y="491"/>
                      <a:pt x="2341" y="552"/>
                    </a:cubicBezTo>
                    <a:cubicBezTo>
                      <a:pt x="2341" y="552"/>
                      <a:pt x="2203" y="1"/>
                      <a:pt x="19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5074600" y="2206971"/>
                <a:ext cx="41741" cy="68635"/>
              </a:xfrm>
              <a:custGeom>
                <a:rect b="b" l="l" r="r" t="t"/>
                <a:pathLst>
                  <a:path extrusionOk="0" h="3601" w="2190">
                    <a:moveTo>
                      <a:pt x="1186" y="0"/>
                    </a:moveTo>
                    <a:lnTo>
                      <a:pt x="1186" y="0"/>
                    </a:lnTo>
                    <a:cubicBezTo>
                      <a:pt x="1186" y="0"/>
                      <a:pt x="1065" y="0"/>
                      <a:pt x="882" y="91"/>
                    </a:cubicBezTo>
                    <a:cubicBezTo>
                      <a:pt x="639" y="213"/>
                      <a:pt x="457" y="426"/>
                      <a:pt x="305" y="669"/>
                    </a:cubicBezTo>
                    <a:cubicBezTo>
                      <a:pt x="123" y="1034"/>
                      <a:pt x="1" y="1429"/>
                      <a:pt x="31" y="1854"/>
                    </a:cubicBezTo>
                    <a:cubicBezTo>
                      <a:pt x="31" y="2067"/>
                      <a:pt x="31" y="2310"/>
                      <a:pt x="62" y="2553"/>
                    </a:cubicBezTo>
                    <a:cubicBezTo>
                      <a:pt x="92" y="2675"/>
                      <a:pt x="123" y="2796"/>
                      <a:pt x="123" y="2918"/>
                    </a:cubicBezTo>
                    <a:cubicBezTo>
                      <a:pt x="153" y="3070"/>
                      <a:pt x="183" y="3192"/>
                      <a:pt x="214" y="3344"/>
                    </a:cubicBezTo>
                    <a:cubicBezTo>
                      <a:pt x="366" y="3519"/>
                      <a:pt x="573" y="3600"/>
                      <a:pt x="778" y="3600"/>
                    </a:cubicBezTo>
                    <a:cubicBezTo>
                      <a:pt x="1104" y="3600"/>
                      <a:pt x="1427" y="3395"/>
                      <a:pt x="1521" y="3040"/>
                    </a:cubicBezTo>
                    <a:cubicBezTo>
                      <a:pt x="1642" y="2553"/>
                      <a:pt x="1490" y="2158"/>
                      <a:pt x="1521" y="1854"/>
                    </a:cubicBezTo>
                    <a:cubicBezTo>
                      <a:pt x="1521" y="1581"/>
                      <a:pt x="1673" y="1368"/>
                      <a:pt x="1916" y="1246"/>
                    </a:cubicBezTo>
                    <a:cubicBezTo>
                      <a:pt x="2007" y="1216"/>
                      <a:pt x="2098" y="1216"/>
                      <a:pt x="2189" y="1216"/>
                    </a:cubicBezTo>
                    <a:cubicBezTo>
                      <a:pt x="2189" y="1216"/>
                      <a:pt x="2138" y="1165"/>
                      <a:pt x="2023" y="1165"/>
                    </a:cubicBezTo>
                    <a:cubicBezTo>
                      <a:pt x="1984" y="1165"/>
                      <a:pt x="1939" y="1170"/>
                      <a:pt x="1885" y="1185"/>
                    </a:cubicBezTo>
                    <a:cubicBezTo>
                      <a:pt x="1764" y="1216"/>
                      <a:pt x="1642" y="1277"/>
                      <a:pt x="1582" y="1398"/>
                    </a:cubicBezTo>
                    <a:cubicBezTo>
                      <a:pt x="1460" y="1520"/>
                      <a:pt x="1399" y="1672"/>
                      <a:pt x="1399" y="1824"/>
                    </a:cubicBezTo>
                    <a:cubicBezTo>
                      <a:pt x="1338" y="2189"/>
                      <a:pt x="1460" y="2614"/>
                      <a:pt x="1369" y="3009"/>
                    </a:cubicBezTo>
                    <a:cubicBezTo>
                      <a:pt x="1308" y="3192"/>
                      <a:pt x="1156" y="3344"/>
                      <a:pt x="974" y="3404"/>
                    </a:cubicBezTo>
                    <a:cubicBezTo>
                      <a:pt x="913" y="3420"/>
                      <a:pt x="860" y="3427"/>
                      <a:pt x="806" y="3427"/>
                    </a:cubicBezTo>
                    <a:cubicBezTo>
                      <a:pt x="753" y="3427"/>
                      <a:pt x="700" y="3420"/>
                      <a:pt x="639" y="3404"/>
                    </a:cubicBezTo>
                    <a:cubicBezTo>
                      <a:pt x="548" y="3404"/>
                      <a:pt x="457" y="3344"/>
                      <a:pt x="396" y="3252"/>
                    </a:cubicBezTo>
                    <a:cubicBezTo>
                      <a:pt x="366" y="3131"/>
                      <a:pt x="335" y="3009"/>
                      <a:pt x="335" y="2888"/>
                    </a:cubicBezTo>
                    <a:cubicBezTo>
                      <a:pt x="305" y="2766"/>
                      <a:pt x="305" y="2644"/>
                      <a:pt x="275" y="2553"/>
                    </a:cubicBezTo>
                    <a:cubicBezTo>
                      <a:pt x="244" y="2310"/>
                      <a:pt x="214" y="2097"/>
                      <a:pt x="214" y="1854"/>
                    </a:cubicBezTo>
                    <a:cubicBezTo>
                      <a:pt x="183" y="1459"/>
                      <a:pt x="275" y="1094"/>
                      <a:pt x="457" y="760"/>
                    </a:cubicBezTo>
                    <a:cubicBezTo>
                      <a:pt x="609" y="426"/>
                      <a:pt x="882" y="152"/>
                      <a:pt x="118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5104734" y="2249723"/>
                <a:ext cx="20871" cy="3984"/>
              </a:xfrm>
              <a:custGeom>
                <a:rect b="b" l="l" r="r" t="t"/>
                <a:pathLst>
                  <a:path extrusionOk="0" h="209" w="1095">
                    <a:moveTo>
                      <a:pt x="671" y="0"/>
                    </a:moveTo>
                    <a:cubicBezTo>
                      <a:pt x="631" y="0"/>
                      <a:pt x="590" y="2"/>
                      <a:pt x="548" y="6"/>
                    </a:cubicBezTo>
                    <a:cubicBezTo>
                      <a:pt x="244" y="37"/>
                      <a:pt x="1" y="128"/>
                      <a:pt x="1" y="158"/>
                    </a:cubicBezTo>
                    <a:cubicBezTo>
                      <a:pt x="18" y="194"/>
                      <a:pt x="109" y="209"/>
                      <a:pt x="236" y="209"/>
                    </a:cubicBezTo>
                    <a:cubicBezTo>
                      <a:pt x="326" y="209"/>
                      <a:pt x="434" y="201"/>
                      <a:pt x="548" y="189"/>
                    </a:cubicBezTo>
                    <a:cubicBezTo>
                      <a:pt x="852" y="189"/>
                      <a:pt x="1095" y="158"/>
                      <a:pt x="1095" y="98"/>
                    </a:cubicBezTo>
                    <a:cubicBezTo>
                      <a:pt x="1095" y="71"/>
                      <a:pt x="915" y="0"/>
                      <a:pt x="6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5047382" y="2198280"/>
                <a:ext cx="33622" cy="93870"/>
              </a:xfrm>
              <a:custGeom>
                <a:rect b="b" l="l" r="r" t="t"/>
                <a:pathLst>
                  <a:path extrusionOk="0" h="4925" w="1764">
                    <a:moveTo>
                      <a:pt x="912" y="0"/>
                    </a:moveTo>
                    <a:cubicBezTo>
                      <a:pt x="821" y="0"/>
                      <a:pt x="730" y="31"/>
                      <a:pt x="639" y="91"/>
                    </a:cubicBezTo>
                    <a:cubicBezTo>
                      <a:pt x="426" y="243"/>
                      <a:pt x="244" y="456"/>
                      <a:pt x="183" y="699"/>
                    </a:cubicBezTo>
                    <a:cubicBezTo>
                      <a:pt x="61" y="1064"/>
                      <a:pt x="0" y="1459"/>
                      <a:pt x="0" y="1854"/>
                    </a:cubicBezTo>
                    <a:cubicBezTo>
                      <a:pt x="0" y="2310"/>
                      <a:pt x="0" y="2766"/>
                      <a:pt x="61" y="3222"/>
                    </a:cubicBezTo>
                    <a:cubicBezTo>
                      <a:pt x="92" y="3465"/>
                      <a:pt x="122" y="3708"/>
                      <a:pt x="152" y="3921"/>
                    </a:cubicBezTo>
                    <a:cubicBezTo>
                      <a:pt x="213" y="4164"/>
                      <a:pt x="274" y="4377"/>
                      <a:pt x="396" y="4590"/>
                    </a:cubicBezTo>
                    <a:cubicBezTo>
                      <a:pt x="517" y="4803"/>
                      <a:pt x="730" y="4924"/>
                      <a:pt x="943" y="4924"/>
                    </a:cubicBezTo>
                    <a:cubicBezTo>
                      <a:pt x="1155" y="4924"/>
                      <a:pt x="1338" y="4863"/>
                      <a:pt x="1490" y="4711"/>
                    </a:cubicBezTo>
                    <a:cubicBezTo>
                      <a:pt x="1672" y="4529"/>
                      <a:pt x="1763" y="4256"/>
                      <a:pt x="1733" y="3982"/>
                    </a:cubicBezTo>
                    <a:cubicBezTo>
                      <a:pt x="1733" y="3800"/>
                      <a:pt x="1672" y="3708"/>
                      <a:pt x="1672" y="3708"/>
                    </a:cubicBezTo>
                    <a:cubicBezTo>
                      <a:pt x="1672" y="3800"/>
                      <a:pt x="1642" y="3891"/>
                      <a:pt x="1642" y="3982"/>
                    </a:cubicBezTo>
                    <a:cubicBezTo>
                      <a:pt x="1642" y="4195"/>
                      <a:pt x="1551" y="4438"/>
                      <a:pt x="1368" y="4590"/>
                    </a:cubicBezTo>
                    <a:cubicBezTo>
                      <a:pt x="1293" y="4691"/>
                      <a:pt x="1175" y="4750"/>
                      <a:pt x="1034" y="4750"/>
                    </a:cubicBezTo>
                    <a:cubicBezTo>
                      <a:pt x="1004" y="4750"/>
                      <a:pt x="974" y="4747"/>
                      <a:pt x="943" y="4742"/>
                    </a:cubicBezTo>
                    <a:cubicBezTo>
                      <a:pt x="791" y="4742"/>
                      <a:pt x="639" y="4651"/>
                      <a:pt x="547" y="4468"/>
                    </a:cubicBezTo>
                    <a:cubicBezTo>
                      <a:pt x="365" y="4073"/>
                      <a:pt x="274" y="3648"/>
                      <a:pt x="244" y="3192"/>
                    </a:cubicBezTo>
                    <a:cubicBezTo>
                      <a:pt x="213" y="2736"/>
                      <a:pt x="183" y="2280"/>
                      <a:pt x="183" y="1854"/>
                    </a:cubicBezTo>
                    <a:cubicBezTo>
                      <a:pt x="183" y="1459"/>
                      <a:pt x="213" y="1094"/>
                      <a:pt x="304" y="760"/>
                    </a:cubicBezTo>
                    <a:cubicBezTo>
                      <a:pt x="365" y="517"/>
                      <a:pt x="487" y="304"/>
                      <a:pt x="669" y="152"/>
                    </a:cubicBezTo>
                    <a:cubicBezTo>
                      <a:pt x="821" y="31"/>
                      <a:pt x="912" y="0"/>
                      <a:pt x="9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5016086" y="2191761"/>
                <a:ext cx="30725" cy="81310"/>
              </a:xfrm>
              <a:custGeom>
                <a:rect b="b" l="l" r="r" t="t"/>
                <a:pathLst>
                  <a:path extrusionOk="0" h="4266" w="1612">
                    <a:moveTo>
                      <a:pt x="1031" y="0"/>
                    </a:moveTo>
                    <a:cubicBezTo>
                      <a:pt x="989" y="0"/>
                      <a:pt x="928" y="8"/>
                      <a:pt x="852" y="38"/>
                    </a:cubicBezTo>
                    <a:cubicBezTo>
                      <a:pt x="670" y="160"/>
                      <a:pt x="487" y="312"/>
                      <a:pt x="396" y="525"/>
                    </a:cubicBezTo>
                    <a:cubicBezTo>
                      <a:pt x="153" y="1163"/>
                      <a:pt x="31" y="1862"/>
                      <a:pt x="31" y="2531"/>
                    </a:cubicBezTo>
                    <a:cubicBezTo>
                      <a:pt x="1" y="2926"/>
                      <a:pt x="62" y="3321"/>
                      <a:pt x="153" y="3686"/>
                    </a:cubicBezTo>
                    <a:cubicBezTo>
                      <a:pt x="240" y="4003"/>
                      <a:pt x="518" y="4265"/>
                      <a:pt x="858" y="4265"/>
                    </a:cubicBezTo>
                    <a:cubicBezTo>
                      <a:pt x="876" y="4265"/>
                      <a:pt x="894" y="4265"/>
                      <a:pt x="913" y="4263"/>
                    </a:cubicBezTo>
                    <a:cubicBezTo>
                      <a:pt x="1490" y="4081"/>
                      <a:pt x="1612" y="3716"/>
                      <a:pt x="1551" y="3716"/>
                    </a:cubicBezTo>
                    <a:cubicBezTo>
                      <a:pt x="1551" y="3716"/>
                      <a:pt x="1521" y="3777"/>
                      <a:pt x="1399" y="3868"/>
                    </a:cubicBezTo>
                    <a:cubicBezTo>
                      <a:pt x="1247" y="3990"/>
                      <a:pt x="1065" y="4081"/>
                      <a:pt x="882" y="4142"/>
                    </a:cubicBezTo>
                    <a:cubicBezTo>
                      <a:pt x="609" y="4111"/>
                      <a:pt x="396" y="3898"/>
                      <a:pt x="335" y="3625"/>
                    </a:cubicBezTo>
                    <a:cubicBezTo>
                      <a:pt x="244" y="3260"/>
                      <a:pt x="214" y="2895"/>
                      <a:pt x="214" y="2531"/>
                    </a:cubicBezTo>
                    <a:cubicBezTo>
                      <a:pt x="214" y="1862"/>
                      <a:pt x="335" y="1193"/>
                      <a:pt x="548" y="555"/>
                    </a:cubicBezTo>
                    <a:cubicBezTo>
                      <a:pt x="609" y="373"/>
                      <a:pt x="730" y="221"/>
                      <a:pt x="882" y="129"/>
                    </a:cubicBezTo>
                    <a:cubicBezTo>
                      <a:pt x="1004" y="38"/>
                      <a:pt x="1095" y="38"/>
                      <a:pt x="1095" y="8"/>
                    </a:cubicBezTo>
                    <a:cubicBezTo>
                      <a:pt x="1095" y="8"/>
                      <a:pt x="1072" y="0"/>
                      <a:pt x="103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4995234" y="2192485"/>
                <a:ext cx="28990" cy="35585"/>
              </a:xfrm>
              <a:custGeom>
                <a:rect b="b" l="l" r="r" t="t"/>
                <a:pathLst>
                  <a:path extrusionOk="0" h="1867" w="1521">
                    <a:moveTo>
                      <a:pt x="1521" y="0"/>
                    </a:moveTo>
                    <a:cubicBezTo>
                      <a:pt x="1490" y="0"/>
                      <a:pt x="1429" y="183"/>
                      <a:pt x="1338" y="487"/>
                    </a:cubicBezTo>
                    <a:cubicBezTo>
                      <a:pt x="1277" y="851"/>
                      <a:pt x="1125" y="1216"/>
                      <a:pt x="882" y="1520"/>
                    </a:cubicBezTo>
                    <a:cubicBezTo>
                      <a:pt x="820" y="1623"/>
                      <a:pt x="716" y="1684"/>
                      <a:pt x="608" y="1684"/>
                    </a:cubicBezTo>
                    <a:cubicBezTo>
                      <a:pt x="557" y="1684"/>
                      <a:pt x="505" y="1671"/>
                      <a:pt x="457" y="1642"/>
                    </a:cubicBezTo>
                    <a:cubicBezTo>
                      <a:pt x="305" y="1550"/>
                      <a:pt x="214" y="1429"/>
                      <a:pt x="183" y="1246"/>
                    </a:cubicBezTo>
                    <a:cubicBezTo>
                      <a:pt x="122" y="973"/>
                      <a:pt x="153" y="790"/>
                      <a:pt x="122" y="790"/>
                    </a:cubicBezTo>
                    <a:cubicBezTo>
                      <a:pt x="31" y="942"/>
                      <a:pt x="1" y="1125"/>
                      <a:pt x="62" y="1277"/>
                    </a:cubicBezTo>
                    <a:cubicBezTo>
                      <a:pt x="62" y="1490"/>
                      <a:pt x="183" y="1672"/>
                      <a:pt x="366" y="1794"/>
                    </a:cubicBezTo>
                    <a:cubicBezTo>
                      <a:pt x="432" y="1838"/>
                      <a:pt x="532" y="1866"/>
                      <a:pt x="628" y="1866"/>
                    </a:cubicBezTo>
                    <a:cubicBezTo>
                      <a:pt x="663" y="1866"/>
                      <a:pt x="698" y="1862"/>
                      <a:pt x="730" y="1854"/>
                    </a:cubicBezTo>
                    <a:cubicBezTo>
                      <a:pt x="852" y="1824"/>
                      <a:pt x="973" y="1733"/>
                      <a:pt x="1065" y="1642"/>
                    </a:cubicBezTo>
                    <a:cubicBezTo>
                      <a:pt x="1308" y="1307"/>
                      <a:pt x="1460" y="912"/>
                      <a:pt x="1490" y="487"/>
                    </a:cubicBezTo>
                    <a:cubicBezTo>
                      <a:pt x="1521" y="335"/>
                      <a:pt x="1521" y="183"/>
                      <a:pt x="152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5092574" y="2275549"/>
                <a:ext cx="35928" cy="21805"/>
              </a:xfrm>
              <a:custGeom>
                <a:rect b="b" l="l" r="r" t="t"/>
                <a:pathLst>
                  <a:path extrusionOk="0" h="1144" w="1885">
                    <a:moveTo>
                      <a:pt x="242" y="1"/>
                    </a:moveTo>
                    <a:cubicBezTo>
                      <a:pt x="162" y="1"/>
                      <a:pt x="81" y="7"/>
                      <a:pt x="0" y="19"/>
                    </a:cubicBezTo>
                    <a:cubicBezTo>
                      <a:pt x="365" y="141"/>
                      <a:pt x="699" y="293"/>
                      <a:pt x="1034" y="445"/>
                    </a:cubicBezTo>
                    <a:cubicBezTo>
                      <a:pt x="1307" y="657"/>
                      <a:pt x="1611" y="901"/>
                      <a:pt x="1885" y="1144"/>
                    </a:cubicBezTo>
                    <a:cubicBezTo>
                      <a:pt x="1763" y="749"/>
                      <a:pt x="1490" y="445"/>
                      <a:pt x="1125" y="262"/>
                    </a:cubicBezTo>
                    <a:cubicBezTo>
                      <a:pt x="859" y="93"/>
                      <a:pt x="554" y="1"/>
                      <a:pt x="24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5091983" y="2317042"/>
                <a:ext cx="51005" cy="23005"/>
              </a:xfrm>
              <a:custGeom>
                <a:rect b="b" l="l" r="r" t="t"/>
                <a:pathLst>
                  <a:path extrusionOk="0" h="1207" w="2676">
                    <a:moveTo>
                      <a:pt x="2676" y="0"/>
                    </a:moveTo>
                    <a:cubicBezTo>
                      <a:pt x="2281" y="335"/>
                      <a:pt x="1885" y="578"/>
                      <a:pt x="1429" y="821"/>
                    </a:cubicBezTo>
                    <a:cubicBezTo>
                      <a:pt x="973" y="973"/>
                      <a:pt x="487" y="1094"/>
                      <a:pt x="1" y="1155"/>
                    </a:cubicBezTo>
                    <a:cubicBezTo>
                      <a:pt x="170" y="1190"/>
                      <a:pt x="340" y="1207"/>
                      <a:pt x="509" y="1207"/>
                    </a:cubicBezTo>
                    <a:cubicBezTo>
                      <a:pt x="1377" y="1207"/>
                      <a:pt x="2218" y="763"/>
                      <a:pt x="267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4976708" y="2175674"/>
                <a:ext cx="41151" cy="68387"/>
              </a:xfrm>
              <a:custGeom>
                <a:rect b="b" l="l" r="r" t="t"/>
                <a:pathLst>
                  <a:path extrusionOk="0" h="3588" w="2159">
                    <a:moveTo>
                      <a:pt x="2158" y="1"/>
                    </a:moveTo>
                    <a:cubicBezTo>
                      <a:pt x="1976" y="669"/>
                      <a:pt x="1702" y="1338"/>
                      <a:pt x="1368" y="1976"/>
                    </a:cubicBezTo>
                    <a:cubicBezTo>
                      <a:pt x="973" y="2554"/>
                      <a:pt x="517" y="3101"/>
                      <a:pt x="0" y="3587"/>
                    </a:cubicBezTo>
                    <a:cubicBezTo>
                      <a:pt x="1307" y="2827"/>
                      <a:pt x="2097" y="1490"/>
                      <a:pt x="215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5023634" y="2366274"/>
                <a:ext cx="261065" cy="396334"/>
              </a:xfrm>
              <a:custGeom>
                <a:rect b="b" l="l" r="r" t="t"/>
                <a:pathLst>
                  <a:path extrusionOk="0" h="20794" w="13697">
                    <a:moveTo>
                      <a:pt x="8268" y="1"/>
                    </a:moveTo>
                    <a:lnTo>
                      <a:pt x="3891" y="1521"/>
                    </a:lnTo>
                    <a:lnTo>
                      <a:pt x="4924" y="10092"/>
                    </a:lnTo>
                    <a:cubicBezTo>
                      <a:pt x="4924" y="10092"/>
                      <a:pt x="2462" y="5594"/>
                      <a:pt x="2006" y="4317"/>
                    </a:cubicBezTo>
                    <a:cubicBezTo>
                      <a:pt x="1368" y="2432"/>
                      <a:pt x="61" y="1825"/>
                      <a:pt x="61" y="1825"/>
                    </a:cubicBezTo>
                    <a:lnTo>
                      <a:pt x="0" y="16384"/>
                    </a:lnTo>
                    <a:cubicBezTo>
                      <a:pt x="0" y="16384"/>
                      <a:pt x="6201" y="20700"/>
                      <a:pt x="8754" y="20791"/>
                    </a:cubicBezTo>
                    <a:cubicBezTo>
                      <a:pt x="8790" y="20793"/>
                      <a:pt x="8826" y="20793"/>
                      <a:pt x="8862" y="20793"/>
                    </a:cubicBezTo>
                    <a:cubicBezTo>
                      <a:pt x="11374" y="20793"/>
                      <a:pt x="13696" y="17654"/>
                      <a:pt x="12827" y="12919"/>
                    </a:cubicBezTo>
                    <a:cubicBezTo>
                      <a:pt x="11946" y="7995"/>
                      <a:pt x="8268" y="1"/>
                      <a:pt x="8268"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5097777" y="2395246"/>
                <a:ext cx="43476" cy="244502"/>
              </a:xfrm>
              <a:custGeom>
                <a:rect b="b" l="l" r="r" t="t"/>
                <a:pathLst>
                  <a:path extrusionOk="0" h="12828" w="2281">
                    <a:moveTo>
                      <a:pt x="1" y="1"/>
                    </a:moveTo>
                    <a:cubicBezTo>
                      <a:pt x="1" y="153"/>
                      <a:pt x="31" y="335"/>
                      <a:pt x="62" y="517"/>
                    </a:cubicBezTo>
                    <a:cubicBezTo>
                      <a:pt x="92" y="882"/>
                      <a:pt x="122" y="1338"/>
                      <a:pt x="183" y="1916"/>
                    </a:cubicBezTo>
                    <a:cubicBezTo>
                      <a:pt x="335" y="3101"/>
                      <a:pt x="487" y="4712"/>
                      <a:pt x="700" y="6505"/>
                    </a:cubicBezTo>
                    <a:cubicBezTo>
                      <a:pt x="791" y="7204"/>
                      <a:pt x="882" y="7873"/>
                      <a:pt x="943" y="8511"/>
                    </a:cubicBezTo>
                    <a:cubicBezTo>
                      <a:pt x="1065" y="9150"/>
                      <a:pt x="1186" y="9758"/>
                      <a:pt x="1277" y="10305"/>
                    </a:cubicBezTo>
                    <a:cubicBezTo>
                      <a:pt x="1369" y="10761"/>
                      <a:pt x="1521" y="11247"/>
                      <a:pt x="1673" y="11673"/>
                    </a:cubicBezTo>
                    <a:cubicBezTo>
                      <a:pt x="1794" y="11976"/>
                      <a:pt x="1916" y="12280"/>
                      <a:pt x="2068" y="12554"/>
                    </a:cubicBezTo>
                    <a:cubicBezTo>
                      <a:pt x="2098" y="12645"/>
                      <a:pt x="2159" y="12736"/>
                      <a:pt x="2250" y="12828"/>
                    </a:cubicBezTo>
                    <a:cubicBezTo>
                      <a:pt x="2280" y="12828"/>
                      <a:pt x="2037" y="12402"/>
                      <a:pt x="1764" y="11642"/>
                    </a:cubicBezTo>
                    <a:cubicBezTo>
                      <a:pt x="1612" y="11186"/>
                      <a:pt x="1490" y="10730"/>
                      <a:pt x="1429" y="10274"/>
                    </a:cubicBezTo>
                    <a:cubicBezTo>
                      <a:pt x="1338" y="9727"/>
                      <a:pt x="1217" y="9119"/>
                      <a:pt x="1125" y="8481"/>
                    </a:cubicBezTo>
                    <a:cubicBezTo>
                      <a:pt x="1034" y="7843"/>
                      <a:pt x="973" y="7174"/>
                      <a:pt x="882" y="6475"/>
                    </a:cubicBezTo>
                    <a:cubicBezTo>
                      <a:pt x="669" y="4682"/>
                      <a:pt x="457" y="3071"/>
                      <a:pt x="305" y="1885"/>
                    </a:cubicBezTo>
                    <a:cubicBezTo>
                      <a:pt x="244" y="1338"/>
                      <a:pt x="153" y="882"/>
                      <a:pt x="122" y="487"/>
                    </a:cubicBezTo>
                    <a:cubicBezTo>
                      <a:pt x="92" y="335"/>
                      <a:pt x="62" y="1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5140662" y="2655758"/>
                <a:ext cx="130942" cy="106603"/>
              </a:xfrm>
              <a:custGeom>
                <a:rect b="b" l="l" r="r" t="t"/>
                <a:pathLst>
                  <a:path extrusionOk="0" h="5593" w="6870">
                    <a:moveTo>
                      <a:pt x="6335" y="1"/>
                    </a:moveTo>
                    <a:cubicBezTo>
                      <a:pt x="5408" y="1"/>
                      <a:pt x="3520" y="734"/>
                      <a:pt x="2644" y="1318"/>
                    </a:cubicBezTo>
                    <a:cubicBezTo>
                      <a:pt x="1459" y="2199"/>
                      <a:pt x="517" y="3385"/>
                      <a:pt x="0" y="4783"/>
                    </a:cubicBezTo>
                    <a:cubicBezTo>
                      <a:pt x="0" y="4783"/>
                      <a:pt x="1398" y="5593"/>
                      <a:pt x="2771" y="5593"/>
                    </a:cubicBezTo>
                    <a:cubicBezTo>
                      <a:pt x="3080" y="5593"/>
                      <a:pt x="3388" y="5552"/>
                      <a:pt x="3678" y="5451"/>
                    </a:cubicBezTo>
                    <a:cubicBezTo>
                      <a:pt x="5958" y="4661"/>
                      <a:pt x="6839" y="1804"/>
                      <a:pt x="6870" y="315"/>
                    </a:cubicBezTo>
                    <a:cubicBezTo>
                      <a:pt x="6870" y="92"/>
                      <a:pt x="6662" y="1"/>
                      <a:pt x="6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4561886" y="2270689"/>
                <a:ext cx="546336" cy="870127"/>
              </a:xfrm>
              <a:custGeom>
                <a:rect b="b" l="l" r="r" t="t"/>
                <a:pathLst>
                  <a:path extrusionOk="0" h="45652" w="28664">
                    <a:moveTo>
                      <a:pt x="11186" y="1"/>
                    </a:moveTo>
                    <a:lnTo>
                      <a:pt x="10001" y="1156"/>
                    </a:lnTo>
                    <a:cubicBezTo>
                      <a:pt x="10001" y="1156"/>
                      <a:pt x="1764" y="5137"/>
                      <a:pt x="882" y="7599"/>
                    </a:cubicBezTo>
                    <a:cubicBezTo>
                      <a:pt x="1" y="10031"/>
                      <a:pt x="1490" y="16293"/>
                      <a:pt x="1490" y="16293"/>
                    </a:cubicBezTo>
                    <a:lnTo>
                      <a:pt x="4742" y="33223"/>
                    </a:lnTo>
                    <a:lnTo>
                      <a:pt x="5411" y="39545"/>
                    </a:lnTo>
                    <a:lnTo>
                      <a:pt x="3648" y="42098"/>
                    </a:lnTo>
                    <a:lnTo>
                      <a:pt x="4408" y="44712"/>
                    </a:lnTo>
                    <a:cubicBezTo>
                      <a:pt x="8777" y="45296"/>
                      <a:pt x="13006" y="45651"/>
                      <a:pt x="17019" y="45651"/>
                    </a:cubicBezTo>
                    <a:cubicBezTo>
                      <a:pt x="21158" y="45651"/>
                      <a:pt x="25068" y="45273"/>
                      <a:pt x="28664" y="44378"/>
                    </a:cubicBezTo>
                    <a:lnTo>
                      <a:pt x="28178" y="38573"/>
                    </a:lnTo>
                    <a:lnTo>
                      <a:pt x="24925" y="25047"/>
                    </a:lnTo>
                    <a:lnTo>
                      <a:pt x="24500" y="13709"/>
                    </a:lnTo>
                    <a:lnTo>
                      <a:pt x="24287" y="6840"/>
                    </a:lnTo>
                    <a:lnTo>
                      <a:pt x="19849" y="3223"/>
                    </a:lnTo>
                    <a:cubicBezTo>
                      <a:pt x="19849" y="3223"/>
                      <a:pt x="19279" y="4833"/>
                      <a:pt x="17804" y="4833"/>
                    </a:cubicBezTo>
                    <a:cubicBezTo>
                      <a:pt x="17646" y="4833"/>
                      <a:pt x="17476" y="4814"/>
                      <a:pt x="17296" y="4773"/>
                    </a:cubicBezTo>
                    <a:cubicBezTo>
                      <a:pt x="15472" y="4347"/>
                      <a:pt x="11186" y="1"/>
                      <a:pt x="11186"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4521346" y="2364292"/>
                <a:ext cx="553274" cy="569055"/>
              </a:xfrm>
              <a:custGeom>
                <a:rect b="b" l="l" r="r" t="t"/>
                <a:pathLst>
                  <a:path extrusionOk="0" h="29856" w="29028">
                    <a:moveTo>
                      <a:pt x="6764" y="0"/>
                    </a:moveTo>
                    <a:cubicBezTo>
                      <a:pt x="5966" y="0"/>
                      <a:pt x="5140" y="303"/>
                      <a:pt x="4316" y="1047"/>
                    </a:cubicBezTo>
                    <a:cubicBezTo>
                      <a:pt x="0" y="4968"/>
                      <a:pt x="3921" y="12962"/>
                      <a:pt x="3921" y="12962"/>
                    </a:cubicBezTo>
                    <a:cubicBezTo>
                      <a:pt x="4164" y="13205"/>
                      <a:pt x="9362" y="27005"/>
                      <a:pt x="13009" y="28707"/>
                    </a:cubicBezTo>
                    <a:cubicBezTo>
                      <a:pt x="14902" y="29583"/>
                      <a:pt x="16392" y="29855"/>
                      <a:pt x="17612" y="29855"/>
                    </a:cubicBezTo>
                    <a:cubicBezTo>
                      <a:pt x="18763" y="29855"/>
                      <a:pt x="19674" y="29613"/>
                      <a:pt x="20456" y="29406"/>
                    </a:cubicBezTo>
                    <a:cubicBezTo>
                      <a:pt x="22037" y="28950"/>
                      <a:pt x="29028" y="24026"/>
                      <a:pt x="29028" y="24026"/>
                    </a:cubicBezTo>
                    <a:cubicBezTo>
                      <a:pt x="29028" y="24026"/>
                      <a:pt x="28542" y="20713"/>
                      <a:pt x="26505" y="20622"/>
                    </a:cubicBezTo>
                    <a:cubicBezTo>
                      <a:pt x="26255" y="20610"/>
                      <a:pt x="26004" y="20604"/>
                      <a:pt x="25754" y="20604"/>
                    </a:cubicBezTo>
                    <a:cubicBezTo>
                      <a:pt x="24728" y="20604"/>
                      <a:pt x="23701" y="20706"/>
                      <a:pt x="22675" y="20926"/>
                    </a:cubicBezTo>
                    <a:lnTo>
                      <a:pt x="20213" y="19284"/>
                    </a:lnTo>
                    <a:cubicBezTo>
                      <a:pt x="20213" y="19284"/>
                      <a:pt x="18785" y="16488"/>
                      <a:pt x="17964" y="16366"/>
                    </a:cubicBezTo>
                    <a:lnTo>
                      <a:pt x="13192" y="5728"/>
                    </a:lnTo>
                    <a:cubicBezTo>
                      <a:pt x="13192" y="5728"/>
                      <a:pt x="10238" y="0"/>
                      <a:pt x="6764"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4760606" y="2296763"/>
                <a:ext cx="194679" cy="91126"/>
              </a:xfrm>
              <a:custGeom>
                <a:rect b="b" l="l" r="r" t="t"/>
                <a:pathLst>
                  <a:path extrusionOk="0" h="4781" w="10214">
                    <a:moveTo>
                      <a:pt x="0" y="0"/>
                    </a:moveTo>
                    <a:lnTo>
                      <a:pt x="0" y="0"/>
                    </a:lnTo>
                    <a:cubicBezTo>
                      <a:pt x="61" y="152"/>
                      <a:pt x="183" y="274"/>
                      <a:pt x="274" y="426"/>
                    </a:cubicBezTo>
                    <a:cubicBezTo>
                      <a:pt x="456" y="669"/>
                      <a:pt x="760" y="1034"/>
                      <a:pt x="1125" y="1459"/>
                    </a:cubicBezTo>
                    <a:cubicBezTo>
                      <a:pt x="1551" y="1976"/>
                      <a:pt x="2037" y="2432"/>
                      <a:pt x="2554" y="2888"/>
                    </a:cubicBezTo>
                    <a:cubicBezTo>
                      <a:pt x="3192" y="3405"/>
                      <a:pt x="3922" y="3830"/>
                      <a:pt x="4681" y="4134"/>
                    </a:cubicBezTo>
                    <a:cubicBezTo>
                      <a:pt x="5441" y="4469"/>
                      <a:pt x="6232" y="4681"/>
                      <a:pt x="7083" y="4772"/>
                    </a:cubicBezTo>
                    <a:cubicBezTo>
                      <a:pt x="7147" y="4778"/>
                      <a:pt x="7212" y="4780"/>
                      <a:pt x="7276" y="4780"/>
                    </a:cubicBezTo>
                    <a:cubicBezTo>
                      <a:pt x="7576" y="4780"/>
                      <a:pt x="7871" y="4726"/>
                      <a:pt x="8147" y="4651"/>
                    </a:cubicBezTo>
                    <a:cubicBezTo>
                      <a:pt x="8450" y="4560"/>
                      <a:pt x="8754" y="4438"/>
                      <a:pt x="9028" y="4256"/>
                    </a:cubicBezTo>
                    <a:cubicBezTo>
                      <a:pt x="9362" y="3982"/>
                      <a:pt x="9697" y="3648"/>
                      <a:pt x="9970" y="3283"/>
                    </a:cubicBezTo>
                    <a:cubicBezTo>
                      <a:pt x="10061" y="3162"/>
                      <a:pt x="10153" y="3040"/>
                      <a:pt x="10213" y="2888"/>
                    </a:cubicBezTo>
                    <a:lnTo>
                      <a:pt x="10213" y="2888"/>
                    </a:lnTo>
                    <a:cubicBezTo>
                      <a:pt x="10092" y="2979"/>
                      <a:pt x="10001" y="3101"/>
                      <a:pt x="9879" y="3253"/>
                    </a:cubicBezTo>
                    <a:cubicBezTo>
                      <a:pt x="9606" y="3587"/>
                      <a:pt x="9271" y="3891"/>
                      <a:pt x="8906" y="4134"/>
                    </a:cubicBezTo>
                    <a:cubicBezTo>
                      <a:pt x="8437" y="4447"/>
                      <a:pt x="7902" y="4603"/>
                      <a:pt x="7337" y="4603"/>
                    </a:cubicBezTo>
                    <a:cubicBezTo>
                      <a:pt x="7243" y="4603"/>
                      <a:pt x="7148" y="4599"/>
                      <a:pt x="7052" y="4590"/>
                    </a:cubicBezTo>
                    <a:cubicBezTo>
                      <a:pt x="6262" y="4529"/>
                      <a:pt x="5472" y="4317"/>
                      <a:pt x="4742" y="3982"/>
                    </a:cubicBezTo>
                    <a:cubicBezTo>
                      <a:pt x="4013" y="3678"/>
                      <a:pt x="3314" y="3253"/>
                      <a:pt x="2675" y="2736"/>
                    </a:cubicBezTo>
                    <a:cubicBezTo>
                      <a:pt x="2159" y="2341"/>
                      <a:pt x="1672" y="1885"/>
                      <a:pt x="1247" y="1368"/>
                    </a:cubicBezTo>
                    <a:cubicBezTo>
                      <a:pt x="852" y="973"/>
                      <a:pt x="548" y="608"/>
                      <a:pt x="335" y="396"/>
                    </a:cubicBezTo>
                    <a:cubicBezTo>
                      <a:pt x="244" y="244"/>
                      <a:pt x="122" y="12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5015514" y="2474040"/>
                <a:ext cx="15667" cy="279839"/>
              </a:xfrm>
              <a:custGeom>
                <a:rect b="b" l="l" r="r" t="t"/>
                <a:pathLst>
                  <a:path extrusionOk="0" h="14682" w="822">
                    <a:moveTo>
                      <a:pt x="61" y="0"/>
                    </a:moveTo>
                    <a:cubicBezTo>
                      <a:pt x="1" y="0"/>
                      <a:pt x="122" y="3283"/>
                      <a:pt x="305" y="7356"/>
                    </a:cubicBezTo>
                    <a:cubicBezTo>
                      <a:pt x="516" y="11380"/>
                      <a:pt x="698" y="14682"/>
                      <a:pt x="760" y="14682"/>
                    </a:cubicBezTo>
                    <a:cubicBezTo>
                      <a:pt x="760" y="14682"/>
                      <a:pt x="760" y="14682"/>
                      <a:pt x="760" y="14681"/>
                    </a:cubicBezTo>
                    <a:cubicBezTo>
                      <a:pt x="821" y="14681"/>
                      <a:pt x="700" y="11399"/>
                      <a:pt x="517" y="7356"/>
                    </a:cubicBezTo>
                    <a:cubicBezTo>
                      <a:pt x="305" y="3283"/>
                      <a:pt x="92" y="0"/>
                      <a:pt x="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4595489" y="2379178"/>
                <a:ext cx="480884" cy="555885"/>
              </a:xfrm>
              <a:custGeom>
                <a:rect b="b" l="l" r="r" t="t"/>
                <a:pathLst>
                  <a:path extrusionOk="0" h="29165" w="25230">
                    <a:moveTo>
                      <a:pt x="3505" y="1"/>
                    </a:moveTo>
                    <a:cubicBezTo>
                      <a:pt x="3350" y="1"/>
                      <a:pt x="3195" y="8"/>
                      <a:pt x="3040" y="23"/>
                    </a:cubicBezTo>
                    <a:cubicBezTo>
                      <a:pt x="2645" y="53"/>
                      <a:pt x="2280" y="145"/>
                      <a:pt x="1916" y="297"/>
                    </a:cubicBezTo>
                    <a:lnTo>
                      <a:pt x="1612" y="418"/>
                    </a:lnTo>
                    <a:lnTo>
                      <a:pt x="1521" y="448"/>
                    </a:lnTo>
                    <a:lnTo>
                      <a:pt x="1672" y="479"/>
                    </a:lnTo>
                    <a:lnTo>
                      <a:pt x="1946" y="357"/>
                    </a:lnTo>
                    <a:cubicBezTo>
                      <a:pt x="2341" y="236"/>
                      <a:pt x="2706" y="175"/>
                      <a:pt x="3101" y="145"/>
                    </a:cubicBezTo>
                    <a:cubicBezTo>
                      <a:pt x="3252" y="130"/>
                      <a:pt x="3401" y="123"/>
                      <a:pt x="3548" y="123"/>
                    </a:cubicBezTo>
                    <a:cubicBezTo>
                      <a:pt x="4026" y="123"/>
                      <a:pt x="4491" y="202"/>
                      <a:pt x="4955" y="388"/>
                    </a:cubicBezTo>
                    <a:cubicBezTo>
                      <a:pt x="5746" y="692"/>
                      <a:pt x="6445" y="1148"/>
                      <a:pt x="7053" y="1755"/>
                    </a:cubicBezTo>
                    <a:cubicBezTo>
                      <a:pt x="7782" y="2485"/>
                      <a:pt x="8420" y="3336"/>
                      <a:pt x="8907" y="4278"/>
                    </a:cubicBezTo>
                    <a:cubicBezTo>
                      <a:pt x="9180" y="4765"/>
                      <a:pt x="9393" y="5312"/>
                      <a:pt x="9667" y="5889"/>
                    </a:cubicBezTo>
                    <a:lnTo>
                      <a:pt x="10457" y="7622"/>
                    </a:lnTo>
                    <a:lnTo>
                      <a:pt x="14044" y="15646"/>
                    </a:lnTo>
                    <a:lnTo>
                      <a:pt x="14044" y="15707"/>
                    </a:lnTo>
                    <a:lnTo>
                      <a:pt x="14104" y="15707"/>
                    </a:lnTo>
                    <a:cubicBezTo>
                      <a:pt x="14347" y="15798"/>
                      <a:pt x="14591" y="15981"/>
                      <a:pt x="14743" y="16193"/>
                    </a:cubicBezTo>
                    <a:cubicBezTo>
                      <a:pt x="14955" y="16437"/>
                      <a:pt x="15138" y="16680"/>
                      <a:pt x="15320" y="16923"/>
                    </a:cubicBezTo>
                    <a:cubicBezTo>
                      <a:pt x="15655" y="17440"/>
                      <a:pt x="15989" y="17987"/>
                      <a:pt x="16262" y="18564"/>
                    </a:cubicBezTo>
                    <a:lnTo>
                      <a:pt x="17235" y="19537"/>
                    </a:lnTo>
                    <a:lnTo>
                      <a:pt x="17296" y="19537"/>
                    </a:lnTo>
                    <a:lnTo>
                      <a:pt x="21977" y="19871"/>
                    </a:lnTo>
                    <a:cubicBezTo>
                      <a:pt x="22372" y="19871"/>
                      <a:pt x="22767" y="19932"/>
                      <a:pt x="23162" y="20054"/>
                    </a:cubicBezTo>
                    <a:cubicBezTo>
                      <a:pt x="23527" y="20206"/>
                      <a:pt x="23831" y="20449"/>
                      <a:pt x="24074" y="20783"/>
                    </a:cubicBezTo>
                    <a:cubicBezTo>
                      <a:pt x="24530" y="21452"/>
                      <a:pt x="24864" y="22212"/>
                      <a:pt x="24986" y="23032"/>
                    </a:cubicBezTo>
                    <a:lnTo>
                      <a:pt x="25030" y="23187"/>
                    </a:lnTo>
                    <a:lnTo>
                      <a:pt x="25030" y="23187"/>
                    </a:lnTo>
                    <a:cubicBezTo>
                      <a:pt x="23009" y="24604"/>
                      <a:pt x="20989" y="25990"/>
                      <a:pt x="18998" y="27227"/>
                    </a:cubicBezTo>
                    <a:cubicBezTo>
                      <a:pt x="18512" y="27531"/>
                      <a:pt x="17995" y="27835"/>
                      <a:pt x="17478" y="28078"/>
                    </a:cubicBezTo>
                    <a:cubicBezTo>
                      <a:pt x="17357" y="28169"/>
                      <a:pt x="17235" y="28230"/>
                      <a:pt x="17113" y="28291"/>
                    </a:cubicBezTo>
                    <a:cubicBezTo>
                      <a:pt x="16992" y="28352"/>
                      <a:pt x="16870" y="28412"/>
                      <a:pt x="16718" y="28443"/>
                    </a:cubicBezTo>
                    <a:cubicBezTo>
                      <a:pt x="16475" y="28564"/>
                      <a:pt x="16202" y="28625"/>
                      <a:pt x="15928" y="28686"/>
                    </a:cubicBezTo>
                    <a:cubicBezTo>
                      <a:pt x="15175" y="28880"/>
                      <a:pt x="14391" y="28982"/>
                      <a:pt x="13609" y="28982"/>
                    </a:cubicBezTo>
                    <a:cubicBezTo>
                      <a:pt x="13287" y="28982"/>
                      <a:pt x="12965" y="28965"/>
                      <a:pt x="12645" y="28929"/>
                    </a:cubicBezTo>
                    <a:cubicBezTo>
                      <a:pt x="11612" y="28777"/>
                      <a:pt x="10609" y="28504"/>
                      <a:pt x="9636" y="28078"/>
                    </a:cubicBezTo>
                    <a:cubicBezTo>
                      <a:pt x="8724" y="27713"/>
                      <a:pt x="7934" y="27075"/>
                      <a:pt x="7356" y="26285"/>
                    </a:cubicBezTo>
                    <a:cubicBezTo>
                      <a:pt x="6262" y="24856"/>
                      <a:pt x="5320" y="23336"/>
                      <a:pt x="4499" y="21756"/>
                    </a:cubicBezTo>
                    <a:cubicBezTo>
                      <a:pt x="2979" y="18868"/>
                      <a:pt x="1916" y="16437"/>
                      <a:pt x="1186" y="14765"/>
                    </a:cubicBezTo>
                    <a:lnTo>
                      <a:pt x="335" y="12819"/>
                    </a:lnTo>
                    <a:cubicBezTo>
                      <a:pt x="244" y="12607"/>
                      <a:pt x="122" y="12394"/>
                      <a:pt x="1" y="12181"/>
                    </a:cubicBezTo>
                    <a:lnTo>
                      <a:pt x="1" y="12181"/>
                    </a:lnTo>
                    <a:cubicBezTo>
                      <a:pt x="2" y="12183"/>
                      <a:pt x="123" y="12396"/>
                      <a:pt x="305" y="12850"/>
                    </a:cubicBezTo>
                    <a:cubicBezTo>
                      <a:pt x="487" y="13306"/>
                      <a:pt x="761" y="13944"/>
                      <a:pt x="1095" y="14795"/>
                    </a:cubicBezTo>
                    <a:cubicBezTo>
                      <a:pt x="1824" y="16467"/>
                      <a:pt x="2858" y="18929"/>
                      <a:pt x="4378" y="21817"/>
                    </a:cubicBezTo>
                    <a:cubicBezTo>
                      <a:pt x="5168" y="23428"/>
                      <a:pt x="6141" y="24947"/>
                      <a:pt x="7235" y="26376"/>
                    </a:cubicBezTo>
                    <a:cubicBezTo>
                      <a:pt x="7539" y="26771"/>
                      <a:pt x="7873" y="27136"/>
                      <a:pt x="8238" y="27470"/>
                    </a:cubicBezTo>
                    <a:cubicBezTo>
                      <a:pt x="8329" y="27531"/>
                      <a:pt x="8420" y="27622"/>
                      <a:pt x="8542" y="27683"/>
                    </a:cubicBezTo>
                    <a:cubicBezTo>
                      <a:pt x="8633" y="27774"/>
                      <a:pt x="8755" y="27835"/>
                      <a:pt x="8876" y="27896"/>
                    </a:cubicBezTo>
                    <a:cubicBezTo>
                      <a:pt x="9089" y="28017"/>
                      <a:pt x="9332" y="28139"/>
                      <a:pt x="9575" y="28230"/>
                    </a:cubicBezTo>
                    <a:cubicBezTo>
                      <a:pt x="10548" y="28656"/>
                      <a:pt x="11581" y="28960"/>
                      <a:pt x="12615" y="29112"/>
                    </a:cubicBezTo>
                    <a:cubicBezTo>
                      <a:pt x="12943" y="29147"/>
                      <a:pt x="13271" y="29164"/>
                      <a:pt x="13599" y="29164"/>
                    </a:cubicBezTo>
                    <a:cubicBezTo>
                      <a:pt x="14393" y="29164"/>
                      <a:pt x="15184" y="29062"/>
                      <a:pt x="15958" y="28868"/>
                    </a:cubicBezTo>
                    <a:cubicBezTo>
                      <a:pt x="16232" y="28808"/>
                      <a:pt x="16506" y="28716"/>
                      <a:pt x="16779" y="28625"/>
                    </a:cubicBezTo>
                    <a:cubicBezTo>
                      <a:pt x="16931" y="28564"/>
                      <a:pt x="17053" y="28534"/>
                      <a:pt x="17205" y="28443"/>
                    </a:cubicBezTo>
                    <a:cubicBezTo>
                      <a:pt x="17326" y="28382"/>
                      <a:pt x="17448" y="28321"/>
                      <a:pt x="17569" y="28260"/>
                    </a:cubicBezTo>
                    <a:cubicBezTo>
                      <a:pt x="18086" y="27987"/>
                      <a:pt x="18572" y="27683"/>
                      <a:pt x="19089" y="27379"/>
                    </a:cubicBezTo>
                    <a:cubicBezTo>
                      <a:pt x="21095" y="26133"/>
                      <a:pt x="23132" y="24765"/>
                      <a:pt x="25168" y="23306"/>
                    </a:cubicBezTo>
                    <a:lnTo>
                      <a:pt x="25229" y="23276"/>
                    </a:lnTo>
                    <a:lnTo>
                      <a:pt x="25229" y="23215"/>
                    </a:lnTo>
                    <a:cubicBezTo>
                      <a:pt x="25199" y="23154"/>
                      <a:pt x="25168" y="23063"/>
                      <a:pt x="25168" y="22972"/>
                    </a:cubicBezTo>
                    <a:cubicBezTo>
                      <a:pt x="25016" y="22151"/>
                      <a:pt x="24682" y="21330"/>
                      <a:pt x="24196" y="20631"/>
                    </a:cubicBezTo>
                    <a:cubicBezTo>
                      <a:pt x="23953" y="20297"/>
                      <a:pt x="23588" y="20023"/>
                      <a:pt x="23193" y="19871"/>
                    </a:cubicBezTo>
                    <a:cubicBezTo>
                      <a:pt x="23010" y="19780"/>
                      <a:pt x="22797" y="19750"/>
                      <a:pt x="22585" y="19719"/>
                    </a:cubicBezTo>
                    <a:lnTo>
                      <a:pt x="21977" y="19689"/>
                    </a:lnTo>
                    <a:lnTo>
                      <a:pt x="17328" y="19357"/>
                    </a:lnTo>
                    <a:lnTo>
                      <a:pt x="17328" y="19357"/>
                    </a:lnTo>
                    <a:lnTo>
                      <a:pt x="16384" y="18443"/>
                    </a:lnTo>
                    <a:lnTo>
                      <a:pt x="16414" y="18443"/>
                    </a:lnTo>
                    <a:cubicBezTo>
                      <a:pt x="16110" y="17896"/>
                      <a:pt x="15776" y="17318"/>
                      <a:pt x="15411" y="16801"/>
                    </a:cubicBezTo>
                    <a:cubicBezTo>
                      <a:pt x="15259" y="16528"/>
                      <a:pt x="15047" y="16285"/>
                      <a:pt x="14864" y="16041"/>
                    </a:cubicBezTo>
                    <a:cubicBezTo>
                      <a:pt x="14666" y="15787"/>
                      <a:pt x="14415" y="15611"/>
                      <a:pt x="14160" y="15514"/>
                    </a:cubicBezTo>
                    <a:lnTo>
                      <a:pt x="14160" y="15514"/>
                    </a:lnTo>
                    <a:lnTo>
                      <a:pt x="10548" y="7500"/>
                    </a:lnTo>
                    <a:cubicBezTo>
                      <a:pt x="10274" y="6892"/>
                      <a:pt x="10001" y="6315"/>
                      <a:pt x="9758" y="5768"/>
                    </a:cubicBezTo>
                    <a:cubicBezTo>
                      <a:pt x="9515" y="5221"/>
                      <a:pt x="9271" y="4643"/>
                      <a:pt x="8998" y="4157"/>
                    </a:cubicBezTo>
                    <a:cubicBezTo>
                      <a:pt x="8481" y="3214"/>
                      <a:pt x="7843" y="2363"/>
                      <a:pt x="7083" y="1634"/>
                    </a:cubicBezTo>
                    <a:cubicBezTo>
                      <a:pt x="6475" y="1026"/>
                      <a:pt x="5746" y="540"/>
                      <a:pt x="4955" y="236"/>
                    </a:cubicBezTo>
                    <a:cubicBezTo>
                      <a:pt x="4472" y="75"/>
                      <a:pt x="3988" y="1"/>
                      <a:pt x="35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p:nvPr/>
            </p:nvSpPr>
            <p:spPr>
              <a:xfrm>
                <a:off x="4876471" y="2747265"/>
                <a:ext cx="86914" cy="6938"/>
              </a:xfrm>
              <a:custGeom>
                <a:rect b="b" l="l" r="r" t="t"/>
                <a:pathLst>
                  <a:path extrusionOk="0" h="364" w="4560">
                    <a:moveTo>
                      <a:pt x="553" y="0"/>
                    </a:moveTo>
                    <a:cubicBezTo>
                      <a:pt x="209" y="0"/>
                      <a:pt x="1" y="15"/>
                      <a:pt x="1" y="43"/>
                    </a:cubicBezTo>
                    <a:cubicBezTo>
                      <a:pt x="213" y="103"/>
                      <a:pt x="426" y="134"/>
                      <a:pt x="669" y="134"/>
                    </a:cubicBezTo>
                    <a:lnTo>
                      <a:pt x="2280" y="255"/>
                    </a:lnTo>
                    <a:cubicBezTo>
                      <a:pt x="2980" y="324"/>
                      <a:pt x="3613" y="363"/>
                      <a:pt x="4033" y="363"/>
                    </a:cubicBezTo>
                    <a:cubicBezTo>
                      <a:pt x="4361" y="363"/>
                      <a:pt x="4560" y="339"/>
                      <a:pt x="4560" y="286"/>
                    </a:cubicBezTo>
                    <a:lnTo>
                      <a:pt x="3922" y="225"/>
                    </a:lnTo>
                    <a:cubicBezTo>
                      <a:pt x="3496" y="195"/>
                      <a:pt x="2919" y="134"/>
                      <a:pt x="2280" y="73"/>
                    </a:cubicBezTo>
                    <a:cubicBezTo>
                      <a:pt x="1594" y="23"/>
                      <a:pt x="973" y="0"/>
                      <a:pt x="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4794208" y="2674837"/>
                <a:ext cx="69531" cy="6271"/>
              </a:xfrm>
              <a:custGeom>
                <a:rect b="b" l="l" r="r" t="t"/>
                <a:pathLst>
                  <a:path extrusionOk="0" h="329" w="3648">
                    <a:moveTo>
                      <a:pt x="2828" y="1"/>
                    </a:moveTo>
                    <a:cubicBezTo>
                      <a:pt x="2494" y="1"/>
                      <a:pt x="2159" y="23"/>
                      <a:pt x="1824" y="73"/>
                    </a:cubicBezTo>
                    <a:cubicBezTo>
                      <a:pt x="1216" y="73"/>
                      <a:pt x="578" y="134"/>
                      <a:pt x="0" y="286"/>
                    </a:cubicBezTo>
                    <a:cubicBezTo>
                      <a:pt x="274" y="314"/>
                      <a:pt x="547" y="329"/>
                      <a:pt x="820" y="329"/>
                    </a:cubicBezTo>
                    <a:cubicBezTo>
                      <a:pt x="1155" y="329"/>
                      <a:pt x="1490" y="306"/>
                      <a:pt x="1824" y="256"/>
                    </a:cubicBezTo>
                    <a:cubicBezTo>
                      <a:pt x="2432" y="256"/>
                      <a:pt x="3070" y="165"/>
                      <a:pt x="3648" y="43"/>
                    </a:cubicBezTo>
                    <a:cubicBezTo>
                      <a:pt x="3375" y="16"/>
                      <a:pt x="3101" y="1"/>
                      <a:pt x="2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4720046" y="2826078"/>
                <a:ext cx="232913" cy="107193"/>
              </a:xfrm>
              <a:custGeom>
                <a:rect b="b" l="l" r="r" t="t"/>
                <a:pathLst>
                  <a:path extrusionOk="0" h="5624" w="12220">
                    <a:moveTo>
                      <a:pt x="5459" y="0"/>
                    </a:moveTo>
                    <a:cubicBezTo>
                      <a:pt x="3532" y="0"/>
                      <a:pt x="1491" y="717"/>
                      <a:pt x="1" y="1865"/>
                    </a:cubicBezTo>
                    <a:cubicBezTo>
                      <a:pt x="1247" y="3841"/>
                      <a:pt x="3284" y="5178"/>
                      <a:pt x="5594" y="5513"/>
                    </a:cubicBezTo>
                    <a:cubicBezTo>
                      <a:pt x="6064" y="5587"/>
                      <a:pt x="6536" y="5623"/>
                      <a:pt x="7007" y="5623"/>
                    </a:cubicBezTo>
                    <a:cubicBezTo>
                      <a:pt x="8851" y="5623"/>
                      <a:pt x="10670" y="5064"/>
                      <a:pt x="12220" y="4023"/>
                    </a:cubicBezTo>
                    <a:cubicBezTo>
                      <a:pt x="11065" y="2017"/>
                      <a:pt x="9120" y="588"/>
                      <a:pt x="6840" y="133"/>
                    </a:cubicBezTo>
                    <a:cubicBezTo>
                      <a:pt x="6393" y="43"/>
                      <a:pt x="5929" y="0"/>
                      <a:pt x="5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8"/>
              <p:cNvSpPr/>
              <p:nvPr/>
            </p:nvSpPr>
            <p:spPr>
              <a:xfrm>
                <a:off x="4769869" y="2306617"/>
                <a:ext cx="177296" cy="102352"/>
              </a:xfrm>
              <a:custGeom>
                <a:rect b="b" l="l" r="r" t="t"/>
                <a:pathLst>
                  <a:path extrusionOk="0" h="5370" w="9302">
                    <a:moveTo>
                      <a:pt x="1" y="0"/>
                    </a:moveTo>
                    <a:lnTo>
                      <a:pt x="1" y="0"/>
                    </a:lnTo>
                    <a:cubicBezTo>
                      <a:pt x="609" y="1550"/>
                      <a:pt x="1521" y="3070"/>
                      <a:pt x="2828" y="4104"/>
                    </a:cubicBezTo>
                    <a:cubicBezTo>
                      <a:pt x="3808" y="4884"/>
                      <a:pt x="5050" y="5369"/>
                      <a:pt x="6278" y="5369"/>
                    </a:cubicBezTo>
                    <a:cubicBezTo>
                      <a:pt x="6725" y="5369"/>
                      <a:pt x="7170" y="5305"/>
                      <a:pt x="7600" y="5167"/>
                    </a:cubicBezTo>
                    <a:cubicBezTo>
                      <a:pt x="8420" y="4894"/>
                      <a:pt x="9211" y="4255"/>
                      <a:pt x="9302" y="3374"/>
                    </a:cubicBezTo>
                    <a:lnTo>
                      <a:pt x="9302" y="3374"/>
                    </a:lnTo>
                    <a:cubicBezTo>
                      <a:pt x="8413" y="3719"/>
                      <a:pt x="7494" y="3884"/>
                      <a:pt x="6588" y="3884"/>
                    </a:cubicBezTo>
                    <a:cubicBezTo>
                      <a:pt x="4058" y="3884"/>
                      <a:pt x="1632" y="2595"/>
                      <a:pt x="244" y="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p:nvPr/>
            </p:nvSpPr>
            <p:spPr>
              <a:xfrm>
                <a:off x="5016086" y="2491270"/>
                <a:ext cx="22624" cy="193097"/>
              </a:xfrm>
              <a:custGeom>
                <a:rect b="b" l="l" r="r" t="t"/>
                <a:pathLst>
                  <a:path extrusionOk="0" h="10131" w="1187">
                    <a:moveTo>
                      <a:pt x="322" y="0"/>
                    </a:moveTo>
                    <a:cubicBezTo>
                      <a:pt x="306" y="0"/>
                      <a:pt x="291" y="3"/>
                      <a:pt x="275" y="8"/>
                    </a:cubicBezTo>
                    <a:cubicBezTo>
                      <a:pt x="62" y="69"/>
                      <a:pt x="62" y="282"/>
                      <a:pt x="31" y="464"/>
                    </a:cubicBezTo>
                    <a:cubicBezTo>
                      <a:pt x="1" y="3686"/>
                      <a:pt x="153" y="6908"/>
                      <a:pt x="518" y="10130"/>
                    </a:cubicBezTo>
                    <a:lnTo>
                      <a:pt x="670" y="10008"/>
                    </a:lnTo>
                    <a:cubicBezTo>
                      <a:pt x="1186" y="6847"/>
                      <a:pt x="1156" y="3625"/>
                      <a:pt x="639" y="464"/>
                    </a:cubicBezTo>
                    <a:cubicBezTo>
                      <a:pt x="612" y="270"/>
                      <a:pt x="483"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4660388" y="3064385"/>
                <a:ext cx="356879" cy="34422"/>
              </a:xfrm>
              <a:custGeom>
                <a:rect b="b" l="l" r="r" t="t"/>
                <a:pathLst>
                  <a:path extrusionOk="0" h="1806" w="18724">
                    <a:moveTo>
                      <a:pt x="0" y="1"/>
                    </a:moveTo>
                    <a:cubicBezTo>
                      <a:pt x="61" y="31"/>
                      <a:pt x="122" y="61"/>
                      <a:pt x="182" y="92"/>
                    </a:cubicBezTo>
                    <a:lnTo>
                      <a:pt x="699" y="274"/>
                    </a:lnTo>
                    <a:cubicBezTo>
                      <a:pt x="912" y="365"/>
                      <a:pt x="1185" y="426"/>
                      <a:pt x="1520" y="548"/>
                    </a:cubicBezTo>
                    <a:cubicBezTo>
                      <a:pt x="1885" y="639"/>
                      <a:pt x="2249" y="760"/>
                      <a:pt x="2675" y="852"/>
                    </a:cubicBezTo>
                    <a:cubicBezTo>
                      <a:pt x="3496" y="1064"/>
                      <a:pt x="4499" y="1277"/>
                      <a:pt x="5623" y="1429"/>
                    </a:cubicBezTo>
                    <a:cubicBezTo>
                      <a:pt x="6839" y="1611"/>
                      <a:pt x="8085" y="1733"/>
                      <a:pt x="9301" y="1794"/>
                    </a:cubicBezTo>
                    <a:cubicBezTo>
                      <a:pt x="9613" y="1801"/>
                      <a:pt x="9924" y="1805"/>
                      <a:pt x="10235" y="1805"/>
                    </a:cubicBezTo>
                    <a:cubicBezTo>
                      <a:pt x="11169" y="1805"/>
                      <a:pt x="12098" y="1771"/>
                      <a:pt x="13009" y="1703"/>
                    </a:cubicBezTo>
                    <a:cubicBezTo>
                      <a:pt x="14134" y="1611"/>
                      <a:pt x="15167" y="1460"/>
                      <a:pt x="16019" y="1308"/>
                    </a:cubicBezTo>
                    <a:cubicBezTo>
                      <a:pt x="16444" y="1247"/>
                      <a:pt x="16809" y="1156"/>
                      <a:pt x="17143" y="1064"/>
                    </a:cubicBezTo>
                    <a:cubicBezTo>
                      <a:pt x="17478" y="1004"/>
                      <a:pt x="17782" y="943"/>
                      <a:pt x="17994" y="882"/>
                    </a:cubicBezTo>
                    <a:lnTo>
                      <a:pt x="18541" y="730"/>
                    </a:lnTo>
                    <a:cubicBezTo>
                      <a:pt x="18602" y="730"/>
                      <a:pt x="18663" y="700"/>
                      <a:pt x="18724" y="669"/>
                    </a:cubicBezTo>
                    <a:cubicBezTo>
                      <a:pt x="18663" y="669"/>
                      <a:pt x="18602" y="669"/>
                      <a:pt x="18511" y="700"/>
                    </a:cubicBezTo>
                    <a:lnTo>
                      <a:pt x="17994" y="791"/>
                    </a:lnTo>
                    <a:cubicBezTo>
                      <a:pt x="17751" y="852"/>
                      <a:pt x="17447" y="912"/>
                      <a:pt x="17113" y="973"/>
                    </a:cubicBezTo>
                    <a:cubicBezTo>
                      <a:pt x="16778" y="1034"/>
                      <a:pt x="16414" y="1095"/>
                      <a:pt x="15988" y="1156"/>
                    </a:cubicBezTo>
                    <a:cubicBezTo>
                      <a:pt x="15137" y="1308"/>
                      <a:pt x="14134" y="1429"/>
                      <a:pt x="13009" y="1520"/>
                    </a:cubicBezTo>
                    <a:cubicBezTo>
                      <a:pt x="12214" y="1563"/>
                      <a:pt x="11358" y="1606"/>
                      <a:pt x="10463" y="1606"/>
                    </a:cubicBezTo>
                    <a:cubicBezTo>
                      <a:pt x="10092" y="1606"/>
                      <a:pt x="9714" y="1599"/>
                      <a:pt x="9332" y="1581"/>
                    </a:cubicBezTo>
                    <a:cubicBezTo>
                      <a:pt x="8025" y="1520"/>
                      <a:pt x="6778" y="1429"/>
                      <a:pt x="5654" y="1247"/>
                    </a:cubicBezTo>
                    <a:cubicBezTo>
                      <a:pt x="4529" y="1095"/>
                      <a:pt x="3526" y="912"/>
                      <a:pt x="2705" y="700"/>
                    </a:cubicBezTo>
                    <a:cubicBezTo>
                      <a:pt x="2249" y="608"/>
                      <a:pt x="1885" y="517"/>
                      <a:pt x="1550" y="426"/>
                    </a:cubicBezTo>
                    <a:cubicBezTo>
                      <a:pt x="1216" y="335"/>
                      <a:pt x="942" y="274"/>
                      <a:pt x="730" y="213"/>
                    </a:cubicBezTo>
                    <a:lnTo>
                      <a:pt x="182" y="61"/>
                    </a:lnTo>
                    <a:cubicBezTo>
                      <a:pt x="122" y="31"/>
                      <a:pt x="6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4692828" y="3055694"/>
                <a:ext cx="301853" cy="40693"/>
              </a:xfrm>
              <a:custGeom>
                <a:rect b="b" l="l" r="r" t="t"/>
                <a:pathLst>
                  <a:path extrusionOk="0" h="2135" w="15837">
                    <a:moveTo>
                      <a:pt x="1611" y="1"/>
                    </a:moveTo>
                    <a:cubicBezTo>
                      <a:pt x="973" y="1"/>
                      <a:pt x="395" y="274"/>
                      <a:pt x="31" y="791"/>
                    </a:cubicBezTo>
                    <a:lnTo>
                      <a:pt x="0" y="943"/>
                    </a:lnTo>
                    <a:cubicBezTo>
                      <a:pt x="2906" y="1644"/>
                      <a:pt x="5943" y="2134"/>
                      <a:pt x="8982" y="2134"/>
                    </a:cubicBezTo>
                    <a:cubicBezTo>
                      <a:pt x="10553" y="2134"/>
                      <a:pt x="12124" y="2003"/>
                      <a:pt x="13678" y="1703"/>
                    </a:cubicBezTo>
                    <a:cubicBezTo>
                      <a:pt x="14165" y="1672"/>
                      <a:pt x="14651" y="1520"/>
                      <a:pt x="15107" y="1308"/>
                    </a:cubicBezTo>
                    <a:cubicBezTo>
                      <a:pt x="15563" y="1064"/>
                      <a:pt x="15836" y="578"/>
                      <a:pt x="15806" y="61"/>
                    </a:cubicBezTo>
                    <a:lnTo>
                      <a:pt x="15806" y="61"/>
                    </a:lnTo>
                    <a:cubicBezTo>
                      <a:pt x="13642" y="610"/>
                      <a:pt x="11427" y="885"/>
                      <a:pt x="9215" y="885"/>
                    </a:cubicBezTo>
                    <a:cubicBezTo>
                      <a:pt x="7263" y="885"/>
                      <a:pt x="5314" y="671"/>
                      <a:pt x="3405" y="244"/>
                    </a:cubicBezTo>
                    <a:cubicBezTo>
                      <a:pt x="2797" y="92"/>
                      <a:pt x="2189" y="1"/>
                      <a:pt x="16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7741323" y="3066120"/>
                <a:ext cx="975624" cy="701599"/>
              </a:xfrm>
              <a:custGeom>
                <a:rect b="b" l="l" r="r" t="t"/>
                <a:pathLst>
                  <a:path extrusionOk="0" h="36810" w="51187">
                    <a:moveTo>
                      <a:pt x="0" y="1"/>
                    </a:moveTo>
                    <a:lnTo>
                      <a:pt x="0" y="36810"/>
                    </a:lnTo>
                    <a:lnTo>
                      <a:pt x="51187" y="36810"/>
                    </a:lnTo>
                    <a:lnTo>
                      <a:pt x="51187"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7930760" y="3066120"/>
                <a:ext cx="73610" cy="148325"/>
              </a:xfrm>
              <a:custGeom>
                <a:rect b="b" l="l" r="r" t="t"/>
                <a:pathLst>
                  <a:path extrusionOk="0" h="7782" w="3862">
                    <a:moveTo>
                      <a:pt x="1" y="1"/>
                    </a:moveTo>
                    <a:lnTo>
                      <a:pt x="1" y="7782"/>
                    </a:lnTo>
                    <a:lnTo>
                      <a:pt x="3800" y="7782"/>
                    </a:lnTo>
                    <a:cubicBezTo>
                      <a:pt x="3800" y="7782"/>
                      <a:pt x="3861" y="1"/>
                      <a:pt x="38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8229125" y="3066120"/>
                <a:ext cx="487822" cy="701599"/>
              </a:xfrm>
              <a:custGeom>
                <a:rect b="b" l="l" r="r" t="t"/>
                <a:pathLst>
                  <a:path extrusionOk="0" h="36810" w="25594">
                    <a:moveTo>
                      <a:pt x="1" y="1"/>
                    </a:moveTo>
                    <a:lnTo>
                      <a:pt x="1" y="36810"/>
                    </a:lnTo>
                    <a:lnTo>
                      <a:pt x="25594" y="36810"/>
                    </a:lnTo>
                    <a:lnTo>
                      <a:pt x="255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7770866" y="3630410"/>
                <a:ext cx="130942" cy="92117"/>
              </a:xfrm>
              <a:custGeom>
                <a:rect b="b" l="l" r="r" t="t"/>
                <a:pathLst>
                  <a:path extrusionOk="0" h="4833" w="6870">
                    <a:moveTo>
                      <a:pt x="1" y="0"/>
                    </a:moveTo>
                    <a:lnTo>
                      <a:pt x="1" y="4833"/>
                    </a:lnTo>
                    <a:lnTo>
                      <a:pt x="6870" y="4833"/>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7771438" y="3630410"/>
                <a:ext cx="130961" cy="92708"/>
              </a:xfrm>
              <a:custGeom>
                <a:rect b="b" l="l" r="r" t="t"/>
                <a:pathLst>
                  <a:path extrusionOk="0" h="4864" w="6871">
                    <a:moveTo>
                      <a:pt x="6840" y="0"/>
                    </a:moveTo>
                    <a:lnTo>
                      <a:pt x="6840" y="4833"/>
                    </a:lnTo>
                    <a:lnTo>
                      <a:pt x="1" y="4833"/>
                    </a:lnTo>
                    <a:lnTo>
                      <a:pt x="1" y="4863"/>
                    </a:lnTo>
                    <a:lnTo>
                      <a:pt x="6840" y="4863"/>
                    </a:lnTo>
                    <a:lnTo>
                      <a:pt x="68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7925557" y="3630410"/>
                <a:ext cx="65471" cy="92117"/>
              </a:xfrm>
              <a:custGeom>
                <a:rect b="b" l="l" r="r" t="t"/>
                <a:pathLst>
                  <a:path extrusionOk="0" h="4833" w="3435">
                    <a:moveTo>
                      <a:pt x="0" y="0"/>
                    </a:moveTo>
                    <a:lnTo>
                      <a:pt x="0" y="4833"/>
                    </a:lnTo>
                    <a:lnTo>
                      <a:pt x="3435" y="4833"/>
                    </a:lnTo>
                    <a:lnTo>
                      <a:pt x="34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7925557" y="3630410"/>
                <a:ext cx="66062" cy="92708"/>
              </a:xfrm>
              <a:custGeom>
                <a:rect b="b" l="l" r="r" t="t"/>
                <a:pathLst>
                  <a:path extrusionOk="0" h="4864" w="3466">
                    <a:moveTo>
                      <a:pt x="0" y="0"/>
                    </a:moveTo>
                    <a:lnTo>
                      <a:pt x="0" y="4863"/>
                    </a:lnTo>
                    <a:lnTo>
                      <a:pt x="3465" y="4863"/>
                    </a:lnTo>
                    <a:lnTo>
                      <a:pt x="3465" y="4833"/>
                    </a:lnTo>
                    <a:lnTo>
                      <a:pt x="31" y="4833"/>
                    </a:lnTo>
                    <a:lnTo>
                      <a:pt x="3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7563455" y="3768290"/>
                <a:ext cx="1110054" cy="797756"/>
              </a:xfrm>
              <a:custGeom>
                <a:rect b="b" l="l" r="r" t="t"/>
                <a:pathLst>
                  <a:path extrusionOk="0" h="41855" w="58240">
                    <a:moveTo>
                      <a:pt x="1" y="0"/>
                    </a:moveTo>
                    <a:lnTo>
                      <a:pt x="1" y="41855"/>
                    </a:lnTo>
                    <a:lnTo>
                      <a:pt x="58239" y="41855"/>
                    </a:lnTo>
                    <a:lnTo>
                      <a:pt x="5823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8"/>
              <p:cNvSpPr/>
              <p:nvPr/>
            </p:nvSpPr>
            <p:spPr>
              <a:xfrm>
                <a:off x="7778985" y="3768290"/>
                <a:ext cx="84016" cy="168605"/>
              </a:xfrm>
              <a:custGeom>
                <a:rect b="b" l="l" r="r" t="t"/>
                <a:pathLst>
                  <a:path extrusionOk="0" h="8846" w="4408">
                    <a:moveTo>
                      <a:pt x="0" y="0"/>
                    </a:moveTo>
                    <a:lnTo>
                      <a:pt x="0" y="8845"/>
                    </a:lnTo>
                    <a:lnTo>
                      <a:pt x="4316" y="8845"/>
                    </a:lnTo>
                    <a:cubicBezTo>
                      <a:pt x="4316" y="8845"/>
                      <a:pt x="4407" y="0"/>
                      <a:pt x="43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8"/>
              <p:cNvSpPr/>
              <p:nvPr/>
            </p:nvSpPr>
            <p:spPr>
              <a:xfrm>
                <a:off x="8118463" y="3768290"/>
                <a:ext cx="555046" cy="797756"/>
              </a:xfrm>
              <a:custGeom>
                <a:rect b="b" l="l" r="r" t="t"/>
                <a:pathLst>
                  <a:path extrusionOk="0" h="41855" w="29121">
                    <a:moveTo>
                      <a:pt x="1" y="0"/>
                    </a:moveTo>
                    <a:lnTo>
                      <a:pt x="1" y="41855"/>
                    </a:lnTo>
                    <a:lnTo>
                      <a:pt x="29120" y="41855"/>
                    </a:lnTo>
                    <a:lnTo>
                      <a:pt x="291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7597649" y="4410193"/>
                <a:ext cx="148325" cy="104887"/>
              </a:xfrm>
              <a:custGeom>
                <a:rect b="b" l="l" r="r" t="t"/>
                <a:pathLst>
                  <a:path extrusionOk="0" h="5503" w="7782">
                    <a:moveTo>
                      <a:pt x="0" y="0"/>
                    </a:moveTo>
                    <a:lnTo>
                      <a:pt x="0" y="5502"/>
                    </a:lnTo>
                    <a:lnTo>
                      <a:pt x="7782" y="5502"/>
                    </a:lnTo>
                    <a:lnTo>
                      <a:pt x="778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7597649" y="4409621"/>
                <a:ext cx="148897" cy="106031"/>
              </a:xfrm>
              <a:custGeom>
                <a:rect b="b" l="l" r="r" t="t"/>
                <a:pathLst>
                  <a:path extrusionOk="0" h="5563" w="7812">
                    <a:moveTo>
                      <a:pt x="0" y="0"/>
                    </a:moveTo>
                    <a:lnTo>
                      <a:pt x="0" y="30"/>
                    </a:lnTo>
                    <a:lnTo>
                      <a:pt x="7782" y="30"/>
                    </a:lnTo>
                    <a:lnTo>
                      <a:pt x="7782" y="5532"/>
                    </a:lnTo>
                    <a:lnTo>
                      <a:pt x="0" y="5532"/>
                    </a:lnTo>
                    <a:lnTo>
                      <a:pt x="0" y="5562"/>
                    </a:lnTo>
                    <a:lnTo>
                      <a:pt x="7782" y="5562"/>
                    </a:lnTo>
                    <a:lnTo>
                      <a:pt x="78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a:off x="7773191" y="4410193"/>
                <a:ext cx="74753" cy="104887"/>
              </a:xfrm>
              <a:custGeom>
                <a:rect b="b" l="l" r="r" t="t"/>
                <a:pathLst>
                  <a:path extrusionOk="0" h="5503" w="3922">
                    <a:moveTo>
                      <a:pt x="0" y="0"/>
                    </a:moveTo>
                    <a:lnTo>
                      <a:pt x="0" y="5502"/>
                    </a:lnTo>
                    <a:lnTo>
                      <a:pt x="3921" y="5502"/>
                    </a:lnTo>
                    <a:lnTo>
                      <a:pt x="392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a:off x="7773191" y="4409621"/>
                <a:ext cx="74753" cy="106031"/>
              </a:xfrm>
              <a:custGeom>
                <a:rect b="b" l="l" r="r" t="t"/>
                <a:pathLst>
                  <a:path extrusionOk="0" h="5563" w="3922">
                    <a:moveTo>
                      <a:pt x="3891" y="30"/>
                    </a:moveTo>
                    <a:lnTo>
                      <a:pt x="3891" y="5532"/>
                    </a:lnTo>
                    <a:lnTo>
                      <a:pt x="31" y="5532"/>
                    </a:lnTo>
                    <a:lnTo>
                      <a:pt x="31" y="30"/>
                    </a:lnTo>
                    <a:close/>
                    <a:moveTo>
                      <a:pt x="0" y="0"/>
                    </a:moveTo>
                    <a:lnTo>
                      <a:pt x="0" y="5562"/>
                    </a:lnTo>
                    <a:lnTo>
                      <a:pt x="3921" y="5562"/>
                    </a:lnTo>
                    <a:lnTo>
                      <a:pt x="39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a:off x="7741323" y="3765965"/>
                <a:ext cx="975624" cy="3488"/>
              </a:xfrm>
              <a:custGeom>
                <a:rect b="b" l="l" r="r" t="t"/>
                <a:pathLst>
                  <a:path extrusionOk="0" h="183" w="51187">
                    <a:moveTo>
                      <a:pt x="25594" y="1"/>
                    </a:moveTo>
                    <a:cubicBezTo>
                      <a:pt x="11460" y="1"/>
                      <a:pt x="0" y="31"/>
                      <a:pt x="0" y="92"/>
                    </a:cubicBezTo>
                    <a:cubicBezTo>
                      <a:pt x="0" y="153"/>
                      <a:pt x="11460" y="183"/>
                      <a:pt x="25594" y="183"/>
                    </a:cubicBezTo>
                    <a:cubicBezTo>
                      <a:pt x="39728" y="183"/>
                      <a:pt x="51187" y="153"/>
                      <a:pt x="51187" y="92"/>
                    </a:cubicBezTo>
                    <a:cubicBezTo>
                      <a:pt x="51187" y="31"/>
                      <a:pt x="39728" y="1"/>
                      <a:pt x="255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2" name="Google Shape;1392;p4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VARIANCE IN AVERAGE</a:t>
            </a:r>
            <a:endParaRPr/>
          </a:p>
          <a:p>
            <a:pPr indent="0" lvl="0" marL="0" rtl="0" algn="l">
              <a:spcBef>
                <a:spcPts val="0"/>
              </a:spcBef>
              <a:spcAft>
                <a:spcPts val="0"/>
              </a:spcAft>
              <a:buNone/>
            </a:pPr>
            <a:r>
              <a:rPr lang="en"/>
              <a:t>PURCHASE PRICE</a:t>
            </a:r>
            <a:endParaRPr/>
          </a:p>
        </p:txBody>
      </p:sp>
      <p:grpSp>
        <p:nvGrpSpPr>
          <p:cNvPr id="1393" name="Google Shape;1393;p48"/>
          <p:cNvGrpSpPr/>
          <p:nvPr/>
        </p:nvGrpSpPr>
        <p:grpSpPr>
          <a:xfrm>
            <a:off x="713215" y="2494772"/>
            <a:ext cx="820500" cy="869706"/>
            <a:chOff x="737690" y="2690222"/>
            <a:chExt cx="820500" cy="869706"/>
          </a:xfrm>
        </p:grpSpPr>
        <p:sp>
          <p:nvSpPr>
            <p:cNvPr id="1394" name="Google Shape;1394;p48"/>
            <p:cNvSpPr/>
            <p:nvPr/>
          </p:nvSpPr>
          <p:spPr>
            <a:xfrm rot="5400000">
              <a:off x="746240" y="2681672"/>
              <a:ext cx="803400" cy="82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rot="5400000">
              <a:off x="904950" y="3326378"/>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8"/>
          <p:cNvGrpSpPr/>
          <p:nvPr/>
        </p:nvGrpSpPr>
        <p:grpSpPr>
          <a:xfrm>
            <a:off x="831606" y="2639101"/>
            <a:ext cx="494340" cy="487712"/>
            <a:chOff x="-1951475" y="3597450"/>
            <a:chExt cx="295375" cy="291450"/>
          </a:xfrm>
        </p:grpSpPr>
        <p:sp>
          <p:nvSpPr>
            <p:cNvPr id="1397" name="Google Shape;1397;p48"/>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1" name="Google Shape;1401;p48"/>
          <p:cNvSpPr/>
          <p:nvPr/>
        </p:nvSpPr>
        <p:spPr>
          <a:xfrm>
            <a:off x="1322600" y="3087800"/>
            <a:ext cx="170700" cy="170700"/>
          </a:xfrm>
          <a:prstGeom prst="ellipse">
            <a:avLst/>
          </a:prstGeom>
          <a:solidFill>
            <a:srgbClr val="008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8"/>
          <p:cNvSpPr txBox="1"/>
          <p:nvPr/>
        </p:nvSpPr>
        <p:spPr>
          <a:xfrm>
            <a:off x="713225" y="4169075"/>
            <a:ext cx="32064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Medium"/>
                <a:ea typeface="Barlow Medium"/>
                <a:cs typeface="Barlow Medium"/>
                <a:sym typeface="Barlow Medium"/>
              </a:rPr>
              <a:t>What may customers like to buy?</a:t>
            </a:r>
            <a:endParaRPr>
              <a:latin typeface="Barlow Medium"/>
              <a:ea typeface="Barlow Medium"/>
              <a:cs typeface="Barlow Medium"/>
              <a:sym typeface="Barlow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6" name="Shape 1406"/>
        <p:cNvGrpSpPr/>
        <p:nvPr/>
      </p:nvGrpSpPr>
      <p:grpSpPr>
        <a:xfrm>
          <a:off x="0" y="0"/>
          <a:ext cx="0" cy="0"/>
          <a:chOff x="0" y="0"/>
          <a:chExt cx="0" cy="0"/>
        </a:xfrm>
      </p:grpSpPr>
      <p:graphicFrame>
        <p:nvGraphicFramePr>
          <p:cNvPr id="1407" name="Google Shape;1407;p49"/>
          <p:cNvGraphicFramePr/>
          <p:nvPr/>
        </p:nvGraphicFramePr>
        <p:xfrm>
          <a:off x="1112800" y="1356875"/>
          <a:ext cx="3000000" cy="3000000"/>
        </p:xfrm>
        <a:graphic>
          <a:graphicData uri="http://schemas.openxmlformats.org/drawingml/2006/table">
            <a:tbl>
              <a:tblPr>
                <a:noFill/>
                <a:tableStyleId>{78F9706F-1DB6-48C6-9AF8-F895320FF979}</a:tableStyleId>
              </a:tblPr>
              <a:tblGrid>
                <a:gridCol w="1647900"/>
                <a:gridCol w="1648175"/>
                <a:gridCol w="1648175"/>
              </a:tblGrid>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Segment</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Cake</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Margarine</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C3B1"/>
                          </a:solidFill>
                          <a:latin typeface="Barlow Medium"/>
                          <a:ea typeface="Barlow Medium"/>
                          <a:cs typeface="Barlow Medium"/>
                          <a:sym typeface="Barlow Medium"/>
                        </a:rPr>
                        <a:t>Best customers</a:t>
                      </a:r>
                      <a:endParaRPr>
                        <a:solidFill>
                          <a:srgbClr val="00C3B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0.19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0.66</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C3B1"/>
                          </a:solidFill>
                          <a:latin typeface="Barlow Medium"/>
                          <a:ea typeface="Barlow Medium"/>
                          <a:cs typeface="Barlow Medium"/>
                          <a:sym typeface="Barlow Medium"/>
                        </a:rPr>
                        <a:t>Loyalists</a:t>
                      </a:r>
                      <a:endParaRPr>
                        <a:solidFill>
                          <a:srgbClr val="00C3B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0.16</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0.63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EB996E"/>
                          </a:solidFill>
                          <a:latin typeface="Barlow Medium"/>
                          <a:ea typeface="Barlow Medium"/>
                          <a:cs typeface="Barlow Medium"/>
                          <a:sym typeface="Barlow Medium"/>
                        </a:rPr>
                        <a:t>Potential Loyalists</a:t>
                      </a:r>
                      <a:endParaRPr>
                        <a:solidFill>
                          <a:srgbClr val="EB996E"/>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0.13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0.40</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EB996E"/>
                          </a:solidFill>
                          <a:latin typeface="Barlow Medium"/>
                          <a:ea typeface="Barlow Medium"/>
                          <a:cs typeface="Barlow Medium"/>
                          <a:sym typeface="Barlow Medium"/>
                        </a:rPr>
                        <a:t>At-Risk</a:t>
                      </a:r>
                      <a:endParaRPr>
                        <a:solidFill>
                          <a:srgbClr val="EB996E"/>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0.13</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0.40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8DD5"/>
                          </a:solidFill>
                          <a:latin typeface="Barlow Medium"/>
                          <a:ea typeface="Barlow Medium"/>
                          <a:cs typeface="Barlow Medium"/>
                          <a:sym typeface="Barlow Medium"/>
                        </a:rPr>
                        <a:t>Churned</a:t>
                      </a:r>
                      <a:endParaRPr>
                        <a:solidFill>
                          <a:srgbClr val="008DD5"/>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0.08</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0.28</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008DD5"/>
                          </a:solidFill>
                          <a:latin typeface="Barlow Medium"/>
                          <a:ea typeface="Barlow Medium"/>
                          <a:cs typeface="Barlow Medium"/>
                          <a:sym typeface="Barlow Medium"/>
                        </a:rPr>
                        <a:t>New Customers</a:t>
                      </a:r>
                      <a:endParaRPr>
                        <a:solidFill>
                          <a:srgbClr val="008DD5"/>
                        </a:solidFill>
                        <a:latin typeface="Barlow"/>
                        <a:ea typeface="Barlow"/>
                        <a:cs typeface="Barlow"/>
                        <a:sym typeface="Barlow"/>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0.09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0.23</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1408" name="Google Shape;1408;p49"/>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Consumption Habits by Segments</a:t>
            </a:r>
            <a:endParaRPr/>
          </a:p>
        </p:txBody>
      </p:sp>
      <p:grpSp>
        <p:nvGrpSpPr>
          <p:cNvPr id="1409" name="Google Shape;1409;p49"/>
          <p:cNvGrpSpPr/>
          <p:nvPr/>
        </p:nvGrpSpPr>
        <p:grpSpPr>
          <a:xfrm>
            <a:off x="5822538" y="1283430"/>
            <a:ext cx="3631148" cy="3555693"/>
            <a:chOff x="-618083" y="449700"/>
            <a:chExt cx="4542342" cy="4447952"/>
          </a:xfrm>
        </p:grpSpPr>
        <p:sp>
          <p:nvSpPr>
            <p:cNvPr id="1410" name="Google Shape;1410;p49"/>
            <p:cNvSpPr/>
            <p:nvPr/>
          </p:nvSpPr>
          <p:spPr>
            <a:xfrm rot="-2321433">
              <a:off x="-97703" y="1226547"/>
              <a:ext cx="3501582" cy="2894256"/>
            </a:xfrm>
            <a:custGeom>
              <a:rect b="b" l="l" r="r" t="t"/>
              <a:pathLst>
                <a:path extrusionOk="0" h="159089" w="192472">
                  <a:moveTo>
                    <a:pt x="136403" y="0"/>
                  </a:moveTo>
                  <a:cubicBezTo>
                    <a:pt x="135416" y="0"/>
                    <a:pt x="134424" y="31"/>
                    <a:pt x="133429" y="94"/>
                  </a:cubicBezTo>
                  <a:cubicBezTo>
                    <a:pt x="131128" y="227"/>
                    <a:pt x="128826" y="561"/>
                    <a:pt x="126558" y="1028"/>
                  </a:cubicBezTo>
                  <a:cubicBezTo>
                    <a:pt x="110146" y="4497"/>
                    <a:pt x="95903" y="16739"/>
                    <a:pt x="89998" y="32384"/>
                  </a:cubicBezTo>
                  <a:cubicBezTo>
                    <a:pt x="86529" y="41624"/>
                    <a:pt x="85562" y="52231"/>
                    <a:pt x="78957" y="59536"/>
                  </a:cubicBezTo>
                  <a:cubicBezTo>
                    <a:pt x="71614" y="67680"/>
                    <a:pt x="59865" y="69068"/>
                    <a:pt x="48595" y="69068"/>
                  </a:cubicBezTo>
                  <a:cubicBezTo>
                    <a:pt x="46708" y="69068"/>
                    <a:pt x="44835" y="69029"/>
                    <a:pt x="42998" y="68976"/>
                  </a:cubicBezTo>
                  <a:cubicBezTo>
                    <a:pt x="41111" y="68918"/>
                    <a:pt x="39185" y="68874"/>
                    <a:pt x="37245" y="68874"/>
                  </a:cubicBezTo>
                  <a:cubicBezTo>
                    <a:pt x="26024" y="68874"/>
                    <a:pt x="14354" y="70316"/>
                    <a:pt x="7073" y="78450"/>
                  </a:cubicBezTo>
                  <a:cubicBezTo>
                    <a:pt x="1702" y="84421"/>
                    <a:pt x="1" y="92960"/>
                    <a:pt x="435" y="100966"/>
                  </a:cubicBezTo>
                  <a:cubicBezTo>
                    <a:pt x="1602" y="122181"/>
                    <a:pt x="16546" y="141162"/>
                    <a:pt x="35593" y="150602"/>
                  </a:cubicBezTo>
                  <a:cubicBezTo>
                    <a:pt x="47648" y="156555"/>
                    <a:pt x="61067" y="159088"/>
                    <a:pt x="74571" y="159088"/>
                  </a:cubicBezTo>
                  <a:cubicBezTo>
                    <a:pt x="82403" y="159088"/>
                    <a:pt x="90264" y="158236"/>
                    <a:pt x="97904" y="156706"/>
                  </a:cubicBezTo>
                  <a:cubicBezTo>
                    <a:pt x="127092" y="150902"/>
                    <a:pt x="154878" y="134957"/>
                    <a:pt x="171590" y="110273"/>
                  </a:cubicBezTo>
                  <a:cubicBezTo>
                    <a:pt x="188269" y="85622"/>
                    <a:pt x="192472" y="52064"/>
                    <a:pt x="179129" y="25445"/>
                  </a:cubicBezTo>
                  <a:lnTo>
                    <a:pt x="177995" y="23611"/>
                  </a:lnTo>
                  <a:cubicBezTo>
                    <a:pt x="169075" y="9081"/>
                    <a:pt x="153335" y="0"/>
                    <a:pt x="136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49"/>
            <p:cNvGrpSpPr/>
            <p:nvPr/>
          </p:nvGrpSpPr>
          <p:grpSpPr>
            <a:xfrm>
              <a:off x="765353" y="1557684"/>
              <a:ext cx="2011403" cy="2898427"/>
              <a:chOff x="765353" y="1557684"/>
              <a:chExt cx="2011403" cy="2898427"/>
            </a:xfrm>
          </p:grpSpPr>
          <p:sp>
            <p:nvSpPr>
              <p:cNvPr id="1412" name="Google Shape;1412;p49"/>
              <p:cNvSpPr/>
              <p:nvPr/>
            </p:nvSpPr>
            <p:spPr>
              <a:xfrm>
                <a:off x="765353" y="3964974"/>
                <a:ext cx="111699" cy="150509"/>
              </a:xfrm>
              <a:custGeom>
                <a:rect b="b" l="l" r="r" t="t"/>
                <a:pathLst>
                  <a:path extrusionOk="0" h="8272" w="6139">
                    <a:moveTo>
                      <a:pt x="5805" y="0"/>
                    </a:moveTo>
                    <a:cubicBezTo>
                      <a:pt x="4470" y="67"/>
                      <a:pt x="3336" y="1001"/>
                      <a:pt x="3069" y="2302"/>
                    </a:cubicBezTo>
                    <a:cubicBezTo>
                      <a:pt x="2803" y="3336"/>
                      <a:pt x="2602" y="4370"/>
                      <a:pt x="2436" y="5404"/>
                    </a:cubicBezTo>
                    <a:cubicBezTo>
                      <a:pt x="2436" y="5404"/>
                      <a:pt x="1" y="7606"/>
                      <a:pt x="2436" y="8206"/>
                    </a:cubicBezTo>
                    <a:cubicBezTo>
                      <a:pt x="2631" y="8251"/>
                      <a:pt x="2816" y="8271"/>
                      <a:pt x="2992" y="8271"/>
                    </a:cubicBezTo>
                    <a:cubicBezTo>
                      <a:pt x="5036" y="8271"/>
                      <a:pt x="5771" y="5471"/>
                      <a:pt x="5771" y="5471"/>
                    </a:cubicBezTo>
                    <a:lnTo>
                      <a:pt x="613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p:nvPr/>
            </p:nvSpPr>
            <p:spPr>
              <a:xfrm>
                <a:off x="1316443" y="2394218"/>
                <a:ext cx="1212078" cy="2009583"/>
              </a:xfrm>
              <a:custGeom>
                <a:rect b="b" l="l" r="r" t="t"/>
                <a:pathLst>
                  <a:path extrusionOk="0" h="110447" w="66616">
                    <a:moveTo>
                      <a:pt x="46000" y="1"/>
                    </a:moveTo>
                    <a:lnTo>
                      <a:pt x="25452" y="3303"/>
                    </a:lnTo>
                    <a:lnTo>
                      <a:pt x="22117" y="10074"/>
                    </a:lnTo>
                    <a:cubicBezTo>
                      <a:pt x="22117" y="10074"/>
                      <a:pt x="9708" y="15578"/>
                      <a:pt x="8440" y="17413"/>
                    </a:cubicBezTo>
                    <a:cubicBezTo>
                      <a:pt x="7673" y="18514"/>
                      <a:pt x="1" y="44199"/>
                      <a:pt x="1" y="44199"/>
                    </a:cubicBezTo>
                    <a:lnTo>
                      <a:pt x="7540" y="46067"/>
                    </a:lnTo>
                    <a:lnTo>
                      <a:pt x="4471" y="103675"/>
                    </a:lnTo>
                    <a:lnTo>
                      <a:pt x="1535" y="110346"/>
                    </a:lnTo>
                    <a:lnTo>
                      <a:pt x="66615" y="110446"/>
                    </a:lnTo>
                    <a:lnTo>
                      <a:pt x="63880" y="78790"/>
                    </a:lnTo>
                    <a:lnTo>
                      <a:pt x="64414" y="53439"/>
                    </a:lnTo>
                    <a:lnTo>
                      <a:pt x="65414" y="17113"/>
                    </a:lnTo>
                    <a:lnTo>
                      <a:pt x="51104" y="6572"/>
                    </a:lnTo>
                    <a:lnTo>
                      <a:pt x="4600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a:off x="1474248" y="2763849"/>
                <a:ext cx="13373" cy="371451"/>
              </a:xfrm>
              <a:custGeom>
                <a:rect b="b" l="l" r="r" t="t"/>
                <a:pathLst>
                  <a:path extrusionOk="0" h="20415" w="735">
                    <a:moveTo>
                      <a:pt x="735" y="0"/>
                    </a:moveTo>
                    <a:cubicBezTo>
                      <a:pt x="735" y="67"/>
                      <a:pt x="701" y="134"/>
                      <a:pt x="701" y="200"/>
                    </a:cubicBezTo>
                    <a:lnTo>
                      <a:pt x="635" y="801"/>
                    </a:lnTo>
                    <a:cubicBezTo>
                      <a:pt x="568" y="1301"/>
                      <a:pt x="534" y="2068"/>
                      <a:pt x="468" y="2969"/>
                    </a:cubicBezTo>
                    <a:cubicBezTo>
                      <a:pt x="301" y="4837"/>
                      <a:pt x="168" y="7372"/>
                      <a:pt x="67" y="10207"/>
                    </a:cubicBezTo>
                    <a:cubicBezTo>
                      <a:pt x="1" y="13009"/>
                      <a:pt x="1" y="15578"/>
                      <a:pt x="34" y="17413"/>
                    </a:cubicBezTo>
                    <a:cubicBezTo>
                      <a:pt x="67" y="18380"/>
                      <a:pt x="101" y="19114"/>
                      <a:pt x="101" y="19614"/>
                    </a:cubicBezTo>
                    <a:cubicBezTo>
                      <a:pt x="134" y="19848"/>
                      <a:pt x="134" y="20048"/>
                      <a:pt x="134" y="20215"/>
                    </a:cubicBezTo>
                    <a:cubicBezTo>
                      <a:pt x="134" y="20281"/>
                      <a:pt x="134" y="20348"/>
                      <a:pt x="168" y="20415"/>
                    </a:cubicBezTo>
                    <a:cubicBezTo>
                      <a:pt x="168" y="20348"/>
                      <a:pt x="168" y="20281"/>
                      <a:pt x="168" y="20215"/>
                    </a:cubicBezTo>
                    <a:lnTo>
                      <a:pt x="168" y="19614"/>
                    </a:lnTo>
                    <a:lnTo>
                      <a:pt x="168" y="17413"/>
                    </a:lnTo>
                    <a:cubicBezTo>
                      <a:pt x="201" y="15578"/>
                      <a:pt x="201" y="13009"/>
                      <a:pt x="301" y="10207"/>
                    </a:cubicBezTo>
                    <a:cubicBezTo>
                      <a:pt x="368" y="7372"/>
                      <a:pt x="501" y="4837"/>
                      <a:pt x="601" y="3002"/>
                    </a:cubicBezTo>
                    <a:cubicBezTo>
                      <a:pt x="635" y="2068"/>
                      <a:pt x="701" y="1334"/>
                      <a:pt x="701" y="801"/>
                    </a:cubicBezTo>
                    <a:cubicBezTo>
                      <a:pt x="735" y="567"/>
                      <a:pt x="735" y="367"/>
                      <a:pt x="735" y="200"/>
                    </a:cubicBezTo>
                    <a:cubicBezTo>
                      <a:pt x="735" y="134"/>
                      <a:pt x="735" y="67"/>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a:off x="1709127" y="2972546"/>
                <a:ext cx="304712" cy="1431255"/>
              </a:xfrm>
              <a:custGeom>
                <a:rect b="b" l="l" r="r" t="t"/>
                <a:pathLst>
                  <a:path extrusionOk="0" h="78662" w="16747">
                    <a:moveTo>
                      <a:pt x="3833" y="1"/>
                    </a:moveTo>
                    <a:cubicBezTo>
                      <a:pt x="3218" y="1"/>
                      <a:pt x="2625" y="269"/>
                      <a:pt x="2236" y="772"/>
                    </a:cubicBezTo>
                    <a:cubicBezTo>
                      <a:pt x="2069" y="1006"/>
                      <a:pt x="1969" y="1273"/>
                      <a:pt x="2002" y="1573"/>
                    </a:cubicBezTo>
                    <a:lnTo>
                      <a:pt x="1" y="26591"/>
                    </a:lnTo>
                    <a:lnTo>
                      <a:pt x="7907" y="78661"/>
                    </a:lnTo>
                    <a:lnTo>
                      <a:pt x="13911" y="76093"/>
                    </a:lnTo>
                    <a:lnTo>
                      <a:pt x="15078" y="61282"/>
                    </a:lnTo>
                    <a:lnTo>
                      <a:pt x="16346" y="31761"/>
                    </a:lnTo>
                    <a:cubicBezTo>
                      <a:pt x="16546" y="27124"/>
                      <a:pt x="16746" y="22521"/>
                      <a:pt x="16546" y="17885"/>
                    </a:cubicBezTo>
                    <a:cubicBezTo>
                      <a:pt x="16413" y="15449"/>
                      <a:pt x="15912" y="12581"/>
                      <a:pt x="13711" y="11547"/>
                    </a:cubicBezTo>
                    <a:cubicBezTo>
                      <a:pt x="12210" y="10846"/>
                      <a:pt x="10342" y="11213"/>
                      <a:pt x="8941" y="10379"/>
                    </a:cubicBezTo>
                    <a:cubicBezTo>
                      <a:pt x="7807" y="9712"/>
                      <a:pt x="7206" y="8378"/>
                      <a:pt x="6973" y="7077"/>
                    </a:cubicBezTo>
                    <a:cubicBezTo>
                      <a:pt x="6706" y="5776"/>
                      <a:pt x="6739" y="4442"/>
                      <a:pt x="6506" y="3141"/>
                    </a:cubicBezTo>
                    <a:cubicBezTo>
                      <a:pt x="6272" y="1940"/>
                      <a:pt x="5738" y="706"/>
                      <a:pt x="4671" y="172"/>
                    </a:cubicBezTo>
                    <a:cubicBezTo>
                      <a:pt x="4399" y="57"/>
                      <a:pt x="4114" y="1"/>
                      <a:pt x="3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9"/>
              <p:cNvSpPr/>
              <p:nvPr/>
            </p:nvSpPr>
            <p:spPr>
              <a:xfrm>
                <a:off x="1736456" y="2644271"/>
                <a:ext cx="50382" cy="282859"/>
              </a:xfrm>
              <a:custGeom>
                <a:rect b="b" l="l" r="r" t="t"/>
                <a:pathLst>
                  <a:path extrusionOk="0" h="15546" w="2769">
                    <a:moveTo>
                      <a:pt x="2769" y="1"/>
                    </a:moveTo>
                    <a:cubicBezTo>
                      <a:pt x="2702" y="201"/>
                      <a:pt x="2635" y="434"/>
                      <a:pt x="2602" y="635"/>
                    </a:cubicBezTo>
                    <a:lnTo>
                      <a:pt x="2168" y="2436"/>
                    </a:lnTo>
                    <a:cubicBezTo>
                      <a:pt x="1868" y="3937"/>
                      <a:pt x="1434" y="6038"/>
                      <a:pt x="967" y="8340"/>
                    </a:cubicBezTo>
                    <a:cubicBezTo>
                      <a:pt x="734" y="9508"/>
                      <a:pt x="500" y="10608"/>
                      <a:pt x="300" y="11609"/>
                    </a:cubicBezTo>
                    <a:cubicBezTo>
                      <a:pt x="200" y="12076"/>
                      <a:pt x="100" y="12576"/>
                      <a:pt x="67" y="13043"/>
                    </a:cubicBezTo>
                    <a:cubicBezTo>
                      <a:pt x="0" y="13477"/>
                      <a:pt x="67" y="13911"/>
                      <a:pt x="167" y="14344"/>
                    </a:cubicBezTo>
                    <a:cubicBezTo>
                      <a:pt x="367" y="14945"/>
                      <a:pt x="901" y="15412"/>
                      <a:pt x="1534" y="15545"/>
                    </a:cubicBezTo>
                    <a:cubicBezTo>
                      <a:pt x="1701" y="15545"/>
                      <a:pt x="1868" y="15545"/>
                      <a:pt x="2035" y="15479"/>
                    </a:cubicBezTo>
                    <a:cubicBezTo>
                      <a:pt x="2102" y="15479"/>
                      <a:pt x="2168" y="15445"/>
                      <a:pt x="2202" y="15412"/>
                    </a:cubicBezTo>
                    <a:lnTo>
                      <a:pt x="2202" y="15412"/>
                    </a:lnTo>
                    <a:cubicBezTo>
                      <a:pt x="2060" y="15435"/>
                      <a:pt x="1902" y="15459"/>
                      <a:pt x="1751" y="15459"/>
                    </a:cubicBezTo>
                    <a:cubicBezTo>
                      <a:pt x="1688" y="15459"/>
                      <a:pt x="1626" y="15455"/>
                      <a:pt x="1568" y="15445"/>
                    </a:cubicBezTo>
                    <a:cubicBezTo>
                      <a:pt x="967" y="15312"/>
                      <a:pt x="500" y="14878"/>
                      <a:pt x="334" y="14311"/>
                    </a:cubicBezTo>
                    <a:cubicBezTo>
                      <a:pt x="100" y="13577"/>
                      <a:pt x="300" y="12677"/>
                      <a:pt x="500" y="11642"/>
                    </a:cubicBezTo>
                    <a:cubicBezTo>
                      <a:pt x="734" y="10642"/>
                      <a:pt x="934" y="9541"/>
                      <a:pt x="1168" y="8407"/>
                    </a:cubicBezTo>
                    <a:cubicBezTo>
                      <a:pt x="1635" y="6072"/>
                      <a:pt x="2068" y="3970"/>
                      <a:pt x="2335" y="2469"/>
                    </a:cubicBezTo>
                    <a:cubicBezTo>
                      <a:pt x="2468" y="1735"/>
                      <a:pt x="2602" y="1135"/>
                      <a:pt x="2669" y="668"/>
                    </a:cubicBezTo>
                    <a:cubicBezTo>
                      <a:pt x="2735" y="434"/>
                      <a:pt x="2769" y="201"/>
                      <a:pt x="27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1777104" y="2748056"/>
                <a:ext cx="76492" cy="74217"/>
              </a:xfrm>
              <a:custGeom>
                <a:rect b="b" l="l" r="r" t="t"/>
                <a:pathLst>
                  <a:path extrusionOk="0" h="4079" w="4204">
                    <a:moveTo>
                      <a:pt x="1969" y="1"/>
                    </a:moveTo>
                    <a:cubicBezTo>
                      <a:pt x="1836" y="1"/>
                      <a:pt x="1736" y="34"/>
                      <a:pt x="1602" y="68"/>
                    </a:cubicBezTo>
                    <a:cubicBezTo>
                      <a:pt x="868" y="234"/>
                      <a:pt x="301" y="835"/>
                      <a:pt x="101" y="1569"/>
                    </a:cubicBezTo>
                    <a:cubicBezTo>
                      <a:pt x="1" y="1902"/>
                      <a:pt x="1" y="2269"/>
                      <a:pt x="134" y="2603"/>
                    </a:cubicBezTo>
                    <a:cubicBezTo>
                      <a:pt x="422" y="3572"/>
                      <a:pt x="1270" y="4078"/>
                      <a:pt x="2116" y="4078"/>
                    </a:cubicBezTo>
                    <a:cubicBezTo>
                      <a:pt x="2842" y="4078"/>
                      <a:pt x="3568" y="3706"/>
                      <a:pt x="3937" y="2936"/>
                    </a:cubicBezTo>
                    <a:cubicBezTo>
                      <a:pt x="4104" y="2603"/>
                      <a:pt x="4204" y="2236"/>
                      <a:pt x="4171" y="1869"/>
                    </a:cubicBezTo>
                    <a:cubicBezTo>
                      <a:pt x="4137" y="1569"/>
                      <a:pt x="4037" y="1268"/>
                      <a:pt x="3870" y="1002"/>
                    </a:cubicBezTo>
                    <a:cubicBezTo>
                      <a:pt x="3637" y="635"/>
                      <a:pt x="3303" y="334"/>
                      <a:pt x="2903" y="168"/>
                    </a:cubicBezTo>
                    <a:cubicBezTo>
                      <a:pt x="2770" y="101"/>
                      <a:pt x="2670" y="68"/>
                      <a:pt x="2536" y="68"/>
                    </a:cubicBezTo>
                    <a:cubicBezTo>
                      <a:pt x="2492" y="68"/>
                      <a:pt x="2462" y="53"/>
                      <a:pt x="2447" y="53"/>
                    </a:cubicBezTo>
                    <a:cubicBezTo>
                      <a:pt x="2440" y="53"/>
                      <a:pt x="2436" y="56"/>
                      <a:pt x="2436" y="68"/>
                    </a:cubicBezTo>
                    <a:cubicBezTo>
                      <a:pt x="2436" y="68"/>
                      <a:pt x="2569" y="101"/>
                      <a:pt x="2836" y="234"/>
                    </a:cubicBezTo>
                    <a:cubicBezTo>
                      <a:pt x="3203" y="435"/>
                      <a:pt x="3537" y="735"/>
                      <a:pt x="3737" y="1102"/>
                    </a:cubicBezTo>
                    <a:cubicBezTo>
                      <a:pt x="4037" y="1635"/>
                      <a:pt x="4037" y="2303"/>
                      <a:pt x="3770" y="2836"/>
                    </a:cubicBezTo>
                    <a:cubicBezTo>
                      <a:pt x="3413" y="3534"/>
                      <a:pt x="2746" y="3872"/>
                      <a:pt x="2084" y="3872"/>
                    </a:cubicBezTo>
                    <a:cubicBezTo>
                      <a:pt x="1323" y="3872"/>
                      <a:pt x="569" y="3426"/>
                      <a:pt x="301" y="2569"/>
                    </a:cubicBezTo>
                    <a:cubicBezTo>
                      <a:pt x="101" y="1969"/>
                      <a:pt x="234" y="1335"/>
                      <a:pt x="635" y="835"/>
                    </a:cubicBezTo>
                    <a:cubicBezTo>
                      <a:pt x="868" y="501"/>
                      <a:pt x="1235" y="268"/>
                      <a:pt x="1635" y="134"/>
                    </a:cubicBezTo>
                    <a:cubicBezTo>
                      <a:pt x="1902" y="68"/>
                      <a:pt x="2069" y="68"/>
                      <a:pt x="2069" y="34"/>
                    </a:cubicBezTo>
                    <a:cubicBezTo>
                      <a:pt x="2036" y="34"/>
                      <a:pt x="2002" y="1"/>
                      <a:pt x="19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9"/>
              <p:cNvSpPr/>
              <p:nvPr/>
            </p:nvSpPr>
            <p:spPr>
              <a:xfrm>
                <a:off x="938933" y="3107971"/>
                <a:ext cx="1003290" cy="198489"/>
              </a:xfrm>
              <a:custGeom>
                <a:rect b="b" l="l" r="r" t="t"/>
                <a:pathLst>
                  <a:path extrusionOk="0" h="10909" w="55141">
                    <a:moveTo>
                      <a:pt x="17547" y="1"/>
                    </a:moveTo>
                    <a:lnTo>
                      <a:pt x="1" y="3837"/>
                    </a:lnTo>
                    <a:lnTo>
                      <a:pt x="39262" y="10909"/>
                    </a:lnTo>
                    <a:lnTo>
                      <a:pt x="55140" y="6806"/>
                    </a:lnTo>
                    <a:lnTo>
                      <a:pt x="175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9"/>
              <p:cNvSpPr/>
              <p:nvPr/>
            </p:nvSpPr>
            <p:spPr>
              <a:xfrm>
                <a:off x="938933" y="3107971"/>
                <a:ext cx="1003290" cy="198489"/>
              </a:xfrm>
              <a:custGeom>
                <a:rect b="b" l="l" r="r" t="t"/>
                <a:pathLst>
                  <a:path extrusionOk="0" h="10909" w="55141">
                    <a:moveTo>
                      <a:pt x="17547" y="1"/>
                    </a:moveTo>
                    <a:lnTo>
                      <a:pt x="1" y="3837"/>
                    </a:lnTo>
                    <a:lnTo>
                      <a:pt x="39262" y="10909"/>
                    </a:lnTo>
                    <a:lnTo>
                      <a:pt x="55140" y="6806"/>
                    </a:lnTo>
                    <a:lnTo>
                      <a:pt x="17547" y="1"/>
                    </a:lnTo>
                    <a:close/>
                  </a:path>
                </a:pathLst>
              </a:custGeom>
              <a:solidFill>
                <a:srgbClr val="45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9"/>
              <p:cNvSpPr/>
              <p:nvPr/>
            </p:nvSpPr>
            <p:spPr>
              <a:xfrm>
                <a:off x="1505198" y="2804296"/>
                <a:ext cx="296215" cy="725507"/>
              </a:xfrm>
              <a:custGeom>
                <a:rect b="b" l="l" r="r" t="t"/>
                <a:pathLst>
                  <a:path extrusionOk="0" h="39874" w="16280">
                    <a:moveTo>
                      <a:pt x="10557" y="0"/>
                    </a:moveTo>
                    <a:cubicBezTo>
                      <a:pt x="8731" y="0"/>
                      <a:pt x="6954" y="1155"/>
                      <a:pt x="5905" y="2714"/>
                    </a:cubicBezTo>
                    <a:cubicBezTo>
                      <a:pt x="4738" y="4449"/>
                      <a:pt x="4237" y="6517"/>
                      <a:pt x="3837" y="8552"/>
                    </a:cubicBezTo>
                    <a:cubicBezTo>
                      <a:pt x="2403" y="15356"/>
                      <a:pt x="501" y="32969"/>
                      <a:pt x="1" y="39874"/>
                    </a:cubicBezTo>
                    <a:lnTo>
                      <a:pt x="15112" y="34604"/>
                    </a:lnTo>
                    <a:cubicBezTo>
                      <a:pt x="15112" y="26798"/>
                      <a:pt x="15846" y="17391"/>
                      <a:pt x="16179" y="8985"/>
                    </a:cubicBezTo>
                    <a:cubicBezTo>
                      <a:pt x="16279" y="7117"/>
                      <a:pt x="15946" y="5249"/>
                      <a:pt x="15245" y="3515"/>
                    </a:cubicBezTo>
                    <a:cubicBezTo>
                      <a:pt x="14511" y="1813"/>
                      <a:pt x="13010" y="346"/>
                      <a:pt x="11176" y="45"/>
                    </a:cubicBezTo>
                    <a:cubicBezTo>
                      <a:pt x="10970" y="15"/>
                      <a:pt x="10763" y="0"/>
                      <a:pt x="1055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9"/>
              <p:cNvSpPr/>
              <p:nvPr/>
            </p:nvSpPr>
            <p:spPr>
              <a:xfrm>
                <a:off x="1571973" y="3229714"/>
                <a:ext cx="164501" cy="74327"/>
              </a:xfrm>
              <a:custGeom>
                <a:rect b="b" l="l" r="r" t="t"/>
                <a:pathLst>
                  <a:path extrusionOk="0" h="4085" w="9041">
                    <a:moveTo>
                      <a:pt x="8923" y="1"/>
                    </a:moveTo>
                    <a:cubicBezTo>
                      <a:pt x="8828" y="1"/>
                      <a:pt x="8734" y="24"/>
                      <a:pt x="8640" y="48"/>
                    </a:cubicBezTo>
                    <a:cubicBezTo>
                      <a:pt x="8406" y="81"/>
                      <a:pt x="8039" y="181"/>
                      <a:pt x="7606" y="281"/>
                    </a:cubicBezTo>
                    <a:cubicBezTo>
                      <a:pt x="6472" y="615"/>
                      <a:pt x="5337" y="1015"/>
                      <a:pt x="4270" y="1482"/>
                    </a:cubicBezTo>
                    <a:cubicBezTo>
                      <a:pt x="3203" y="1983"/>
                      <a:pt x="2168" y="2550"/>
                      <a:pt x="1168" y="3217"/>
                    </a:cubicBezTo>
                    <a:cubicBezTo>
                      <a:pt x="801" y="3450"/>
                      <a:pt x="501" y="3684"/>
                      <a:pt x="300" y="3851"/>
                    </a:cubicBezTo>
                    <a:cubicBezTo>
                      <a:pt x="100" y="3984"/>
                      <a:pt x="0" y="4084"/>
                      <a:pt x="0" y="4084"/>
                    </a:cubicBezTo>
                    <a:cubicBezTo>
                      <a:pt x="434" y="3851"/>
                      <a:pt x="868" y="3617"/>
                      <a:pt x="1268" y="3350"/>
                    </a:cubicBezTo>
                    <a:cubicBezTo>
                      <a:pt x="3269" y="2116"/>
                      <a:pt x="5404" y="1149"/>
                      <a:pt x="7639" y="448"/>
                    </a:cubicBezTo>
                    <a:cubicBezTo>
                      <a:pt x="8139" y="315"/>
                      <a:pt x="8573" y="181"/>
                      <a:pt x="9040" y="14"/>
                    </a:cubicBezTo>
                    <a:cubicBezTo>
                      <a:pt x="9001" y="5"/>
                      <a:pt x="8962" y="1"/>
                      <a:pt x="8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9"/>
              <p:cNvSpPr/>
              <p:nvPr/>
            </p:nvSpPr>
            <p:spPr>
              <a:xfrm>
                <a:off x="1581671" y="3084299"/>
                <a:ext cx="166320" cy="87427"/>
              </a:xfrm>
              <a:custGeom>
                <a:rect b="b" l="l" r="r" t="t"/>
                <a:pathLst>
                  <a:path extrusionOk="0" h="4805" w="9141">
                    <a:moveTo>
                      <a:pt x="9141" y="1"/>
                    </a:moveTo>
                    <a:cubicBezTo>
                      <a:pt x="9007" y="1"/>
                      <a:pt x="8874" y="1"/>
                      <a:pt x="8741" y="34"/>
                    </a:cubicBezTo>
                    <a:cubicBezTo>
                      <a:pt x="8374" y="101"/>
                      <a:pt x="8007" y="168"/>
                      <a:pt x="7640" y="268"/>
                    </a:cubicBezTo>
                    <a:cubicBezTo>
                      <a:pt x="6439" y="601"/>
                      <a:pt x="5271" y="1068"/>
                      <a:pt x="4171" y="1635"/>
                    </a:cubicBezTo>
                    <a:cubicBezTo>
                      <a:pt x="3070" y="2202"/>
                      <a:pt x="2069" y="2903"/>
                      <a:pt x="1102" y="3703"/>
                    </a:cubicBezTo>
                    <a:cubicBezTo>
                      <a:pt x="735" y="4037"/>
                      <a:pt x="468" y="4304"/>
                      <a:pt x="268" y="4471"/>
                    </a:cubicBezTo>
                    <a:cubicBezTo>
                      <a:pt x="168" y="4571"/>
                      <a:pt x="68" y="4671"/>
                      <a:pt x="1" y="4804"/>
                    </a:cubicBezTo>
                    <a:cubicBezTo>
                      <a:pt x="34" y="4804"/>
                      <a:pt x="468" y="4404"/>
                      <a:pt x="1202" y="3837"/>
                    </a:cubicBezTo>
                    <a:cubicBezTo>
                      <a:pt x="3137" y="2302"/>
                      <a:pt x="5338" y="1168"/>
                      <a:pt x="7673" y="434"/>
                    </a:cubicBezTo>
                    <a:cubicBezTo>
                      <a:pt x="8574" y="168"/>
                      <a:pt x="9141" y="34"/>
                      <a:pt x="9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9"/>
              <p:cNvSpPr/>
              <p:nvPr/>
            </p:nvSpPr>
            <p:spPr>
              <a:xfrm>
                <a:off x="1606562" y="2966560"/>
                <a:ext cx="126255" cy="63173"/>
              </a:xfrm>
              <a:custGeom>
                <a:rect b="b" l="l" r="r" t="t"/>
                <a:pathLst>
                  <a:path extrusionOk="0" h="3472" w="6939">
                    <a:moveTo>
                      <a:pt x="6605" y="0"/>
                    </a:moveTo>
                    <a:cubicBezTo>
                      <a:pt x="6305" y="0"/>
                      <a:pt x="6038" y="0"/>
                      <a:pt x="5738" y="67"/>
                    </a:cubicBezTo>
                    <a:cubicBezTo>
                      <a:pt x="3837" y="334"/>
                      <a:pt x="2102" y="1201"/>
                      <a:pt x="734" y="2569"/>
                    </a:cubicBezTo>
                    <a:cubicBezTo>
                      <a:pt x="534" y="2769"/>
                      <a:pt x="368" y="2969"/>
                      <a:pt x="167" y="3203"/>
                    </a:cubicBezTo>
                    <a:cubicBezTo>
                      <a:pt x="67" y="3370"/>
                      <a:pt x="1" y="3436"/>
                      <a:pt x="1" y="3470"/>
                    </a:cubicBezTo>
                    <a:cubicBezTo>
                      <a:pt x="1" y="3471"/>
                      <a:pt x="1" y="3472"/>
                      <a:pt x="2" y="3472"/>
                    </a:cubicBezTo>
                    <a:cubicBezTo>
                      <a:pt x="29" y="3472"/>
                      <a:pt x="325" y="3146"/>
                      <a:pt x="835" y="2669"/>
                    </a:cubicBezTo>
                    <a:cubicBezTo>
                      <a:pt x="1535" y="2035"/>
                      <a:pt x="2302" y="1502"/>
                      <a:pt x="3136" y="1101"/>
                    </a:cubicBezTo>
                    <a:cubicBezTo>
                      <a:pt x="3970" y="668"/>
                      <a:pt x="4871" y="367"/>
                      <a:pt x="5771" y="201"/>
                    </a:cubicBezTo>
                    <a:cubicBezTo>
                      <a:pt x="6472" y="101"/>
                      <a:pt x="6939" y="67"/>
                      <a:pt x="6939" y="34"/>
                    </a:cubicBezTo>
                    <a:cubicBezTo>
                      <a:pt x="6906" y="0"/>
                      <a:pt x="6805" y="0"/>
                      <a:pt x="6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9"/>
              <p:cNvSpPr/>
              <p:nvPr/>
            </p:nvSpPr>
            <p:spPr>
              <a:xfrm>
                <a:off x="1315842" y="3033226"/>
                <a:ext cx="332004" cy="816446"/>
              </a:xfrm>
              <a:custGeom>
                <a:rect b="b" l="l" r="r" t="t"/>
                <a:pathLst>
                  <a:path extrusionOk="0" h="44872" w="18247">
                    <a:moveTo>
                      <a:pt x="4719" y="0"/>
                    </a:moveTo>
                    <a:cubicBezTo>
                      <a:pt x="4070" y="0"/>
                      <a:pt x="3533" y="512"/>
                      <a:pt x="3470" y="1173"/>
                    </a:cubicBezTo>
                    <a:lnTo>
                      <a:pt x="3470" y="2207"/>
                    </a:lnTo>
                    <a:cubicBezTo>
                      <a:pt x="3534" y="2886"/>
                      <a:pt x="4099" y="3376"/>
                      <a:pt x="4771" y="3376"/>
                    </a:cubicBezTo>
                    <a:cubicBezTo>
                      <a:pt x="4793" y="3376"/>
                      <a:pt x="4815" y="3376"/>
                      <a:pt x="4837" y="3375"/>
                    </a:cubicBezTo>
                    <a:lnTo>
                      <a:pt x="5004" y="3375"/>
                    </a:lnTo>
                    <a:lnTo>
                      <a:pt x="5004" y="3808"/>
                    </a:lnTo>
                    <a:cubicBezTo>
                      <a:pt x="4937" y="5176"/>
                      <a:pt x="4671" y="7511"/>
                      <a:pt x="3503" y="9112"/>
                    </a:cubicBezTo>
                    <a:cubicBezTo>
                      <a:pt x="1768" y="11547"/>
                      <a:pt x="1" y="14016"/>
                      <a:pt x="1" y="16351"/>
                    </a:cubicBezTo>
                    <a:lnTo>
                      <a:pt x="1" y="16418"/>
                    </a:lnTo>
                    <a:cubicBezTo>
                      <a:pt x="1" y="16418"/>
                      <a:pt x="1" y="16451"/>
                      <a:pt x="1" y="16451"/>
                    </a:cubicBezTo>
                    <a:lnTo>
                      <a:pt x="1" y="40501"/>
                    </a:lnTo>
                    <a:cubicBezTo>
                      <a:pt x="1" y="42603"/>
                      <a:pt x="3403" y="44871"/>
                      <a:pt x="9107" y="44871"/>
                    </a:cubicBezTo>
                    <a:lnTo>
                      <a:pt x="9140" y="44871"/>
                    </a:lnTo>
                    <a:cubicBezTo>
                      <a:pt x="11976" y="44871"/>
                      <a:pt x="14244" y="44304"/>
                      <a:pt x="15812" y="43470"/>
                    </a:cubicBezTo>
                    <a:cubicBezTo>
                      <a:pt x="17413" y="42636"/>
                      <a:pt x="18247" y="41569"/>
                      <a:pt x="18247" y="40501"/>
                    </a:cubicBezTo>
                    <a:lnTo>
                      <a:pt x="18247" y="16451"/>
                    </a:lnTo>
                    <a:cubicBezTo>
                      <a:pt x="18214" y="16451"/>
                      <a:pt x="18214" y="16418"/>
                      <a:pt x="18247" y="16418"/>
                    </a:cubicBezTo>
                    <a:cubicBezTo>
                      <a:pt x="18247" y="16418"/>
                      <a:pt x="18247" y="16384"/>
                      <a:pt x="18214" y="16351"/>
                    </a:cubicBezTo>
                    <a:cubicBezTo>
                      <a:pt x="18214" y="14016"/>
                      <a:pt x="16479" y="11547"/>
                      <a:pt x="14744" y="9112"/>
                    </a:cubicBezTo>
                    <a:cubicBezTo>
                      <a:pt x="13544" y="7511"/>
                      <a:pt x="13277" y="5176"/>
                      <a:pt x="13210" y="3808"/>
                    </a:cubicBezTo>
                    <a:lnTo>
                      <a:pt x="13210" y="3375"/>
                    </a:lnTo>
                    <a:lnTo>
                      <a:pt x="13377" y="3375"/>
                    </a:lnTo>
                    <a:cubicBezTo>
                      <a:pt x="13399" y="3376"/>
                      <a:pt x="13421" y="3376"/>
                      <a:pt x="13443" y="3376"/>
                    </a:cubicBezTo>
                    <a:cubicBezTo>
                      <a:pt x="14115" y="3376"/>
                      <a:pt x="14680" y="2886"/>
                      <a:pt x="14744" y="2207"/>
                    </a:cubicBezTo>
                    <a:lnTo>
                      <a:pt x="14744" y="1173"/>
                    </a:lnTo>
                    <a:cubicBezTo>
                      <a:pt x="14744" y="1006"/>
                      <a:pt x="14711" y="873"/>
                      <a:pt x="14644" y="706"/>
                    </a:cubicBezTo>
                    <a:cubicBezTo>
                      <a:pt x="14377" y="273"/>
                      <a:pt x="13910" y="6"/>
                      <a:pt x="13377" y="6"/>
                    </a:cubicBezTo>
                    <a:lnTo>
                      <a:pt x="4837" y="6"/>
                    </a:lnTo>
                    <a:cubicBezTo>
                      <a:pt x="4798" y="2"/>
                      <a:pt x="4758" y="0"/>
                      <a:pt x="47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9"/>
              <p:cNvSpPr/>
              <p:nvPr/>
            </p:nvSpPr>
            <p:spPr>
              <a:xfrm>
                <a:off x="1314023" y="3031425"/>
                <a:ext cx="333824" cy="819721"/>
              </a:xfrm>
              <a:custGeom>
                <a:rect b="b" l="l" r="r" t="t"/>
                <a:pathLst>
                  <a:path extrusionOk="0" h="45052" w="18347">
                    <a:moveTo>
                      <a:pt x="18332" y="16143"/>
                    </a:moveTo>
                    <a:lnTo>
                      <a:pt x="18332" y="16143"/>
                    </a:lnTo>
                    <a:cubicBezTo>
                      <a:pt x="18336" y="16189"/>
                      <a:pt x="18341" y="16235"/>
                      <a:pt x="18347" y="16283"/>
                    </a:cubicBezTo>
                    <a:cubicBezTo>
                      <a:pt x="18347" y="16272"/>
                      <a:pt x="18347" y="16261"/>
                      <a:pt x="18347" y="16250"/>
                    </a:cubicBezTo>
                    <a:cubicBezTo>
                      <a:pt x="18342" y="16214"/>
                      <a:pt x="18337" y="16179"/>
                      <a:pt x="18332" y="16143"/>
                    </a:cubicBezTo>
                    <a:close/>
                    <a:moveTo>
                      <a:pt x="4953" y="0"/>
                    </a:moveTo>
                    <a:cubicBezTo>
                      <a:pt x="4526" y="0"/>
                      <a:pt x="4109" y="166"/>
                      <a:pt x="3803" y="472"/>
                    </a:cubicBezTo>
                    <a:cubicBezTo>
                      <a:pt x="3636" y="638"/>
                      <a:pt x="3536" y="839"/>
                      <a:pt x="3503" y="1105"/>
                    </a:cubicBezTo>
                    <a:cubicBezTo>
                      <a:pt x="3470" y="1306"/>
                      <a:pt x="3470" y="1539"/>
                      <a:pt x="3503" y="1773"/>
                    </a:cubicBezTo>
                    <a:lnTo>
                      <a:pt x="3503" y="2440"/>
                    </a:lnTo>
                    <a:cubicBezTo>
                      <a:pt x="3536" y="2673"/>
                      <a:pt x="3636" y="2907"/>
                      <a:pt x="3803" y="3074"/>
                    </a:cubicBezTo>
                    <a:cubicBezTo>
                      <a:pt x="4109" y="3410"/>
                      <a:pt x="4527" y="3578"/>
                      <a:pt x="4980" y="3578"/>
                    </a:cubicBezTo>
                    <a:cubicBezTo>
                      <a:pt x="4987" y="3578"/>
                      <a:pt x="4993" y="3578"/>
                      <a:pt x="5000" y="3578"/>
                    </a:cubicBezTo>
                    <a:lnTo>
                      <a:pt x="5000" y="3578"/>
                    </a:lnTo>
                    <a:cubicBezTo>
                      <a:pt x="4963" y="4508"/>
                      <a:pt x="4863" y="5410"/>
                      <a:pt x="4670" y="6343"/>
                    </a:cubicBezTo>
                    <a:cubicBezTo>
                      <a:pt x="4470" y="7310"/>
                      <a:pt x="4103" y="8244"/>
                      <a:pt x="3570" y="9078"/>
                    </a:cubicBezTo>
                    <a:cubicBezTo>
                      <a:pt x="2969" y="9912"/>
                      <a:pt x="2369" y="10746"/>
                      <a:pt x="1802" y="11613"/>
                    </a:cubicBezTo>
                    <a:cubicBezTo>
                      <a:pt x="1201" y="12514"/>
                      <a:pt x="734" y="13481"/>
                      <a:pt x="367" y="14482"/>
                    </a:cubicBezTo>
                    <a:cubicBezTo>
                      <a:pt x="167" y="14982"/>
                      <a:pt x="67" y="15549"/>
                      <a:pt x="0" y="16083"/>
                    </a:cubicBezTo>
                    <a:lnTo>
                      <a:pt x="0" y="17717"/>
                    </a:lnTo>
                    <a:lnTo>
                      <a:pt x="0" y="39666"/>
                    </a:lnTo>
                    <a:cubicBezTo>
                      <a:pt x="0" y="40167"/>
                      <a:pt x="0" y="40634"/>
                      <a:pt x="101" y="41134"/>
                    </a:cubicBezTo>
                    <a:cubicBezTo>
                      <a:pt x="201" y="41601"/>
                      <a:pt x="467" y="42035"/>
                      <a:pt x="801" y="42368"/>
                    </a:cubicBezTo>
                    <a:cubicBezTo>
                      <a:pt x="1435" y="43069"/>
                      <a:pt x="2235" y="43603"/>
                      <a:pt x="3103" y="43969"/>
                    </a:cubicBezTo>
                    <a:cubicBezTo>
                      <a:pt x="3970" y="44303"/>
                      <a:pt x="4837" y="44570"/>
                      <a:pt x="5738" y="44737"/>
                    </a:cubicBezTo>
                    <a:cubicBezTo>
                      <a:pt x="6605" y="44903"/>
                      <a:pt x="7506" y="45004"/>
                      <a:pt x="8406" y="45037"/>
                    </a:cubicBezTo>
                    <a:cubicBezTo>
                      <a:pt x="8652" y="45047"/>
                      <a:pt x="8898" y="45051"/>
                      <a:pt x="9143" y="45051"/>
                    </a:cubicBezTo>
                    <a:cubicBezTo>
                      <a:pt x="10597" y="45051"/>
                      <a:pt x="12045" y="44884"/>
                      <a:pt x="13443" y="44570"/>
                    </a:cubicBezTo>
                    <a:cubicBezTo>
                      <a:pt x="14244" y="44370"/>
                      <a:pt x="15045" y="44070"/>
                      <a:pt x="15778" y="43736"/>
                    </a:cubicBezTo>
                    <a:cubicBezTo>
                      <a:pt x="16512" y="43369"/>
                      <a:pt x="17146" y="42869"/>
                      <a:pt x="17680" y="42268"/>
                    </a:cubicBezTo>
                    <a:cubicBezTo>
                      <a:pt x="17947" y="41968"/>
                      <a:pt x="18147" y="41601"/>
                      <a:pt x="18280" y="41234"/>
                    </a:cubicBezTo>
                    <a:cubicBezTo>
                      <a:pt x="18314" y="41034"/>
                      <a:pt x="18347" y="40834"/>
                      <a:pt x="18347" y="40634"/>
                    </a:cubicBezTo>
                    <a:lnTo>
                      <a:pt x="18347" y="37865"/>
                    </a:lnTo>
                    <a:lnTo>
                      <a:pt x="18347" y="33695"/>
                    </a:lnTo>
                    <a:cubicBezTo>
                      <a:pt x="18314" y="28392"/>
                      <a:pt x="18314" y="24089"/>
                      <a:pt x="18314" y="21120"/>
                    </a:cubicBezTo>
                    <a:lnTo>
                      <a:pt x="18314" y="17684"/>
                    </a:lnTo>
                    <a:lnTo>
                      <a:pt x="18314" y="16817"/>
                    </a:lnTo>
                    <a:cubicBezTo>
                      <a:pt x="18347" y="16717"/>
                      <a:pt x="18347" y="16617"/>
                      <a:pt x="18314" y="16517"/>
                    </a:cubicBezTo>
                    <a:cubicBezTo>
                      <a:pt x="18314" y="16517"/>
                      <a:pt x="18314" y="18118"/>
                      <a:pt x="18280" y="21120"/>
                    </a:cubicBezTo>
                    <a:cubicBezTo>
                      <a:pt x="18280" y="24089"/>
                      <a:pt x="18247" y="28392"/>
                      <a:pt x="18247" y="33695"/>
                    </a:cubicBezTo>
                    <a:lnTo>
                      <a:pt x="18247" y="37865"/>
                    </a:lnTo>
                    <a:lnTo>
                      <a:pt x="18247" y="40067"/>
                    </a:lnTo>
                    <a:cubicBezTo>
                      <a:pt x="18280" y="40434"/>
                      <a:pt x="18247" y="40834"/>
                      <a:pt x="18180" y="41201"/>
                    </a:cubicBezTo>
                    <a:cubicBezTo>
                      <a:pt x="18047" y="41534"/>
                      <a:pt x="17847" y="41868"/>
                      <a:pt x="17613" y="42168"/>
                    </a:cubicBezTo>
                    <a:cubicBezTo>
                      <a:pt x="17113" y="42735"/>
                      <a:pt x="16479" y="43236"/>
                      <a:pt x="15745" y="43569"/>
                    </a:cubicBezTo>
                    <a:cubicBezTo>
                      <a:pt x="15011" y="43903"/>
                      <a:pt x="14244" y="44203"/>
                      <a:pt x="13477" y="44403"/>
                    </a:cubicBezTo>
                    <a:cubicBezTo>
                      <a:pt x="12050" y="44717"/>
                      <a:pt x="10598" y="44885"/>
                      <a:pt x="9143" y="44885"/>
                    </a:cubicBezTo>
                    <a:cubicBezTo>
                      <a:pt x="8898" y="44885"/>
                      <a:pt x="8652" y="44880"/>
                      <a:pt x="8406" y="44870"/>
                    </a:cubicBezTo>
                    <a:cubicBezTo>
                      <a:pt x="7539" y="44837"/>
                      <a:pt x="6639" y="44737"/>
                      <a:pt x="5771" y="44570"/>
                    </a:cubicBezTo>
                    <a:cubicBezTo>
                      <a:pt x="4904" y="44403"/>
                      <a:pt x="4037" y="44136"/>
                      <a:pt x="3203" y="43803"/>
                    </a:cubicBezTo>
                    <a:cubicBezTo>
                      <a:pt x="2335" y="43436"/>
                      <a:pt x="1568" y="42902"/>
                      <a:pt x="934" y="42235"/>
                    </a:cubicBezTo>
                    <a:cubicBezTo>
                      <a:pt x="634" y="41901"/>
                      <a:pt x="401" y="41501"/>
                      <a:pt x="301" y="41067"/>
                    </a:cubicBezTo>
                    <a:cubicBezTo>
                      <a:pt x="234" y="40600"/>
                      <a:pt x="201" y="40133"/>
                      <a:pt x="234" y="39666"/>
                    </a:cubicBezTo>
                    <a:lnTo>
                      <a:pt x="234" y="27858"/>
                    </a:lnTo>
                    <a:lnTo>
                      <a:pt x="234" y="17717"/>
                    </a:lnTo>
                    <a:cubicBezTo>
                      <a:pt x="234" y="17184"/>
                      <a:pt x="201" y="16617"/>
                      <a:pt x="234" y="16083"/>
                    </a:cubicBezTo>
                    <a:cubicBezTo>
                      <a:pt x="267" y="15549"/>
                      <a:pt x="401" y="15049"/>
                      <a:pt x="568" y="14548"/>
                    </a:cubicBezTo>
                    <a:cubicBezTo>
                      <a:pt x="934" y="13548"/>
                      <a:pt x="1401" y="12614"/>
                      <a:pt x="2002" y="11746"/>
                    </a:cubicBezTo>
                    <a:cubicBezTo>
                      <a:pt x="2536" y="10846"/>
                      <a:pt x="3136" y="10012"/>
                      <a:pt x="3736" y="9178"/>
                    </a:cubicBezTo>
                    <a:cubicBezTo>
                      <a:pt x="4304" y="8311"/>
                      <a:pt x="4670" y="7377"/>
                      <a:pt x="4904" y="6376"/>
                    </a:cubicBezTo>
                    <a:cubicBezTo>
                      <a:pt x="5104" y="5409"/>
                      <a:pt x="5204" y="4441"/>
                      <a:pt x="5204" y="3440"/>
                    </a:cubicBezTo>
                    <a:lnTo>
                      <a:pt x="5204" y="3340"/>
                    </a:lnTo>
                    <a:lnTo>
                      <a:pt x="5104" y="3340"/>
                    </a:lnTo>
                    <a:cubicBezTo>
                      <a:pt x="5040" y="3350"/>
                      <a:pt x="4976" y="3355"/>
                      <a:pt x="4913" y="3355"/>
                    </a:cubicBezTo>
                    <a:cubicBezTo>
                      <a:pt x="4545" y="3355"/>
                      <a:pt x="4193" y="3196"/>
                      <a:pt x="3937" y="2940"/>
                    </a:cubicBezTo>
                    <a:cubicBezTo>
                      <a:pt x="3803" y="2773"/>
                      <a:pt x="3736" y="2607"/>
                      <a:pt x="3703" y="2406"/>
                    </a:cubicBezTo>
                    <a:lnTo>
                      <a:pt x="3703" y="1739"/>
                    </a:lnTo>
                    <a:cubicBezTo>
                      <a:pt x="3670" y="1539"/>
                      <a:pt x="3670" y="1306"/>
                      <a:pt x="3703" y="1105"/>
                    </a:cubicBezTo>
                    <a:cubicBezTo>
                      <a:pt x="3736" y="905"/>
                      <a:pt x="3803" y="739"/>
                      <a:pt x="3970" y="572"/>
                    </a:cubicBezTo>
                    <a:cubicBezTo>
                      <a:pt x="4197" y="345"/>
                      <a:pt x="4545" y="190"/>
                      <a:pt x="4890" y="190"/>
                    </a:cubicBezTo>
                    <a:cubicBezTo>
                      <a:pt x="4951" y="190"/>
                      <a:pt x="5011" y="195"/>
                      <a:pt x="5071" y="205"/>
                    </a:cubicBezTo>
                    <a:lnTo>
                      <a:pt x="13443" y="205"/>
                    </a:lnTo>
                    <a:cubicBezTo>
                      <a:pt x="13489" y="201"/>
                      <a:pt x="13535" y="199"/>
                      <a:pt x="13579" y="199"/>
                    </a:cubicBezTo>
                    <a:cubicBezTo>
                      <a:pt x="13893" y="199"/>
                      <a:pt x="14177" y="301"/>
                      <a:pt x="14411" y="505"/>
                    </a:cubicBezTo>
                    <a:cubicBezTo>
                      <a:pt x="14678" y="739"/>
                      <a:pt x="14811" y="1039"/>
                      <a:pt x="14778" y="1406"/>
                    </a:cubicBezTo>
                    <a:lnTo>
                      <a:pt x="14778" y="2440"/>
                    </a:lnTo>
                    <a:cubicBezTo>
                      <a:pt x="14744" y="2740"/>
                      <a:pt x="14544" y="3007"/>
                      <a:pt x="14277" y="3174"/>
                    </a:cubicBezTo>
                    <a:cubicBezTo>
                      <a:pt x="13977" y="3340"/>
                      <a:pt x="13677" y="3407"/>
                      <a:pt x="13377" y="3407"/>
                    </a:cubicBezTo>
                    <a:lnTo>
                      <a:pt x="13277" y="3407"/>
                    </a:lnTo>
                    <a:lnTo>
                      <a:pt x="13277" y="3474"/>
                    </a:lnTo>
                    <a:cubicBezTo>
                      <a:pt x="13277" y="4541"/>
                      <a:pt x="13410" y="5575"/>
                      <a:pt x="13677" y="6609"/>
                    </a:cubicBezTo>
                    <a:cubicBezTo>
                      <a:pt x="13877" y="7543"/>
                      <a:pt x="14244" y="8411"/>
                      <a:pt x="14778" y="9211"/>
                    </a:cubicBezTo>
                    <a:cubicBezTo>
                      <a:pt x="15678" y="10379"/>
                      <a:pt x="16512" y="11646"/>
                      <a:pt x="17246" y="12947"/>
                    </a:cubicBezTo>
                    <a:cubicBezTo>
                      <a:pt x="17713" y="13748"/>
                      <a:pt x="18047" y="14615"/>
                      <a:pt x="18247" y="15549"/>
                    </a:cubicBezTo>
                    <a:cubicBezTo>
                      <a:pt x="18275" y="15747"/>
                      <a:pt x="18303" y="15945"/>
                      <a:pt x="18332" y="16143"/>
                    </a:cubicBezTo>
                    <a:lnTo>
                      <a:pt x="18332" y="16143"/>
                    </a:lnTo>
                    <a:cubicBezTo>
                      <a:pt x="18311" y="15932"/>
                      <a:pt x="18302" y="15735"/>
                      <a:pt x="18247" y="15516"/>
                    </a:cubicBezTo>
                    <a:cubicBezTo>
                      <a:pt x="18080" y="14582"/>
                      <a:pt x="17746" y="13715"/>
                      <a:pt x="17279" y="12881"/>
                    </a:cubicBezTo>
                    <a:cubicBezTo>
                      <a:pt x="16579" y="11580"/>
                      <a:pt x="15745" y="10312"/>
                      <a:pt x="14844" y="9145"/>
                    </a:cubicBezTo>
                    <a:cubicBezTo>
                      <a:pt x="13888" y="7693"/>
                      <a:pt x="13453" y="5686"/>
                      <a:pt x="13411" y="3513"/>
                    </a:cubicBezTo>
                    <a:lnTo>
                      <a:pt x="13411" y="3513"/>
                    </a:lnTo>
                    <a:cubicBezTo>
                      <a:pt x="13444" y="3515"/>
                      <a:pt x="13477" y="3516"/>
                      <a:pt x="13510" y="3516"/>
                    </a:cubicBezTo>
                    <a:cubicBezTo>
                      <a:pt x="13787" y="3516"/>
                      <a:pt x="14060" y="3446"/>
                      <a:pt x="14311" y="3307"/>
                    </a:cubicBezTo>
                    <a:cubicBezTo>
                      <a:pt x="14644" y="3107"/>
                      <a:pt x="14844" y="2807"/>
                      <a:pt x="14911" y="2440"/>
                    </a:cubicBezTo>
                    <a:lnTo>
                      <a:pt x="14911" y="1372"/>
                    </a:lnTo>
                    <a:cubicBezTo>
                      <a:pt x="14944" y="1005"/>
                      <a:pt x="14778" y="638"/>
                      <a:pt x="14511" y="372"/>
                    </a:cubicBezTo>
                    <a:cubicBezTo>
                      <a:pt x="14177" y="138"/>
                      <a:pt x="13810" y="5"/>
                      <a:pt x="13443" y="5"/>
                    </a:cubicBezTo>
                    <a:lnTo>
                      <a:pt x="5071" y="5"/>
                    </a:lnTo>
                    <a:cubicBezTo>
                      <a:pt x="5032" y="2"/>
                      <a:pt x="4992" y="0"/>
                      <a:pt x="49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9"/>
              <p:cNvSpPr/>
              <p:nvPr/>
            </p:nvSpPr>
            <p:spPr>
              <a:xfrm>
                <a:off x="1409310" y="3091359"/>
                <a:ext cx="139010" cy="4112"/>
              </a:xfrm>
              <a:custGeom>
                <a:rect b="b" l="l" r="r" t="t"/>
                <a:pathLst>
                  <a:path extrusionOk="0" h="226" w="7640">
                    <a:moveTo>
                      <a:pt x="2867" y="1"/>
                    </a:moveTo>
                    <a:cubicBezTo>
                      <a:pt x="1902" y="1"/>
                      <a:pt x="951" y="38"/>
                      <a:pt x="1" y="113"/>
                    </a:cubicBezTo>
                    <a:cubicBezTo>
                      <a:pt x="951" y="188"/>
                      <a:pt x="1902" y="226"/>
                      <a:pt x="2867" y="226"/>
                    </a:cubicBezTo>
                    <a:cubicBezTo>
                      <a:pt x="3188" y="226"/>
                      <a:pt x="3511" y="222"/>
                      <a:pt x="3837" y="213"/>
                    </a:cubicBezTo>
                    <a:cubicBezTo>
                      <a:pt x="4153" y="222"/>
                      <a:pt x="4470" y="226"/>
                      <a:pt x="4787" y="226"/>
                    </a:cubicBezTo>
                    <a:cubicBezTo>
                      <a:pt x="5738" y="226"/>
                      <a:pt x="6689" y="188"/>
                      <a:pt x="7639" y="113"/>
                    </a:cubicBezTo>
                    <a:cubicBezTo>
                      <a:pt x="6689" y="38"/>
                      <a:pt x="5738" y="1"/>
                      <a:pt x="4787" y="1"/>
                    </a:cubicBezTo>
                    <a:cubicBezTo>
                      <a:pt x="4470" y="1"/>
                      <a:pt x="4153" y="5"/>
                      <a:pt x="3837" y="13"/>
                    </a:cubicBezTo>
                    <a:cubicBezTo>
                      <a:pt x="3511" y="5"/>
                      <a:pt x="3188"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9"/>
              <p:cNvSpPr/>
              <p:nvPr/>
            </p:nvSpPr>
            <p:spPr>
              <a:xfrm>
                <a:off x="1330417" y="3364393"/>
                <a:ext cx="310752" cy="460788"/>
              </a:xfrm>
              <a:custGeom>
                <a:rect b="b" l="l" r="r" t="t"/>
                <a:pathLst>
                  <a:path extrusionOk="0" h="25325" w="17079">
                    <a:moveTo>
                      <a:pt x="3921" y="1"/>
                    </a:moveTo>
                    <a:cubicBezTo>
                      <a:pt x="2466" y="1"/>
                      <a:pt x="1047" y="572"/>
                      <a:pt x="0" y="1619"/>
                    </a:cubicBezTo>
                    <a:lnTo>
                      <a:pt x="0" y="22300"/>
                    </a:lnTo>
                    <a:cubicBezTo>
                      <a:pt x="0" y="22300"/>
                      <a:pt x="979" y="25325"/>
                      <a:pt x="7514" y="25325"/>
                    </a:cubicBezTo>
                    <a:cubicBezTo>
                      <a:pt x="8012" y="25325"/>
                      <a:pt x="8542" y="25307"/>
                      <a:pt x="9107" y="25269"/>
                    </a:cubicBezTo>
                    <a:cubicBezTo>
                      <a:pt x="17079" y="24702"/>
                      <a:pt x="16479" y="21166"/>
                      <a:pt x="16479" y="21166"/>
                    </a:cubicBezTo>
                    <a:lnTo>
                      <a:pt x="16679" y="1419"/>
                    </a:lnTo>
                    <a:cubicBezTo>
                      <a:pt x="16369" y="1217"/>
                      <a:pt x="16015" y="1134"/>
                      <a:pt x="15651" y="1134"/>
                    </a:cubicBezTo>
                    <a:cubicBezTo>
                      <a:pt x="15114" y="1134"/>
                      <a:pt x="14554" y="1314"/>
                      <a:pt x="14077" y="1552"/>
                    </a:cubicBezTo>
                    <a:cubicBezTo>
                      <a:pt x="13243" y="1919"/>
                      <a:pt x="12476" y="2486"/>
                      <a:pt x="11575" y="2620"/>
                    </a:cubicBezTo>
                    <a:cubicBezTo>
                      <a:pt x="11416" y="2644"/>
                      <a:pt x="11258" y="2656"/>
                      <a:pt x="11099" y="2656"/>
                    </a:cubicBezTo>
                    <a:cubicBezTo>
                      <a:pt x="10193" y="2656"/>
                      <a:pt x="9301" y="2278"/>
                      <a:pt x="8506" y="1852"/>
                    </a:cubicBezTo>
                    <a:cubicBezTo>
                      <a:pt x="7572" y="1319"/>
                      <a:pt x="6672" y="652"/>
                      <a:pt x="5671" y="285"/>
                    </a:cubicBezTo>
                    <a:cubicBezTo>
                      <a:pt x="5097" y="93"/>
                      <a:pt x="4506" y="1"/>
                      <a:pt x="3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9"/>
              <p:cNvSpPr/>
              <p:nvPr/>
            </p:nvSpPr>
            <p:spPr>
              <a:xfrm>
                <a:off x="1148321" y="3012902"/>
                <a:ext cx="109279" cy="125436"/>
              </a:xfrm>
              <a:custGeom>
                <a:rect b="b" l="l" r="r" t="t"/>
                <a:pathLst>
                  <a:path extrusionOk="0" h="6894" w="6006">
                    <a:moveTo>
                      <a:pt x="402" y="0"/>
                    </a:moveTo>
                    <a:cubicBezTo>
                      <a:pt x="324" y="0"/>
                      <a:pt x="246" y="16"/>
                      <a:pt x="168" y="55"/>
                    </a:cubicBezTo>
                    <a:cubicBezTo>
                      <a:pt x="1" y="155"/>
                      <a:pt x="1" y="422"/>
                      <a:pt x="1" y="622"/>
                    </a:cubicBezTo>
                    <a:cubicBezTo>
                      <a:pt x="301" y="3691"/>
                      <a:pt x="2503" y="6193"/>
                      <a:pt x="5505" y="6894"/>
                    </a:cubicBezTo>
                    <a:lnTo>
                      <a:pt x="5505" y="6693"/>
                    </a:lnTo>
                    <a:cubicBezTo>
                      <a:pt x="6005" y="3458"/>
                      <a:pt x="3804" y="489"/>
                      <a:pt x="568" y="22"/>
                    </a:cubicBezTo>
                    <a:cubicBezTo>
                      <a:pt x="513" y="8"/>
                      <a:pt x="457" y="0"/>
                      <a:pt x="4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9"/>
              <p:cNvSpPr/>
              <p:nvPr/>
            </p:nvSpPr>
            <p:spPr>
              <a:xfrm>
                <a:off x="1059711" y="3123419"/>
                <a:ext cx="361153" cy="303220"/>
              </a:xfrm>
              <a:custGeom>
                <a:rect b="b" l="l" r="r" t="t"/>
                <a:pathLst>
                  <a:path extrusionOk="0" h="16665" w="19849">
                    <a:moveTo>
                      <a:pt x="6457" y="0"/>
                    </a:moveTo>
                    <a:cubicBezTo>
                      <a:pt x="5493" y="0"/>
                      <a:pt x="4591" y="225"/>
                      <a:pt x="3703" y="653"/>
                    </a:cubicBezTo>
                    <a:cubicBezTo>
                      <a:pt x="668" y="2120"/>
                      <a:pt x="1" y="6924"/>
                      <a:pt x="2169" y="11427"/>
                    </a:cubicBezTo>
                    <a:cubicBezTo>
                      <a:pt x="3670" y="14463"/>
                      <a:pt x="5772" y="16497"/>
                      <a:pt x="8407" y="16598"/>
                    </a:cubicBezTo>
                    <a:cubicBezTo>
                      <a:pt x="8941" y="16598"/>
                      <a:pt x="9341" y="16264"/>
                      <a:pt x="9841" y="16264"/>
                    </a:cubicBezTo>
                    <a:cubicBezTo>
                      <a:pt x="10108" y="16331"/>
                      <a:pt x="10408" y="16431"/>
                      <a:pt x="10675" y="16564"/>
                    </a:cubicBezTo>
                    <a:cubicBezTo>
                      <a:pt x="10809" y="16631"/>
                      <a:pt x="10942" y="16664"/>
                      <a:pt x="11075" y="16664"/>
                    </a:cubicBezTo>
                    <a:cubicBezTo>
                      <a:pt x="13811" y="16531"/>
                      <a:pt x="16112" y="14596"/>
                      <a:pt x="17680" y="11394"/>
                    </a:cubicBezTo>
                    <a:cubicBezTo>
                      <a:pt x="19848" y="6924"/>
                      <a:pt x="19181" y="2120"/>
                      <a:pt x="16179" y="653"/>
                    </a:cubicBezTo>
                    <a:cubicBezTo>
                      <a:pt x="15779" y="453"/>
                      <a:pt x="15378" y="319"/>
                      <a:pt x="14945" y="186"/>
                    </a:cubicBezTo>
                    <a:cubicBezTo>
                      <a:pt x="14558" y="75"/>
                      <a:pt x="14148" y="10"/>
                      <a:pt x="13734" y="10"/>
                    </a:cubicBezTo>
                    <a:cubicBezTo>
                      <a:pt x="13649" y="10"/>
                      <a:pt x="13563" y="13"/>
                      <a:pt x="13477" y="19"/>
                    </a:cubicBezTo>
                    <a:cubicBezTo>
                      <a:pt x="12310" y="86"/>
                      <a:pt x="11175" y="353"/>
                      <a:pt x="10075" y="786"/>
                    </a:cubicBezTo>
                    <a:lnTo>
                      <a:pt x="9941" y="853"/>
                    </a:lnTo>
                    <a:cubicBezTo>
                      <a:pt x="8663" y="275"/>
                      <a:pt x="7522" y="0"/>
                      <a:pt x="6457"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9"/>
              <p:cNvSpPr/>
              <p:nvPr/>
            </p:nvSpPr>
            <p:spPr>
              <a:xfrm>
                <a:off x="1092499" y="3148036"/>
                <a:ext cx="44923" cy="100764"/>
              </a:xfrm>
              <a:custGeom>
                <a:rect b="b" l="l" r="r" t="t"/>
                <a:pathLst>
                  <a:path extrusionOk="0" h="5538" w="2469">
                    <a:moveTo>
                      <a:pt x="2469" y="0"/>
                    </a:moveTo>
                    <a:cubicBezTo>
                      <a:pt x="2202" y="100"/>
                      <a:pt x="1935" y="300"/>
                      <a:pt x="1701" y="501"/>
                    </a:cubicBezTo>
                    <a:cubicBezTo>
                      <a:pt x="567" y="1568"/>
                      <a:pt x="0" y="3102"/>
                      <a:pt x="167" y="4637"/>
                    </a:cubicBezTo>
                    <a:cubicBezTo>
                      <a:pt x="200" y="4937"/>
                      <a:pt x="300" y="5237"/>
                      <a:pt x="434" y="5538"/>
                    </a:cubicBezTo>
                    <a:cubicBezTo>
                      <a:pt x="500" y="5504"/>
                      <a:pt x="367" y="5171"/>
                      <a:pt x="334" y="4604"/>
                    </a:cubicBezTo>
                    <a:cubicBezTo>
                      <a:pt x="300" y="3870"/>
                      <a:pt x="400" y="3136"/>
                      <a:pt x="667" y="2469"/>
                    </a:cubicBezTo>
                    <a:cubicBezTo>
                      <a:pt x="901" y="1768"/>
                      <a:pt x="1301" y="1134"/>
                      <a:pt x="1801" y="601"/>
                    </a:cubicBezTo>
                    <a:cubicBezTo>
                      <a:pt x="2202" y="200"/>
                      <a:pt x="2469" y="34"/>
                      <a:pt x="246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9"/>
              <p:cNvSpPr/>
              <p:nvPr/>
            </p:nvSpPr>
            <p:spPr>
              <a:xfrm>
                <a:off x="1105235" y="3269361"/>
                <a:ext cx="6696" cy="17686"/>
              </a:xfrm>
              <a:custGeom>
                <a:rect b="b" l="l" r="r" t="t"/>
                <a:pathLst>
                  <a:path extrusionOk="0" h="972" w="368">
                    <a:moveTo>
                      <a:pt x="81" y="1"/>
                    </a:moveTo>
                    <a:cubicBezTo>
                      <a:pt x="76" y="1"/>
                      <a:pt x="72" y="2"/>
                      <a:pt x="67" y="4"/>
                    </a:cubicBezTo>
                    <a:cubicBezTo>
                      <a:pt x="1" y="4"/>
                      <a:pt x="1" y="237"/>
                      <a:pt x="67" y="504"/>
                    </a:cubicBezTo>
                    <a:cubicBezTo>
                      <a:pt x="134" y="771"/>
                      <a:pt x="234" y="971"/>
                      <a:pt x="301" y="971"/>
                    </a:cubicBezTo>
                    <a:cubicBezTo>
                      <a:pt x="334" y="971"/>
                      <a:pt x="368" y="738"/>
                      <a:pt x="301" y="471"/>
                    </a:cubicBezTo>
                    <a:cubicBezTo>
                      <a:pt x="238" y="221"/>
                      <a:pt x="147" y="1"/>
                      <a:pt x="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9"/>
              <p:cNvSpPr/>
              <p:nvPr/>
            </p:nvSpPr>
            <p:spPr>
              <a:xfrm>
                <a:off x="1240588" y="3001148"/>
                <a:ext cx="120797" cy="147507"/>
              </a:xfrm>
              <a:custGeom>
                <a:rect b="b" l="l" r="r" t="t"/>
                <a:pathLst>
                  <a:path extrusionOk="0" h="8107" w="6639">
                    <a:moveTo>
                      <a:pt x="6638" y="1"/>
                    </a:moveTo>
                    <a:cubicBezTo>
                      <a:pt x="6505" y="34"/>
                      <a:pt x="6371" y="68"/>
                      <a:pt x="6238" y="134"/>
                    </a:cubicBezTo>
                    <a:cubicBezTo>
                      <a:pt x="6071" y="201"/>
                      <a:pt x="5904" y="268"/>
                      <a:pt x="5771" y="334"/>
                    </a:cubicBezTo>
                    <a:cubicBezTo>
                      <a:pt x="5571" y="434"/>
                      <a:pt x="5371" y="501"/>
                      <a:pt x="5171" y="635"/>
                    </a:cubicBezTo>
                    <a:cubicBezTo>
                      <a:pt x="4637" y="935"/>
                      <a:pt x="4170" y="1268"/>
                      <a:pt x="3703" y="1635"/>
                    </a:cubicBezTo>
                    <a:cubicBezTo>
                      <a:pt x="2602" y="2536"/>
                      <a:pt x="1668" y="3670"/>
                      <a:pt x="1001" y="4938"/>
                    </a:cubicBezTo>
                    <a:cubicBezTo>
                      <a:pt x="734" y="5438"/>
                      <a:pt x="501" y="6005"/>
                      <a:pt x="334" y="6539"/>
                    </a:cubicBezTo>
                    <a:cubicBezTo>
                      <a:pt x="267" y="6772"/>
                      <a:pt x="200" y="6972"/>
                      <a:pt x="167" y="7206"/>
                    </a:cubicBezTo>
                    <a:cubicBezTo>
                      <a:pt x="100" y="7373"/>
                      <a:pt x="67" y="7540"/>
                      <a:pt x="67" y="7706"/>
                    </a:cubicBezTo>
                    <a:cubicBezTo>
                      <a:pt x="34" y="7840"/>
                      <a:pt x="0" y="7973"/>
                      <a:pt x="0" y="8107"/>
                    </a:cubicBezTo>
                    <a:cubicBezTo>
                      <a:pt x="67" y="8107"/>
                      <a:pt x="134" y="7506"/>
                      <a:pt x="467" y="6572"/>
                    </a:cubicBezTo>
                    <a:cubicBezTo>
                      <a:pt x="667" y="6038"/>
                      <a:pt x="901" y="5538"/>
                      <a:pt x="1168" y="5004"/>
                    </a:cubicBezTo>
                    <a:cubicBezTo>
                      <a:pt x="1535" y="4404"/>
                      <a:pt x="1902" y="3804"/>
                      <a:pt x="2369" y="3270"/>
                    </a:cubicBezTo>
                    <a:cubicBezTo>
                      <a:pt x="2802" y="2736"/>
                      <a:pt x="3303" y="2236"/>
                      <a:pt x="3836" y="1769"/>
                    </a:cubicBezTo>
                    <a:cubicBezTo>
                      <a:pt x="4270" y="1402"/>
                      <a:pt x="4737" y="1068"/>
                      <a:pt x="5237" y="768"/>
                    </a:cubicBezTo>
                    <a:cubicBezTo>
                      <a:pt x="6071" y="268"/>
                      <a:pt x="6638" y="34"/>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9"/>
              <p:cNvSpPr/>
              <p:nvPr/>
            </p:nvSpPr>
            <p:spPr>
              <a:xfrm>
                <a:off x="852761" y="3177767"/>
                <a:ext cx="1089462" cy="1278235"/>
              </a:xfrm>
              <a:custGeom>
                <a:rect b="b" l="l" r="r" t="t"/>
                <a:pathLst>
                  <a:path extrusionOk="0" h="70252" w="59877">
                    <a:moveTo>
                      <a:pt x="4737" y="1"/>
                    </a:moveTo>
                    <a:lnTo>
                      <a:pt x="0" y="59610"/>
                    </a:lnTo>
                    <a:lnTo>
                      <a:pt x="44031" y="70251"/>
                    </a:lnTo>
                    <a:cubicBezTo>
                      <a:pt x="44031" y="70251"/>
                      <a:pt x="59409" y="65047"/>
                      <a:pt x="59609" y="64680"/>
                    </a:cubicBezTo>
                    <a:cubicBezTo>
                      <a:pt x="59809" y="64347"/>
                      <a:pt x="59876" y="2970"/>
                      <a:pt x="59876" y="2970"/>
                    </a:cubicBezTo>
                    <a:lnTo>
                      <a:pt x="59876" y="2970"/>
                    </a:lnTo>
                    <a:lnTo>
                      <a:pt x="43998" y="7106"/>
                    </a:lnTo>
                    <a:lnTo>
                      <a:pt x="4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9"/>
              <p:cNvSpPr/>
              <p:nvPr/>
            </p:nvSpPr>
            <p:spPr>
              <a:xfrm>
                <a:off x="852761" y="3177767"/>
                <a:ext cx="1089462" cy="1278235"/>
              </a:xfrm>
              <a:custGeom>
                <a:rect b="b" l="l" r="r" t="t"/>
                <a:pathLst>
                  <a:path extrusionOk="0" h="70252" w="59877">
                    <a:moveTo>
                      <a:pt x="4737" y="1"/>
                    </a:moveTo>
                    <a:lnTo>
                      <a:pt x="0" y="59610"/>
                    </a:lnTo>
                    <a:lnTo>
                      <a:pt x="44031" y="70251"/>
                    </a:lnTo>
                    <a:cubicBezTo>
                      <a:pt x="44031" y="70251"/>
                      <a:pt x="59409" y="65047"/>
                      <a:pt x="59609" y="64680"/>
                    </a:cubicBezTo>
                    <a:cubicBezTo>
                      <a:pt x="59809" y="64347"/>
                      <a:pt x="59876" y="2970"/>
                      <a:pt x="59876" y="2970"/>
                    </a:cubicBezTo>
                    <a:lnTo>
                      <a:pt x="59876" y="2970"/>
                    </a:lnTo>
                    <a:lnTo>
                      <a:pt x="43998" y="7106"/>
                    </a:lnTo>
                    <a:lnTo>
                      <a:pt x="4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1608382" y="1607630"/>
                <a:ext cx="600890" cy="1123450"/>
              </a:xfrm>
              <a:custGeom>
                <a:rect b="b" l="l" r="r" t="t"/>
                <a:pathLst>
                  <a:path extrusionOk="0" h="61745" w="33025">
                    <a:moveTo>
                      <a:pt x="12512" y="0"/>
                    </a:moveTo>
                    <a:cubicBezTo>
                      <a:pt x="6803" y="0"/>
                      <a:pt x="2034" y="4392"/>
                      <a:pt x="1535" y="10108"/>
                    </a:cubicBezTo>
                    <a:cubicBezTo>
                      <a:pt x="835" y="18547"/>
                      <a:pt x="1" y="29589"/>
                      <a:pt x="67" y="34459"/>
                    </a:cubicBezTo>
                    <a:cubicBezTo>
                      <a:pt x="167" y="42865"/>
                      <a:pt x="8573" y="44166"/>
                      <a:pt x="8573" y="44166"/>
                    </a:cubicBezTo>
                    <a:cubicBezTo>
                      <a:pt x="8573" y="44166"/>
                      <a:pt x="8373" y="46901"/>
                      <a:pt x="8173" y="50203"/>
                    </a:cubicBezTo>
                    <a:cubicBezTo>
                      <a:pt x="7740" y="56441"/>
                      <a:pt x="12710" y="61745"/>
                      <a:pt x="19014" y="61745"/>
                    </a:cubicBezTo>
                    <a:cubicBezTo>
                      <a:pt x="24685" y="61745"/>
                      <a:pt x="29422" y="57342"/>
                      <a:pt x="29822" y="51671"/>
                    </a:cubicBezTo>
                    <a:lnTo>
                      <a:pt x="32257" y="16879"/>
                    </a:lnTo>
                    <a:cubicBezTo>
                      <a:pt x="33024" y="8140"/>
                      <a:pt x="26420" y="501"/>
                      <a:pt x="17647" y="1"/>
                    </a:cubicBezTo>
                    <a:lnTo>
                      <a:pt x="12576" y="1"/>
                    </a:lnTo>
                    <a:cubicBezTo>
                      <a:pt x="12555" y="1"/>
                      <a:pt x="12533" y="0"/>
                      <a:pt x="1251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
              <p:cNvSpPr/>
              <p:nvPr/>
            </p:nvSpPr>
            <p:spPr>
              <a:xfrm>
                <a:off x="1761947" y="2352333"/>
                <a:ext cx="202110" cy="98944"/>
              </a:xfrm>
              <a:custGeom>
                <a:rect b="b" l="l" r="r" t="t"/>
                <a:pathLst>
                  <a:path extrusionOk="0" h="5438" w="11108">
                    <a:moveTo>
                      <a:pt x="11108" y="1"/>
                    </a:moveTo>
                    <a:lnTo>
                      <a:pt x="11108" y="1"/>
                    </a:lnTo>
                    <a:cubicBezTo>
                      <a:pt x="6358" y="3008"/>
                      <a:pt x="1846" y="3245"/>
                      <a:pt x="542" y="3245"/>
                    </a:cubicBezTo>
                    <a:cubicBezTo>
                      <a:pt x="298" y="3245"/>
                      <a:pt x="167" y="3237"/>
                      <a:pt x="167" y="3237"/>
                    </a:cubicBezTo>
                    <a:lnTo>
                      <a:pt x="0" y="5371"/>
                    </a:lnTo>
                    <a:cubicBezTo>
                      <a:pt x="494" y="5417"/>
                      <a:pt x="969" y="5438"/>
                      <a:pt x="1425" y="5438"/>
                    </a:cubicBezTo>
                    <a:cubicBezTo>
                      <a:pt x="8714" y="5438"/>
                      <a:pt x="11108" y="1"/>
                      <a:pt x="1110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9"/>
              <p:cNvSpPr/>
              <p:nvPr/>
            </p:nvSpPr>
            <p:spPr>
              <a:xfrm>
                <a:off x="1664222" y="1926279"/>
                <a:ext cx="88628" cy="23544"/>
              </a:xfrm>
              <a:custGeom>
                <a:rect b="b" l="l" r="r" t="t"/>
                <a:pathLst>
                  <a:path extrusionOk="0" h="1294" w="4871">
                    <a:moveTo>
                      <a:pt x="2402" y="0"/>
                    </a:moveTo>
                    <a:cubicBezTo>
                      <a:pt x="1735" y="0"/>
                      <a:pt x="1068" y="200"/>
                      <a:pt x="534" y="601"/>
                    </a:cubicBezTo>
                    <a:cubicBezTo>
                      <a:pt x="134" y="901"/>
                      <a:pt x="1" y="1201"/>
                      <a:pt x="67" y="1268"/>
                    </a:cubicBezTo>
                    <a:cubicBezTo>
                      <a:pt x="85" y="1286"/>
                      <a:pt x="111" y="1293"/>
                      <a:pt x="145" y="1293"/>
                    </a:cubicBezTo>
                    <a:cubicBezTo>
                      <a:pt x="423" y="1293"/>
                      <a:pt x="1230" y="766"/>
                      <a:pt x="2345" y="766"/>
                    </a:cubicBezTo>
                    <a:cubicBezTo>
                      <a:pt x="2375" y="766"/>
                      <a:pt x="2405" y="767"/>
                      <a:pt x="2436" y="767"/>
                    </a:cubicBezTo>
                    <a:cubicBezTo>
                      <a:pt x="3585" y="767"/>
                      <a:pt x="4448" y="1262"/>
                      <a:pt x="4726" y="1262"/>
                    </a:cubicBezTo>
                    <a:cubicBezTo>
                      <a:pt x="4762" y="1262"/>
                      <a:pt x="4788" y="1254"/>
                      <a:pt x="4804" y="1234"/>
                    </a:cubicBezTo>
                    <a:cubicBezTo>
                      <a:pt x="4871" y="1168"/>
                      <a:pt x="4737" y="901"/>
                      <a:pt x="4304" y="601"/>
                    </a:cubicBezTo>
                    <a:cubicBezTo>
                      <a:pt x="3770" y="200"/>
                      <a:pt x="3103"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9"/>
              <p:cNvSpPr/>
              <p:nvPr/>
            </p:nvSpPr>
            <p:spPr>
              <a:xfrm>
                <a:off x="1920353" y="1956519"/>
                <a:ext cx="44323" cy="42103"/>
              </a:xfrm>
              <a:custGeom>
                <a:rect b="b" l="l" r="r" t="t"/>
                <a:pathLst>
                  <a:path extrusionOk="0" h="2314" w="2436">
                    <a:moveTo>
                      <a:pt x="1154" y="0"/>
                    </a:moveTo>
                    <a:cubicBezTo>
                      <a:pt x="568" y="0"/>
                      <a:pt x="65" y="478"/>
                      <a:pt x="34" y="1073"/>
                    </a:cubicBezTo>
                    <a:cubicBezTo>
                      <a:pt x="0" y="1741"/>
                      <a:pt x="534" y="2274"/>
                      <a:pt x="1168" y="2308"/>
                    </a:cubicBezTo>
                    <a:cubicBezTo>
                      <a:pt x="1208" y="2312"/>
                      <a:pt x="1248" y="2314"/>
                      <a:pt x="1287" y="2314"/>
                    </a:cubicBezTo>
                    <a:cubicBezTo>
                      <a:pt x="1901" y="2314"/>
                      <a:pt x="2404" y="1834"/>
                      <a:pt x="2435" y="1207"/>
                    </a:cubicBezTo>
                    <a:cubicBezTo>
                      <a:pt x="2435" y="573"/>
                      <a:pt x="1935" y="39"/>
                      <a:pt x="1268" y="6"/>
                    </a:cubicBezTo>
                    <a:cubicBezTo>
                      <a:pt x="1230" y="2"/>
                      <a:pt x="1192" y="0"/>
                      <a:pt x="11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9"/>
              <p:cNvSpPr/>
              <p:nvPr/>
            </p:nvSpPr>
            <p:spPr>
              <a:xfrm>
                <a:off x="1686675" y="1956519"/>
                <a:ext cx="44323" cy="42103"/>
              </a:xfrm>
              <a:custGeom>
                <a:rect b="b" l="l" r="r" t="t"/>
                <a:pathLst>
                  <a:path extrusionOk="0" h="2314" w="2436">
                    <a:moveTo>
                      <a:pt x="1149" y="0"/>
                    </a:moveTo>
                    <a:cubicBezTo>
                      <a:pt x="535" y="0"/>
                      <a:pt x="32" y="478"/>
                      <a:pt x="1" y="1073"/>
                    </a:cubicBezTo>
                    <a:cubicBezTo>
                      <a:pt x="1" y="1741"/>
                      <a:pt x="501" y="2274"/>
                      <a:pt x="1168" y="2308"/>
                    </a:cubicBezTo>
                    <a:cubicBezTo>
                      <a:pt x="1206" y="2312"/>
                      <a:pt x="1244" y="2314"/>
                      <a:pt x="1282" y="2314"/>
                    </a:cubicBezTo>
                    <a:cubicBezTo>
                      <a:pt x="1868" y="2314"/>
                      <a:pt x="2373" y="1834"/>
                      <a:pt x="2436" y="1207"/>
                    </a:cubicBezTo>
                    <a:cubicBezTo>
                      <a:pt x="2436" y="573"/>
                      <a:pt x="1902" y="39"/>
                      <a:pt x="1268" y="6"/>
                    </a:cubicBezTo>
                    <a:cubicBezTo>
                      <a:pt x="1228" y="2"/>
                      <a:pt x="1188" y="0"/>
                      <a:pt x="1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1893643" y="1926279"/>
                <a:ext cx="88628" cy="23544"/>
              </a:xfrm>
              <a:custGeom>
                <a:rect b="b" l="l" r="r" t="t"/>
                <a:pathLst>
                  <a:path extrusionOk="0" h="1294" w="4871">
                    <a:moveTo>
                      <a:pt x="2402" y="0"/>
                    </a:moveTo>
                    <a:cubicBezTo>
                      <a:pt x="1702" y="0"/>
                      <a:pt x="1068" y="200"/>
                      <a:pt x="501" y="601"/>
                    </a:cubicBezTo>
                    <a:cubicBezTo>
                      <a:pt x="134" y="901"/>
                      <a:pt x="1" y="1201"/>
                      <a:pt x="67" y="1268"/>
                    </a:cubicBezTo>
                    <a:cubicBezTo>
                      <a:pt x="81" y="1286"/>
                      <a:pt x="105" y="1293"/>
                      <a:pt x="137" y="1293"/>
                    </a:cubicBezTo>
                    <a:cubicBezTo>
                      <a:pt x="397" y="1293"/>
                      <a:pt x="1225" y="766"/>
                      <a:pt x="2314" y="766"/>
                    </a:cubicBezTo>
                    <a:cubicBezTo>
                      <a:pt x="2343" y="766"/>
                      <a:pt x="2373" y="767"/>
                      <a:pt x="2402" y="767"/>
                    </a:cubicBezTo>
                    <a:cubicBezTo>
                      <a:pt x="3552" y="767"/>
                      <a:pt x="4415" y="1262"/>
                      <a:pt x="4715" y="1262"/>
                    </a:cubicBezTo>
                    <a:cubicBezTo>
                      <a:pt x="4755" y="1262"/>
                      <a:pt x="4785" y="1254"/>
                      <a:pt x="4804" y="1234"/>
                    </a:cubicBezTo>
                    <a:cubicBezTo>
                      <a:pt x="4871" y="1168"/>
                      <a:pt x="4704" y="901"/>
                      <a:pt x="4304" y="601"/>
                    </a:cubicBezTo>
                    <a:cubicBezTo>
                      <a:pt x="3737" y="200"/>
                      <a:pt x="3069"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9"/>
              <p:cNvSpPr/>
              <p:nvPr/>
            </p:nvSpPr>
            <p:spPr>
              <a:xfrm>
                <a:off x="1749193" y="1928080"/>
                <a:ext cx="74072" cy="196979"/>
              </a:xfrm>
              <a:custGeom>
                <a:rect b="b" l="l" r="r" t="t"/>
                <a:pathLst>
                  <a:path extrusionOk="0" h="10826" w="4071">
                    <a:moveTo>
                      <a:pt x="3898" y="0"/>
                    </a:moveTo>
                    <a:cubicBezTo>
                      <a:pt x="3742" y="0"/>
                      <a:pt x="2520" y="2844"/>
                      <a:pt x="1201" y="6373"/>
                    </a:cubicBezTo>
                    <a:cubicBezTo>
                      <a:pt x="834" y="7240"/>
                      <a:pt x="534" y="8107"/>
                      <a:pt x="267" y="8908"/>
                    </a:cubicBezTo>
                    <a:cubicBezTo>
                      <a:pt x="34" y="9308"/>
                      <a:pt x="1" y="9742"/>
                      <a:pt x="67" y="10209"/>
                    </a:cubicBezTo>
                    <a:cubicBezTo>
                      <a:pt x="167" y="10442"/>
                      <a:pt x="367" y="10609"/>
                      <a:pt x="634" y="10676"/>
                    </a:cubicBezTo>
                    <a:cubicBezTo>
                      <a:pt x="801" y="10742"/>
                      <a:pt x="1001" y="10742"/>
                      <a:pt x="1201" y="10776"/>
                    </a:cubicBezTo>
                    <a:cubicBezTo>
                      <a:pt x="1835" y="10809"/>
                      <a:pt x="2361" y="10826"/>
                      <a:pt x="2727" y="10826"/>
                    </a:cubicBezTo>
                    <a:cubicBezTo>
                      <a:pt x="3094" y="10826"/>
                      <a:pt x="3303" y="10809"/>
                      <a:pt x="3303" y="10776"/>
                    </a:cubicBezTo>
                    <a:cubicBezTo>
                      <a:pt x="3303" y="10676"/>
                      <a:pt x="2502" y="10542"/>
                      <a:pt x="1201" y="10375"/>
                    </a:cubicBezTo>
                    <a:cubicBezTo>
                      <a:pt x="901" y="10342"/>
                      <a:pt x="568" y="10275"/>
                      <a:pt x="534" y="10075"/>
                    </a:cubicBezTo>
                    <a:cubicBezTo>
                      <a:pt x="501" y="9708"/>
                      <a:pt x="568" y="9375"/>
                      <a:pt x="734" y="9074"/>
                    </a:cubicBezTo>
                    <a:lnTo>
                      <a:pt x="1702" y="6573"/>
                    </a:lnTo>
                    <a:cubicBezTo>
                      <a:pt x="3069" y="3003"/>
                      <a:pt x="4070" y="68"/>
                      <a:pt x="3903" y="1"/>
                    </a:cubicBezTo>
                    <a:cubicBezTo>
                      <a:pt x="3902" y="1"/>
                      <a:pt x="3900" y="0"/>
                      <a:pt x="3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9"/>
              <p:cNvSpPr/>
              <p:nvPr/>
            </p:nvSpPr>
            <p:spPr>
              <a:xfrm>
                <a:off x="1803214" y="2139906"/>
                <a:ext cx="80131" cy="67995"/>
              </a:xfrm>
              <a:custGeom>
                <a:rect b="b" l="l" r="r" t="t"/>
                <a:pathLst>
                  <a:path extrusionOk="0" h="3737" w="4404">
                    <a:moveTo>
                      <a:pt x="4137" y="1"/>
                    </a:moveTo>
                    <a:cubicBezTo>
                      <a:pt x="3936" y="1"/>
                      <a:pt x="3936" y="1402"/>
                      <a:pt x="2736" y="2403"/>
                    </a:cubicBezTo>
                    <a:cubicBezTo>
                      <a:pt x="1535" y="3403"/>
                      <a:pt x="34" y="3237"/>
                      <a:pt x="0" y="3437"/>
                    </a:cubicBezTo>
                    <a:cubicBezTo>
                      <a:pt x="0" y="3537"/>
                      <a:pt x="334" y="3704"/>
                      <a:pt x="968" y="3737"/>
                    </a:cubicBezTo>
                    <a:cubicBezTo>
                      <a:pt x="1802" y="3737"/>
                      <a:pt x="2602" y="3470"/>
                      <a:pt x="3236" y="2936"/>
                    </a:cubicBezTo>
                    <a:cubicBezTo>
                      <a:pt x="3836" y="2436"/>
                      <a:pt x="4237" y="1736"/>
                      <a:pt x="4337" y="935"/>
                    </a:cubicBezTo>
                    <a:cubicBezTo>
                      <a:pt x="4403" y="368"/>
                      <a:pt x="4237" y="1"/>
                      <a:pt x="4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1887566" y="1855082"/>
                <a:ext cx="109279" cy="31568"/>
              </a:xfrm>
              <a:custGeom>
                <a:rect b="b" l="l" r="r" t="t"/>
                <a:pathLst>
                  <a:path extrusionOk="0" h="1735" w="6006">
                    <a:moveTo>
                      <a:pt x="2463" y="0"/>
                    </a:moveTo>
                    <a:cubicBezTo>
                      <a:pt x="1903" y="0"/>
                      <a:pt x="1360" y="96"/>
                      <a:pt x="835" y="311"/>
                    </a:cubicBezTo>
                    <a:cubicBezTo>
                      <a:pt x="268" y="544"/>
                      <a:pt x="1" y="811"/>
                      <a:pt x="68" y="978"/>
                    </a:cubicBezTo>
                    <a:cubicBezTo>
                      <a:pt x="201" y="1311"/>
                      <a:pt x="1469" y="1145"/>
                      <a:pt x="2970" y="1345"/>
                    </a:cubicBezTo>
                    <a:cubicBezTo>
                      <a:pt x="4074" y="1467"/>
                      <a:pt x="5051" y="1734"/>
                      <a:pt x="5571" y="1734"/>
                    </a:cubicBezTo>
                    <a:cubicBezTo>
                      <a:pt x="5758" y="1734"/>
                      <a:pt x="5886" y="1700"/>
                      <a:pt x="5939" y="1612"/>
                    </a:cubicBezTo>
                    <a:cubicBezTo>
                      <a:pt x="6005" y="1478"/>
                      <a:pt x="5805" y="1145"/>
                      <a:pt x="5305" y="778"/>
                    </a:cubicBezTo>
                    <a:cubicBezTo>
                      <a:pt x="4638" y="377"/>
                      <a:pt x="3904" y="110"/>
                      <a:pt x="3137" y="44"/>
                    </a:cubicBezTo>
                    <a:cubicBezTo>
                      <a:pt x="2909" y="15"/>
                      <a:pt x="2685" y="0"/>
                      <a:pt x="24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9"/>
              <p:cNvSpPr/>
              <p:nvPr/>
            </p:nvSpPr>
            <p:spPr>
              <a:xfrm>
                <a:off x="1667261" y="1857574"/>
                <a:ext cx="83169" cy="26819"/>
              </a:xfrm>
              <a:custGeom>
                <a:rect b="b" l="l" r="r" t="t"/>
                <a:pathLst>
                  <a:path extrusionOk="0" h="1474" w="4571">
                    <a:moveTo>
                      <a:pt x="2346" y="1"/>
                    </a:moveTo>
                    <a:cubicBezTo>
                      <a:pt x="1698" y="1"/>
                      <a:pt x="1048" y="201"/>
                      <a:pt x="501" y="607"/>
                    </a:cubicBezTo>
                    <a:cubicBezTo>
                      <a:pt x="100" y="907"/>
                      <a:pt x="0" y="1208"/>
                      <a:pt x="100" y="1341"/>
                    </a:cubicBezTo>
                    <a:cubicBezTo>
                      <a:pt x="177" y="1439"/>
                      <a:pt x="321" y="1473"/>
                      <a:pt x="518" y="1473"/>
                    </a:cubicBezTo>
                    <a:cubicBezTo>
                      <a:pt x="923" y="1473"/>
                      <a:pt x="1551" y="1330"/>
                      <a:pt x="2269" y="1308"/>
                    </a:cubicBezTo>
                    <a:cubicBezTo>
                      <a:pt x="2343" y="1305"/>
                      <a:pt x="2417" y="1304"/>
                      <a:pt x="2490" y="1304"/>
                    </a:cubicBezTo>
                    <a:cubicBezTo>
                      <a:pt x="3041" y="1304"/>
                      <a:pt x="3544" y="1363"/>
                      <a:pt x="3910" y="1363"/>
                    </a:cubicBezTo>
                    <a:cubicBezTo>
                      <a:pt x="4190" y="1363"/>
                      <a:pt x="4389" y="1329"/>
                      <a:pt x="4470" y="1208"/>
                    </a:cubicBezTo>
                    <a:cubicBezTo>
                      <a:pt x="4570" y="1041"/>
                      <a:pt x="4403" y="774"/>
                      <a:pt x="4003" y="474"/>
                    </a:cubicBezTo>
                    <a:cubicBezTo>
                      <a:pt x="3501" y="160"/>
                      <a:pt x="2924" y="1"/>
                      <a:pt x="23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9"/>
              <p:cNvSpPr/>
              <p:nvPr/>
            </p:nvSpPr>
            <p:spPr>
              <a:xfrm>
                <a:off x="2137638" y="2025241"/>
                <a:ext cx="110334" cy="160061"/>
              </a:xfrm>
              <a:custGeom>
                <a:rect b="b" l="l" r="r" t="t"/>
                <a:pathLst>
                  <a:path extrusionOk="0" h="8797" w="6064">
                    <a:moveTo>
                      <a:pt x="2200" y="0"/>
                    </a:moveTo>
                    <a:cubicBezTo>
                      <a:pt x="1210" y="0"/>
                      <a:pt x="396" y="241"/>
                      <a:pt x="334" y="265"/>
                    </a:cubicBezTo>
                    <a:cubicBezTo>
                      <a:pt x="334" y="265"/>
                      <a:pt x="0" y="8371"/>
                      <a:pt x="33" y="8538"/>
                    </a:cubicBezTo>
                    <a:cubicBezTo>
                      <a:pt x="33" y="8596"/>
                      <a:pt x="720" y="8797"/>
                      <a:pt x="1624" y="8797"/>
                    </a:cubicBezTo>
                    <a:cubicBezTo>
                      <a:pt x="3336" y="8797"/>
                      <a:pt x="5829" y="8077"/>
                      <a:pt x="5938" y="4302"/>
                    </a:cubicBezTo>
                    <a:cubicBezTo>
                      <a:pt x="6064" y="692"/>
                      <a:pt x="3879" y="0"/>
                      <a:pt x="220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9"/>
              <p:cNvSpPr/>
              <p:nvPr/>
            </p:nvSpPr>
            <p:spPr>
              <a:xfrm>
                <a:off x="2171007" y="2059029"/>
                <a:ext cx="48581" cy="91685"/>
              </a:xfrm>
              <a:custGeom>
                <a:rect b="b" l="l" r="r" t="t"/>
                <a:pathLst>
                  <a:path extrusionOk="0" h="5039" w="2670">
                    <a:moveTo>
                      <a:pt x="1210" y="1"/>
                    </a:moveTo>
                    <a:cubicBezTo>
                      <a:pt x="1065" y="1"/>
                      <a:pt x="905" y="61"/>
                      <a:pt x="768" y="143"/>
                    </a:cubicBezTo>
                    <a:cubicBezTo>
                      <a:pt x="635" y="243"/>
                      <a:pt x="568" y="376"/>
                      <a:pt x="534" y="510"/>
                    </a:cubicBezTo>
                    <a:cubicBezTo>
                      <a:pt x="468" y="743"/>
                      <a:pt x="568" y="843"/>
                      <a:pt x="601" y="843"/>
                    </a:cubicBezTo>
                    <a:cubicBezTo>
                      <a:pt x="601" y="843"/>
                      <a:pt x="568" y="710"/>
                      <a:pt x="668" y="577"/>
                    </a:cubicBezTo>
                    <a:cubicBezTo>
                      <a:pt x="748" y="391"/>
                      <a:pt x="933" y="289"/>
                      <a:pt x="1123" y="289"/>
                    </a:cubicBezTo>
                    <a:cubicBezTo>
                      <a:pt x="1172" y="289"/>
                      <a:pt x="1221" y="296"/>
                      <a:pt x="1268" y="310"/>
                    </a:cubicBezTo>
                    <a:cubicBezTo>
                      <a:pt x="1635" y="443"/>
                      <a:pt x="1902" y="743"/>
                      <a:pt x="2002" y="1110"/>
                    </a:cubicBezTo>
                    <a:cubicBezTo>
                      <a:pt x="2169" y="1544"/>
                      <a:pt x="2269" y="2044"/>
                      <a:pt x="2236" y="2545"/>
                    </a:cubicBezTo>
                    <a:cubicBezTo>
                      <a:pt x="2169" y="3579"/>
                      <a:pt x="1635" y="4513"/>
                      <a:pt x="1001" y="4746"/>
                    </a:cubicBezTo>
                    <a:cubicBezTo>
                      <a:pt x="905" y="4774"/>
                      <a:pt x="802" y="4790"/>
                      <a:pt x="699" y="4790"/>
                    </a:cubicBezTo>
                    <a:cubicBezTo>
                      <a:pt x="553" y="4790"/>
                      <a:pt x="404" y="4758"/>
                      <a:pt x="268" y="4679"/>
                    </a:cubicBezTo>
                    <a:cubicBezTo>
                      <a:pt x="101" y="4613"/>
                      <a:pt x="34" y="4546"/>
                      <a:pt x="1" y="4546"/>
                    </a:cubicBezTo>
                    <a:cubicBezTo>
                      <a:pt x="1" y="4546"/>
                      <a:pt x="1" y="4679"/>
                      <a:pt x="168" y="4813"/>
                    </a:cubicBezTo>
                    <a:cubicBezTo>
                      <a:pt x="368" y="4963"/>
                      <a:pt x="605" y="5038"/>
                      <a:pt x="852" y="5038"/>
                    </a:cubicBezTo>
                    <a:cubicBezTo>
                      <a:pt x="935" y="5038"/>
                      <a:pt x="1018" y="5030"/>
                      <a:pt x="1102" y="5013"/>
                    </a:cubicBezTo>
                    <a:cubicBezTo>
                      <a:pt x="1935" y="4780"/>
                      <a:pt x="2569" y="3712"/>
                      <a:pt x="2636" y="2578"/>
                    </a:cubicBezTo>
                    <a:cubicBezTo>
                      <a:pt x="2669" y="2011"/>
                      <a:pt x="2569" y="1444"/>
                      <a:pt x="2336" y="943"/>
                    </a:cubicBezTo>
                    <a:cubicBezTo>
                      <a:pt x="2169" y="476"/>
                      <a:pt x="1802" y="143"/>
                      <a:pt x="1302" y="9"/>
                    </a:cubicBezTo>
                    <a:cubicBezTo>
                      <a:pt x="1272" y="4"/>
                      <a:pt x="1242" y="1"/>
                      <a:pt x="121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1721282" y="1586614"/>
                <a:ext cx="512262" cy="537535"/>
              </a:xfrm>
              <a:custGeom>
                <a:rect b="b" l="l" r="r" t="t"/>
                <a:pathLst>
                  <a:path extrusionOk="0" h="29543" w="28154">
                    <a:moveTo>
                      <a:pt x="10974" y="1"/>
                    </a:moveTo>
                    <a:cubicBezTo>
                      <a:pt x="7168" y="1"/>
                      <a:pt x="3134" y="1126"/>
                      <a:pt x="601" y="3491"/>
                    </a:cubicBezTo>
                    <a:cubicBezTo>
                      <a:pt x="134" y="3924"/>
                      <a:pt x="0" y="5125"/>
                      <a:pt x="0" y="5259"/>
                    </a:cubicBezTo>
                    <a:cubicBezTo>
                      <a:pt x="0" y="5259"/>
                      <a:pt x="901" y="5859"/>
                      <a:pt x="1068" y="6059"/>
                    </a:cubicBezTo>
                    <a:cubicBezTo>
                      <a:pt x="2403" y="7338"/>
                      <a:pt x="4151" y="8060"/>
                      <a:pt x="5959" y="8060"/>
                    </a:cubicBezTo>
                    <a:cubicBezTo>
                      <a:pt x="6273" y="8060"/>
                      <a:pt x="6589" y="8038"/>
                      <a:pt x="6905" y="7994"/>
                    </a:cubicBezTo>
                    <a:cubicBezTo>
                      <a:pt x="8706" y="7760"/>
                      <a:pt x="10341" y="6826"/>
                      <a:pt x="12109" y="6660"/>
                    </a:cubicBezTo>
                    <a:cubicBezTo>
                      <a:pt x="12254" y="6649"/>
                      <a:pt x="12398" y="6644"/>
                      <a:pt x="12543" y="6644"/>
                    </a:cubicBezTo>
                    <a:cubicBezTo>
                      <a:pt x="15090" y="6644"/>
                      <a:pt x="17521" y="8284"/>
                      <a:pt x="18847" y="10462"/>
                    </a:cubicBezTo>
                    <a:cubicBezTo>
                      <a:pt x="20281" y="12764"/>
                      <a:pt x="20648" y="15566"/>
                      <a:pt x="20548" y="18301"/>
                    </a:cubicBezTo>
                    <a:cubicBezTo>
                      <a:pt x="20448" y="21003"/>
                      <a:pt x="19881" y="23672"/>
                      <a:pt x="19547" y="26340"/>
                    </a:cubicBezTo>
                    <a:cubicBezTo>
                      <a:pt x="19414" y="26974"/>
                      <a:pt x="19414" y="27608"/>
                      <a:pt x="19547" y="28208"/>
                    </a:cubicBezTo>
                    <a:cubicBezTo>
                      <a:pt x="19681" y="28809"/>
                      <a:pt x="20148" y="29343"/>
                      <a:pt x="20748" y="29509"/>
                    </a:cubicBezTo>
                    <a:cubicBezTo>
                      <a:pt x="20846" y="29532"/>
                      <a:pt x="20944" y="29543"/>
                      <a:pt x="21041" y="29543"/>
                    </a:cubicBezTo>
                    <a:cubicBezTo>
                      <a:pt x="21798" y="29543"/>
                      <a:pt x="22491" y="28885"/>
                      <a:pt x="22816" y="28175"/>
                    </a:cubicBezTo>
                    <a:cubicBezTo>
                      <a:pt x="23217" y="27341"/>
                      <a:pt x="23283" y="26407"/>
                      <a:pt x="23650" y="25573"/>
                    </a:cubicBezTo>
                    <a:cubicBezTo>
                      <a:pt x="24004" y="24866"/>
                      <a:pt x="25217" y="24132"/>
                      <a:pt x="26093" y="24132"/>
                    </a:cubicBezTo>
                    <a:cubicBezTo>
                      <a:pt x="26209" y="24132"/>
                      <a:pt x="26318" y="24145"/>
                      <a:pt x="26419" y="24172"/>
                    </a:cubicBezTo>
                    <a:lnTo>
                      <a:pt x="26452" y="24172"/>
                    </a:lnTo>
                    <a:cubicBezTo>
                      <a:pt x="27553" y="19736"/>
                      <a:pt x="28154" y="13665"/>
                      <a:pt x="26152" y="9328"/>
                    </a:cubicBezTo>
                    <a:cubicBezTo>
                      <a:pt x="24151" y="4958"/>
                      <a:pt x="19781" y="1656"/>
                      <a:pt x="15144" y="489"/>
                    </a:cubicBezTo>
                    <a:cubicBezTo>
                      <a:pt x="13852" y="165"/>
                      <a:pt x="12430" y="1"/>
                      <a:pt x="10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1605343" y="1697295"/>
                <a:ext cx="375709" cy="121179"/>
              </a:xfrm>
              <a:custGeom>
                <a:rect b="b" l="l" r="r" t="t"/>
                <a:pathLst>
                  <a:path extrusionOk="0" h="6660" w="20649">
                    <a:moveTo>
                      <a:pt x="7854" y="1"/>
                    </a:moveTo>
                    <a:cubicBezTo>
                      <a:pt x="4783" y="1"/>
                      <a:pt x="1660" y="1394"/>
                      <a:pt x="1" y="3946"/>
                    </a:cubicBezTo>
                    <a:lnTo>
                      <a:pt x="801" y="3645"/>
                    </a:lnTo>
                    <a:cubicBezTo>
                      <a:pt x="1569" y="5380"/>
                      <a:pt x="3503" y="6414"/>
                      <a:pt x="5405" y="6614"/>
                    </a:cubicBezTo>
                    <a:cubicBezTo>
                      <a:pt x="5698" y="6645"/>
                      <a:pt x="5990" y="6659"/>
                      <a:pt x="6282" y="6659"/>
                    </a:cubicBezTo>
                    <a:cubicBezTo>
                      <a:pt x="7881" y="6659"/>
                      <a:pt x="9457" y="6232"/>
                      <a:pt x="11009" y="5780"/>
                    </a:cubicBezTo>
                    <a:cubicBezTo>
                      <a:pt x="12806" y="5257"/>
                      <a:pt x="17549" y="4478"/>
                      <a:pt x="19560" y="4478"/>
                    </a:cubicBezTo>
                    <a:cubicBezTo>
                      <a:pt x="19602" y="4478"/>
                      <a:pt x="19642" y="4479"/>
                      <a:pt x="19682" y="4479"/>
                    </a:cubicBezTo>
                    <a:cubicBezTo>
                      <a:pt x="19948" y="4479"/>
                      <a:pt x="20282" y="4479"/>
                      <a:pt x="20449" y="4246"/>
                    </a:cubicBezTo>
                    <a:cubicBezTo>
                      <a:pt x="20649" y="3946"/>
                      <a:pt x="20315" y="3545"/>
                      <a:pt x="20015" y="3312"/>
                    </a:cubicBezTo>
                    <a:cubicBezTo>
                      <a:pt x="17513" y="1344"/>
                      <a:pt x="11442" y="143"/>
                      <a:pt x="8273" y="10"/>
                    </a:cubicBezTo>
                    <a:cubicBezTo>
                      <a:pt x="8134" y="4"/>
                      <a:pt x="7994" y="1"/>
                      <a:pt x="7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9"/>
              <p:cNvSpPr/>
              <p:nvPr/>
            </p:nvSpPr>
            <p:spPr>
              <a:xfrm>
                <a:off x="1635092" y="1557684"/>
                <a:ext cx="601490" cy="428092"/>
              </a:xfrm>
              <a:custGeom>
                <a:rect b="b" l="l" r="r" t="t"/>
                <a:pathLst>
                  <a:path extrusionOk="0" h="23528" w="33058">
                    <a:moveTo>
                      <a:pt x="15037" y="1"/>
                    </a:moveTo>
                    <a:cubicBezTo>
                      <a:pt x="9989" y="1"/>
                      <a:pt x="3314" y="2015"/>
                      <a:pt x="0" y="11552"/>
                    </a:cubicBezTo>
                    <a:cubicBezTo>
                      <a:pt x="0" y="11552"/>
                      <a:pt x="4030" y="10257"/>
                      <a:pt x="9391" y="10257"/>
                    </a:cubicBezTo>
                    <a:cubicBezTo>
                      <a:pt x="16589" y="10257"/>
                      <a:pt x="26188" y="12591"/>
                      <a:pt x="31656" y="23527"/>
                    </a:cubicBezTo>
                    <a:cubicBezTo>
                      <a:pt x="31656" y="23527"/>
                      <a:pt x="33057" y="18757"/>
                      <a:pt x="33057" y="16189"/>
                    </a:cubicBezTo>
                    <a:cubicBezTo>
                      <a:pt x="33057" y="14487"/>
                      <a:pt x="32057" y="4280"/>
                      <a:pt x="21549" y="1078"/>
                    </a:cubicBezTo>
                    <a:cubicBezTo>
                      <a:pt x="21549" y="1078"/>
                      <a:pt x="18728" y="1"/>
                      <a:pt x="15037"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1635092" y="1557684"/>
                <a:ext cx="601490" cy="428092"/>
              </a:xfrm>
              <a:custGeom>
                <a:rect b="b" l="l" r="r" t="t"/>
                <a:pathLst>
                  <a:path extrusionOk="0" h="23528" w="33058">
                    <a:moveTo>
                      <a:pt x="15037" y="1"/>
                    </a:moveTo>
                    <a:cubicBezTo>
                      <a:pt x="9989" y="1"/>
                      <a:pt x="3314" y="2015"/>
                      <a:pt x="0" y="11552"/>
                    </a:cubicBezTo>
                    <a:cubicBezTo>
                      <a:pt x="1835" y="9617"/>
                      <a:pt x="4370" y="8450"/>
                      <a:pt x="7039" y="8350"/>
                    </a:cubicBezTo>
                    <a:cubicBezTo>
                      <a:pt x="7280" y="8339"/>
                      <a:pt x="7529" y="8333"/>
                      <a:pt x="7785" y="8333"/>
                    </a:cubicBezTo>
                    <a:cubicBezTo>
                      <a:pt x="14440" y="8333"/>
                      <a:pt x="25970" y="12157"/>
                      <a:pt x="31623" y="23527"/>
                    </a:cubicBezTo>
                    <a:cubicBezTo>
                      <a:pt x="31623" y="23527"/>
                      <a:pt x="33057" y="18757"/>
                      <a:pt x="33057" y="16189"/>
                    </a:cubicBezTo>
                    <a:cubicBezTo>
                      <a:pt x="33057" y="14487"/>
                      <a:pt x="32023" y="4280"/>
                      <a:pt x="21549" y="1078"/>
                    </a:cubicBezTo>
                    <a:cubicBezTo>
                      <a:pt x="21549" y="1078"/>
                      <a:pt x="18728" y="1"/>
                      <a:pt x="150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1431162" y="1566291"/>
                <a:ext cx="762935" cy="378820"/>
              </a:xfrm>
              <a:custGeom>
                <a:rect b="b" l="l" r="r" t="t"/>
                <a:pathLst>
                  <a:path extrusionOk="0" h="20820" w="41931">
                    <a:moveTo>
                      <a:pt x="5783" y="1"/>
                    </a:moveTo>
                    <a:cubicBezTo>
                      <a:pt x="5356" y="1"/>
                      <a:pt x="4929" y="32"/>
                      <a:pt x="4504" y="104"/>
                    </a:cubicBezTo>
                    <a:cubicBezTo>
                      <a:pt x="2736" y="405"/>
                      <a:pt x="1001" y="1606"/>
                      <a:pt x="534" y="3340"/>
                    </a:cubicBezTo>
                    <a:cubicBezTo>
                      <a:pt x="0" y="5508"/>
                      <a:pt x="3870" y="8877"/>
                      <a:pt x="5671" y="10212"/>
                    </a:cubicBezTo>
                    <a:cubicBezTo>
                      <a:pt x="7472" y="11379"/>
                      <a:pt x="9307" y="12480"/>
                      <a:pt x="11208" y="13481"/>
                    </a:cubicBezTo>
                    <a:cubicBezTo>
                      <a:pt x="11208" y="13481"/>
                      <a:pt x="11175" y="9411"/>
                      <a:pt x="17646" y="8577"/>
                    </a:cubicBezTo>
                    <a:cubicBezTo>
                      <a:pt x="18004" y="8531"/>
                      <a:pt x="18374" y="8509"/>
                      <a:pt x="18752" y="8509"/>
                    </a:cubicBezTo>
                    <a:cubicBezTo>
                      <a:pt x="27686" y="8509"/>
                      <a:pt x="41930" y="20819"/>
                      <a:pt x="41930" y="20819"/>
                    </a:cubicBezTo>
                    <a:cubicBezTo>
                      <a:pt x="38561" y="15849"/>
                      <a:pt x="34158" y="11646"/>
                      <a:pt x="29054" y="8510"/>
                    </a:cubicBezTo>
                    <a:cubicBezTo>
                      <a:pt x="23984" y="5342"/>
                      <a:pt x="15578" y="2206"/>
                      <a:pt x="9807" y="672"/>
                    </a:cubicBezTo>
                    <a:cubicBezTo>
                      <a:pt x="8490" y="317"/>
                      <a:pt x="7134" y="1"/>
                      <a:pt x="5783"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1748592" y="1586396"/>
                <a:ext cx="121997" cy="58879"/>
              </a:xfrm>
              <a:custGeom>
                <a:rect b="b" l="l" r="r" t="t"/>
                <a:pathLst>
                  <a:path extrusionOk="0" h="3236" w="6705">
                    <a:moveTo>
                      <a:pt x="1735" y="0"/>
                    </a:moveTo>
                    <a:cubicBezTo>
                      <a:pt x="1101" y="300"/>
                      <a:pt x="534" y="634"/>
                      <a:pt x="0" y="1068"/>
                    </a:cubicBezTo>
                    <a:cubicBezTo>
                      <a:pt x="3202" y="1468"/>
                      <a:pt x="6371" y="3236"/>
                      <a:pt x="6371" y="3236"/>
                    </a:cubicBezTo>
                    <a:lnTo>
                      <a:pt x="6705" y="1668"/>
                    </a:lnTo>
                    <a:cubicBezTo>
                      <a:pt x="5137" y="867"/>
                      <a:pt x="3469" y="300"/>
                      <a:pt x="17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2259617" y="2669763"/>
                <a:ext cx="458860" cy="690719"/>
              </a:xfrm>
              <a:custGeom>
                <a:rect b="b" l="l" r="r" t="t"/>
                <a:pathLst>
                  <a:path extrusionOk="0" h="37962" w="25219">
                    <a:moveTo>
                      <a:pt x="10975" y="1"/>
                    </a:moveTo>
                    <a:lnTo>
                      <a:pt x="6039" y="1068"/>
                    </a:lnTo>
                    <a:cubicBezTo>
                      <a:pt x="6039" y="1068"/>
                      <a:pt x="1" y="7940"/>
                      <a:pt x="668" y="17547"/>
                    </a:cubicBezTo>
                    <a:cubicBezTo>
                      <a:pt x="768" y="18881"/>
                      <a:pt x="835" y="20749"/>
                      <a:pt x="968" y="22083"/>
                    </a:cubicBezTo>
                    <a:cubicBezTo>
                      <a:pt x="2002" y="30322"/>
                      <a:pt x="3570" y="37961"/>
                      <a:pt x="3570" y="37961"/>
                    </a:cubicBezTo>
                    <a:lnTo>
                      <a:pt x="4137" y="37961"/>
                    </a:lnTo>
                    <a:lnTo>
                      <a:pt x="25219" y="32758"/>
                    </a:lnTo>
                    <a:cubicBezTo>
                      <a:pt x="25219" y="32758"/>
                      <a:pt x="22017" y="14478"/>
                      <a:pt x="21316" y="12043"/>
                    </a:cubicBezTo>
                    <a:cubicBezTo>
                      <a:pt x="18981" y="4271"/>
                      <a:pt x="10975" y="1"/>
                      <a:pt x="1097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1652086" y="3229368"/>
                <a:ext cx="293158" cy="1181110"/>
              </a:xfrm>
              <a:custGeom>
                <a:rect b="b" l="l" r="r" t="t"/>
                <a:pathLst>
                  <a:path extrusionOk="0" h="64914" w="16112">
                    <a:moveTo>
                      <a:pt x="16112" y="0"/>
                    </a:moveTo>
                    <a:lnTo>
                      <a:pt x="15978" y="33"/>
                    </a:lnTo>
                    <a:lnTo>
                      <a:pt x="7973" y="2102"/>
                    </a:lnTo>
                    <a:lnTo>
                      <a:pt x="100" y="4136"/>
                    </a:lnTo>
                    <a:lnTo>
                      <a:pt x="34" y="4170"/>
                    </a:lnTo>
                    <a:lnTo>
                      <a:pt x="34" y="4270"/>
                    </a:lnTo>
                    <a:cubicBezTo>
                      <a:pt x="134" y="12976"/>
                      <a:pt x="100" y="21215"/>
                      <a:pt x="100" y="28654"/>
                    </a:cubicBezTo>
                    <a:cubicBezTo>
                      <a:pt x="67" y="36093"/>
                      <a:pt x="34" y="42731"/>
                      <a:pt x="0" y="48268"/>
                    </a:cubicBezTo>
                    <a:cubicBezTo>
                      <a:pt x="0" y="53839"/>
                      <a:pt x="34" y="58309"/>
                      <a:pt x="67" y="61377"/>
                    </a:cubicBezTo>
                    <a:cubicBezTo>
                      <a:pt x="100" y="62912"/>
                      <a:pt x="134" y="64079"/>
                      <a:pt x="134" y="64913"/>
                    </a:cubicBezTo>
                    <a:lnTo>
                      <a:pt x="134" y="61377"/>
                    </a:lnTo>
                    <a:cubicBezTo>
                      <a:pt x="134" y="58275"/>
                      <a:pt x="100" y="53839"/>
                      <a:pt x="134" y="48268"/>
                    </a:cubicBezTo>
                    <a:cubicBezTo>
                      <a:pt x="167" y="42731"/>
                      <a:pt x="201" y="36093"/>
                      <a:pt x="234" y="28654"/>
                    </a:cubicBezTo>
                    <a:cubicBezTo>
                      <a:pt x="300" y="21248"/>
                      <a:pt x="301" y="13049"/>
                      <a:pt x="202" y="4352"/>
                    </a:cubicBezTo>
                    <a:lnTo>
                      <a:pt x="202" y="4352"/>
                    </a:lnTo>
                    <a:lnTo>
                      <a:pt x="8006" y="2302"/>
                    </a:lnTo>
                    <a:lnTo>
                      <a:pt x="15878" y="268"/>
                    </a:lnTo>
                    <a:lnTo>
                      <a:pt x="15878" y="268"/>
                    </a:lnTo>
                    <a:cubicBezTo>
                      <a:pt x="15811" y="17592"/>
                      <a:pt x="15745" y="32986"/>
                      <a:pt x="15712" y="44032"/>
                    </a:cubicBezTo>
                    <a:cubicBezTo>
                      <a:pt x="15678" y="49602"/>
                      <a:pt x="15678" y="54039"/>
                      <a:pt x="15678" y="57108"/>
                    </a:cubicBezTo>
                    <a:lnTo>
                      <a:pt x="15678" y="60610"/>
                    </a:lnTo>
                    <a:lnTo>
                      <a:pt x="15678" y="61544"/>
                    </a:lnTo>
                    <a:lnTo>
                      <a:pt x="15678" y="61844"/>
                    </a:lnTo>
                    <a:cubicBezTo>
                      <a:pt x="15678" y="61844"/>
                      <a:pt x="15778" y="61744"/>
                      <a:pt x="15778" y="61544"/>
                    </a:cubicBezTo>
                    <a:lnTo>
                      <a:pt x="15778" y="60610"/>
                    </a:lnTo>
                    <a:cubicBezTo>
                      <a:pt x="15778" y="59810"/>
                      <a:pt x="15812" y="58642"/>
                      <a:pt x="15812" y="57108"/>
                    </a:cubicBezTo>
                    <a:cubicBezTo>
                      <a:pt x="15812" y="54039"/>
                      <a:pt x="15845" y="49569"/>
                      <a:pt x="15878" y="44032"/>
                    </a:cubicBezTo>
                    <a:cubicBezTo>
                      <a:pt x="15945" y="32957"/>
                      <a:pt x="16012" y="17513"/>
                      <a:pt x="16112" y="134"/>
                    </a:cubicBezTo>
                    <a:lnTo>
                      <a:pt x="1611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1659983" y="2392398"/>
                <a:ext cx="593594" cy="392102"/>
              </a:xfrm>
              <a:custGeom>
                <a:rect b="b" l="l" r="r" t="t"/>
                <a:pathLst>
                  <a:path extrusionOk="0" h="21550" w="32624">
                    <a:moveTo>
                      <a:pt x="27620" y="1"/>
                    </a:moveTo>
                    <a:cubicBezTo>
                      <a:pt x="27620" y="1"/>
                      <a:pt x="20248" y="8807"/>
                      <a:pt x="15278" y="11976"/>
                    </a:cubicBezTo>
                    <a:cubicBezTo>
                      <a:pt x="13995" y="12815"/>
                      <a:pt x="12126" y="13736"/>
                      <a:pt x="10081" y="13736"/>
                    </a:cubicBezTo>
                    <a:cubicBezTo>
                      <a:pt x="9200" y="13736"/>
                      <a:pt x="8286" y="13565"/>
                      <a:pt x="7372" y="13143"/>
                    </a:cubicBezTo>
                    <a:cubicBezTo>
                      <a:pt x="4670" y="11909"/>
                      <a:pt x="5504" y="3903"/>
                      <a:pt x="5504" y="3903"/>
                    </a:cubicBezTo>
                    <a:lnTo>
                      <a:pt x="5504" y="3903"/>
                    </a:lnTo>
                    <a:lnTo>
                      <a:pt x="5204" y="3970"/>
                    </a:lnTo>
                    <a:cubicBezTo>
                      <a:pt x="5204" y="3970"/>
                      <a:pt x="2602" y="8373"/>
                      <a:pt x="1301" y="10908"/>
                    </a:cubicBezTo>
                    <a:cubicBezTo>
                      <a:pt x="0" y="13443"/>
                      <a:pt x="701" y="19048"/>
                      <a:pt x="701" y="19048"/>
                    </a:cubicBezTo>
                    <a:cubicBezTo>
                      <a:pt x="2235" y="16846"/>
                      <a:pt x="4437" y="15145"/>
                      <a:pt x="7172" y="13777"/>
                    </a:cubicBezTo>
                    <a:lnTo>
                      <a:pt x="9340" y="16546"/>
                    </a:lnTo>
                    <a:cubicBezTo>
                      <a:pt x="10007" y="17413"/>
                      <a:pt x="10774" y="18147"/>
                      <a:pt x="11675" y="18747"/>
                    </a:cubicBezTo>
                    <a:cubicBezTo>
                      <a:pt x="13276" y="19881"/>
                      <a:pt x="15845" y="21483"/>
                      <a:pt x="17513" y="21549"/>
                    </a:cubicBezTo>
                    <a:cubicBezTo>
                      <a:pt x="17521" y="21550"/>
                      <a:pt x="17529" y="21550"/>
                      <a:pt x="17538" y="21550"/>
                    </a:cubicBezTo>
                    <a:cubicBezTo>
                      <a:pt x="20130" y="21550"/>
                      <a:pt x="32623" y="6505"/>
                      <a:pt x="32623" y="6505"/>
                    </a:cubicBezTo>
                    <a:lnTo>
                      <a:pt x="2762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1663622" y="2513177"/>
                <a:ext cx="590555" cy="267467"/>
              </a:xfrm>
              <a:custGeom>
                <a:rect b="b" l="l" r="r" t="t"/>
                <a:pathLst>
                  <a:path extrusionOk="0" h="14700" w="32457">
                    <a:moveTo>
                      <a:pt x="32457" y="1"/>
                    </a:moveTo>
                    <a:lnTo>
                      <a:pt x="32390" y="67"/>
                    </a:lnTo>
                    <a:lnTo>
                      <a:pt x="32223" y="234"/>
                    </a:lnTo>
                    <a:lnTo>
                      <a:pt x="31556" y="935"/>
                    </a:lnTo>
                    <a:lnTo>
                      <a:pt x="29054" y="3570"/>
                    </a:lnTo>
                    <a:lnTo>
                      <a:pt x="20415" y="12776"/>
                    </a:lnTo>
                    <a:cubicBezTo>
                      <a:pt x="19481" y="13577"/>
                      <a:pt x="18313" y="14378"/>
                      <a:pt x="16979" y="14478"/>
                    </a:cubicBezTo>
                    <a:cubicBezTo>
                      <a:pt x="16841" y="14491"/>
                      <a:pt x="16697" y="14500"/>
                      <a:pt x="16554" y="14500"/>
                    </a:cubicBezTo>
                    <a:cubicBezTo>
                      <a:pt x="16353" y="14500"/>
                      <a:pt x="16154" y="14483"/>
                      <a:pt x="15978" y="14444"/>
                    </a:cubicBezTo>
                    <a:cubicBezTo>
                      <a:pt x="15611" y="14411"/>
                      <a:pt x="15278" y="14311"/>
                      <a:pt x="14978" y="14177"/>
                    </a:cubicBezTo>
                    <a:cubicBezTo>
                      <a:pt x="14310" y="13944"/>
                      <a:pt x="13677" y="13610"/>
                      <a:pt x="13110" y="13210"/>
                    </a:cubicBezTo>
                    <a:cubicBezTo>
                      <a:pt x="11875" y="12309"/>
                      <a:pt x="10775" y="11309"/>
                      <a:pt x="9807" y="10175"/>
                    </a:cubicBezTo>
                    <a:cubicBezTo>
                      <a:pt x="8840" y="9074"/>
                      <a:pt x="7906" y="8006"/>
                      <a:pt x="7005" y="7006"/>
                    </a:cubicBezTo>
                    <a:lnTo>
                      <a:pt x="6972" y="6939"/>
                    </a:lnTo>
                    <a:lnTo>
                      <a:pt x="6905" y="6972"/>
                    </a:lnTo>
                    <a:cubicBezTo>
                      <a:pt x="5471" y="7639"/>
                      <a:pt x="4136" y="8507"/>
                      <a:pt x="2902" y="9507"/>
                    </a:cubicBezTo>
                    <a:cubicBezTo>
                      <a:pt x="1902" y="10289"/>
                      <a:pt x="1019" y="11276"/>
                      <a:pt x="335" y="12358"/>
                    </a:cubicBezTo>
                    <a:lnTo>
                      <a:pt x="335" y="12358"/>
                    </a:lnTo>
                    <a:cubicBezTo>
                      <a:pt x="101" y="10440"/>
                      <a:pt x="111" y="8523"/>
                      <a:pt x="367" y="6605"/>
                    </a:cubicBezTo>
                    <a:cubicBezTo>
                      <a:pt x="434" y="6072"/>
                      <a:pt x="567" y="5538"/>
                      <a:pt x="734" y="5004"/>
                    </a:cubicBezTo>
                    <a:cubicBezTo>
                      <a:pt x="801" y="4837"/>
                      <a:pt x="867" y="4737"/>
                      <a:pt x="901" y="4637"/>
                    </a:cubicBezTo>
                    <a:cubicBezTo>
                      <a:pt x="901" y="4571"/>
                      <a:pt x="934" y="4538"/>
                      <a:pt x="934" y="4472"/>
                    </a:cubicBezTo>
                    <a:lnTo>
                      <a:pt x="934" y="4472"/>
                    </a:lnTo>
                    <a:cubicBezTo>
                      <a:pt x="934" y="4538"/>
                      <a:pt x="901" y="4571"/>
                      <a:pt x="867" y="4604"/>
                    </a:cubicBezTo>
                    <a:cubicBezTo>
                      <a:pt x="834" y="4704"/>
                      <a:pt x="767" y="4804"/>
                      <a:pt x="701" y="5004"/>
                    </a:cubicBezTo>
                    <a:cubicBezTo>
                      <a:pt x="501" y="5505"/>
                      <a:pt x="367" y="6038"/>
                      <a:pt x="267" y="6572"/>
                    </a:cubicBezTo>
                    <a:cubicBezTo>
                      <a:pt x="0" y="8573"/>
                      <a:pt x="0" y="10608"/>
                      <a:pt x="200" y="12610"/>
                    </a:cubicBezTo>
                    <a:lnTo>
                      <a:pt x="234" y="12877"/>
                    </a:lnTo>
                    <a:lnTo>
                      <a:pt x="367" y="12643"/>
                    </a:lnTo>
                    <a:cubicBezTo>
                      <a:pt x="1068" y="11476"/>
                      <a:pt x="1968" y="10475"/>
                      <a:pt x="3002" y="9641"/>
                    </a:cubicBezTo>
                    <a:cubicBezTo>
                      <a:pt x="4215" y="8658"/>
                      <a:pt x="5524" y="7836"/>
                      <a:pt x="6898" y="7174"/>
                    </a:cubicBezTo>
                    <a:lnTo>
                      <a:pt x="6898" y="7174"/>
                    </a:lnTo>
                    <a:cubicBezTo>
                      <a:pt x="7780" y="8187"/>
                      <a:pt x="8694" y="9231"/>
                      <a:pt x="9640" y="10275"/>
                    </a:cubicBezTo>
                    <a:cubicBezTo>
                      <a:pt x="10641" y="11442"/>
                      <a:pt x="11742" y="12476"/>
                      <a:pt x="12976" y="13344"/>
                    </a:cubicBezTo>
                    <a:cubicBezTo>
                      <a:pt x="13577" y="13777"/>
                      <a:pt x="14210" y="14111"/>
                      <a:pt x="14911" y="14378"/>
                    </a:cubicBezTo>
                    <a:cubicBezTo>
                      <a:pt x="15244" y="14511"/>
                      <a:pt x="15578" y="14578"/>
                      <a:pt x="15945" y="14644"/>
                    </a:cubicBezTo>
                    <a:cubicBezTo>
                      <a:pt x="16140" y="14684"/>
                      <a:pt x="16347" y="14700"/>
                      <a:pt x="16559" y="14700"/>
                    </a:cubicBezTo>
                    <a:cubicBezTo>
                      <a:pt x="16708" y="14700"/>
                      <a:pt x="16860" y="14692"/>
                      <a:pt x="17012" y="14678"/>
                    </a:cubicBezTo>
                    <a:cubicBezTo>
                      <a:pt x="17713" y="14611"/>
                      <a:pt x="18380" y="14411"/>
                      <a:pt x="18980" y="14077"/>
                    </a:cubicBezTo>
                    <a:cubicBezTo>
                      <a:pt x="19547" y="13744"/>
                      <a:pt x="20081" y="13344"/>
                      <a:pt x="20582" y="12910"/>
                    </a:cubicBezTo>
                    <a:lnTo>
                      <a:pt x="29154" y="3670"/>
                    </a:lnTo>
                    <a:lnTo>
                      <a:pt x="31589" y="968"/>
                    </a:lnTo>
                    <a:lnTo>
                      <a:pt x="32257" y="267"/>
                    </a:lnTo>
                    <a:lnTo>
                      <a:pt x="32423" y="67"/>
                    </a:lnTo>
                    <a:lnTo>
                      <a:pt x="32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1683036" y="2528952"/>
                <a:ext cx="555966" cy="289428"/>
              </a:xfrm>
              <a:custGeom>
                <a:rect b="b" l="l" r="r" t="t"/>
                <a:pathLst>
                  <a:path extrusionOk="0" h="15907" w="30556">
                    <a:moveTo>
                      <a:pt x="30556" y="1"/>
                    </a:moveTo>
                    <a:lnTo>
                      <a:pt x="30556" y="1"/>
                    </a:lnTo>
                    <a:cubicBezTo>
                      <a:pt x="30322" y="168"/>
                      <a:pt x="29688" y="1102"/>
                      <a:pt x="29455" y="1235"/>
                    </a:cubicBezTo>
                    <a:cubicBezTo>
                      <a:pt x="29455" y="1235"/>
                      <a:pt x="19715" y="11943"/>
                      <a:pt x="18814" y="12510"/>
                    </a:cubicBezTo>
                    <a:cubicBezTo>
                      <a:pt x="18349" y="12776"/>
                      <a:pt x="17495" y="13828"/>
                      <a:pt x="15873" y="13828"/>
                    </a:cubicBezTo>
                    <a:cubicBezTo>
                      <a:pt x="14238" y="13828"/>
                      <a:pt x="11823" y="12759"/>
                      <a:pt x="8240" y="8741"/>
                    </a:cubicBezTo>
                    <a:lnTo>
                      <a:pt x="5871" y="6205"/>
                    </a:lnTo>
                    <a:cubicBezTo>
                      <a:pt x="5871" y="6205"/>
                      <a:pt x="1402" y="8374"/>
                      <a:pt x="167" y="10375"/>
                    </a:cubicBezTo>
                    <a:cubicBezTo>
                      <a:pt x="1" y="10809"/>
                      <a:pt x="134" y="11276"/>
                      <a:pt x="501" y="11576"/>
                    </a:cubicBezTo>
                    <a:cubicBezTo>
                      <a:pt x="615" y="11622"/>
                      <a:pt x="738" y="11644"/>
                      <a:pt x="861" y="11644"/>
                    </a:cubicBezTo>
                    <a:cubicBezTo>
                      <a:pt x="1097" y="11644"/>
                      <a:pt x="1338" y="11562"/>
                      <a:pt x="1535" y="11409"/>
                    </a:cubicBezTo>
                    <a:cubicBezTo>
                      <a:pt x="1802" y="11142"/>
                      <a:pt x="2035" y="10875"/>
                      <a:pt x="2236" y="10542"/>
                    </a:cubicBezTo>
                    <a:cubicBezTo>
                      <a:pt x="2736" y="9841"/>
                      <a:pt x="3336" y="9174"/>
                      <a:pt x="4003" y="8640"/>
                    </a:cubicBezTo>
                    <a:cubicBezTo>
                      <a:pt x="4505" y="8239"/>
                      <a:pt x="5157" y="7876"/>
                      <a:pt x="5776" y="7876"/>
                    </a:cubicBezTo>
                    <a:cubicBezTo>
                      <a:pt x="5980" y="7876"/>
                      <a:pt x="6181" y="7916"/>
                      <a:pt x="6372" y="8007"/>
                    </a:cubicBezTo>
                    <a:cubicBezTo>
                      <a:pt x="6839" y="8340"/>
                      <a:pt x="7206" y="8807"/>
                      <a:pt x="7406" y="9341"/>
                    </a:cubicBezTo>
                    <a:cubicBezTo>
                      <a:pt x="8473" y="11476"/>
                      <a:pt x="9708" y="13677"/>
                      <a:pt x="11776" y="14878"/>
                    </a:cubicBezTo>
                    <a:cubicBezTo>
                      <a:pt x="12936" y="15582"/>
                      <a:pt x="14292" y="15906"/>
                      <a:pt x="15664" y="15906"/>
                    </a:cubicBezTo>
                    <a:cubicBezTo>
                      <a:pt x="16697" y="15906"/>
                      <a:pt x="17740" y="15723"/>
                      <a:pt x="18714" y="15379"/>
                    </a:cubicBezTo>
                    <a:cubicBezTo>
                      <a:pt x="20949" y="14478"/>
                      <a:pt x="22917" y="13044"/>
                      <a:pt x="24418" y="11176"/>
                    </a:cubicBezTo>
                    <a:cubicBezTo>
                      <a:pt x="25919" y="9308"/>
                      <a:pt x="27220" y="7306"/>
                      <a:pt x="28388" y="5171"/>
                    </a:cubicBezTo>
                    <a:cubicBezTo>
                      <a:pt x="29322" y="3570"/>
                      <a:pt x="30289" y="1869"/>
                      <a:pt x="30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1956761" y="3107971"/>
                <a:ext cx="203347" cy="88628"/>
              </a:xfrm>
              <a:custGeom>
                <a:rect b="b" l="l" r="r" t="t"/>
                <a:pathLst>
                  <a:path extrusionOk="0" h="4871" w="11176">
                    <a:moveTo>
                      <a:pt x="468" y="1"/>
                    </a:moveTo>
                    <a:lnTo>
                      <a:pt x="1" y="3236"/>
                    </a:lnTo>
                    <a:lnTo>
                      <a:pt x="10675" y="4871"/>
                    </a:lnTo>
                    <a:lnTo>
                      <a:pt x="11175" y="1635"/>
                    </a:lnTo>
                    <a:lnTo>
                      <a:pt x="4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1551176" y="3273054"/>
                <a:ext cx="1225579" cy="1183057"/>
              </a:xfrm>
              <a:custGeom>
                <a:rect b="b" l="l" r="r" t="t"/>
                <a:pathLst>
                  <a:path extrusionOk="0" h="65021" w="67358">
                    <a:moveTo>
                      <a:pt x="62387" y="1"/>
                    </a:moveTo>
                    <a:lnTo>
                      <a:pt x="45708" y="4037"/>
                    </a:lnTo>
                    <a:lnTo>
                      <a:pt x="47610" y="19782"/>
                    </a:lnTo>
                    <a:lnTo>
                      <a:pt x="15687" y="43766"/>
                    </a:lnTo>
                    <a:cubicBezTo>
                      <a:pt x="14419" y="43932"/>
                      <a:pt x="13085" y="44132"/>
                      <a:pt x="12385" y="44333"/>
                    </a:cubicBezTo>
                    <a:cubicBezTo>
                      <a:pt x="10617" y="44733"/>
                      <a:pt x="7548" y="49136"/>
                      <a:pt x="6681" y="49570"/>
                    </a:cubicBezTo>
                    <a:lnTo>
                      <a:pt x="443" y="54373"/>
                    </a:lnTo>
                    <a:cubicBezTo>
                      <a:pt x="443" y="54373"/>
                      <a:pt x="0" y="56198"/>
                      <a:pt x="2060" y="56198"/>
                    </a:cubicBezTo>
                    <a:cubicBezTo>
                      <a:pt x="2263" y="56198"/>
                      <a:pt x="2490" y="56180"/>
                      <a:pt x="2744" y="56141"/>
                    </a:cubicBezTo>
                    <a:cubicBezTo>
                      <a:pt x="5580" y="55674"/>
                      <a:pt x="8749" y="53506"/>
                      <a:pt x="9082" y="53506"/>
                    </a:cubicBezTo>
                    <a:cubicBezTo>
                      <a:pt x="9382" y="53506"/>
                      <a:pt x="10383" y="54173"/>
                      <a:pt x="9916" y="55607"/>
                    </a:cubicBezTo>
                    <a:cubicBezTo>
                      <a:pt x="9483" y="56842"/>
                      <a:pt x="7781" y="61145"/>
                      <a:pt x="7781" y="61145"/>
                    </a:cubicBezTo>
                    <a:lnTo>
                      <a:pt x="5646" y="65014"/>
                    </a:lnTo>
                    <a:cubicBezTo>
                      <a:pt x="5646" y="65014"/>
                      <a:pt x="5856" y="65021"/>
                      <a:pt x="6219" y="65021"/>
                    </a:cubicBezTo>
                    <a:cubicBezTo>
                      <a:pt x="8260" y="65021"/>
                      <a:pt x="15170" y="64805"/>
                      <a:pt x="17321" y="61945"/>
                    </a:cubicBezTo>
                    <a:cubicBezTo>
                      <a:pt x="19056" y="59644"/>
                      <a:pt x="24427" y="53106"/>
                      <a:pt x="24427" y="53106"/>
                    </a:cubicBezTo>
                    <a:cubicBezTo>
                      <a:pt x="24427" y="53106"/>
                      <a:pt x="62020" y="34626"/>
                      <a:pt x="64288" y="30723"/>
                    </a:cubicBezTo>
                    <a:cubicBezTo>
                      <a:pt x="67357" y="25452"/>
                      <a:pt x="62387" y="1"/>
                      <a:pt x="6238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2410745" y="3628730"/>
                <a:ext cx="137791" cy="127474"/>
              </a:xfrm>
              <a:custGeom>
                <a:rect b="b" l="l" r="r" t="t"/>
                <a:pathLst>
                  <a:path extrusionOk="0" h="7006" w="7573">
                    <a:moveTo>
                      <a:pt x="1735" y="0"/>
                    </a:moveTo>
                    <a:cubicBezTo>
                      <a:pt x="1302" y="0"/>
                      <a:pt x="868" y="34"/>
                      <a:pt x="434" y="134"/>
                    </a:cubicBezTo>
                    <a:cubicBezTo>
                      <a:pt x="301" y="134"/>
                      <a:pt x="134" y="200"/>
                      <a:pt x="1" y="267"/>
                    </a:cubicBezTo>
                    <a:cubicBezTo>
                      <a:pt x="568" y="167"/>
                      <a:pt x="1135" y="167"/>
                      <a:pt x="1702" y="167"/>
                    </a:cubicBezTo>
                    <a:cubicBezTo>
                      <a:pt x="4571" y="300"/>
                      <a:pt x="6939" y="2435"/>
                      <a:pt x="7373" y="5271"/>
                    </a:cubicBezTo>
                    <a:cubicBezTo>
                      <a:pt x="7439" y="5838"/>
                      <a:pt x="7473" y="6438"/>
                      <a:pt x="7439" y="7005"/>
                    </a:cubicBezTo>
                    <a:cubicBezTo>
                      <a:pt x="7473" y="6838"/>
                      <a:pt x="7506" y="6705"/>
                      <a:pt x="7506" y="6538"/>
                    </a:cubicBezTo>
                    <a:cubicBezTo>
                      <a:pt x="7573" y="6105"/>
                      <a:pt x="7573" y="5671"/>
                      <a:pt x="7506" y="5271"/>
                    </a:cubicBezTo>
                    <a:cubicBezTo>
                      <a:pt x="7173" y="2302"/>
                      <a:pt x="4704" y="67"/>
                      <a:pt x="173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9"/>
              <p:cNvSpPr/>
              <p:nvPr/>
            </p:nvSpPr>
            <p:spPr>
              <a:xfrm>
                <a:off x="1719462" y="4349161"/>
                <a:ext cx="71634" cy="104403"/>
              </a:xfrm>
              <a:custGeom>
                <a:rect b="b" l="l" r="r" t="t"/>
                <a:pathLst>
                  <a:path extrusionOk="0" h="5738" w="3937">
                    <a:moveTo>
                      <a:pt x="3936" y="0"/>
                    </a:moveTo>
                    <a:lnTo>
                      <a:pt x="3936" y="0"/>
                    </a:lnTo>
                    <a:cubicBezTo>
                      <a:pt x="3769" y="334"/>
                      <a:pt x="3636" y="667"/>
                      <a:pt x="3569" y="1001"/>
                    </a:cubicBezTo>
                    <a:cubicBezTo>
                      <a:pt x="3302" y="1835"/>
                      <a:pt x="3002" y="2635"/>
                      <a:pt x="2602" y="3369"/>
                    </a:cubicBezTo>
                    <a:cubicBezTo>
                      <a:pt x="2202" y="4136"/>
                      <a:pt x="1635" y="4804"/>
                      <a:pt x="934" y="5271"/>
                    </a:cubicBezTo>
                    <a:cubicBezTo>
                      <a:pt x="634" y="5471"/>
                      <a:pt x="300" y="5604"/>
                      <a:pt x="0" y="5738"/>
                    </a:cubicBezTo>
                    <a:cubicBezTo>
                      <a:pt x="100" y="5738"/>
                      <a:pt x="200" y="5738"/>
                      <a:pt x="267" y="5704"/>
                    </a:cubicBezTo>
                    <a:cubicBezTo>
                      <a:pt x="534" y="5638"/>
                      <a:pt x="801" y="5537"/>
                      <a:pt x="1001" y="5404"/>
                    </a:cubicBezTo>
                    <a:cubicBezTo>
                      <a:pt x="1768" y="4937"/>
                      <a:pt x="2368" y="4270"/>
                      <a:pt x="2769" y="3503"/>
                    </a:cubicBezTo>
                    <a:cubicBezTo>
                      <a:pt x="3169" y="2702"/>
                      <a:pt x="3503" y="1902"/>
                      <a:pt x="3703" y="1068"/>
                    </a:cubicBezTo>
                    <a:cubicBezTo>
                      <a:pt x="3803" y="701"/>
                      <a:pt x="3903" y="367"/>
                      <a:pt x="393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9"/>
              <p:cNvSpPr/>
              <p:nvPr/>
            </p:nvSpPr>
            <p:spPr>
              <a:xfrm>
                <a:off x="1808072" y="4323051"/>
                <a:ext cx="63137" cy="115338"/>
              </a:xfrm>
              <a:custGeom>
                <a:rect b="b" l="l" r="r" t="t"/>
                <a:pathLst>
                  <a:path extrusionOk="0" h="6339" w="3470">
                    <a:moveTo>
                      <a:pt x="3469" y="1"/>
                    </a:moveTo>
                    <a:cubicBezTo>
                      <a:pt x="3303" y="301"/>
                      <a:pt x="3136" y="635"/>
                      <a:pt x="3002" y="968"/>
                    </a:cubicBezTo>
                    <a:cubicBezTo>
                      <a:pt x="2735" y="1569"/>
                      <a:pt x="2369" y="2369"/>
                      <a:pt x="1868" y="3236"/>
                    </a:cubicBezTo>
                    <a:cubicBezTo>
                      <a:pt x="1401" y="4104"/>
                      <a:pt x="901" y="4871"/>
                      <a:pt x="567" y="5405"/>
                    </a:cubicBezTo>
                    <a:cubicBezTo>
                      <a:pt x="334" y="5705"/>
                      <a:pt x="167" y="6005"/>
                      <a:pt x="0" y="6339"/>
                    </a:cubicBezTo>
                    <a:cubicBezTo>
                      <a:pt x="267" y="6072"/>
                      <a:pt x="501" y="5805"/>
                      <a:pt x="667" y="5505"/>
                    </a:cubicBezTo>
                    <a:cubicBezTo>
                      <a:pt x="1201" y="4804"/>
                      <a:pt x="1635" y="4070"/>
                      <a:pt x="2068" y="3337"/>
                    </a:cubicBezTo>
                    <a:cubicBezTo>
                      <a:pt x="2469" y="2569"/>
                      <a:pt x="2836" y="1802"/>
                      <a:pt x="3169" y="1002"/>
                    </a:cubicBezTo>
                    <a:cubicBezTo>
                      <a:pt x="3303" y="668"/>
                      <a:pt x="3403" y="334"/>
                      <a:pt x="346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1834163" y="3827183"/>
                <a:ext cx="39465" cy="242794"/>
              </a:xfrm>
              <a:custGeom>
                <a:rect b="b" l="l" r="r" t="t"/>
                <a:pathLst>
                  <a:path extrusionOk="0" h="13344" w="2169">
                    <a:moveTo>
                      <a:pt x="1935" y="1"/>
                    </a:moveTo>
                    <a:cubicBezTo>
                      <a:pt x="1902" y="201"/>
                      <a:pt x="1902" y="368"/>
                      <a:pt x="1935" y="535"/>
                    </a:cubicBezTo>
                    <a:lnTo>
                      <a:pt x="1935" y="2002"/>
                    </a:lnTo>
                    <a:cubicBezTo>
                      <a:pt x="1902" y="3604"/>
                      <a:pt x="1802" y="5205"/>
                      <a:pt x="1568" y="6773"/>
                    </a:cubicBezTo>
                    <a:cubicBezTo>
                      <a:pt x="1335" y="8340"/>
                      <a:pt x="1001" y="9908"/>
                      <a:pt x="534" y="11443"/>
                    </a:cubicBezTo>
                    <a:cubicBezTo>
                      <a:pt x="401" y="12043"/>
                      <a:pt x="234" y="12510"/>
                      <a:pt x="134" y="12844"/>
                    </a:cubicBezTo>
                    <a:cubicBezTo>
                      <a:pt x="67" y="13010"/>
                      <a:pt x="34" y="13177"/>
                      <a:pt x="1" y="13344"/>
                    </a:cubicBezTo>
                    <a:cubicBezTo>
                      <a:pt x="67" y="13177"/>
                      <a:pt x="167" y="13044"/>
                      <a:pt x="201" y="12877"/>
                    </a:cubicBezTo>
                    <a:cubicBezTo>
                      <a:pt x="334" y="12543"/>
                      <a:pt x="501" y="12076"/>
                      <a:pt x="701" y="11476"/>
                    </a:cubicBezTo>
                    <a:cubicBezTo>
                      <a:pt x="1702" y="8440"/>
                      <a:pt x="2169" y="5205"/>
                      <a:pt x="2069" y="2002"/>
                    </a:cubicBezTo>
                    <a:cubicBezTo>
                      <a:pt x="2069" y="1369"/>
                      <a:pt x="2035" y="868"/>
                      <a:pt x="2002" y="535"/>
                    </a:cubicBezTo>
                    <a:cubicBezTo>
                      <a:pt x="2002" y="368"/>
                      <a:pt x="1969" y="168"/>
                      <a:pt x="1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1704888" y="3918231"/>
                <a:ext cx="66776" cy="162681"/>
              </a:xfrm>
              <a:custGeom>
                <a:rect b="b" l="l" r="r" t="t"/>
                <a:pathLst>
                  <a:path extrusionOk="0" h="8941" w="3670">
                    <a:moveTo>
                      <a:pt x="0" y="1"/>
                    </a:moveTo>
                    <a:cubicBezTo>
                      <a:pt x="67" y="468"/>
                      <a:pt x="201" y="935"/>
                      <a:pt x="367" y="1368"/>
                    </a:cubicBezTo>
                    <a:cubicBezTo>
                      <a:pt x="668" y="2202"/>
                      <a:pt x="1068" y="3336"/>
                      <a:pt x="1568" y="4571"/>
                    </a:cubicBezTo>
                    <a:cubicBezTo>
                      <a:pt x="2069" y="5805"/>
                      <a:pt x="2569" y="6906"/>
                      <a:pt x="2969" y="7673"/>
                    </a:cubicBezTo>
                    <a:cubicBezTo>
                      <a:pt x="3169" y="8140"/>
                      <a:pt x="3403" y="8540"/>
                      <a:pt x="3670" y="8940"/>
                    </a:cubicBezTo>
                    <a:cubicBezTo>
                      <a:pt x="3503" y="8507"/>
                      <a:pt x="3336" y="8040"/>
                      <a:pt x="3103" y="7639"/>
                    </a:cubicBezTo>
                    <a:cubicBezTo>
                      <a:pt x="2769" y="6839"/>
                      <a:pt x="2269" y="5738"/>
                      <a:pt x="1768" y="4504"/>
                    </a:cubicBezTo>
                    <a:cubicBezTo>
                      <a:pt x="1268" y="3270"/>
                      <a:pt x="834" y="2169"/>
                      <a:pt x="501" y="1335"/>
                    </a:cubicBezTo>
                    <a:cubicBezTo>
                      <a:pt x="367" y="868"/>
                      <a:pt x="201" y="4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9"/>
              <p:cNvSpPr/>
              <p:nvPr/>
            </p:nvSpPr>
            <p:spPr>
              <a:xfrm>
                <a:off x="1179289" y="4078456"/>
                <a:ext cx="481312" cy="58897"/>
              </a:xfrm>
              <a:custGeom>
                <a:rect b="b" l="l" r="r" t="t"/>
                <a:pathLst>
                  <a:path extrusionOk="0" h="3237" w="26453">
                    <a:moveTo>
                      <a:pt x="26452" y="2002"/>
                    </a:moveTo>
                    <a:cubicBezTo>
                      <a:pt x="26352" y="2002"/>
                      <a:pt x="26286" y="2036"/>
                      <a:pt x="26186" y="2069"/>
                    </a:cubicBezTo>
                    <a:cubicBezTo>
                      <a:pt x="26286" y="2069"/>
                      <a:pt x="26386" y="2036"/>
                      <a:pt x="26452" y="2002"/>
                    </a:cubicBezTo>
                    <a:close/>
                    <a:moveTo>
                      <a:pt x="0" y="1"/>
                    </a:moveTo>
                    <a:cubicBezTo>
                      <a:pt x="67" y="34"/>
                      <a:pt x="167" y="101"/>
                      <a:pt x="234" y="101"/>
                    </a:cubicBezTo>
                    <a:lnTo>
                      <a:pt x="968" y="401"/>
                    </a:lnTo>
                    <a:cubicBezTo>
                      <a:pt x="1301" y="535"/>
                      <a:pt x="1668" y="668"/>
                      <a:pt x="2135" y="835"/>
                    </a:cubicBezTo>
                    <a:cubicBezTo>
                      <a:pt x="2602" y="968"/>
                      <a:pt x="3102" y="1168"/>
                      <a:pt x="3703" y="1335"/>
                    </a:cubicBezTo>
                    <a:cubicBezTo>
                      <a:pt x="4303" y="1502"/>
                      <a:pt x="4937" y="1669"/>
                      <a:pt x="5638" y="1869"/>
                    </a:cubicBezTo>
                    <a:cubicBezTo>
                      <a:pt x="6305" y="2069"/>
                      <a:pt x="7072" y="2202"/>
                      <a:pt x="7872" y="2403"/>
                    </a:cubicBezTo>
                    <a:cubicBezTo>
                      <a:pt x="10736" y="2959"/>
                      <a:pt x="13645" y="3237"/>
                      <a:pt x="16562" y="3237"/>
                    </a:cubicBezTo>
                    <a:cubicBezTo>
                      <a:pt x="17146" y="3237"/>
                      <a:pt x="17729" y="3225"/>
                      <a:pt x="18313" y="3203"/>
                    </a:cubicBezTo>
                    <a:cubicBezTo>
                      <a:pt x="19114" y="3136"/>
                      <a:pt x="19881" y="3103"/>
                      <a:pt x="20615" y="3036"/>
                    </a:cubicBezTo>
                    <a:cubicBezTo>
                      <a:pt x="21349" y="2970"/>
                      <a:pt x="21983" y="2870"/>
                      <a:pt x="22583" y="2770"/>
                    </a:cubicBezTo>
                    <a:cubicBezTo>
                      <a:pt x="23183" y="2703"/>
                      <a:pt x="23750" y="2603"/>
                      <a:pt x="24217" y="2503"/>
                    </a:cubicBezTo>
                    <a:cubicBezTo>
                      <a:pt x="24684" y="2436"/>
                      <a:pt x="25085" y="2336"/>
                      <a:pt x="25418" y="2269"/>
                    </a:cubicBezTo>
                    <a:lnTo>
                      <a:pt x="26186" y="2069"/>
                    </a:lnTo>
                    <a:lnTo>
                      <a:pt x="26186" y="2069"/>
                    </a:lnTo>
                    <a:lnTo>
                      <a:pt x="25418" y="2202"/>
                    </a:lnTo>
                    <a:cubicBezTo>
                      <a:pt x="25085" y="2269"/>
                      <a:pt x="24684" y="2336"/>
                      <a:pt x="24184" y="2436"/>
                    </a:cubicBezTo>
                    <a:cubicBezTo>
                      <a:pt x="23717" y="2503"/>
                      <a:pt x="23183" y="2603"/>
                      <a:pt x="22550" y="2669"/>
                    </a:cubicBezTo>
                    <a:cubicBezTo>
                      <a:pt x="21949" y="2736"/>
                      <a:pt x="21315" y="2803"/>
                      <a:pt x="20582" y="2870"/>
                    </a:cubicBezTo>
                    <a:cubicBezTo>
                      <a:pt x="19881" y="2936"/>
                      <a:pt x="19114" y="2970"/>
                      <a:pt x="18313" y="3036"/>
                    </a:cubicBezTo>
                    <a:cubicBezTo>
                      <a:pt x="17880" y="3045"/>
                      <a:pt x="17444" y="3049"/>
                      <a:pt x="17007" y="3049"/>
                    </a:cubicBezTo>
                    <a:cubicBezTo>
                      <a:pt x="15697" y="3049"/>
                      <a:pt x="14377" y="3011"/>
                      <a:pt x="13076" y="2936"/>
                    </a:cubicBezTo>
                    <a:cubicBezTo>
                      <a:pt x="11342" y="2770"/>
                      <a:pt x="9607" y="2536"/>
                      <a:pt x="7906" y="2236"/>
                    </a:cubicBezTo>
                    <a:cubicBezTo>
                      <a:pt x="7105" y="2069"/>
                      <a:pt x="6371" y="1902"/>
                      <a:pt x="5671" y="1735"/>
                    </a:cubicBezTo>
                    <a:cubicBezTo>
                      <a:pt x="4970" y="1569"/>
                      <a:pt x="4337" y="1369"/>
                      <a:pt x="3736" y="1235"/>
                    </a:cubicBezTo>
                    <a:cubicBezTo>
                      <a:pt x="3169" y="1068"/>
                      <a:pt x="2635" y="902"/>
                      <a:pt x="2168" y="735"/>
                    </a:cubicBezTo>
                    <a:cubicBezTo>
                      <a:pt x="1701" y="601"/>
                      <a:pt x="1334" y="435"/>
                      <a:pt x="1001" y="334"/>
                    </a:cubicBezTo>
                    <a:lnTo>
                      <a:pt x="267" y="68"/>
                    </a:lnTo>
                    <a:cubicBezTo>
                      <a:pt x="167" y="34"/>
                      <a:pt x="10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9"/>
              <p:cNvSpPr/>
              <p:nvPr/>
            </p:nvSpPr>
            <p:spPr>
              <a:xfrm>
                <a:off x="1561657" y="3944941"/>
                <a:ext cx="69814" cy="38246"/>
              </a:xfrm>
              <a:custGeom>
                <a:rect b="b" l="l" r="r" t="t"/>
                <a:pathLst>
                  <a:path extrusionOk="0" h="2102" w="3837">
                    <a:moveTo>
                      <a:pt x="0" y="0"/>
                    </a:moveTo>
                    <a:lnTo>
                      <a:pt x="0" y="0"/>
                    </a:lnTo>
                    <a:cubicBezTo>
                      <a:pt x="567" y="434"/>
                      <a:pt x="1201" y="801"/>
                      <a:pt x="1868" y="1134"/>
                    </a:cubicBezTo>
                    <a:cubicBezTo>
                      <a:pt x="2502" y="1501"/>
                      <a:pt x="3169" y="1835"/>
                      <a:pt x="3836" y="2102"/>
                    </a:cubicBezTo>
                    <a:cubicBezTo>
                      <a:pt x="3269" y="1635"/>
                      <a:pt x="2635" y="1268"/>
                      <a:pt x="1968" y="934"/>
                    </a:cubicBezTo>
                    <a:cubicBezTo>
                      <a:pt x="1334" y="567"/>
                      <a:pt x="701"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a:off x="2269333" y="2694653"/>
                <a:ext cx="449144" cy="667647"/>
              </a:xfrm>
              <a:custGeom>
                <a:rect b="b" l="l" r="r" t="t"/>
                <a:pathLst>
                  <a:path extrusionOk="0" h="36694" w="24685">
                    <a:moveTo>
                      <a:pt x="8673" y="0"/>
                    </a:moveTo>
                    <a:lnTo>
                      <a:pt x="8206" y="67"/>
                    </a:lnTo>
                    <a:cubicBezTo>
                      <a:pt x="7573" y="167"/>
                      <a:pt x="7006" y="367"/>
                      <a:pt x="6439" y="601"/>
                    </a:cubicBezTo>
                    <a:cubicBezTo>
                      <a:pt x="5538" y="1035"/>
                      <a:pt x="4737" y="1568"/>
                      <a:pt x="4037" y="2269"/>
                    </a:cubicBezTo>
                    <a:cubicBezTo>
                      <a:pt x="3103" y="3136"/>
                      <a:pt x="2302" y="4203"/>
                      <a:pt x="1735" y="5371"/>
                    </a:cubicBezTo>
                    <a:cubicBezTo>
                      <a:pt x="1035" y="6772"/>
                      <a:pt x="601" y="8273"/>
                      <a:pt x="368" y="9841"/>
                    </a:cubicBezTo>
                    <a:cubicBezTo>
                      <a:pt x="101" y="11609"/>
                      <a:pt x="1" y="13410"/>
                      <a:pt x="34" y="15178"/>
                    </a:cubicBezTo>
                    <a:cubicBezTo>
                      <a:pt x="67" y="17079"/>
                      <a:pt x="167" y="19081"/>
                      <a:pt x="401" y="21116"/>
                    </a:cubicBezTo>
                    <a:cubicBezTo>
                      <a:pt x="634" y="23150"/>
                      <a:pt x="968" y="25252"/>
                      <a:pt x="1335" y="27420"/>
                    </a:cubicBezTo>
                    <a:cubicBezTo>
                      <a:pt x="1902" y="30622"/>
                      <a:pt x="2502" y="33725"/>
                      <a:pt x="2969" y="36593"/>
                    </a:cubicBezTo>
                    <a:lnTo>
                      <a:pt x="2969" y="36693"/>
                    </a:lnTo>
                    <a:lnTo>
                      <a:pt x="3069" y="36660"/>
                    </a:lnTo>
                    <a:lnTo>
                      <a:pt x="18581" y="32924"/>
                    </a:lnTo>
                    <a:lnTo>
                      <a:pt x="23050" y="31823"/>
                    </a:lnTo>
                    <a:lnTo>
                      <a:pt x="24251" y="31490"/>
                    </a:lnTo>
                    <a:lnTo>
                      <a:pt x="24551" y="31423"/>
                    </a:lnTo>
                    <a:lnTo>
                      <a:pt x="24685" y="31390"/>
                    </a:lnTo>
                    <a:lnTo>
                      <a:pt x="24585" y="31390"/>
                    </a:lnTo>
                    <a:lnTo>
                      <a:pt x="24251" y="31456"/>
                    </a:lnTo>
                    <a:lnTo>
                      <a:pt x="23050" y="31757"/>
                    </a:lnTo>
                    <a:lnTo>
                      <a:pt x="18581" y="32791"/>
                    </a:lnTo>
                    <a:lnTo>
                      <a:pt x="3155" y="36465"/>
                    </a:lnTo>
                    <a:lnTo>
                      <a:pt x="3155" y="36465"/>
                    </a:lnTo>
                    <a:cubicBezTo>
                      <a:pt x="2723" y="33623"/>
                      <a:pt x="2129" y="30587"/>
                      <a:pt x="1568" y="27387"/>
                    </a:cubicBezTo>
                    <a:cubicBezTo>
                      <a:pt x="1168" y="25252"/>
                      <a:pt x="835" y="23150"/>
                      <a:pt x="601" y="21116"/>
                    </a:cubicBezTo>
                    <a:cubicBezTo>
                      <a:pt x="401" y="19081"/>
                      <a:pt x="267" y="17079"/>
                      <a:pt x="234" y="15211"/>
                    </a:cubicBezTo>
                    <a:cubicBezTo>
                      <a:pt x="201" y="13443"/>
                      <a:pt x="301" y="11642"/>
                      <a:pt x="534" y="9874"/>
                    </a:cubicBezTo>
                    <a:cubicBezTo>
                      <a:pt x="768" y="8340"/>
                      <a:pt x="1201" y="6839"/>
                      <a:pt x="1869" y="5438"/>
                    </a:cubicBezTo>
                    <a:cubicBezTo>
                      <a:pt x="2436" y="4304"/>
                      <a:pt x="3203" y="3269"/>
                      <a:pt x="4104" y="2369"/>
                    </a:cubicBezTo>
                    <a:cubicBezTo>
                      <a:pt x="4804" y="1702"/>
                      <a:pt x="5605" y="1135"/>
                      <a:pt x="6472" y="701"/>
                    </a:cubicBezTo>
                    <a:cubicBezTo>
                      <a:pt x="7039" y="434"/>
                      <a:pt x="7606" y="234"/>
                      <a:pt x="8206" y="134"/>
                    </a:cubicBezTo>
                    <a:lnTo>
                      <a:pt x="8673" y="34"/>
                    </a:lnTo>
                    <a:cubicBezTo>
                      <a:pt x="8740" y="34"/>
                      <a:pt x="8774" y="34"/>
                      <a:pt x="8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71" name="Shape 1471"/>
        <p:cNvGrpSpPr/>
        <p:nvPr/>
      </p:nvGrpSpPr>
      <p:grpSpPr>
        <a:xfrm>
          <a:off x="0" y="0"/>
          <a:ext cx="0" cy="0"/>
          <a:chOff x="0" y="0"/>
          <a:chExt cx="0" cy="0"/>
        </a:xfrm>
      </p:grpSpPr>
      <p:graphicFrame>
        <p:nvGraphicFramePr>
          <p:cNvPr id="1472" name="Google Shape;1472;p50"/>
          <p:cNvGraphicFramePr/>
          <p:nvPr/>
        </p:nvGraphicFramePr>
        <p:xfrm>
          <a:off x="787150" y="1948775"/>
          <a:ext cx="3000000" cy="3000000"/>
        </p:xfrm>
        <a:graphic>
          <a:graphicData uri="http://schemas.openxmlformats.org/drawingml/2006/table">
            <a:tbl>
              <a:tblPr>
                <a:noFill/>
                <a:tableStyleId>{78F9706F-1DB6-48C6-9AF8-F895320FF979}</a:tableStyleId>
              </a:tblPr>
              <a:tblGrid>
                <a:gridCol w="2015250"/>
                <a:gridCol w="2015575"/>
                <a:gridCol w="2015575"/>
              </a:tblGrid>
              <a:tr h="575900">
                <a:tc>
                  <a:txBody>
                    <a:bodyPr/>
                    <a:lstStyle/>
                    <a:p>
                      <a:pPr indent="0" lvl="0" marL="0" rtl="0" algn="l">
                        <a:spcBef>
                          <a:spcPts val="0"/>
                        </a:spcBef>
                        <a:spcAft>
                          <a:spcPts val="0"/>
                        </a:spcAft>
                        <a:buNone/>
                      </a:pPr>
                      <a:r>
                        <a:rPr lang="en">
                          <a:latin typeface="Barlow Medium"/>
                          <a:ea typeface="Barlow Medium"/>
                          <a:cs typeface="Barlow Medium"/>
                          <a:sym typeface="Barlow Medium"/>
                        </a:rPr>
                        <a:t>Segment</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Top 5 Items that Willing to spend more on</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Barlow Medium"/>
                          <a:ea typeface="Barlow Medium"/>
                          <a:cs typeface="Barlow Medium"/>
                          <a:sym typeface="Barlow Medium"/>
                        </a:rPr>
                        <a:t>Top 5 </a:t>
                      </a:r>
                      <a:r>
                        <a:rPr lang="en">
                          <a:solidFill>
                            <a:schemeClr val="dk1"/>
                          </a:solidFill>
                          <a:latin typeface="Barlow Medium"/>
                          <a:ea typeface="Barlow Medium"/>
                          <a:cs typeface="Barlow Medium"/>
                          <a:sym typeface="Barlow Medium"/>
                        </a:rPr>
                        <a:t>Items that Willing to spend less on</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1177325">
                <a:tc>
                  <a:txBody>
                    <a:bodyPr/>
                    <a:lstStyle/>
                    <a:p>
                      <a:pPr indent="0" lvl="0" marL="0" rtl="0" algn="l">
                        <a:spcBef>
                          <a:spcPts val="0"/>
                        </a:spcBef>
                        <a:spcAft>
                          <a:spcPts val="0"/>
                        </a:spcAft>
                        <a:buNone/>
                      </a:pPr>
                      <a:r>
                        <a:rPr lang="en">
                          <a:solidFill>
                            <a:srgbClr val="00C3B1"/>
                          </a:solidFill>
                          <a:latin typeface="Barlow Medium"/>
                          <a:ea typeface="Barlow Medium"/>
                          <a:cs typeface="Barlow Medium"/>
                          <a:sym typeface="Barlow Medium"/>
                        </a:rPr>
                        <a:t>Best customers</a:t>
                      </a:r>
                      <a:endParaRPr>
                        <a:solidFill>
                          <a:srgbClr val="00C3B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Instant Noodles,</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Biscuits,</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Condensed/Evap Milk,</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Cooking Sauces,</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Tea</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Belacan,</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Spirits,</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Energy Drinks,</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Wine,</a:t>
                      </a:r>
                      <a:endParaRPr>
                        <a:solidFill>
                          <a:schemeClr val="accent1"/>
                        </a:solidFill>
                        <a:latin typeface="Barlow Medium"/>
                        <a:ea typeface="Barlow Medium"/>
                        <a:cs typeface="Barlow Medium"/>
                        <a:sym typeface="Barlow Medium"/>
                      </a:endParaRPr>
                    </a:p>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Bird Nest</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1473" name="Google Shape;1473;p50"/>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Consumption Habits of Best Customers</a:t>
            </a:r>
            <a:endParaRPr/>
          </a:p>
        </p:txBody>
      </p:sp>
      <p:grpSp>
        <p:nvGrpSpPr>
          <p:cNvPr id="1474" name="Google Shape;1474;p50"/>
          <p:cNvGrpSpPr/>
          <p:nvPr/>
        </p:nvGrpSpPr>
        <p:grpSpPr>
          <a:xfrm>
            <a:off x="5822538" y="1283430"/>
            <a:ext cx="3631148" cy="3555693"/>
            <a:chOff x="-618083" y="449700"/>
            <a:chExt cx="4542342" cy="4447952"/>
          </a:xfrm>
        </p:grpSpPr>
        <p:sp>
          <p:nvSpPr>
            <p:cNvPr id="1475" name="Google Shape;1475;p50"/>
            <p:cNvSpPr/>
            <p:nvPr/>
          </p:nvSpPr>
          <p:spPr>
            <a:xfrm rot="-2321433">
              <a:off x="-97703" y="1226547"/>
              <a:ext cx="3501582" cy="2894256"/>
            </a:xfrm>
            <a:custGeom>
              <a:rect b="b" l="l" r="r" t="t"/>
              <a:pathLst>
                <a:path extrusionOk="0" h="159089" w="192472">
                  <a:moveTo>
                    <a:pt x="136403" y="0"/>
                  </a:moveTo>
                  <a:cubicBezTo>
                    <a:pt x="135416" y="0"/>
                    <a:pt x="134424" y="31"/>
                    <a:pt x="133429" y="94"/>
                  </a:cubicBezTo>
                  <a:cubicBezTo>
                    <a:pt x="131128" y="227"/>
                    <a:pt x="128826" y="561"/>
                    <a:pt x="126558" y="1028"/>
                  </a:cubicBezTo>
                  <a:cubicBezTo>
                    <a:pt x="110146" y="4497"/>
                    <a:pt x="95903" y="16739"/>
                    <a:pt x="89998" y="32384"/>
                  </a:cubicBezTo>
                  <a:cubicBezTo>
                    <a:pt x="86529" y="41624"/>
                    <a:pt x="85562" y="52231"/>
                    <a:pt x="78957" y="59536"/>
                  </a:cubicBezTo>
                  <a:cubicBezTo>
                    <a:pt x="71614" y="67680"/>
                    <a:pt x="59865" y="69068"/>
                    <a:pt x="48595" y="69068"/>
                  </a:cubicBezTo>
                  <a:cubicBezTo>
                    <a:pt x="46708" y="69068"/>
                    <a:pt x="44835" y="69029"/>
                    <a:pt x="42998" y="68976"/>
                  </a:cubicBezTo>
                  <a:cubicBezTo>
                    <a:pt x="41111" y="68918"/>
                    <a:pt x="39185" y="68874"/>
                    <a:pt x="37245" y="68874"/>
                  </a:cubicBezTo>
                  <a:cubicBezTo>
                    <a:pt x="26024" y="68874"/>
                    <a:pt x="14354" y="70316"/>
                    <a:pt x="7073" y="78450"/>
                  </a:cubicBezTo>
                  <a:cubicBezTo>
                    <a:pt x="1702" y="84421"/>
                    <a:pt x="1" y="92960"/>
                    <a:pt x="435" y="100966"/>
                  </a:cubicBezTo>
                  <a:cubicBezTo>
                    <a:pt x="1602" y="122181"/>
                    <a:pt x="16546" y="141162"/>
                    <a:pt x="35593" y="150602"/>
                  </a:cubicBezTo>
                  <a:cubicBezTo>
                    <a:pt x="47648" y="156555"/>
                    <a:pt x="61067" y="159088"/>
                    <a:pt x="74571" y="159088"/>
                  </a:cubicBezTo>
                  <a:cubicBezTo>
                    <a:pt x="82403" y="159088"/>
                    <a:pt x="90264" y="158236"/>
                    <a:pt x="97904" y="156706"/>
                  </a:cubicBezTo>
                  <a:cubicBezTo>
                    <a:pt x="127092" y="150902"/>
                    <a:pt x="154878" y="134957"/>
                    <a:pt x="171590" y="110273"/>
                  </a:cubicBezTo>
                  <a:cubicBezTo>
                    <a:pt x="188269" y="85622"/>
                    <a:pt x="192472" y="52064"/>
                    <a:pt x="179129" y="25445"/>
                  </a:cubicBezTo>
                  <a:lnTo>
                    <a:pt x="177995" y="23611"/>
                  </a:lnTo>
                  <a:cubicBezTo>
                    <a:pt x="169075" y="9081"/>
                    <a:pt x="153335" y="0"/>
                    <a:pt x="136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6" name="Google Shape;1476;p50"/>
            <p:cNvGrpSpPr/>
            <p:nvPr/>
          </p:nvGrpSpPr>
          <p:grpSpPr>
            <a:xfrm>
              <a:off x="765353" y="1557684"/>
              <a:ext cx="2011403" cy="2898427"/>
              <a:chOff x="765353" y="1557684"/>
              <a:chExt cx="2011403" cy="2898427"/>
            </a:xfrm>
          </p:grpSpPr>
          <p:sp>
            <p:nvSpPr>
              <p:cNvPr id="1477" name="Google Shape;1477;p50"/>
              <p:cNvSpPr/>
              <p:nvPr/>
            </p:nvSpPr>
            <p:spPr>
              <a:xfrm>
                <a:off x="765353" y="3964974"/>
                <a:ext cx="111699" cy="150509"/>
              </a:xfrm>
              <a:custGeom>
                <a:rect b="b" l="l" r="r" t="t"/>
                <a:pathLst>
                  <a:path extrusionOk="0" h="8272" w="6139">
                    <a:moveTo>
                      <a:pt x="5805" y="0"/>
                    </a:moveTo>
                    <a:cubicBezTo>
                      <a:pt x="4470" y="67"/>
                      <a:pt x="3336" y="1001"/>
                      <a:pt x="3069" y="2302"/>
                    </a:cubicBezTo>
                    <a:cubicBezTo>
                      <a:pt x="2803" y="3336"/>
                      <a:pt x="2602" y="4370"/>
                      <a:pt x="2436" y="5404"/>
                    </a:cubicBezTo>
                    <a:cubicBezTo>
                      <a:pt x="2436" y="5404"/>
                      <a:pt x="1" y="7606"/>
                      <a:pt x="2436" y="8206"/>
                    </a:cubicBezTo>
                    <a:cubicBezTo>
                      <a:pt x="2631" y="8251"/>
                      <a:pt x="2816" y="8271"/>
                      <a:pt x="2992" y="8271"/>
                    </a:cubicBezTo>
                    <a:cubicBezTo>
                      <a:pt x="5036" y="8271"/>
                      <a:pt x="5771" y="5471"/>
                      <a:pt x="5771" y="5471"/>
                    </a:cubicBezTo>
                    <a:lnTo>
                      <a:pt x="613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0"/>
              <p:cNvSpPr/>
              <p:nvPr/>
            </p:nvSpPr>
            <p:spPr>
              <a:xfrm>
                <a:off x="1316443" y="2394218"/>
                <a:ext cx="1212078" cy="2009583"/>
              </a:xfrm>
              <a:custGeom>
                <a:rect b="b" l="l" r="r" t="t"/>
                <a:pathLst>
                  <a:path extrusionOk="0" h="110447" w="66616">
                    <a:moveTo>
                      <a:pt x="46000" y="1"/>
                    </a:moveTo>
                    <a:lnTo>
                      <a:pt x="25452" y="3303"/>
                    </a:lnTo>
                    <a:lnTo>
                      <a:pt x="22117" y="10074"/>
                    </a:lnTo>
                    <a:cubicBezTo>
                      <a:pt x="22117" y="10074"/>
                      <a:pt x="9708" y="15578"/>
                      <a:pt x="8440" y="17413"/>
                    </a:cubicBezTo>
                    <a:cubicBezTo>
                      <a:pt x="7673" y="18514"/>
                      <a:pt x="1" y="44199"/>
                      <a:pt x="1" y="44199"/>
                    </a:cubicBezTo>
                    <a:lnTo>
                      <a:pt x="7540" y="46067"/>
                    </a:lnTo>
                    <a:lnTo>
                      <a:pt x="4471" y="103675"/>
                    </a:lnTo>
                    <a:lnTo>
                      <a:pt x="1535" y="110346"/>
                    </a:lnTo>
                    <a:lnTo>
                      <a:pt x="66615" y="110446"/>
                    </a:lnTo>
                    <a:lnTo>
                      <a:pt x="63880" y="78790"/>
                    </a:lnTo>
                    <a:lnTo>
                      <a:pt x="64414" y="53439"/>
                    </a:lnTo>
                    <a:lnTo>
                      <a:pt x="65414" y="17113"/>
                    </a:lnTo>
                    <a:lnTo>
                      <a:pt x="51104" y="6572"/>
                    </a:lnTo>
                    <a:lnTo>
                      <a:pt x="4600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0"/>
              <p:cNvSpPr/>
              <p:nvPr/>
            </p:nvSpPr>
            <p:spPr>
              <a:xfrm>
                <a:off x="1474248" y="2763849"/>
                <a:ext cx="13373" cy="371451"/>
              </a:xfrm>
              <a:custGeom>
                <a:rect b="b" l="l" r="r" t="t"/>
                <a:pathLst>
                  <a:path extrusionOk="0" h="20415" w="735">
                    <a:moveTo>
                      <a:pt x="735" y="0"/>
                    </a:moveTo>
                    <a:cubicBezTo>
                      <a:pt x="735" y="67"/>
                      <a:pt x="701" y="134"/>
                      <a:pt x="701" y="200"/>
                    </a:cubicBezTo>
                    <a:lnTo>
                      <a:pt x="635" y="801"/>
                    </a:lnTo>
                    <a:cubicBezTo>
                      <a:pt x="568" y="1301"/>
                      <a:pt x="534" y="2068"/>
                      <a:pt x="468" y="2969"/>
                    </a:cubicBezTo>
                    <a:cubicBezTo>
                      <a:pt x="301" y="4837"/>
                      <a:pt x="168" y="7372"/>
                      <a:pt x="67" y="10207"/>
                    </a:cubicBezTo>
                    <a:cubicBezTo>
                      <a:pt x="1" y="13009"/>
                      <a:pt x="1" y="15578"/>
                      <a:pt x="34" y="17413"/>
                    </a:cubicBezTo>
                    <a:cubicBezTo>
                      <a:pt x="67" y="18380"/>
                      <a:pt x="101" y="19114"/>
                      <a:pt x="101" y="19614"/>
                    </a:cubicBezTo>
                    <a:cubicBezTo>
                      <a:pt x="134" y="19848"/>
                      <a:pt x="134" y="20048"/>
                      <a:pt x="134" y="20215"/>
                    </a:cubicBezTo>
                    <a:cubicBezTo>
                      <a:pt x="134" y="20281"/>
                      <a:pt x="134" y="20348"/>
                      <a:pt x="168" y="20415"/>
                    </a:cubicBezTo>
                    <a:cubicBezTo>
                      <a:pt x="168" y="20348"/>
                      <a:pt x="168" y="20281"/>
                      <a:pt x="168" y="20215"/>
                    </a:cubicBezTo>
                    <a:lnTo>
                      <a:pt x="168" y="19614"/>
                    </a:lnTo>
                    <a:lnTo>
                      <a:pt x="168" y="17413"/>
                    </a:lnTo>
                    <a:cubicBezTo>
                      <a:pt x="201" y="15578"/>
                      <a:pt x="201" y="13009"/>
                      <a:pt x="301" y="10207"/>
                    </a:cubicBezTo>
                    <a:cubicBezTo>
                      <a:pt x="368" y="7372"/>
                      <a:pt x="501" y="4837"/>
                      <a:pt x="601" y="3002"/>
                    </a:cubicBezTo>
                    <a:cubicBezTo>
                      <a:pt x="635" y="2068"/>
                      <a:pt x="701" y="1334"/>
                      <a:pt x="701" y="801"/>
                    </a:cubicBezTo>
                    <a:cubicBezTo>
                      <a:pt x="735" y="567"/>
                      <a:pt x="735" y="367"/>
                      <a:pt x="735" y="200"/>
                    </a:cubicBezTo>
                    <a:cubicBezTo>
                      <a:pt x="735" y="134"/>
                      <a:pt x="735" y="67"/>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0"/>
              <p:cNvSpPr/>
              <p:nvPr/>
            </p:nvSpPr>
            <p:spPr>
              <a:xfrm>
                <a:off x="1709127" y="2972546"/>
                <a:ext cx="304712" cy="1431255"/>
              </a:xfrm>
              <a:custGeom>
                <a:rect b="b" l="l" r="r" t="t"/>
                <a:pathLst>
                  <a:path extrusionOk="0" h="78662" w="16747">
                    <a:moveTo>
                      <a:pt x="3833" y="1"/>
                    </a:moveTo>
                    <a:cubicBezTo>
                      <a:pt x="3218" y="1"/>
                      <a:pt x="2625" y="269"/>
                      <a:pt x="2236" y="772"/>
                    </a:cubicBezTo>
                    <a:cubicBezTo>
                      <a:pt x="2069" y="1006"/>
                      <a:pt x="1969" y="1273"/>
                      <a:pt x="2002" y="1573"/>
                    </a:cubicBezTo>
                    <a:lnTo>
                      <a:pt x="1" y="26591"/>
                    </a:lnTo>
                    <a:lnTo>
                      <a:pt x="7907" y="78661"/>
                    </a:lnTo>
                    <a:lnTo>
                      <a:pt x="13911" y="76093"/>
                    </a:lnTo>
                    <a:lnTo>
                      <a:pt x="15078" y="61282"/>
                    </a:lnTo>
                    <a:lnTo>
                      <a:pt x="16346" y="31761"/>
                    </a:lnTo>
                    <a:cubicBezTo>
                      <a:pt x="16546" y="27124"/>
                      <a:pt x="16746" y="22521"/>
                      <a:pt x="16546" y="17885"/>
                    </a:cubicBezTo>
                    <a:cubicBezTo>
                      <a:pt x="16413" y="15449"/>
                      <a:pt x="15912" y="12581"/>
                      <a:pt x="13711" y="11547"/>
                    </a:cubicBezTo>
                    <a:cubicBezTo>
                      <a:pt x="12210" y="10846"/>
                      <a:pt x="10342" y="11213"/>
                      <a:pt x="8941" y="10379"/>
                    </a:cubicBezTo>
                    <a:cubicBezTo>
                      <a:pt x="7807" y="9712"/>
                      <a:pt x="7206" y="8378"/>
                      <a:pt x="6973" y="7077"/>
                    </a:cubicBezTo>
                    <a:cubicBezTo>
                      <a:pt x="6706" y="5776"/>
                      <a:pt x="6739" y="4442"/>
                      <a:pt x="6506" y="3141"/>
                    </a:cubicBezTo>
                    <a:cubicBezTo>
                      <a:pt x="6272" y="1940"/>
                      <a:pt x="5738" y="706"/>
                      <a:pt x="4671" y="172"/>
                    </a:cubicBezTo>
                    <a:cubicBezTo>
                      <a:pt x="4399" y="57"/>
                      <a:pt x="4114" y="1"/>
                      <a:pt x="3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0"/>
              <p:cNvSpPr/>
              <p:nvPr/>
            </p:nvSpPr>
            <p:spPr>
              <a:xfrm>
                <a:off x="1736456" y="2644271"/>
                <a:ext cx="50382" cy="282859"/>
              </a:xfrm>
              <a:custGeom>
                <a:rect b="b" l="l" r="r" t="t"/>
                <a:pathLst>
                  <a:path extrusionOk="0" h="15546" w="2769">
                    <a:moveTo>
                      <a:pt x="2769" y="1"/>
                    </a:moveTo>
                    <a:cubicBezTo>
                      <a:pt x="2702" y="201"/>
                      <a:pt x="2635" y="434"/>
                      <a:pt x="2602" y="635"/>
                    </a:cubicBezTo>
                    <a:lnTo>
                      <a:pt x="2168" y="2436"/>
                    </a:lnTo>
                    <a:cubicBezTo>
                      <a:pt x="1868" y="3937"/>
                      <a:pt x="1434" y="6038"/>
                      <a:pt x="967" y="8340"/>
                    </a:cubicBezTo>
                    <a:cubicBezTo>
                      <a:pt x="734" y="9508"/>
                      <a:pt x="500" y="10608"/>
                      <a:pt x="300" y="11609"/>
                    </a:cubicBezTo>
                    <a:cubicBezTo>
                      <a:pt x="200" y="12076"/>
                      <a:pt x="100" y="12576"/>
                      <a:pt x="67" y="13043"/>
                    </a:cubicBezTo>
                    <a:cubicBezTo>
                      <a:pt x="0" y="13477"/>
                      <a:pt x="67" y="13911"/>
                      <a:pt x="167" y="14344"/>
                    </a:cubicBezTo>
                    <a:cubicBezTo>
                      <a:pt x="367" y="14945"/>
                      <a:pt x="901" y="15412"/>
                      <a:pt x="1534" y="15545"/>
                    </a:cubicBezTo>
                    <a:cubicBezTo>
                      <a:pt x="1701" y="15545"/>
                      <a:pt x="1868" y="15545"/>
                      <a:pt x="2035" y="15479"/>
                    </a:cubicBezTo>
                    <a:cubicBezTo>
                      <a:pt x="2102" y="15479"/>
                      <a:pt x="2168" y="15445"/>
                      <a:pt x="2202" y="15412"/>
                    </a:cubicBezTo>
                    <a:lnTo>
                      <a:pt x="2202" y="15412"/>
                    </a:lnTo>
                    <a:cubicBezTo>
                      <a:pt x="2060" y="15435"/>
                      <a:pt x="1902" y="15459"/>
                      <a:pt x="1751" y="15459"/>
                    </a:cubicBezTo>
                    <a:cubicBezTo>
                      <a:pt x="1688" y="15459"/>
                      <a:pt x="1626" y="15455"/>
                      <a:pt x="1568" y="15445"/>
                    </a:cubicBezTo>
                    <a:cubicBezTo>
                      <a:pt x="967" y="15312"/>
                      <a:pt x="500" y="14878"/>
                      <a:pt x="334" y="14311"/>
                    </a:cubicBezTo>
                    <a:cubicBezTo>
                      <a:pt x="100" y="13577"/>
                      <a:pt x="300" y="12677"/>
                      <a:pt x="500" y="11642"/>
                    </a:cubicBezTo>
                    <a:cubicBezTo>
                      <a:pt x="734" y="10642"/>
                      <a:pt x="934" y="9541"/>
                      <a:pt x="1168" y="8407"/>
                    </a:cubicBezTo>
                    <a:cubicBezTo>
                      <a:pt x="1635" y="6072"/>
                      <a:pt x="2068" y="3970"/>
                      <a:pt x="2335" y="2469"/>
                    </a:cubicBezTo>
                    <a:cubicBezTo>
                      <a:pt x="2468" y="1735"/>
                      <a:pt x="2602" y="1135"/>
                      <a:pt x="2669" y="668"/>
                    </a:cubicBezTo>
                    <a:cubicBezTo>
                      <a:pt x="2735" y="434"/>
                      <a:pt x="2769" y="201"/>
                      <a:pt x="27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0"/>
              <p:cNvSpPr/>
              <p:nvPr/>
            </p:nvSpPr>
            <p:spPr>
              <a:xfrm>
                <a:off x="1777104" y="2748056"/>
                <a:ext cx="76492" cy="74217"/>
              </a:xfrm>
              <a:custGeom>
                <a:rect b="b" l="l" r="r" t="t"/>
                <a:pathLst>
                  <a:path extrusionOk="0" h="4079" w="4204">
                    <a:moveTo>
                      <a:pt x="1969" y="1"/>
                    </a:moveTo>
                    <a:cubicBezTo>
                      <a:pt x="1836" y="1"/>
                      <a:pt x="1736" y="34"/>
                      <a:pt x="1602" y="68"/>
                    </a:cubicBezTo>
                    <a:cubicBezTo>
                      <a:pt x="868" y="234"/>
                      <a:pt x="301" y="835"/>
                      <a:pt x="101" y="1569"/>
                    </a:cubicBezTo>
                    <a:cubicBezTo>
                      <a:pt x="1" y="1902"/>
                      <a:pt x="1" y="2269"/>
                      <a:pt x="134" y="2603"/>
                    </a:cubicBezTo>
                    <a:cubicBezTo>
                      <a:pt x="422" y="3572"/>
                      <a:pt x="1270" y="4078"/>
                      <a:pt x="2116" y="4078"/>
                    </a:cubicBezTo>
                    <a:cubicBezTo>
                      <a:pt x="2842" y="4078"/>
                      <a:pt x="3568" y="3706"/>
                      <a:pt x="3937" y="2936"/>
                    </a:cubicBezTo>
                    <a:cubicBezTo>
                      <a:pt x="4104" y="2603"/>
                      <a:pt x="4204" y="2236"/>
                      <a:pt x="4171" y="1869"/>
                    </a:cubicBezTo>
                    <a:cubicBezTo>
                      <a:pt x="4137" y="1569"/>
                      <a:pt x="4037" y="1268"/>
                      <a:pt x="3870" y="1002"/>
                    </a:cubicBezTo>
                    <a:cubicBezTo>
                      <a:pt x="3637" y="635"/>
                      <a:pt x="3303" y="334"/>
                      <a:pt x="2903" y="168"/>
                    </a:cubicBezTo>
                    <a:cubicBezTo>
                      <a:pt x="2770" y="101"/>
                      <a:pt x="2670" y="68"/>
                      <a:pt x="2536" y="68"/>
                    </a:cubicBezTo>
                    <a:cubicBezTo>
                      <a:pt x="2492" y="68"/>
                      <a:pt x="2462" y="53"/>
                      <a:pt x="2447" y="53"/>
                    </a:cubicBezTo>
                    <a:cubicBezTo>
                      <a:pt x="2440" y="53"/>
                      <a:pt x="2436" y="56"/>
                      <a:pt x="2436" y="68"/>
                    </a:cubicBezTo>
                    <a:cubicBezTo>
                      <a:pt x="2436" y="68"/>
                      <a:pt x="2569" y="101"/>
                      <a:pt x="2836" y="234"/>
                    </a:cubicBezTo>
                    <a:cubicBezTo>
                      <a:pt x="3203" y="435"/>
                      <a:pt x="3537" y="735"/>
                      <a:pt x="3737" y="1102"/>
                    </a:cubicBezTo>
                    <a:cubicBezTo>
                      <a:pt x="4037" y="1635"/>
                      <a:pt x="4037" y="2303"/>
                      <a:pt x="3770" y="2836"/>
                    </a:cubicBezTo>
                    <a:cubicBezTo>
                      <a:pt x="3413" y="3534"/>
                      <a:pt x="2746" y="3872"/>
                      <a:pt x="2084" y="3872"/>
                    </a:cubicBezTo>
                    <a:cubicBezTo>
                      <a:pt x="1323" y="3872"/>
                      <a:pt x="569" y="3426"/>
                      <a:pt x="301" y="2569"/>
                    </a:cubicBezTo>
                    <a:cubicBezTo>
                      <a:pt x="101" y="1969"/>
                      <a:pt x="234" y="1335"/>
                      <a:pt x="635" y="835"/>
                    </a:cubicBezTo>
                    <a:cubicBezTo>
                      <a:pt x="868" y="501"/>
                      <a:pt x="1235" y="268"/>
                      <a:pt x="1635" y="134"/>
                    </a:cubicBezTo>
                    <a:cubicBezTo>
                      <a:pt x="1902" y="68"/>
                      <a:pt x="2069" y="68"/>
                      <a:pt x="2069" y="34"/>
                    </a:cubicBezTo>
                    <a:cubicBezTo>
                      <a:pt x="2036" y="34"/>
                      <a:pt x="2002" y="1"/>
                      <a:pt x="19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0"/>
              <p:cNvSpPr/>
              <p:nvPr/>
            </p:nvSpPr>
            <p:spPr>
              <a:xfrm>
                <a:off x="938933" y="3107971"/>
                <a:ext cx="1003290" cy="198489"/>
              </a:xfrm>
              <a:custGeom>
                <a:rect b="b" l="l" r="r" t="t"/>
                <a:pathLst>
                  <a:path extrusionOk="0" h="10909" w="55141">
                    <a:moveTo>
                      <a:pt x="17547" y="1"/>
                    </a:moveTo>
                    <a:lnTo>
                      <a:pt x="1" y="3837"/>
                    </a:lnTo>
                    <a:lnTo>
                      <a:pt x="39262" y="10909"/>
                    </a:lnTo>
                    <a:lnTo>
                      <a:pt x="55140" y="6806"/>
                    </a:lnTo>
                    <a:lnTo>
                      <a:pt x="175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0"/>
              <p:cNvSpPr/>
              <p:nvPr/>
            </p:nvSpPr>
            <p:spPr>
              <a:xfrm>
                <a:off x="938933" y="3107971"/>
                <a:ext cx="1003290" cy="198489"/>
              </a:xfrm>
              <a:custGeom>
                <a:rect b="b" l="l" r="r" t="t"/>
                <a:pathLst>
                  <a:path extrusionOk="0" h="10909" w="55141">
                    <a:moveTo>
                      <a:pt x="17547" y="1"/>
                    </a:moveTo>
                    <a:lnTo>
                      <a:pt x="1" y="3837"/>
                    </a:lnTo>
                    <a:lnTo>
                      <a:pt x="39262" y="10909"/>
                    </a:lnTo>
                    <a:lnTo>
                      <a:pt x="55140" y="6806"/>
                    </a:lnTo>
                    <a:lnTo>
                      <a:pt x="17547" y="1"/>
                    </a:lnTo>
                    <a:close/>
                  </a:path>
                </a:pathLst>
              </a:custGeom>
              <a:solidFill>
                <a:srgbClr val="45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0"/>
              <p:cNvSpPr/>
              <p:nvPr/>
            </p:nvSpPr>
            <p:spPr>
              <a:xfrm>
                <a:off x="1505198" y="2804296"/>
                <a:ext cx="296215" cy="725507"/>
              </a:xfrm>
              <a:custGeom>
                <a:rect b="b" l="l" r="r" t="t"/>
                <a:pathLst>
                  <a:path extrusionOk="0" h="39874" w="16280">
                    <a:moveTo>
                      <a:pt x="10557" y="0"/>
                    </a:moveTo>
                    <a:cubicBezTo>
                      <a:pt x="8731" y="0"/>
                      <a:pt x="6954" y="1155"/>
                      <a:pt x="5905" y="2714"/>
                    </a:cubicBezTo>
                    <a:cubicBezTo>
                      <a:pt x="4738" y="4449"/>
                      <a:pt x="4237" y="6517"/>
                      <a:pt x="3837" y="8552"/>
                    </a:cubicBezTo>
                    <a:cubicBezTo>
                      <a:pt x="2403" y="15356"/>
                      <a:pt x="501" y="32969"/>
                      <a:pt x="1" y="39874"/>
                    </a:cubicBezTo>
                    <a:lnTo>
                      <a:pt x="15112" y="34604"/>
                    </a:lnTo>
                    <a:cubicBezTo>
                      <a:pt x="15112" y="26798"/>
                      <a:pt x="15846" y="17391"/>
                      <a:pt x="16179" y="8985"/>
                    </a:cubicBezTo>
                    <a:cubicBezTo>
                      <a:pt x="16279" y="7117"/>
                      <a:pt x="15946" y="5249"/>
                      <a:pt x="15245" y="3515"/>
                    </a:cubicBezTo>
                    <a:cubicBezTo>
                      <a:pt x="14511" y="1813"/>
                      <a:pt x="13010" y="346"/>
                      <a:pt x="11176" y="45"/>
                    </a:cubicBezTo>
                    <a:cubicBezTo>
                      <a:pt x="10970" y="15"/>
                      <a:pt x="10763" y="0"/>
                      <a:pt x="1055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0"/>
              <p:cNvSpPr/>
              <p:nvPr/>
            </p:nvSpPr>
            <p:spPr>
              <a:xfrm>
                <a:off x="1571973" y="3229714"/>
                <a:ext cx="164501" cy="74327"/>
              </a:xfrm>
              <a:custGeom>
                <a:rect b="b" l="l" r="r" t="t"/>
                <a:pathLst>
                  <a:path extrusionOk="0" h="4085" w="9041">
                    <a:moveTo>
                      <a:pt x="8923" y="1"/>
                    </a:moveTo>
                    <a:cubicBezTo>
                      <a:pt x="8828" y="1"/>
                      <a:pt x="8734" y="24"/>
                      <a:pt x="8640" y="48"/>
                    </a:cubicBezTo>
                    <a:cubicBezTo>
                      <a:pt x="8406" y="81"/>
                      <a:pt x="8039" y="181"/>
                      <a:pt x="7606" y="281"/>
                    </a:cubicBezTo>
                    <a:cubicBezTo>
                      <a:pt x="6472" y="615"/>
                      <a:pt x="5337" y="1015"/>
                      <a:pt x="4270" y="1482"/>
                    </a:cubicBezTo>
                    <a:cubicBezTo>
                      <a:pt x="3203" y="1983"/>
                      <a:pt x="2168" y="2550"/>
                      <a:pt x="1168" y="3217"/>
                    </a:cubicBezTo>
                    <a:cubicBezTo>
                      <a:pt x="801" y="3450"/>
                      <a:pt x="501" y="3684"/>
                      <a:pt x="300" y="3851"/>
                    </a:cubicBezTo>
                    <a:cubicBezTo>
                      <a:pt x="100" y="3984"/>
                      <a:pt x="0" y="4084"/>
                      <a:pt x="0" y="4084"/>
                    </a:cubicBezTo>
                    <a:cubicBezTo>
                      <a:pt x="434" y="3851"/>
                      <a:pt x="868" y="3617"/>
                      <a:pt x="1268" y="3350"/>
                    </a:cubicBezTo>
                    <a:cubicBezTo>
                      <a:pt x="3269" y="2116"/>
                      <a:pt x="5404" y="1149"/>
                      <a:pt x="7639" y="448"/>
                    </a:cubicBezTo>
                    <a:cubicBezTo>
                      <a:pt x="8139" y="315"/>
                      <a:pt x="8573" y="181"/>
                      <a:pt x="9040" y="14"/>
                    </a:cubicBezTo>
                    <a:cubicBezTo>
                      <a:pt x="9001" y="5"/>
                      <a:pt x="8962" y="1"/>
                      <a:pt x="8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0"/>
              <p:cNvSpPr/>
              <p:nvPr/>
            </p:nvSpPr>
            <p:spPr>
              <a:xfrm>
                <a:off x="1581671" y="3084299"/>
                <a:ext cx="166320" cy="87427"/>
              </a:xfrm>
              <a:custGeom>
                <a:rect b="b" l="l" r="r" t="t"/>
                <a:pathLst>
                  <a:path extrusionOk="0" h="4805" w="9141">
                    <a:moveTo>
                      <a:pt x="9141" y="1"/>
                    </a:moveTo>
                    <a:cubicBezTo>
                      <a:pt x="9007" y="1"/>
                      <a:pt x="8874" y="1"/>
                      <a:pt x="8741" y="34"/>
                    </a:cubicBezTo>
                    <a:cubicBezTo>
                      <a:pt x="8374" y="101"/>
                      <a:pt x="8007" y="168"/>
                      <a:pt x="7640" y="268"/>
                    </a:cubicBezTo>
                    <a:cubicBezTo>
                      <a:pt x="6439" y="601"/>
                      <a:pt x="5271" y="1068"/>
                      <a:pt x="4171" y="1635"/>
                    </a:cubicBezTo>
                    <a:cubicBezTo>
                      <a:pt x="3070" y="2202"/>
                      <a:pt x="2069" y="2903"/>
                      <a:pt x="1102" y="3703"/>
                    </a:cubicBezTo>
                    <a:cubicBezTo>
                      <a:pt x="735" y="4037"/>
                      <a:pt x="468" y="4304"/>
                      <a:pt x="268" y="4471"/>
                    </a:cubicBezTo>
                    <a:cubicBezTo>
                      <a:pt x="168" y="4571"/>
                      <a:pt x="68" y="4671"/>
                      <a:pt x="1" y="4804"/>
                    </a:cubicBezTo>
                    <a:cubicBezTo>
                      <a:pt x="34" y="4804"/>
                      <a:pt x="468" y="4404"/>
                      <a:pt x="1202" y="3837"/>
                    </a:cubicBezTo>
                    <a:cubicBezTo>
                      <a:pt x="3137" y="2302"/>
                      <a:pt x="5338" y="1168"/>
                      <a:pt x="7673" y="434"/>
                    </a:cubicBezTo>
                    <a:cubicBezTo>
                      <a:pt x="8574" y="168"/>
                      <a:pt x="9141" y="34"/>
                      <a:pt x="9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0"/>
              <p:cNvSpPr/>
              <p:nvPr/>
            </p:nvSpPr>
            <p:spPr>
              <a:xfrm>
                <a:off x="1606562" y="2966560"/>
                <a:ext cx="126255" cy="63173"/>
              </a:xfrm>
              <a:custGeom>
                <a:rect b="b" l="l" r="r" t="t"/>
                <a:pathLst>
                  <a:path extrusionOk="0" h="3472" w="6939">
                    <a:moveTo>
                      <a:pt x="6605" y="0"/>
                    </a:moveTo>
                    <a:cubicBezTo>
                      <a:pt x="6305" y="0"/>
                      <a:pt x="6038" y="0"/>
                      <a:pt x="5738" y="67"/>
                    </a:cubicBezTo>
                    <a:cubicBezTo>
                      <a:pt x="3837" y="334"/>
                      <a:pt x="2102" y="1201"/>
                      <a:pt x="734" y="2569"/>
                    </a:cubicBezTo>
                    <a:cubicBezTo>
                      <a:pt x="534" y="2769"/>
                      <a:pt x="368" y="2969"/>
                      <a:pt x="167" y="3203"/>
                    </a:cubicBezTo>
                    <a:cubicBezTo>
                      <a:pt x="67" y="3370"/>
                      <a:pt x="1" y="3436"/>
                      <a:pt x="1" y="3470"/>
                    </a:cubicBezTo>
                    <a:cubicBezTo>
                      <a:pt x="1" y="3471"/>
                      <a:pt x="1" y="3472"/>
                      <a:pt x="2" y="3472"/>
                    </a:cubicBezTo>
                    <a:cubicBezTo>
                      <a:pt x="29" y="3472"/>
                      <a:pt x="325" y="3146"/>
                      <a:pt x="835" y="2669"/>
                    </a:cubicBezTo>
                    <a:cubicBezTo>
                      <a:pt x="1535" y="2035"/>
                      <a:pt x="2302" y="1502"/>
                      <a:pt x="3136" y="1101"/>
                    </a:cubicBezTo>
                    <a:cubicBezTo>
                      <a:pt x="3970" y="668"/>
                      <a:pt x="4871" y="367"/>
                      <a:pt x="5771" y="201"/>
                    </a:cubicBezTo>
                    <a:cubicBezTo>
                      <a:pt x="6472" y="101"/>
                      <a:pt x="6939" y="67"/>
                      <a:pt x="6939" y="34"/>
                    </a:cubicBezTo>
                    <a:cubicBezTo>
                      <a:pt x="6906" y="0"/>
                      <a:pt x="6805" y="0"/>
                      <a:pt x="6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0"/>
              <p:cNvSpPr/>
              <p:nvPr/>
            </p:nvSpPr>
            <p:spPr>
              <a:xfrm>
                <a:off x="1315842" y="3033226"/>
                <a:ext cx="332004" cy="816446"/>
              </a:xfrm>
              <a:custGeom>
                <a:rect b="b" l="l" r="r" t="t"/>
                <a:pathLst>
                  <a:path extrusionOk="0" h="44872" w="18247">
                    <a:moveTo>
                      <a:pt x="4719" y="0"/>
                    </a:moveTo>
                    <a:cubicBezTo>
                      <a:pt x="4070" y="0"/>
                      <a:pt x="3533" y="512"/>
                      <a:pt x="3470" y="1173"/>
                    </a:cubicBezTo>
                    <a:lnTo>
                      <a:pt x="3470" y="2207"/>
                    </a:lnTo>
                    <a:cubicBezTo>
                      <a:pt x="3534" y="2886"/>
                      <a:pt x="4099" y="3376"/>
                      <a:pt x="4771" y="3376"/>
                    </a:cubicBezTo>
                    <a:cubicBezTo>
                      <a:pt x="4793" y="3376"/>
                      <a:pt x="4815" y="3376"/>
                      <a:pt x="4837" y="3375"/>
                    </a:cubicBezTo>
                    <a:lnTo>
                      <a:pt x="5004" y="3375"/>
                    </a:lnTo>
                    <a:lnTo>
                      <a:pt x="5004" y="3808"/>
                    </a:lnTo>
                    <a:cubicBezTo>
                      <a:pt x="4937" y="5176"/>
                      <a:pt x="4671" y="7511"/>
                      <a:pt x="3503" y="9112"/>
                    </a:cubicBezTo>
                    <a:cubicBezTo>
                      <a:pt x="1768" y="11547"/>
                      <a:pt x="1" y="14016"/>
                      <a:pt x="1" y="16351"/>
                    </a:cubicBezTo>
                    <a:lnTo>
                      <a:pt x="1" y="16418"/>
                    </a:lnTo>
                    <a:cubicBezTo>
                      <a:pt x="1" y="16418"/>
                      <a:pt x="1" y="16451"/>
                      <a:pt x="1" y="16451"/>
                    </a:cubicBezTo>
                    <a:lnTo>
                      <a:pt x="1" y="40501"/>
                    </a:lnTo>
                    <a:cubicBezTo>
                      <a:pt x="1" y="42603"/>
                      <a:pt x="3403" y="44871"/>
                      <a:pt x="9107" y="44871"/>
                    </a:cubicBezTo>
                    <a:lnTo>
                      <a:pt x="9140" y="44871"/>
                    </a:lnTo>
                    <a:cubicBezTo>
                      <a:pt x="11976" y="44871"/>
                      <a:pt x="14244" y="44304"/>
                      <a:pt x="15812" y="43470"/>
                    </a:cubicBezTo>
                    <a:cubicBezTo>
                      <a:pt x="17413" y="42636"/>
                      <a:pt x="18247" y="41569"/>
                      <a:pt x="18247" y="40501"/>
                    </a:cubicBezTo>
                    <a:lnTo>
                      <a:pt x="18247" y="16451"/>
                    </a:lnTo>
                    <a:cubicBezTo>
                      <a:pt x="18214" y="16451"/>
                      <a:pt x="18214" y="16418"/>
                      <a:pt x="18247" y="16418"/>
                    </a:cubicBezTo>
                    <a:cubicBezTo>
                      <a:pt x="18247" y="16418"/>
                      <a:pt x="18247" y="16384"/>
                      <a:pt x="18214" y="16351"/>
                    </a:cubicBezTo>
                    <a:cubicBezTo>
                      <a:pt x="18214" y="14016"/>
                      <a:pt x="16479" y="11547"/>
                      <a:pt x="14744" y="9112"/>
                    </a:cubicBezTo>
                    <a:cubicBezTo>
                      <a:pt x="13544" y="7511"/>
                      <a:pt x="13277" y="5176"/>
                      <a:pt x="13210" y="3808"/>
                    </a:cubicBezTo>
                    <a:lnTo>
                      <a:pt x="13210" y="3375"/>
                    </a:lnTo>
                    <a:lnTo>
                      <a:pt x="13377" y="3375"/>
                    </a:lnTo>
                    <a:cubicBezTo>
                      <a:pt x="13399" y="3376"/>
                      <a:pt x="13421" y="3376"/>
                      <a:pt x="13443" y="3376"/>
                    </a:cubicBezTo>
                    <a:cubicBezTo>
                      <a:pt x="14115" y="3376"/>
                      <a:pt x="14680" y="2886"/>
                      <a:pt x="14744" y="2207"/>
                    </a:cubicBezTo>
                    <a:lnTo>
                      <a:pt x="14744" y="1173"/>
                    </a:lnTo>
                    <a:cubicBezTo>
                      <a:pt x="14744" y="1006"/>
                      <a:pt x="14711" y="873"/>
                      <a:pt x="14644" y="706"/>
                    </a:cubicBezTo>
                    <a:cubicBezTo>
                      <a:pt x="14377" y="273"/>
                      <a:pt x="13910" y="6"/>
                      <a:pt x="13377" y="6"/>
                    </a:cubicBezTo>
                    <a:lnTo>
                      <a:pt x="4837" y="6"/>
                    </a:lnTo>
                    <a:cubicBezTo>
                      <a:pt x="4798" y="2"/>
                      <a:pt x="4758" y="0"/>
                      <a:pt x="47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0"/>
              <p:cNvSpPr/>
              <p:nvPr/>
            </p:nvSpPr>
            <p:spPr>
              <a:xfrm>
                <a:off x="1314023" y="3031425"/>
                <a:ext cx="333824" cy="819721"/>
              </a:xfrm>
              <a:custGeom>
                <a:rect b="b" l="l" r="r" t="t"/>
                <a:pathLst>
                  <a:path extrusionOk="0" h="45052" w="18347">
                    <a:moveTo>
                      <a:pt x="18332" y="16143"/>
                    </a:moveTo>
                    <a:lnTo>
                      <a:pt x="18332" y="16143"/>
                    </a:lnTo>
                    <a:cubicBezTo>
                      <a:pt x="18336" y="16189"/>
                      <a:pt x="18341" y="16235"/>
                      <a:pt x="18347" y="16283"/>
                    </a:cubicBezTo>
                    <a:cubicBezTo>
                      <a:pt x="18347" y="16272"/>
                      <a:pt x="18347" y="16261"/>
                      <a:pt x="18347" y="16250"/>
                    </a:cubicBezTo>
                    <a:cubicBezTo>
                      <a:pt x="18342" y="16214"/>
                      <a:pt x="18337" y="16179"/>
                      <a:pt x="18332" y="16143"/>
                    </a:cubicBezTo>
                    <a:close/>
                    <a:moveTo>
                      <a:pt x="4953" y="0"/>
                    </a:moveTo>
                    <a:cubicBezTo>
                      <a:pt x="4526" y="0"/>
                      <a:pt x="4109" y="166"/>
                      <a:pt x="3803" y="472"/>
                    </a:cubicBezTo>
                    <a:cubicBezTo>
                      <a:pt x="3636" y="638"/>
                      <a:pt x="3536" y="839"/>
                      <a:pt x="3503" y="1105"/>
                    </a:cubicBezTo>
                    <a:cubicBezTo>
                      <a:pt x="3470" y="1306"/>
                      <a:pt x="3470" y="1539"/>
                      <a:pt x="3503" y="1773"/>
                    </a:cubicBezTo>
                    <a:lnTo>
                      <a:pt x="3503" y="2440"/>
                    </a:lnTo>
                    <a:cubicBezTo>
                      <a:pt x="3536" y="2673"/>
                      <a:pt x="3636" y="2907"/>
                      <a:pt x="3803" y="3074"/>
                    </a:cubicBezTo>
                    <a:cubicBezTo>
                      <a:pt x="4109" y="3410"/>
                      <a:pt x="4527" y="3578"/>
                      <a:pt x="4980" y="3578"/>
                    </a:cubicBezTo>
                    <a:cubicBezTo>
                      <a:pt x="4987" y="3578"/>
                      <a:pt x="4993" y="3578"/>
                      <a:pt x="5000" y="3578"/>
                    </a:cubicBezTo>
                    <a:lnTo>
                      <a:pt x="5000" y="3578"/>
                    </a:lnTo>
                    <a:cubicBezTo>
                      <a:pt x="4963" y="4508"/>
                      <a:pt x="4863" y="5410"/>
                      <a:pt x="4670" y="6343"/>
                    </a:cubicBezTo>
                    <a:cubicBezTo>
                      <a:pt x="4470" y="7310"/>
                      <a:pt x="4103" y="8244"/>
                      <a:pt x="3570" y="9078"/>
                    </a:cubicBezTo>
                    <a:cubicBezTo>
                      <a:pt x="2969" y="9912"/>
                      <a:pt x="2369" y="10746"/>
                      <a:pt x="1802" y="11613"/>
                    </a:cubicBezTo>
                    <a:cubicBezTo>
                      <a:pt x="1201" y="12514"/>
                      <a:pt x="734" y="13481"/>
                      <a:pt x="367" y="14482"/>
                    </a:cubicBezTo>
                    <a:cubicBezTo>
                      <a:pt x="167" y="14982"/>
                      <a:pt x="67" y="15549"/>
                      <a:pt x="0" y="16083"/>
                    </a:cubicBezTo>
                    <a:lnTo>
                      <a:pt x="0" y="17717"/>
                    </a:lnTo>
                    <a:lnTo>
                      <a:pt x="0" y="39666"/>
                    </a:lnTo>
                    <a:cubicBezTo>
                      <a:pt x="0" y="40167"/>
                      <a:pt x="0" y="40634"/>
                      <a:pt x="101" y="41134"/>
                    </a:cubicBezTo>
                    <a:cubicBezTo>
                      <a:pt x="201" y="41601"/>
                      <a:pt x="467" y="42035"/>
                      <a:pt x="801" y="42368"/>
                    </a:cubicBezTo>
                    <a:cubicBezTo>
                      <a:pt x="1435" y="43069"/>
                      <a:pt x="2235" y="43603"/>
                      <a:pt x="3103" y="43969"/>
                    </a:cubicBezTo>
                    <a:cubicBezTo>
                      <a:pt x="3970" y="44303"/>
                      <a:pt x="4837" y="44570"/>
                      <a:pt x="5738" y="44737"/>
                    </a:cubicBezTo>
                    <a:cubicBezTo>
                      <a:pt x="6605" y="44903"/>
                      <a:pt x="7506" y="45004"/>
                      <a:pt x="8406" y="45037"/>
                    </a:cubicBezTo>
                    <a:cubicBezTo>
                      <a:pt x="8652" y="45047"/>
                      <a:pt x="8898" y="45051"/>
                      <a:pt x="9143" y="45051"/>
                    </a:cubicBezTo>
                    <a:cubicBezTo>
                      <a:pt x="10597" y="45051"/>
                      <a:pt x="12045" y="44884"/>
                      <a:pt x="13443" y="44570"/>
                    </a:cubicBezTo>
                    <a:cubicBezTo>
                      <a:pt x="14244" y="44370"/>
                      <a:pt x="15045" y="44070"/>
                      <a:pt x="15778" y="43736"/>
                    </a:cubicBezTo>
                    <a:cubicBezTo>
                      <a:pt x="16512" y="43369"/>
                      <a:pt x="17146" y="42869"/>
                      <a:pt x="17680" y="42268"/>
                    </a:cubicBezTo>
                    <a:cubicBezTo>
                      <a:pt x="17947" y="41968"/>
                      <a:pt x="18147" y="41601"/>
                      <a:pt x="18280" y="41234"/>
                    </a:cubicBezTo>
                    <a:cubicBezTo>
                      <a:pt x="18314" y="41034"/>
                      <a:pt x="18347" y="40834"/>
                      <a:pt x="18347" y="40634"/>
                    </a:cubicBezTo>
                    <a:lnTo>
                      <a:pt x="18347" y="37865"/>
                    </a:lnTo>
                    <a:lnTo>
                      <a:pt x="18347" y="33695"/>
                    </a:lnTo>
                    <a:cubicBezTo>
                      <a:pt x="18314" y="28392"/>
                      <a:pt x="18314" y="24089"/>
                      <a:pt x="18314" y="21120"/>
                    </a:cubicBezTo>
                    <a:lnTo>
                      <a:pt x="18314" y="17684"/>
                    </a:lnTo>
                    <a:lnTo>
                      <a:pt x="18314" y="16817"/>
                    </a:lnTo>
                    <a:cubicBezTo>
                      <a:pt x="18347" y="16717"/>
                      <a:pt x="18347" y="16617"/>
                      <a:pt x="18314" y="16517"/>
                    </a:cubicBezTo>
                    <a:cubicBezTo>
                      <a:pt x="18314" y="16517"/>
                      <a:pt x="18314" y="18118"/>
                      <a:pt x="18280" y="21120"/>
                    </a:cubicBezTo>
                    <a:cubicBezTo>
                      <a:pt x="18280" y="24089"/>
                      <a:pt x="18247" y="28392"/>
                      <a:pt x="18247" y="33695"/>
                    </a:cubicBezTo>
                    <a:lnTo>
                      <a:pt x="18247" y="37865"/>
                    </a:lnTo>
                    <a:lnTo>
                      <a:pt x="18247" y="40067"/>
                    </a:lnTo>
                    <a:cubicBezTo>
                      <a:pt x="18280" y="40434"/>
                      <a:pt x="18247" y="40834"/>
                      <a:pt x="18180" y="41201"/>
                    </a:cubicBezTo>
                    <a:cubicBezTo>
                      <a:pt x="18047" y="41534"/>
                      <a:pt x="17847" y="41868"/>
                      <a:pt x="17613" y="42168"/>
                    </a:cubicBezTo>
                    <a:cubicBezTo>
                      <a:pt x="17113" y="42735"/>
                      <a:pt x="16479" y="43236"/>
                      <a:pt x="15745" y="43569"/>
                    </a:cubicBezTo>
                    <a:cubicBezTo>
                      <a:pt x="15011" y="43903"/>
                      <a:pt x="14244" y="44203"/>
                      <a:pt x="13477" y="44403"/>
                    </a:cubicBezTo>
                    <a:cubicBezTo>
                      <a:pt x="12050" y="44717"/>
                      <a:pt x="10598" y="44885"/>
                      <a:pt x="9143" y="44885"/>
                    </a:cubicBezTo>
                    <a:cubicBezTo>
                      <a:pt x="8898" y="44885"/>
                      <a:pt x="8652" y="44880"/>
                      <a:pt x="8406" y="44870"/>
                    </a:cubicBezTo>
                    <a:cubicBezTo>
                      <a:pt x="7539" y="44837"/>
                      <a:pt x="6639" y="44737"/>
                      <a:pt x="5771" y="44570"/>
                    </a:cubicBezTo>
                    <a:cubicBezTo>
                      <a:pt x="4904" y="44403"/>
                      <a:pt x="4037" y="44136"/>
                      <a:pt x="3203" y="43803"/>
                    </a:cubicBezTo>
                    <a:cubicBezTo>
                      <a:pt x="2335" y="43436"/>
                      <a:pt x="1568" y="42902"/>
                      <a:pt x="934" y="42235"/>
                    </a:cubicBezTo>
                    <a:cubicBezTo>
                      <a:pt x="634" y="41901"/>
                      <a:pt x="401" y="41501"/>
                      <a:pt x="301" y="41067"/>
                    </a:cubicBezTo>
                    <a:cubicBezTo>
                      <a:pt x="234" y="40600"/>
                      <a:pt x="201" y="40133"/>
                      <a:pt x="234" y="39666"/>
                    </a:cubicBezTo>
                    <a:lnTo>
                      <a:pt x="234" y="27858"/>
                    </a:lnTo>
                    <a:lnTo>
                      <a:pt x="234" y="17717"/>
                    </a:lnTo>
                    <a:cubicBezTo>
                      <a:pt x="234" y="17184"/>
                      <a:pt x="201" y="16617"/>
                      <a:pt x="234" y="16083"/>
                    </a:cubicBezTo>
                    <a:cubicBezTo>
                      <a:pt x="267" y="15549"/>
                      <a:pt x="401" y="15049"/>
                      <a:pt x="568" y="14548"/>
                    </a:cubicBezTo>
                    <a:cubicBezTo>
                      <a:pt x="934" y="13548"/>
                      <a:pt x="1401" y="12614"/>
                      <a:pt x="2002" y="11746"/>
                    </a:cubicBezTo>
                    <a:cubicBezTo>
                      <a:pt x="2536" y="10846"/>
                      <a:pt x="3136" y="10012"/>
                      <a:pt x="3736" y="9178"/>
                    </a:cubicBezTo>
                    <a:cubicBezTo>
                      <a:pt x="4304" y="8311"/>
                      <a:pt x="4670" y="7377"/>
                      <a:pt x="4904" y="6376"/>
                    </a:cubicBezTo>
                    <a:cubicBezTo>
                      <a:pt x="5104" y="5409"/>
                      <a:pt x="5204" y="4441"/>
                      <a:pt x="5204" y="3440"/>
                    </a:cubicBezTo>
                    <a:lnTo>
                      <a:pt x="5204" y="3340"/>
                    </a:lnTo>
                    <a:lnTo>
                      <a:pt x="5104" y="3340"/>
                    </a:lnTo>
                    <a:cubicBezTo>
                      <a:pt x="5040" y="3350"/>
                      <a:pt x="4976" y="3355"/>
                      <a:pt x="4913" y="3355"/>
                    </a:cubicBezTo>
                    <a:cubicBezTo>
                      <a:pt x="4545" y="3355"/>
                      <a:pt x="4193" y="3196"/>
                      <a:pt x="3937" y="2940"/>
                    </a:cubicBezTo>
                    <a:cubicBezTo>
                      <a:pt x="3803" y="2773"/>
                      <a:pt x="3736" y="2607"/>
                      <a:pt x="3703" y="2406"/>
                    </a:cubicBezTo>
                    <a:lnTo>
                      <a:pt x="3703" y="1739"/>
                    </a:lnTo>
                    <a:cubicBezTo>
                      <a:pt x="3670" y="1539"/>
                      <a:pt x="3670" y="1306"/>
                      <a:pt x="3703" y="1105"/>
                    </a:cubicBezTo>
                    <a:cubicBezTo>
                      <a:pt x="3736" y="905"/>
                      <a:pt x="3803" y="739"/>
                      <a:pt x="3970" y="572"/>
                    </a:cubicBezTo>
                    <a:cubicBezTo>
                      <a:pt x="4197" y="345"/>
                      <a:pt x="4545" y="190"/>
                      <a:pt x="4890" y="190"/>
                    </a:cubicBezTo>
                    <a:cubicBezTo>
                      <a:pt x="4951" y="190"/>
                      <a:pt x="5011" y="195"/>
                      <a:pt x="5071" y="205"/>
                    </a:cubicBezTo>
                    <a:lnTo>
                      <a:pt x="13443" y="205"/>
                    </a:lnTo>
                    <a:cubicBezTo>
                      <a:pt x="13489" y="201"/>
                      <a:pt x="13535" y="199"/>
                      <a:pt x="13579" y="199"/>
                    </a:cubicBezTo>
                    <a:cubicBezTo>
                      <a:pt x="13893" y="199"/>
                      <a:pt x="14177" y="301"/>
                      <a:pt x="14411" y="505"/>
                    </a:cubicBezTo>
                    <a:cubicBezTo>
                      <a:pt x="14678" y="739"/>
                      <a:pt x="14811" y="1039"/>
                      <a:pt x="14778" y="1406"/>
                    </a:cubicBezTo>
                    <a:lnTo>
                      <a:pt x="14778" y="2440"/>
                    </a:lnTo>
                    <a:cubicBezTo>
                      <a:pt x="14744" y="2740"/>
                      <a:pt x="14544" y="3007"/>
                      <a:pt x="14277" y="3174"/>
                    </a:cubicBezTo>
                    <a:cubicBezTo>
                      <a:pt x="13977" y="3340"/>
                      <a:pt x="13677" y="3407"/>
                      <a:pt x="13377" y="3407"/>
                    </a:cubicBezTo>
                    <a:lnTo>
                      <a:pt x="13277" y="3407"/>
                    </a:lnTo>
                    <a:lnTo>
                      <a:pt x="13277" y="3474"/>
                    </a:lnTo>
                    <a:cubicBezTo>
                      <a:pt x="13277" y="4541"/>
                      <a:pt x="13410" y="5575"/>
                      <a:pt x="13677" y="6609"/>
                    </a:cubicBezTo>
                    <a:cubicBezTo>
                      <a:pt x="13877" y="7543"/>
                      <a:pt x="14244" y="8411"/>
                      <a:pt x="14778" y="9211"/>
                    </a:cubicBezTo>
                    <a:cubicBezTo>
                      <a:pt x="15678" y="10379"/>
                      <a:pt x="16512" y="11646"/>
                      <a:pt x="17246" y="12947"/>
                    </a:cubicBezTo>
                    <a:cubicBezTo>
                      <a:pt x="17713" y="13748"/>
                      <a:pt x="18047" y="14615"/>
                      <a:pt x="18247" y="15549"/>
                    </a:cubicBezTo>
                    <a:cubicBezTo>
                      <a:pt x="18275" y="15747"/>
                      <a:pt x="18303" y="15945"/>
                      <a:pt x="18332" y="16143"/>
                    </a:cubicBezTo>
                    <a:lnTo>
                      <a:pt x="18332" y="16143"/>
                    </a:lnTo>
                    <a:cubicBezTo>
                      <a:pt x="18311" y="15932"/>
                      <a:pt x="18302" y="15735"/>
                      <a:pt x="18247" y="15516"/>
                    </a:cubicBezTo>
                    <a:cubicBezTo>
                      <a:pt x="18080" y="14582"/>
                      <a:pt x="17746" y="13715"/>
                      <a:pt x="17279" y="12881"/>
                    </a:cubicBezTo>
                    <a:cubicBezTo>
                      <a:pt x="16579" y="11580"/>
                      <a:pt x="15745" y="10312"/>
                      <a:pt x="14844" y="9145"/>
                    </a:cubicBezTo>
                    <a:cubicBezTo>
                      <a:pt x="13888" y="7693"/>
                      <a:pt x="13453" y="5686"/>
                      <a:pt x="13411" y="3513"/>
                    </a:cubicBezTo>
                    <a:lnTo>
                      <a:pt x="13411" y="3513"/>
                    </a:lnTo>
                    <a:cubicBezTo>
                      <a:pt x="13444" y="3515"/>
                      <a:pt x="13477" y="3516"/>
                      <a:pt x="13510" y="3516"/>
                    </a:cubicBezTo>
                    <a:cubicBezTo>
                      <a:pt x="13787" y="3516"/>
                      <a:pt x="14060" y="3446"/>
                      <a:pt x="14311" y="3307"/>
                    </a:cubicBezTo>
                    <a:cubicBezTo>
                      <a:pt x="14644" y="3107"/>
                      <a:pt x="14844" y="2807"/>
                      <a:pt x="14911" y="2440"/>
                    </a:cubicBezTo>
                    <a:lnTo>
                      <a:pt x="14911" y="1372"/>
                    </a:lnTo>
                    <a:cubicBezTo>
                      <a:pt x="14944" y="1005"/>
                      <a:pt x="14778" y="638"/>
                      <a:pt x="14511" y="372"/>
                    </a:cubicBezTo>
                    <a:cubicBezTo>
                      <a:pt x="14177" y="138"/>
                      <a:pt x="13810" y="5"/>
                      <a:pt x="13443" y="5"/>
                    </a:cubicBezTo>
                    <a:lnTo>
                      <a:pt x="5071" y="5"/>
                    </a:lnTo>
                    <a:cubicBezTo>
                      <a:pt x="5032" y="2"/>
                      <a:pt x="4992" y="0"/>
                      <a:pt x="49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0"/>
              <p:cNvSpPr/>
              <p:nvPr/>
            </p:nvSpPr>
            <p:spPr>
              <a:xfrm>
                <a:off x="1409310" y="3091359"/>
                <a:ext cx="139010" cy="4112"/>
              </a:xfrm>
              <a:custGeom>
                <a:rect b="b" l="l" r="r" t="t"/>
                <a:pathLst>
                  <a:path extrusionOk="0" h="226" w="7640">
                    <a:moveTo>
                      <a:pt x="2867" y="1"/>
                    </a:moveTo>
                    <a:cubicBezTo>
                      <a:pt x="1902" y="1"/>
                      <a:pt x="951" y="38"/>
                      <a:pt x="1" y="113"/>
                    </a:cubicBezTo>
                    <a:cubicBezTo>
                      <a:pt x="951" y="188"/>
                      <a:pt x="1902" y="226"/>
                      <a:pt x="2867" y="226"/>
                    </a:cubicBezTo>
                    <a:cubicBezTo>
                      <a:pt x="3188" y="226"/>
                      <a:pt x="3511" y="222"/>
                      <a:pt x="3837" y="213"/>
                    </a:cubicBezTo>
                    <a:cubicBezTo>
                      <a:pt x="4153" y="222"/>
                      <a:pt x="4470" y="226"/>
                      <a:pt x="4787" y="226"/>
                    </a:cubicBezTo>
                    <a:cubicBezTo>
                      <a:pt x="5738" y="226"/>
                      <a:pt x="6689" y="188"/>
                      <a:pt x="7639" y="113"/>
                    </a:cubicBezTo>
                    <a:cubicBezTo>
                      <a:pt x="6689" y="38"/>
                      <a:pt x="5738" y="1"/>
                      <a:pt x="4787" y="1"/>
                    </a:cubicBezTo>
                    <a:cubicBezTo>
                      <a:pt x="4470" y="1"/>
                      <a:pt x="4153" y="5"/>
                      <a:pt x="3837" y="13"/>
                    </a:cubicBezTo>
                    <a:cubicBezTo>
                      <a:pt x="3511" y="5"/>
                      <a:pt x="3188"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0"/>
              <p:cNvSpPr/>
              <p:nvPr/>
            </p:nvSpPr>
            <p:spPr>
              <a:xfrm>
                <a:off x="1330417" y="3364393"/>
                <a:ext cx="310752" cy="460788"/>
              </a:xfrm>
              <a:custGeom>
                <a:rect b="b" l="l" r="r" t="t"/>
                <a:pathLst>
                  <a:path extrusionOk="0" h="25325" w="17079">
                    <a:moveTo>
                      <a:pt x="3921" y="1"/>
                    </a:moveTo>
                    <a:cubicBezTo>
                      <a:pt x="2466" y="1"/>
                      <a:pt x="1047" y="572"/>
                      <a:pt x="0" y="1619"/>
                    </a:cubicBezTo>
                    <a:lnTo>
                      <a:pt x="0" y="22300"/>
                    </a:lnTo>
                    <a:cubicBezTo>
                      <a:pt x="0" y="22300"/>
                      <a:pt x="979" y="25325"/>
                      <a:pt x="7514" y="25325"/>
                    </a:cubicBezTo>
                    <a:cubicBezTo>
                      <a:pt x="8012" y="25325"/>
                      <a:pt x="8542" y="25307"/>
                      <a:pt x="9107" y="25269"/>
                    </a:cubicBezTo>
                    <a:cubicBezTo>
                      <a:pt x="17079" y="24702"/>
                      <a:pt x="16479" y="21166"/>
                      <a:pt x="16479" y="21166"/>
                    </a:cubicBezTo>
                    <a:lnTo>
                      <a:pt x="16679" y="1419"/>
                    </a:lnTo>
                    <a:cubicBezTo>
                      <a:pt x="16369" y="1217"/>
                      <a:pt x="16015" y="1134"/>
                      <a:pt x="15651" y="1134"/>
                    </a:cubicBezTo>
                    <a:cubicBezTo>
                      <a:pt x="15114" y="1134"/>
                      <a:pt x="14554" y="1314"/>
                      <a:pt x="14077" y="1552"/>
                    </a:cubicBezTo>
                    <a:cubicBezTo>
                      <a:pt x="13243" y="1919"/>
                      <a:pt x="12476" y="2486"/>
                      <a:pt x="11575" y="2620"/>
                    </a:cubicBezTo>
                    <a:cubicBezTo>
                      <a:pt x="11416" y="2644"/>
                      <a:pt x="11258" y="2656"/>
                      <a:pt x="11099" y="2656"/>
                    </a:cubicBezTo>
                    <a:cubicBezTo>
                      <a:pt x="10193" y="2656"/>
                      <a:pt x="9301" y="2278"/>
                      <a:pt x="8506" y="1852"/>
                    </a:cubicBezTo>
                    <a:cubicBezTo>
                      <a:pt x="7572" y="1319"/>
                      <a:pt x="6672" y="652"/>
                      <a:pt x="5671" y="285"/>
                    </a:cubicBezTo>
                    <a:cubicBezTo>
                      <a:pt x="5097" y="93"/>
                      <a:pt x="4506" y="1"/>
                      <a:pt x="3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0"/>
              <p:cNvSpPr/>
              <p:nvPr/>
            </p:nvSpPr>
            <p:spPr>
              <a:xfrm>
                <a:off x="1148321" y="3012902"/>
                <a:ext cx="109279" cy="125436"/>
              </a:xfrm>
              <a:custGeom>
                <a:rect b="b" l="l" r="r" t="t"/>
                <a:pathLst>
                  <a:path extrusionOk="0" h="6894" w="6006">
                    <a:moveTo>
                      <a:pt x="402" y="0"/>
                    </a:moveTo>
                    <a:cubicBezTo>
                      <a:pt x="324" y="0"/>
                      <a:pt x="246" y="16"/>
                      <a:pt x="168" y="55"/>
                    </a:cubicBezTo>
                    <a:cubicBezTo>
                      <a:pt x="1" y="155"/>
                      <a:pt x="1" y="422"/>
                      <a:pt x="1" y="622"/>
                    </a:cubicBezTo>
                    <a:cubicBezTo>
                      <a:pt x="301" y="3691"/>
                      <a:pt x="2503" y="6193"/>
                      <a:pt x="5505" y="6894"/>
                    </a:cubicBezTo>
                    <a:lnTo>
                      <a:pt x="5505" y="6693"/>
                    </a:lnTo>
                    <a:cubicBezTo>
                      <a:pt x="6005" y="3458"/>
                      <a:pt x="3804" y="489"/>
                      <a:pt x="568" y="22"/>
                    </a:cubicBezTo>
                    <a:cubicBezTo>
                      <a:pt x="513" y="8"/>
                      <a:pt x="457" y="0"/>
                      <a:pt x="4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0"/>
              <p:cNvSpPr/>
              <p:nvPr/>
            </p:nvSpPr>
            <p:spPr>
              <a:xfrm>
                <a:off x="1059711" y="3123419"/>
                <a:ext cx="361153" cy="303220"/>
              </a:xfrm>
              <a:custGeom>
                <a:rect b="b" l="l" r="r" t="t"/>
                <a:pathLst>
                  <a:path extrusionOk="0" h="16665" w="19849">
                    <a:moveTo>
                      <a:pt x="6457" y="0"/>
                    </a:moveTo>
                    <a:cubicBezTo>
                      <a:pt x="5493" y="0"/>
                      <a:pt x="4591" y="225"/>
                      <a:pt x="3703" y="653"/>
                    </a:cubicBezTo>
                    <a:cubicBezTo>
                      <a:pt x="668" y="2120"/>
                      <a:pt x="1" y="6924"/>
                      <a:pt x="2169" y="11427"/>
                    </a:cubicBezTo>
                    <a:cubicBezTo>
                      <a:pt x="3670" y="14463"/>
                      <a:pt x="5772" y="16497"/>
                      <a:pt x="8407" y="16598"/>
                    </a:cubicBezTo>
                    <a:cubicBezTo>
                      <a:pt x="8941" y="16598"/>
                      <a:pt x="9341" y="16264"/>
                      <a:pt x="9841" y="16264"/>
                    </a:cubicBezTo>
                    <a:cubicBezTo>
                      <a:pt x="10108" y="16331"/>
                      <a:pt x="10408" y="16431"/>
                      <a:pt x="10675" y="16564"/>
                    </a:cubicBezTo>
                    <a:cubicBezTo>
                      <a:pt x="10809" y="16631"/>
                      <a:pt x="10942" y="16664"/>
                      <a:pt x="11075" y="16664"/>
                    </a:cubicBezTo>
                    <a:cubicBezTo>
                      <a:pt x="13811" y="16531"/>
                      <a:pt x="16112" y="14596"/>
                      <a:pt x="17680" y="11394"/>
                    </a:cubicBezTo>
                    <a:cubicBezTo>
                      <a:pt x="19848" y="6924"/>
                      <a:pt x="19181" y="2120"/>
                      <a:pt x="16179" y="653"/>
                    </a:cubicBezTo>
                    <a:cubicBezTo>
                      <a:pt x="15779" y="453"/>
                      <a:pt x="15378" y="319"/>
                      <a:pt x="14945" y="186"/>
                    </a:cubicBezTo>
                    <a:cubicBezTo>
                      <a:pt x="14558" y="75"/>
                      <a:pt x="14148" y="10"/>
                      <a:pt x="13734" y="10"/>
                    </a:cubicBezTo>
                    <a:cubicBezTo>
                      <a:pt x="13649" y="10"/>
                      <a:pt x="13563" y="13"/>
                      <a:pt x="13477" y="19"/>
                    </a:cubicBezTo>
                    <a:cubicBezTo>
                      <a:pt x="12310" y="86"/>
                      <a:pt x="11175" y="353"/>
                      <a:pt x="10075" y="786"/>
                    </a:cubicBezTo>
                    <a:lnTo>
                      <a:pt x="9941" y="853"/>
                    </a:lnTo>
                    <a:cubicBezTo>
                      <a:pt x="8663" y="275"/>
                      <a:pt x="7522" y="0"/>
                      <a:pt x="6457"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0"/>
              <p:cNvSpPr/>
              <p:nvPr/>
            </p:nvSpPr>
            <p:spPr>
              <a:xfrm>
                <a:off x="1092499" y="3148036"/>
                <a:ext cx="44923" cy="100764"/>
              </a:xfrm>
              <a:custGeom>
                <a:rect b="b" l="l" r="r" t="t"/>
                <a:pathLst>
                  <a:path extrusionOk="0" h="5538" w="2469">
                    <a:moveTo>
                      <a:pt x="2469" y="0"/>
                    </a:moveTo>
                    <a:cubicBezTo>
                      <a:pt x="2202" y="100"/>
                      <a:pt x="1935" y="300"/>
                      <a:pt x="1701" y="501"/>
                    </a:cubicBezTo>
                    <a:cubicBezTo>
                      <a:pt x="567" y="1568"/>
                      <a:pt x="0" y="3102"/>
                      <a:pt x="167" y="4637"/>
                    </a:cubicBezTo>
                    <a:cubicBezTo>
                      <a:pt x="200" y="4937"/>
                      <a:pt x="300" y="5237"/>
                      <a:pt x="434" y="5538"/>
                    </a:cubicBezTo>
                    <a:cubicBezTo>
                      <a:pt x="500" y="5504"/>
                      <a:pt x="367" y="5171"/>
                      <a:pt x="334" y="4604"/>
                    </a:cubicBezTo>
                    <a:cubicBezTo>
                      <a:pt x="300" y="3870"/>
                      <a:pt x="400" y="3136"/>
                      <a:pt x="667" y="2469"/>
                    </a:cubicBezTo>
                    <a:cubicBezTo>
                      <a:pt x="901" y="1768"/>
                      <a:pt x="1301" y="1134"/>
                      <a:pt x="1801" y="601"/>
                    </a:cubicBezTo>
                    <a:cubicBezTo>
                      <a:pt x="2202" y="200"/>
                      <a:pt x="2469" y="34"/>
                      <a:pt x="246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0"/>
              <p:cNvSpPr/>
              <p:nvPr/>
            </p:nvSpPr>
            <p:spPr>
              <a:xfrm>
                <a:off x="1105235" y="3269361"/>
                <a:ext cx="6696" cy="17686"/>
              </a:xfrm>
              <a:custGeom>
                <a:rect b="b" l="l" r="r" t="t"/>
                <a:pathLst>
                  <a:path extrusionOk="0" h="972" w="368">
                    <a:moveTo>
                      <a:pt x="81" y="1"/>
                    </a:moveTo>
                    <a:cubicBezTo>
                      <a:pt x="76" y="1"/>
                      <a:pt x="72" y="2"/>
                      <a:pt x="67" y="4"/>
                    </a:cubicBezTo>
                    <a:cubicBezTo>
                      <a:pt x="1" y="4"/>
                      <a:pt x="1" y="237"/>
                      <a:pt x="67" y="504"/>
                    </a:cubicBezTo>
                    <a:cubicBezTo>
                      <a:pt x="134" y="771"/>
                      <a:pt x="234" y="971"/>
                      <a:pt x="301" y="971"/>
                    </a:cubicBezTo>
                    <a:cubicBezTo>
                      <a:pt x="334" y="971"/>
                      <a:pt x="368" y="738"/>
                      <a:pt x="301" y="471"/>
                    </a:cubicBezTo>
                    <a:cubicBezTo>
                      <a:pt x="238" y="221"/>
                      <a:pt x="147" y="1"/>
                      <a:pt x="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0"/>
              <p:cNvSpPr/>
              <p:nvPr/>
            </p:nvSpPr>
            <p:spPr>
              <a:xfrm>
                <a:off x="1240588" y="3001148"/>
                <a:ext cx="120797" cy="147507"/>
              </a:xfrm>
              <a:custGeom>
                <a:rect b="b" l="l" r="r" t="t"/>
                <a:pathLst>
                  <a:path extrusionOk="0" h="8107" w="6639">
                    <a:moveTo>
                      <a:pt x="6638" y="1"/>
                    </a:moveTo>
                    <a:cubicBezTo>
                      <a:pt x="6505" y="34"/>
                      <a:pt x="6371" y="68"/>
                      <a:pt x="6238" y="134"/>
                    </a:cubicBezTo>
                    <a:cubicBezTo>
                      <a:pt x="6071" y="201"/>
                      <a:pt x="5904" y="268"/>
                      <a:pt x="5771" y="334"/>
                    </a:cubicBezTo>
                    <a:cubicBezTo>
                      <a:pt x="5571" y="434"/>
                      <a:pt x="5371" y="501"/>
                      <a:pt x="5171" y="635"/>
                    </a:cubicBezTo>
                    <a:cubicBezTo>
                      <a:pt x="4637" y="935"/>
                      <a:pt x="4170" y="1268"/>
                      <a:pt x="3703" y="1635"/>
                    </a:cubicBezTo>
                    <a:cubicBezTo>
                      <a:pt x="2602" y="2536"/>
                      <a:pt x="1668" y="3670"/>
                      <a:pt x="1001" y="4938"/>
                    </a:cubicBezTo>
                    <a:cubicBezTo>
                      <a:pt x="734" y="5438"/>
                      <a:pt x="501" y="6005"/>
                      <a:pt x="334" y="6539"/>
                    </a:cubicBezTo>
                    <a:cubicBezTo>
                      <a:pt x="267" y="6772"/>
                      <a:pt x="200" y="6972"/>
                      <a:pt x="167" y="7206"/>
                    </a:cubicBezTo>
                    <a:cubicBezTo>
                      <a:pt x="100" y="7373"/>
                      <a:pt x="67" y="7540"/>
                      <a:pt x="67" y="7706"/>
                    </a:cubicBezTo>
                    <a:cubicBezTo>
                      <a:pt x="34" y="7840"/>
                      <a:pt x="0" y="7973"/>
                      <a:pt x="0" y="8107"/>
                    </a:cubicBezTo>
                    <a:cubicBezTo>
                      <a:pt x="67" y="8107"/>
                      <a:pt x="134" y="7506"/>
                      <a:pt x="467" y="6572"/>
                    </a:cubicBezTo>
                    <a:cubicBezTo>
                      <a:pt x="667" y="6038"/>
                      <a:pt x="901" y="5538"/>
                      <a:pt x="1168" y="5004"/>
                    </a:cubicBezTo>
                    <a:cubicBezTo>
                      <a:pt x="1535" y="4404"/>
                      <a:pt x="1902" y="3804"/>
                      <a:pt x="2369" y="3270"/>
                    </a:cubicBezTo>
                    <a:cubicBezTo>
                      <a:pt x="2802" y="2736"/>
                      <a:pt x="3303" y="2236"/>
                      <a:pt x="3836" y="1769"/>
                    </a:cubicBezTo>
                    <a:cubicBezTo>
                      <a:pt x="4270" y="1402"/>
                      <a:pt x="4737" y="1068"/>
                      <a:pt x="5237" y="768"/>
                    </a:cubicBezTo>
                    <a:cubicBezTo>
                      <a:pt x="6071" y="268"/>
                      <a:pt x="6638" y="34"/>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0"/>
              <p:cNvSpPr/>
              <p:nvPr/>
            </p:nvSpPr>
            <p:spPr>
              <a:xfrm>
                <a:off x="852761" y="3177767"/>
                <a:ext cx="1089462" cy="1278235"/>
              </a:xfrm>
              <a:custGeom>
                <a:rect b="b" l="l" r="r" t="t"/>
                <a:pathLst>
                  <a:path extrusionOk="0" h="70252" w="59877">
                    <a:moveTo>
                      <a:pt x="4737" y="1"/>
                    </a:moveTo>
                    <a:lnTo>
                      <a:pt x="0" y="59610"/>
                    </a:lnTo>
                    <a:lnTo>
                      <a:pt x="44031" y="70251"/>
                    </a:lnTo>
                    <a:cubicBezTo>
                      <a:pt x="44031" y="70251"/>
                      <a:pt x="59409" y="65047"/>
                      <a:pt x="59609" y="64680"/>
                    </a:cubicBezTo>
                    <a:cubicBezTo>
                      <a:pt x="59809" y="64347"/>
                      <a:pt x="59876" y="2970"/>
                      <a:pt x="59876" y="2970"/>
                    </a:cubicBezTo>
                    <a:lnTo>
                      <a:pt x="59876" y="2970"/>
                    </a:lnTo>
                    <a:lnTo>
                      <a:pt x="43998" y="7106"/>
                    </a:lnTo>
                    <a:lnTo>
                      <a:pt x="4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0"/>
              <p:cNvSpPr/>
              <p:nvPr/>
            </p:nvSpPr>
            <p:spPr>
              <a:xfrm>
                <a:off x="852761" y="3177767"/>
                <a:ext cx="1089462" cy="1278235"/>
              </a:xfrm>
              <a:custGeom>
                <a:rect b="b" l="l" r="r" t="t"/>
                <a:pathLst>
                  <a:path extrusionOk="0" h="70252" w="59877">
                    <a:moveTo>
                      <a:pt x="4737" y="1"/>
                    </a:moveTo>
                    <a:lnTo>
                      <a:pt x="0" y="59610"/>
                    </a:lnTo>
                    <a:lnTo>
                      <a:pt x="44031" y="70251"/>
                    </a:lnTo>
                    <a:cubicBezTo>
                      <a:pt x="44031" y="70251"/>
                      <a:pt x="59409" y="65047"/>
                      <a:pt x="59609" y="64680"/>
                    </a:cubicBezTo>
                    <a:cubicBezTo>
                      <a:pt x="59809" y="64347"/>
                      <a:pt x="59876" y="2970"/>
                      <a:pt x="59876" y="2970"/>
                    </a:cubicBezTo>
                    <a:lnTo>
                      <a:pt x="59876" y="2970"/>
                    </a:lnTo>
                    <a:lnTo>
                      <a:pt x="43998" y="7106"/>
                    </a:lnTo>
                    <a:lnTo>
                      <a:pt x="4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a:off x="1608382" y="1607630"/>
                <a:ext cx="600890" cy="1123450"/>
              </a:xfrm>
              <a:custGeom>
                <a:rect b="b" l="l" r="r" t="t"/>
                <a:pathLst>
                  <a:path extrusionOk="0" h="61745" w="33025">
                    <a:moveTo>
                      <a:pt x="12512" y="0"/>
                    </a:moveTo>
                    <a:cubicBezTo>
                      <a:pt x="6803" y="0"/>
                      <a:pt x="2034" y="4392"/>
                      <a:pt x="1535" y="10108"/>
                    </a:cubicBezTo>
                    <a:cubicBezTo>
                      <a:pt x="835" y="18547"/>
                      <a:pt x="1" y="29589"/>
                      <a:pt x="67" y="34459"/>
                    </a:cubicBezTo>
                    <a:cubicBezTo>
                      <a:pt x="167" y="42865"/>
                      <a:pt x="8573" y="44166"/>
                      <a:pt x="8573" y="44166"/>
                    </a:cubicBezTo>
                    <a:cubicBezTo>
                      <a:pt x="8573" y="44166"/>
                      <a:pt x="8373" y="46901"/>
                      <a:pt x="8173" y="50203"/>
                    </a:cubicBezTo>
                    <a:cubicBezTo>
                      <a:pt x="7740" y="56441"/>
                      <a:pt x="12710" y="61745"/>
                      <a:pt x="19014" y="61745"/>
                    </a:cubicBezTo>
                    <a:cubicBezTo>
                      <a:pt x="24685" y="61745"/>
                      <a:pt x="29422" y="57342"/>
                      <a:pt x="29822" y="51671"/>
                    </a:cubicBezTo>
                    <a:lnTo>
                      <a:pt x="32257" y="16879"/>
                    </a:lnTo>
                    <a:cubicBezTo>
                      <a:pt x="33024" y="8140"/>
                      <a:pt x="26420" y="501"/>
                      <a:pt x="17647" y="1"/>
                    </a:cubicBezTo>
                    <a:lnTo>
                      <a:pt x="12576" y="1"/>
                    </a:lnTo>
                    <a:cubicBezTo>
                      <a:pt x="12555" y="1"/>
                      <a:pt x="12533" y="0"/>
                      <a:pt x="1251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0"/>
              <p:cNvSpPr/>
              <p:nvPr/>
            </p:nvSpPr>
            <p:spPr>
              <a:xfrm>
                <a:off x="1761947" y="2352333"/>
                <a:ext cx="202110" cy="98944"/>
              </a:xfrm>
              <a:custGeom>
                <a:rect b="b" l="l" r="r" t="t"/>
                <a:pathLst>
                  <a:path extrusionOk="0" h="5438" w="11108">
                    <a:moveTo>
                      <a:pt x="11108" y="1"/>
                    </a:moveTo>
                    <a:lnTo>
                      <a:pt x="11108" y="1"/>
                    </a:lnTo>
                    <a:cubicBezTo>
                      <a:pt x="6358" y="3008"/>
                      <a:pt x="1846" y="3245"/>
                      <a:pt x="542" y="3245"/>
                    </a:cubicBezTo>
                    <a:cubicBezTo>
                      <a:pt x="298" y="3245"/>
                      <a:pt x="167" y="3237"/>
                      <a:pt x="167" y="3237"/>
                    </a:cubicBezTo>
                    <a:lnTo>
                      <a:pt x="0" y="5371"/>
                    </a:lnTo>
                    <a:cubicBezTo>
                      <a:pt x="494" y="5417"/>
                      <a:pt x="969" y="5438"/>
                      <a:pt x="1425" y="5438"/>
                    </a:cubicBezTo>
                    <a:cubicBezTo>
                      <a:pt x="8714" y="5438"/>
                      <a:pt x="11108" y="1"/>
                      <a:pt x="1110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0"/>
              <p:cNvSpPr/>
              <p:nvPr/>
            </p:nvSpPr>
            <p:spPr>
              <a:xfrm>
                <a:off x="1664222" y="1926279"/>
                <a:ext cx="88628" cy="23544"/>
              </a:xfrm>
              <a:custGeom>
                <a:rect b="b" l="l" r="r" t="t"/>
                <a:pathLst>
                  <a:path extrusionOk="0" h="1294" w="4871">
                    <a:moveTo>
                      <a:pt x="2402" y="0"/>
                    </a:moveTo>
                    <a:cubicBezTo>
                      <a:pt x="1735" y="0"/>
                      <a:pt x="1068" y="200"/>
                      <a:pt x="534" y="601"/>
                    </a:cubicBezTo>
                    <a:cubicBezTo>
                      <a:pt x="134" y="901"/>
                      <a:pt x="1" y="1201"/>
                      <a:pt x="67" y="1268"/>
                    </a:cubicBezTo>
                    <a:cubicBezTo>
                      <a:pt x="85" y="1286"/>
                      <a:pt x="111" y="1293"/>
                      <a:pt x="145" y="1293"/>
                    </a:cubicBezTo>
                    <a:cubicBezTo>
                      <a:pt x="423" y="1293"/>
                      <a:pt x="1230" y="766"/>
                      <a:pt x="2345" y="766"/>
                    </a:cubicBezTo>
                    <a:cubicBezTo>
                      <a:pt x="2375" y="766"/>
                      <a:pt x="2405" y="767"/>
                      <a:pt x="2436" y="767"/>
                    </a:cubicBezTo>
                    <a:cubicBezTo>
                      <a:pt x="3585" y="767"/>
                      <a:pt x="4448" y="1262"/>
                      <a:pt x="4726" y="1262"/>
                    </a:cubicBezTo>
                    <a:cubicBezTo>
                      <a:pt x="4762" y="1262"/>
                      <a:pt x="4788" y="1254"/>
                      <a:pt x="4804" y="1234"/>
                    </a:cubicBezTo>
                    <a:cubicBezTo>
                      <a:pt x="4871" y="1168"/>
                      <a:pt x="4737" y="901"/>
                      <a:pt x="4304" y="601"/>
                    </a:cubicBezTo>
                    <a:cubicBezTo>
                      <a:pt x="3770" y="200"/>
                      <a:pt x="3103"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0"/>
              <p:cNvSpPr/>
              <p:nvPr/>
            </p:nvSpPr>
            <p:spPr>
              <a:xfrm>
                <a:off x="1920353" y="1956519"/>
                <a:ext cx="44323" cy="42103"/>
              </a:xfrm>
              <a:custGeom>
                <a:rect b="b" l="l" r="r" t="t"/>
                <a:pathLst>
                  <a:path extrusionOk="0" h="2314" w="2436">
                    <a:moveTo>
                      <a:pt x="1154" y="0"/>
                    </a:moveTo>
                    <a:cubicBezTo>
                      <a:pt x="568" y="0"/>
                      <a:pt x="65" y="478"/>
                      <a:pt x="34" y="1073"/>
                    </a:cubicBezTo>
                    <a:cubicBezTo>
                      <a:pt x="0" y="1741"/>
                      <a:pt x="534" y="2274"/>
                      <a:pt x="1168" y="2308"/>
                    </a:cubicBezTo>
                    <a:cubicBezTo>
                      <a:pt x="1208" y="2312"/>
                      <a:pt x="1248" y="2314"/>
                      <a:pt x="1287" y="2314"/>
                    </a:cubicBezTo>
                    <a:cubicBezTo>
                      <a:pt x="1901" y="2314"/>
                      <a:pt x="2404" y="1834"/>
                      <a:pt x="2435" y="1207"/>
                    </a:cubicBezTo>
                    <a:cubicBezTo>
                      <a:pt x="2435" y="573"/>
                      <a:pt x="1935" y="39"/>
                      <a:pt x="1268" y="6"/>
                    </a:cubicBezTo>
                    <a:cubicBezTo>
                      <a:pt x="1230" y="2"/>
                      <a:pt x="1192" y="0"/>
                      <a:pt x="11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a:off x="1686675" y="1956519"/>
                <a:ext cx="44323" cy="42103"/>
              </a:xfrm>
              <a:custGeom>
                <a:rect b="b" l="l" r="r" t="t"/>
                <a:pathLst>
                  <a:path extrusionOk="0" h="2314" w="2436">
                    <a:moveTo>
                      <a:pt x="1149" y="0"/>
                    </a:moveTo>
                    <a:cubicBezTo>
                      <a:pt x="535" y="0"/>
                      <a:pt x="32" y="478"/>
                      <a:pt x="1" y="1073"/>
                    </a:cubicBezTo>
                    <a:cubicBezTo>
                      <a:pt x="1" y="1741"/>
                      <a:pt x="501" y="2274"/>
                      <a:pt x="1168" y="2308"/>
                    </a:cubicBezTo>
                    <a:cubicBezTo>
                      <a:pt x="1206" y="2312"/>
                      <a:pt x="1244" y="2314"/>
                      <a:pt x="1282" y="2314"/>
                    </a:cubicBezTo>
                    <a:cubicBezTo>
                      <a:pt x="1868" y="2314"/>
                      <a:pt x="2373" y="1834"/>
                      <a:pt x="2436" y="1207"/>
                    </a:cubicBezTo>
                    <a:cubicBezTo>
                      <a:pt x="2436" y="573"/>
                      <a:pt x="1902" y="39"/>
                      <a:pt x="1268" y="6"/>
                    </a:cubicBezTo>
                    <a:cubicBezTo>
                      <a:pt x="1228" y="2"/>
                      <a:pt x="1188" y="0"/>
                      <a:pt x="1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0"/>
              <p:cNvSpPr/>
              <p:nvPr/>
            </p:nvSpPr>
            <p:spPr>
              <a:xfrm>
                <a:off x="1893643" y="1926279"/>
                <a:ext cx="88628" cy="23544"/>
              </a:xfrm>
              <a:custGeom>
                <a:rect b="b" l="l" r="r" t="t"/>
                <a:pathLst>
                  <a:path extrusionOk="0" h="1294" w="4871">
                    <a:moveTo>
                      <a:pt x="2402" y="0"/>
                    </a:moveTo>
                    <a:cubicBezTo>
                      <a:pt x="1702" y="0"/>
                      <a:pt x="1068" y="200"/>
                      <a:pt x="501" y="601"/>
                    </a:cubicBezTo>
                    <a:cubicBezTo>
                      <a:pt x="134" y="901"/>
                      <a:pt x="1" y="1201"/>
                      <a:pt x="67" y="1268"/>
                    </a:cubicBezTo>
                    <a:cubicBezTo>
                      <a:pt x="81" y="1286"/>
                      <a:pt x="105" y="1293"/>
                      <a:pt x="137" y="1293"/>
                    </a:cubicBezTo>
                    <a:cubicBezTo>
                      <a:pt x="397" y="1293"/>
                      <a:pt x="1225" y="766"/>
                      <a:pt x="2314" y="766"/>
                    </a:cubicBezTo>
                    <a:cubicBezTo>
                      <a:pt x="2343" y="766"/>
                      <a:pt x="2373" y="767"/>
                      <a:pt x="2402" y="767"/>
                    </a:cubicBezTo>
                    <a:cubicBezTo>
                      <a:pt x="3552" y="767"/>
                      <a:pt x="4415" y="1262"/>
                      <a:pt x="4715" y="1262"/>
                    </a:cubicBezTo>
                    <a:cubicBezTo>
                      <a:pt x="4755" y="1262"/>
                      <a:pt x="4785" y="1254"/>
                      <a:pt x="4804" y="1234"/>
                    </a:cubicBezTo>
                    <a:cubicBezTo>
                      <a:pt x="4871" y="1168"/>
                      <a:pt x="4704" y="901"/>
                      <a:pt x="4304" y="601"/>
                    </a:cubicBezTo>
                    <a:cubicBezTo>
                      <a:pt x="3737" y="200"/>
                      <a:pt x="3069"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0"/>
              <p:cNvSpPr/>
              <p:nvPr/>
            </p:nvSpPr>
            <p:spPr>
              <a:xfrm>
                <a:off x="1749193" y="1928080"/>
                <a:ext cx="74072" cy="196979"/>
              </a:xfrm>
              <a:custGeom>
                <a:rect b="b" l="l" r="r" t="t"/>
                <a:pathLst>
                  <a:path extrusionOk="0" h="10826" w="4071">
                    <a:moveTo>
                      <a:pt x="3898" y="0"/>
                    </a:moveTo>
                    <a:cubicBezTo>
                      <a:pt x="3742" y="0"/>
                      <a:pt x="2520" y="2844"/>
                      <a:pt x="1201" y="6373"/>
                    </a:cubicBezTo>
                    <a:cubicBezTo>
                      <a:pt x="834" y="7240"/>
                      <a:pt x="534" y="8107"/>
                      <a:pt x="267" y="8908"/>
                    </a:cubicBezTo>
                    <a:cubicBezTo>
                      <a:pt x="34" y="9308"/>
                      <a:pt x="1" y="9742"/>
                      <a:pt x="67" y="10209"/>
                    </a:cubicBezTo>
                    <a:cubicBezTo>
                      <a:pt x="167" y="10442"/>
                      <a:pt x="367" y="10609"/>
                      <a:pt x="634" y="10676"/>
                    </a:cubicBezTo>
                    <a:cubicBezTo>
                      <a:pt x="801" y="10742"/>
                      <a:pt x="1001" y="10742"/>
                      <a:pt x="1201" y="10776"/>
                    </a:cubicBezTo>
                    <a:cubicBezTo>
                      <a:pt x="1835" y="10809"/>
                      <a:pt x="2361" y="10826"/>
                      <a:pt x="2727" y="10826"/>
                    </a:cubicBezTo>
                    <a:cubicBezTo>
                      <a:pt x="3094" y="10826"/>
                      <a:pt x="3303" y="10809"/>
                      <a:pt x="3303" y="10776"/>
                    </a:cubicBezTo>
                    <a:cubicBezTo>
                      <a:pt x="3303" y="10676"/>
                      <a:pt x="2502" y="10542"/>
                      <a:pt x="1201" y="10375"/>
                    </a:cubicBezTo>
                    <a:cubicBezTo>
                      <a:pt x="901" y="10342"/>
                      <a:pt x="568" y="10275"/>
                      <a:pt x="534" y="10075"/>
                    </a:cubicBezTo>
                    <a:cubicBezTo>
                      <a:pt x="501" y="9708"/>
                      <a:pt x="568" y="9375"/>
                      <a:pt x="734" y="9074"/>
                    </a:cubicBezTo>
                    <a:lnTo>
                      <a:pt x="1702" y="6573"/>
                    </a:lnTo>
                    <a:cubicBezTo>
                      <a:pt x="3069" y="3003"/>
                      <a:pt x="4070" y="68"/>
                      <a:pt x="3903" y="1"/>
                    </a:cubicBezTo>
                    <a:cubicBezTo>
                      <a:pt x="3902" y="1"/>
                      <a:pt x="3900" y="0"/>
                      <a:pt x="3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0"/>
              <p:cNvSpPr/>
              <p:nvPr/>
            </p:nvSpPr>
            <p:spPr>
              <a:xfrm>
                <a:off x="1803214" y="2139906"/>
                <a:ext cx="80131" cy="67995"/>
              </a:xfrm>
              <a:custGeom>
                <a:rect b="b" l="l" r="r" t="t"/>
                <a:pathLst>
                  <a:path extrusionOk="0" h="3737" w="4404">
                    <a:moveTo>
                      <a:pt x="4137" y="1"/>
                    </a:moveTo>
                    <a:cubicBezTo>
                      <a:pt x="3936" y="1"/>
                      <a:pt x="3936" y="1402"/>
                      <a:pt x="2736" y="2403"/>
                    </a:cubicBezTo>
                    <a:cubicBezTo>
                      <a:pt x="1535" y="3403"/>
                      <a:pt x="34" y="3237"/>
                      <a:pt x="0" y="3437"/>
                    </a:cubicBezTo>
                    <a:cubicBezTo>
                      <a:pt x="0" y="3537"/>
                      <a:pt x="334" y="3704"/>
                      <a:pt x="968" y="3737"/>
                    </a:cubicBezTo>
                    <a:cubicBezTo>
                      <a:pt x="1802" y="3737"/>
                      <a:pt x="2602" y="3470"/>
                      <a:pt x="3236" y="2936"/>
                    </a:cubicBezTo>
                    <a:cubicBezTo>
                      <a:pt x="3836" y="2436"/>
                      <a:pt x="4237" y="1736"/>
                      <a:pt x="4337" y="935"/>
                    </a:cubicBezTo>
                    <a:cubicBezTo>
                      <a:pt x="4403" y="368"/>
                      <a:pt x="4237" y="1"/>
                      <a:pt x="4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0"/>
              <p:cNvSpPr/>
              <p:nvPr/>
            </p:nvSpPr>
            <p:spPr>
              <a:xfrm>
                <a:off x="1887566" y="1855082"/>
                <a:ext cx="109279" cy="31568"/>
              </a:xfrm>
              <a:custGeom>
                <a:rect b="b" l="l" r="r" t="t"/>
                <a:pathLst>
                  <a:path extrusionOk="0" h="1735" w="6006">
                    <a:moveTo>
                      <a:pt x="2463" y="0"/>
                    </a:moveTo>
                    <a:cubicBezTo>
                      <a:pt x="1903" y="0"/>
                      <a:pt x="1360" y="96"/>
                      <a:pt x="835" y="311"/>
                    </a:cubicBezTo>
                    <a:cubicBezTo>
                      <a:pt x="268" y="544"/>
                      <a:pt x="1" y="811"/>
                      <a:pt x="68" y="978"/>
                    </a:cubicBezTo>
                    <a:cubicBezTo>
                      <a:pt x="201" y="1311"/>
                      <a:pt x="1469" y="1145"/>
                      <a:pt x="2970" y="1345"/>
                    </a:cubicBezTo>
                    <a:cubicBezTo>
                      <a:pt x="4074" y="1467"/>
                      <a:pt x="5051" y="1734"/>
                      <a:pt x="5571" y="1734"/>
                    </a:cubicBezTo>
                    <a:cubicBezTo>
                      <a:pt x="5758" y="1734"/>
                      <a:pt x="5886" y="1700"/>
                      <a:pt x="5939" y="1612"/>
                    </a:cubicBezTo>
                    <a:cubicBezTo>
                      <a:pt x="6005" y="1478"/>
                      <a:pt x="5805" y="1145"/>
                      <a:pt x="5305" y="778"/>
                    </a:cubicBezTo>
                    <a:cubicBezTo>
                      <a:pt x="4638" y="377"/>
                      <a:pt x="3904" y="110"/>
                      <a:pt x="3137" y="44"/>
                    </a:cubicBezTo>
                    <a:cubicBezTo>
                      <a:pt x="2909" y="15"/>
                      <a:pt x="2685" y="0"/>
                      <a:pt x="24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0"/>
              <p:cNvSpPr/>
              <p:nvPr/>
            </p:nvSpPr>
            <p:spPr>
              <a:xfrm>
                <a:off x="1667261" y="1857574"/>
                <a:ext cx="83169" cy="26819"/>
              </a:xfrm>
              <a:custGeom>
                <a:rect b="b" l="l" r="r" t="t"/>
                <a:pathLst>
                  <a:path extrusionOk="0" h="1474" w="4571">
                    <a:moveTo>
                      <a:pt x="2346" y="1"/>
                    </a:moveTo>
                    <a:cubicBezTo>
                      <a:pt x="1698" y="1"/>
                      <a:pt x="1048" y="201"/>
                      <a:pt x="501" y="607"/>
                    </a:cubicBezTo>
                    <a:cubicBezTo>
                      <a:pt x="100" y="907"/>
                      <a:pt x="0" y="1208"/>
                      <a:pt x="100" y="1341"/>
                    </a:cubicBezTo>
                    <a:cubicBezTo>
                      <a:pt x="177" y="1439"/>
                      <a:pt x="321" y="1473"/>
                      <a:pt x="518" y="1473"/>
                    </a:cubicBezTo>
                    <a:cubicBezTo>
                      <a:pt x="923" y="1473"/>
                      <a:pt x="1551" y="1330"/>
                      <a:pt x="2269" y="1308"/>
                    </a:cubicBezTo>
                    <a:cubicBezTo>
                      <a:pt x="2343" y="1305"/>
                      <a:pt x="2417" y="1304"/>
                      <a:pt x="2490" y="1304"/>
                    </a:cubicBezTo>
                    <a:cubicBezTo>
                      <a:pt x="3041" y="1304"/>
                      <a:pt x="3544" y="1363"/>
                      <a:pt x="3910" y="1363"/>
                    </a:cubicBezTo>
                    <a:cubicBezTo>
                      <a:pt x="4190" y="1363"/>
                      <a:pt x="4389" y="1329"/>
                      <a:pt x="4470" y="1208"/>
                    </a:cubicBezTo>
                    <a:cubicBezTo>
                      <a:pt x="4570" y="1041"/>
                      <a:pt x="4403" y="774"/>
                      <a:pt x="4003" y="474"/>
                    </a:cubicBezTo>
                    <a:cubicBezTo>
                      <a:pt x="3501" y="160"/>
                      <a:pt x="2924" y="1"/>
                      <a:pt x="23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0"/>
              <p:cNvSpPr/>
              <p:nvPr/>
            </p:nvSpPr>
            <p:spPr>
              <a:xfrm>
                <a:off x="2137638" y="2025241"/>
                <a:ext cx="110334" cy="160061"/>
              </a:xfrm>
              <a:custGeom>
                <a:rect b="b" l="l" r="r" t="t"/>
                <a:pathLst>
                  <a:path extrusionOk="0" h="8797" w="6064">
                    <a:moveTo>
                      <a:pt x="2200" y="0"/>
                    </a:moveTo>
                    <a:cubicBezTo>
                      <a:pt x="1210" y="0"/>
                      <a:pt x="396" y="241"/>
                      <a:pt x="334" y="265"/>
                    </a:cubicBezTo>
                    <a:cubicBezTo>
                      <a:pt x="334" y="265"/>
                      <a:pt x="0" y="8371"/>
                      <a:pt x="33" y="8538"/>
                    </a:cubicBezTo>
                    <a:cubicBezTo>
                      <a:pt x="33" y="8596"/>
                      <a:pt x="720" y="8797"/>
                      <a:pt x="1624" y="8797"/>
                    </a:cubicBezTo>
                    <a:cubicBezTo>
                      <a:pt x="3336" y="8797"/>
                      <a:pt x="5829" y="8077"/>
                      <a:pt x="5938" y="4302"/>
                    </a:cubicBezTo>
                    <a:cubicBezTo>
                      <a:pt x="6064" y="692"/>
                      <a:pt x="3879" y="0"/>
                      <a:pt x="220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0"/>
              <p:cNvSpPr/>
              <p:nvPr/>
            </p:nvSpPr>
            <p:spPr>
              <a:xfrm>
                <a:off x="2171007" y="2059029"/>
                <a:ext cx="48581" cy="91685"/>
              </a:xfrm>
              <a:custGeom>
                <a:rect b="b" l="l" r="r" t="t"/>
                <a:pathLst>
                  <a:path extrusionOk="0" h="5039" w="2670">
                    <a:moveTo>
                      <a:pt x="1210" y="1"/>
                    </a:moveTo>
                    <a:cubicBezTo>
                      <a:pt x="1065" y="1"/>
                      <a:pt x="905" y="61"/>
                      <a:pt x="768" y="143"/>
                    </a:cubicBezTo>
                    <a:cubicBezTo>
                      <a:pt x="635" y="243"/>
                      <a:pt x="568" y="376"/>
                      <a:pt x="534" y="510"/>
                    </a:cubicBezTo>
                    <a:cubicBezTo>
                      <a:pt x="468" y="743"/>
                      <a:pt x="568" y="843"/>
                      <a:pt x="601" y="843"/>
                    </a:cubicBezTo>
                    <a:cubicBezTo>
                      <a:pt x="601" y="843"/>
                      <a:pt x="568" y="710"/>
                      <a:pt x="668" y="577"/>
                    </a:cubicBezTo>
                    <a:cubicBezTo>
                      <a:pt x="748" y="391"/>
                      <a:pt x="933" y="289"/>
                      <a:pt x="1123" y="289"/>
                    </a:cubicBezTo>
                    <a:cubicBezTo>
                      <a:pt x="1172" y="289"/>
                      <a:pt x="1221" y="296"/>
                      <a:pt x="1268" y="310"/>
                    </a:cubicBezTo>
                    <a:cubicBezTo>
                      <a:pt x="1635" y="443"/>
                      <a:pt x="1902" y="743"/>
                      <a:pt x="2002" y="1110"/>
                    </a:cubicBezTo>
                    <a:cubicBezTo>
                      <a:pt x="2169" y="1544"/>
                      <a:pt x="2269" y="2044"/>
                      <a:pt x="2236" y="2545"/>
                    </a:cubicBezTo>
                    <a:cubicBezTo>
                      <a:pt x="2169" y="3579"/>
                      <a:pt x="1635" y="4513"/>
                      <a:pt x="1001" y="4746"/>
                    </a:cubicBezTo>
                    <a:cubicBezTo>
                      <a:pt x="905" y="4774"/>
                      <a:pt x="802" y="4790"/>
                      <a:pt x="699" y="4790"/>
                    </a:cubicBezTo>
                    <a:cubicBezTo>
                      <a:pt x="553" y="4790"/>
                      <a:pt x="404" y="4758"/>
                      <a:pt x="268" y="4679"/>
                    </a:cubicBezTo>
                    <a:cubicBezTo>
                      <a:pt x="101" y="4613"/>
                      <a:pt x="34" y="4546"/>
                      <a:pt x="1" y="4546"/>
                    </a:cubicBezTo>
                    <a:cubicBezTo>
                      <a:pt x="1" y="4546"/>
                      <a:pt x="1" y="4679"/>
                      <a:pt x="168" y="4813"/>
                    </a:cubicBezTo>
                    <a:cubicBezTo>
                      <a:pt x="368" y="4963"/>
                      <a:pt x="605" y="5038"/>
                      <a:pt x="852" y="5038"/>
                    </a:cubicBezTo>
                    <a:cubicBezTo>
                      <a:pt x="935" y="5038"/>
                      <a:pt x="1018" y="5030"/>
                      <a:pt x="1102" y="5013"/>
                    </a:cubicBezTo>
                    <a:cubicBezTo>
                      <a:pt x="1935" y="4780"/>
                      <a:pt x="2569" y="3712"/>
                      <a:pt x="2636" y="2578"/>
                    </a:cubicBezTo>
                    <a:cubicBezTo>
                      <a:pt x="2669" y="2011"/>
                      <a:pt x="2569" y="1444"/>
                      <a:pt x="2336" y="943"/>
                    </a:cubicBezTo>
                    <a:cubicBezTo>
                      <a:pt x="2169" y="476"/>
                      <a:pt x="1802" y="143"/>
                      <a:pt x="1302" y="9"/>
                    </a:cubicBezTo>
                    <a:cubicBezTo>
                      <a:pt x="1272" y="4"/>
                      <a:pt x="1242" y="1"/>
                      <a:pt x="121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0"/>
              <p:cNvSpPr/>
              <p:nvPr/>
            </p:nvSpPr>
            <p:spPr>
              <a:xfrm>
                <a:off x="1721282" y="1586614"/>
                <a:ext cx="512262" cy="537535"/>
              </a:xfrm>
              <a:custGeom>
                <a:rect b="b" l="l" r="r" t="t"/>
                <a:pathLst>
                  <a:path extrusionOk="0" h="29543" w="28154">
                    <a:moveTo>
                      <a:pt x="10974" y="1"/>
                    </a:moveTo>
                    <a:cubicBezTo>
                      <a:pt x="7168" y="1"/>
                      <a:pt x="3134" y="1126"/>
                      <a:pt x="601" y="3491"/>
                    </a:cubicBezTo>
                    <a:cubicBezTo>
                      <a:pt x="134" y="3924"/>
                      <a:pt x="0" y="5125"/>
                      <a:pt x="0" y="5259"/>
                    </a:cubicBezTo>
                    <a:cubicBezTo>
                      <a:pt x="0" y="5259"/>
                      <a:pt x="901" y="5859"/>
                      <a:pt x="1068" y="6059"/>
                    </a:cubicBezTo>
                    <a:cubicBezTo>
                      <a:pt x="2403" y="7338"/>
                      <a:pt x="4151" y="8060"/>
                      <a:pt x="5959" y="8060"/>
                    </a:cubicBezTo>
                    <a:cubicBezTo>
                      <a:pt x="6273" y="8060"/>
                      <a:pt x="6589" y="8038"/>
                      <a:pt x="6905" y="7994"/>
                    </a:cubicBezTo>
                    <a:cubicBezTo>
                      <a:pt x="8706" y="7760"/>
                      <a:pt x="10341" y="6826"/>
                      <a:pt x="12109" y="6660"/>
                    </a:cubicBezTo>
                    <a:cubicBezTo>
                      <a:pt x="12254" y="6649"/>
                      <a:pt x="12398" y="6644"/>
                      <a:pt x="12543" y="6644"/>
                    </a:cubicBezTo>
                    <a:cubicBezTo>
                      <a:pt x="15090" y="6644"/>
                      <a:pt x="17521" y="8284"/>
                      <a:pt x="18847" y="10462"/>
                    </a:cubicBezTo>
                    <a:cubicBezTo>
                      <a:pt x="20281" y="12764"/>
                      <a:pt x="20648" y="15566"/>
                      <a:pt x="20548" y="18301"/>
                    </a:cubicBezTo>
                    <a:cubicBezTo>
                      <a:pt x="20448" y="21003"/>
                      <a:pt x="19881" y="23672"/>
                      <a:pt x="19547" y="26340"/>
                    </a:cubicBezTo>
                    <a:cubicBezTo>
                      <a:pt x="19414" y="26974"/>
                      <a:pt x="19414" y="27608"/>
                      <a:pt x="19547" y="28208"/>
                    </a:cubicBezTo>
                    <a:cubicBezTo>
                      <a:pt x="19681" y="28809"/>
                      <a:pt x="20148" y="29343"/>
                      <a:pt x="20748" y="29509"/>
                    </a:cubicBezTo>
                    <a:cubicBezTo>
                      <a:pt x="20846" y="29532"/>
                      <a:pt x="20944" y="29543"/>
                      <a:pt x="21041" y="29543"/>
                    </a:cubicBezTo>
                    <a:cubicBezTo>
                      <a:pt x="21798" y="29543"/>
                      <a:pt x="22491" y="28885"/>
                      <a:pt x="22816" y="28175"/>
                    </a:cubicBezTo>
                    <a:cubicBezTo>
                      <a:pt x="23217" y="27341"/>
                      <a:pt x="23283" y="26407"/>
                      <a:pt x="23650" y="25573"/>
                    </a:cubicBezTo>
                    <a:cubicBezTo>
                      <a:pt x="24004" y="24866"/>
                      <a:pt x="25217" y="24132"/>
                      <a:pt x="26093" y="24132"/>
                    </a:cubicBezTo>
                    <a:cubicBezTo>
                      <a:pt x="26209" y="24132"/>
                      <a:pt x="26318" y="24145"/>
                      <a:pt x="26419" y="24172"/>
                    </a:cubicBezTo>
                    <a:lnTo>
                      <a:pt x="26452" y="24172"/>
                    </a:lnTo>
                    <a:cubicBezTo>
                      <a:pt x="27553" y="19736"/>
                      <a:pt x="28154" y="13665"/>
                      <a:pt x="26152" y="9328"/>
                    </a:cubicBezTo>
                    <a:cubicBezTo>
                      <a:pt x="24151" y="4958"/>
                      <a:pt x="19781" y="1656"/>
                      <a:pt x="15144" y="489"/>
                    </a:cubicBezTo>
                    <a:cubicBezTo>
                      <a:pt x="13852" y="165"/>
                      <a:pt x="12430" y="1"/>
                      <a:pt x="10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0"/>
              <p:cNvSpPr/>
              <p:nvPr/>
            </p:nvSpPr>
            <p:spPr>
              <a:xfrm>
                <a:off x="1605343" y="1697295"/>
                <a:ext cx="375709" cy="121179"/>
              </a:xfrm>
              <a:custGeom>
                <a:rect b="b" l="l" r="r" t="t"/>
                <a:pathLst>
                  <a:path extrusionOk="0" h="6660" w="20649">
                    <a:moveTo>
                      <a:pt x="7854" y="1"/>
                    </a:moveTo>
                    <a:cubicBezTo>
                      <a:pt x="4783" y="1"/>
                      <a:pt x="1660" y="1394"/>
                      <a:pt x="1" y="3946"/>
                    </a:cubicBezTo>
                    <a:lnTo>
                      <a:pt x="801" y="3645"/>
                    </a:lnTo>
                    <a:cubicBezTo>
                      <a:pt x="1569" y="5380"/>
                      <a:pt x="3503" y="6414"/>
                      <a:pt x="5405" y="6614"/>
                    </a:cubicBezTo>
                    <a:cubicBezTo>
                      <a:pt x="5698" y="6645"/>
                      <a:pt x="5990" y="6659"/>
                      <a:pt x="6282" y="6659"/>
                    </a:cubicBezTo>
                    <a:cubicBezTo>
                      <a:pt x="7881" y="6659"/>
                      <a:pt x="9457" y="6232"/>
                      <a:pt x="11009" y="5780"/>
                    </a:cubicBezTo>
                    <a:cubicBezTo>
                      <a:pt x="12806" y="5257"/>
                      <a:pt x="17549" y="4478"/>
                      <a:pt x="19560" y="4478"/>
                    </a:cubicBezTo>
                    <a:cubicBezTo>
                      <a:pt x="19602" y="4478"/>
                      <a:pt x="19642" y="4479"/>
                      <a:pt x="19682" y="4479"/>
                    </a:cubicBezTo>
                    <a:cubicBezTo>
                      <a:pt x="19948" y="4479"/>
                      <a:pt x="20282" y="4479"/>
                      <a:pt x="20449" y="4246"/>
                    </a:cubicBezTo>
                    <a:cubicBezTo>
                      <a:pt x="20649" y="3946"/>
                      <a:pt x="20315" y="3545"/>
                      <a:pt x="20015" y="3312"/>
                    </a:cubicBezTo>
                    <a:cubicBezTo>
                      <a:pt x="17513" y="1344"/>
                      <a:pt x="11442" y="143"/>
                      <a:pt x="8273" y="10"/>
                    </a:cubicBezTo>
                    <a:cubicBezTo>
                      <a:pt x="8134" y="4"/>
                      <a:pt x="7994" y="1"/>
                      <a:pt x="7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0"/>
              <p:cNvSpPr/>
              <p:nvPr/>
            </p:nvSpPr>
            <p:spPr>
              <a:xfrm>
                <a:off x="1635092" y="1557684"/>
                <a:ext cx="601490" cy="428092"/>
              </a:xfrm>
              <a:custGeom>
                <a:rect b="b" l="l" r="r" t="t"/>
                <a:pathLst>
                  <a:path extrusionOk="0" h="23528" w="33058">
                    <a:moveTo>
                      <a:pt x="15037" y="1"/>
                    </a:moveTo>
                    <a:cubicBezTo>
                      <a:pt x="9989" y="1"/>
                      <a:pt x="3314" y="2015"/>
                      <a:pt x="0" y="11552"/>
                    </a:cubicBezTo>
                    <a:cubicBezTo>
                      <a:pt x="0" y="11552"/>
                      <a:pt x="4030" y="10257"/>
                      <a:pt x="9391" y="10257"/>
                    </a:cubicBezTo>
                    <a:cubicBezTo>
                      <a:pt x="16589" y="10257"/>
                      <a:pt x="26188" y="12591"/>
                      <a:pt x="31656" y="23527"/>
                    </a:cubicBezTo>
                    <a:cubicBezTo>
                      <a:pt x="31656" y="23527"/>
                      <a:pt x="33057" y="18757"/>
                      <a:pt x="33057" y="16189"/>
                    </a:cubicBezTo>
                    <a:cubicBezTo>
                      <a:pt x="33057" y="14487"/>
                      <a:pt x="32057" y="4280"/>
                      <a:pt x="21549" y="1078"/>
                    </a:cubicBezTo>
                    <a:cubicBezTo>
                      <a:pt x="21549" y="1078"/>
                      <a:pt x="18728" y="1"/>
                      <a:pt x="15037"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0"/>
              <p:cNvSpPr/>
              <p:nvPr/>
            </p:nvSpPr>
            <p:spPr>
              <a:xfrm>
                <a:off x="1635092" y="1557684"/>
                <a:ext cx="601490" cy="428092"/>
              </a:xfrm>
              <a:custGeom>
                <a:rect b="b" l="l" r="r" t="t"/>
                <a:pathLst>
                  <a:path extrusionOk="0" h="23528" w="33058">
                    <a:moveTo>
                      <a:pt x="15037" y="1"/>
                    </a:moveTo>
                    <a:cubicBezTo>
                      <a:pt x="9989" y="1"/>
                      <a:pt x="3314" y="2015"/>
                      <a:pt x="0" y="11552"/>
                    </a:cubicBezTo>
                    <a:cubicBezTo>
                      <a:pt x="1835" y="9617"/>
                      <a:pt x="4370" y="8450"/>
                      <a:pt x="7039" y="8350"/>
                    </a:cubicBezTo>
                    <a:cubicBezTo>
                      <a:pt x="7280" y="8339"/>
                      <a:pt x="7529" y="8333"/>
                      <a:pt x="7785" y="8333"/>
                    </a:cubicBezTo>
                    <a:cubicBezTo>
                      <a:pt x="14440" y="8333"/>
                      <a:pt x="25970" y="12157"/>
                      <a:pt x="31623" y="23527"/>
                    </a:cubicBezTo>
                    <a:cubicBezTo>
                      <a:pt x="31623" y="23527"/>
                      <a:pt x="33057" y="18757"/>
                      <a:pt x="33057" y="16189"/>
                    </a:cubicBezTo>
                    <a:cubicBezTo>
                      <a:pt x="33057" y="14487"/>
                      <a:pt x="32023" y="4280"/>
                      <a:pt x="21549" y="1078"/>
                    </a:cubicBezTo>
                    <a:cubicBezTo>
                      <a:pt x="21549" y="1078"/>
                      <a:pt x="18728" y="1"/>
                      <a:pt x="150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0"/>
              <p:cNvSpPr/>
              <p:nvPr/>
            </p:nvSpPr>
            <p:spPr>
              <a:xfrm>
                <a:off x="1431162" y="1566291"/>
                <a:ext cx="762935" cy="378820"/>
              </a:xfrm>
              <a:custGeom>
                <a:rect b="b" l="l" r="r" t="t"/>
                <a:pathLst>
                  <a:path extrusionOk="0" h="20820" w="41931">
                    <a:moveTo>
                      <a:pt x="5783" y="1"/>
                    </a:moveTo>
                    <a:cubicBezTo>
                      <a:pt x="5356" y="1"/>
                      <a:pt x="4929" y="32"/>
                      <a:pt x="4504" y="104"/>
                    </a:cubicBezTo>
                    <a:cubicBezTo>
                      <a:pt x="2736" y="405"/>
                      <a:pt x="1001" y="1606"/>
                      <a:pt x="534" y="3340"/>
                    </a:cubicBezTo>
                    <a:cubicBezTo>
                      <a:pt x="0" y="5508"/>
                      <a:pt x="3870" y="8877"/>
                      <a:pt x="5671" y="10212"/>
                    </a:cubicBezTo>
                    <a:cubicBezTo>
                      <a:pt x="7472" y="11379"/>
                      <a:pt x="9307" y="12480"/>
                      <a:pt x="11208" y="13481"/>
                    </a:cubicBezTo>
                    <a:cubicBezTo>
                      <a:pt x="11208" y="13481"/>
                      <a:pt x="11175" y="9411"/>
                      <a:pt x="17646" y="8577"/>
                    </a:cubicBezTo>
                    <a:cubicBezTo>
                      <a:pt x="18004" y="8531"/>
                      <a:pt x="18374" y="8509"/>
                      <a:pt x="18752" y="8509"/>
                    </a:cubicBezTo>
                    <a:cubicBezTo>
                      <a:pt x="27686" y="8509"/>
                      <a:pt x="41930" y="20819"/>
                      <a:pt x="41930" y="20819"/>
                    </a:cubicBezTo>
                    <a:cubicBezTo>
                      <a:pt x="38561" y="15849"/>
                      <a:pt x="34158" y="11646"/>
                      <a:pt x="29054" y="8510"/>
                    </a:cubicBezTo>
                    <a:cubicBezTo>
                      <a:pt x="23984" y="5342"/>
                      <a:pt x="15578" y="2206"/>
                      <a:pt x="9807" y="672"/>
                    </a:cubicBezTo>
                    <a:cubicBezTo>
                      <a:pt x="8490" y="317"/>
                      <a:pt x="7134" y="1"/>
                      <a:pt x="5783"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0"/>
              <p:cNvSpPr/>
              <p:nvPr/>
            </p:nvSpPr>
            <p:spPr>
              <a:xfrm>
                <a:off x="1748592" y="1586396"/>
                <a:ext cx="121997" cy="58879"/>
              </a:xfrm>
              <a:custGeom>
                <a:rect b="b" l="l" r="r" t="t"/>
                <a:pathLst>
                  <a:path extrusionOk="0" h="3236" w="6705">
                    <a:moveTo>
                      <a:pt x="1735" y="0"/>
                    </a:moveTo>
                    <a:cubicBezTo>
                      <a:pt x="1101" y="300"/>
                      <a:pt x="534" y="634"/>
                      <a:pt x="0" y="1068"/>
                    </a:cubicBezTo>
                    <a:cubicBezTo>
                      <a:pt x="3202" y="1468"/>
                      <a:pt x="6371" y="3236"/>
                      <a:pt x="6371" y="3236"/>
                    </a:cubicBezTo>
                    <a:lnTo>
                      <a:pt x="6705" y="1668"/>
                    </a:lnTo>
                    <a:cubicBezTo>
                      <a:pt x="5137" y="867"/>
                      <a:pt x="3469" y="300"/>
                      <a:pt x="17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0"/>
              <p:cNvSpPr/>
              <p:nvPr/>
            </p:nvSpPr>
            <p:spPr>
              <a:xfrm>
                <a:off x="2259617" y="2669763"/>
                <a:ext cx="458860" cy="690719"/>
              </a:xfrm>
              <a:custGeom>
                <a:rect b="b" l="l" r="r" t="t"/>
                <a:pathLst>
                  <a:path extrusionOk="0" h="37962" w="25219">
                    <a:moveTo>
                      <a:pt x="10975" y="1"/>
                    </a:moveTo>
                    <a:lnTo>
                      <a:pt x="6039" y="1068"/>
                    </a:lnTo>
                    <a:cubicBezTo>
                      <a:pt x="6039" y="1068"/>
                      <a:pt x="1" y="7940"/>
                      <a:pt x="668" y="17547"/>
                    </a:cubicBezTo>
                    <a:cubicBezTo>
                      <a:pt x="768" y="18881"/>
                      <a:pt x="835" y="20749"/>
                      <a:pt x="968" y="22083"/>
                    </a:cubicBezTo>
                    <a:cubicBezTo>
                      <a:pt x="2002" y="30322"/>
                      <a:pt x="3570" y="37961"/>
                      <a:pt x="3570" y="37961"/>
                    </a:cubicBezTo>
                    <a:lnTo>
                      <a:pt x="4137" y="37961"/>
                    </a:lnTo>
                    <a:lnTo>
                      <a:pt x="25219" y="32758"/>
                    </a:lnTo>
                    <a:cubicBezTo>
                      <a:pt x="25219" y="32758"/>
                      <a:pt x="22017" y="14478"/>
                      <a:pt x="21316" y="12043"/>
                    </a:cubicBezTo>
                    <a:cubicBezTo>
                      <a:pt x="18981" y="4271"/>
                      <a:pt x="10975" y="1"/>
                      <a:pt x="1097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0"/>
              <p:cNvSpPr/>
              <p:nvPr/>
            </p:nvSpPr>
            <p:spPr>
              <a:xfrm>
                <a:off x="1652086" y="3229368"/>
                <a:ext cx="293158" cy="1181110"/>
              </a:xfrm>
              <a:custGeom>
                <a:rect b="b" l="l" r="r" t="t"/>
                <a:pathLst>
                  <a:path extrusionOk="0" h="64914" w="16112">
                    <a:moveTo>
                      <a:pt x="16112" y="0"/>
                    </a:moveTo>
                    <a:lnTo>
                      <a:pt x="15978" y="33"/>
                    </a:lnTo>
                    <a:lnTo>
                      <a:pt x="7973" y="2102"/>
                    </a:lnTo>
                    <a:lnTo>
                      <a:pt x="100" y="4136"/>
                    </a:lnTo>
                    <a:lnTo>
                      <a:pt x="34" y="4170"/>
                    </a:lnTo>
                    <a:lnTo>
                      <a:pt x="34" y="4270"/>
                    </a:lnTo>
                    <a:cubicBezTo>
                      <a:pt x="134" y="12976"/>
                      <a:pt x="100" y="21215"/>
                      <a:pt x="100" y="28654"/>
                    </a:cubicBezTo>
                    <a:cubicBezTo>
                      <a:pt x="67" y="36093"/>
                      <a:pt x="34" y="42731"/>
                      <a:pt x="0" y="48268"/>
                    </a:cubicBezTo>
                    <a:cubicBezTo>
                      <a:pt x="0" y="53839"/>
                      <a:pt x="34" y="58309"/>
                      <a:pt x="67" y="61377"/>
                    </a:cubicBezTo>
                    <a:cubicBezTo>
                      <a:pt x="100" y="62912"/>
                      <a:pt x="134" y="64079"/>
                      <a:pt x="134" y="64913"/>
                    </a:cubicBezTo>
                    <a:lnTo>
                      <a:pt x="134" y="61377"/>
                    </a:lnTo>
                    <a:cubicBezTo>
                      <a:pt x="134" y="58275"/>
                      <a:pt x="100" y="53839"/>
                      <a:pt x="134" y="48268"/>
                    </a:cubicBezTo>
                    <a:cubicBezTo>
                      <a:pt x="167" y="42731"/>
                      <a:pt x="201" y="36093"/>
                      <a:pt x="234" y="28654"/>
                    </a:cubicBezTo>
                    <a:cubicBezTo>
                      <a:pt x="300" y="21248"/>
                      <a:pt x="301" y="13049"/>
                      <a:pt x="202" y="4352"/>
                    </a:cubicBezTo>
                    <a:lnTo>
                      <a:pt x="202" y="4352"/>
                    </a:lnTo>
                    <a:lnTo>
                      <a:pt x="8006" y="2302"/>
                    </a:lnTo>
                    <a:lnTo>
                      <a:pt x="15878" y="268"/>
                    </a:lnTo>
                    <a:lnTo>
                      <a:pt x="15878" y="268"/>
                    </a:lnTo>
                    <a:cubicBezTo>
                      <a:pt x="15811" y="17592"/>
                      <a:pt x="15745" y="32986"/>
                      <a:pt x="15712" y="44032"/>
                    </a:cubicBezTo>
                    <a:cubicBezTo>
                      <a:pt x="15678" y="49602"/>
                      <a:pt x="15678" y="54039"/>
                      <a:pt x="15678" y="57108"/>
                    </a:cubicBezTo>
                    <a:lnTo>
                      <a:pt x="15678" y="60610"/>
                    </a:lnTo>
                    <a:lnTo>
                      <a:pt x="15678" y="61544"/>
                    </a:lnTo>
                    <a:lnTo>
                      <a:pt x="15678" y="61844"/>
                    </a:lnTo>
                    <a:cubicBezTo>
                      <a:pt x="15678" y="61844"/>
                      <a:pt x="15778" y="61744"/>
                      <a:pt x="15778" y="61544"/>
                    </a:cubicBezTo>
                    <a:lnTo>
                      <a:pt x="15778" y="60610"/>
                    </a:lnTo>
                    <a:cubicBezTo>
                      <a:pt x="15778" y="59810"/>
                      <a:pt x="15812" y="58642"/>
                      <a:pt x="15812" y="57108"/>
                    </a:cubicBezTo>
                    <a:cubicBezTo>
                      <a:pt x="15812" y="54039"/>
                      <a:pt x="15845" y="49569"/>
                      <a:pt x="15878" y="44032"/>
                    </a:cubicBezTo>
                    <a:cubicBezTo>
                      <a:pt x="15945" y="32957"/>
                      <a:pt x="16012" y="17513"/>
                      <a:pt x="16112" y="134"/>
                    </a:cubicBezTo>
                    <a:lnTo>
                      <a:pt x="1611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0"/>
              <p:cNvSpPr/>
              <p:nvPr/>
            </p:nvSpPr>
            <p:spPr>
              <a:xfrm>
                <a:off x="1659983" y="2392398"/>
                <a:ext cx="593594" cy="392102"/>
              </a:xfrm>
              <a:custGeom>
                <a:rect b="b" l="l" r="r" t="t"/>
                <a:pathLst>
                  <a:path extrusionOk="0" h="21550" w="32624">
                    <a:moveTo>
                      <a:pt x="27620" y="1"/>
                    </a:moveTo>
                    <a:cubicBezTo>
                      <a:pt x="27620" y="1"/>
                      <a:pt x="20248" y="8807"/>
                      <a:pt x="15278" y="11976"/>
                    </a:cubicBezTo>
                    <a:cubicBezTo>
                      <a:pt x="13995" y="12815"/>
                      <a:pt x="12126" y="13736"/>
                      <a:pt x="10081" y="13736"/>
                    </a:cubicBezTo>
                    <a:cubicBezTo>
                      <a:pt x="9200" y="13736"/>
                      <a:pt x="8286" y="13565"/>
                      <a:pt x="7372" y="13143"/>
                    </a:cubicBezTo>
                    <a:cubicBezTo>
                      <a:pt x="4670" y="11909"/>
                      <a:pt x="5504" y="3903"/>
                      <a:pt x="5504" y="3903"/>
                    </a:cubicBezTo>
                    <a:lnTo>
                      <a:pt x="5504" y="3903"/>
                    </a:lnTo>
                    <a:lnTo>
                      <a:pt x="5204" y="3970"/>
                    </a:lnTo>
                    <a:cubicBezTo>
                      <a:pt x="5204" y="3970"/>
                      <a:pt x="2602" y="8373"/>
                      <a:pt x="1301" y="10908"/>
                    </a:cubicBezTo>
                    <a:cubicBezTo>
                      <a:pt x="0" y="13443"/>
                      <a:pt x="701" y="19048"/>
                      <a:pt x="701" y="19048"/>
                    </a:cubicBezTo>
                    <a:cubicBezTo>
                      <a:pt x="2235" y="16846"/>
                      <a:pt x="4437" y="15145"/>
                      <a:pt x="7172" y="13777"/>
                    </a:cubicBezTo>
                    <a:lnTo>
                      <a:pt x="9340" y="16546"/>
                    </a:lnTo>
                    <a:cubicBezTo>
                      <a:pt x="10007" y="17413"/>
                      <a:pt x="10774" y="18147"/>
                      <a:pt x="11675" y="18747"/>
                    </a:cubicBezTo>
                    <a:cubicBezTo>
                      <a:pt x="13276" y="19881"/>
                      <a:pt x="15845" y="21483"/>
                      <a:pt x="17513" y="21549"/>
                    </a:cubicBezTo>
                    <a:cubicBezTo>
                      <a:pt x="17521" y="21550"/>
                      <a:pt x="17529" y="21550"/>
                      <a:pt x="17538" y="21550"/>
                    </a:cubicBezTo>
                    <a:cubicBezTo>
                      <a:pt x="20130" y="21550"/>
                      <a:pt x="32623" y="6505"/>
                      <a:pt x="32623" y="6505"/>
                    </a:cubicBezTo>
                    <a:lnTo>
                      <a:pt x="27620"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0"/>
              <p:cNvSpPr/>
              <p:nvPr/>
            </p:nvSpPr>
            <p:spPr>
              <a:xfrm>
                <a:off x="1663622" y="2513177"/>
                <a:ext cx="590555" cy="267467"/>
              </a:xfrm>
              <a:custGeom>
                <a:rect b="b" l="l" r="r" t="t"/>
                <a:pathLst>
                  <a:path extrusionOk="0" h="14700" w="32457">
                    <a:moveTo>
                      <a:pt x="32457" y="1"/>
                    </a:moveTo>
                    <a:lnTo>
                      <a:pt x="32390" y="67"/>
                    </a:lnTo>
                    <a:lnTo>
                      <a:pt x="32223" y="234"/>
                    </a:lnTo>
                    <a:lnTo>
                      <a:pt x="31556" y="935"/>
                    </a:lnTo>
                    <a:lnTo>
                      <a:pt x="29054" y="3570"/>
                    </a:lnTo>
                    <a:lnTo>
                      <a:pt x="20415" y="12776"/>
                    </a:lnTo>
                    <a:cubicBezTo>
                      <a:pt x="19481" y="13577"/>
                      <a:pt x="18313" y="14378"/>
                      <a:pt x="16979" y="14478"/>
                    </a:cubicBezTo>
                    <a:cubicBezTo>
                      <a:pt x="16841" y="14491"/>
                      <a:pt x="16697" y="14500"/>
                      <a:pt x="16554" y="14500"/>
                    </a:cubicBezTo>
                    <a:cubicBezTo>
                      <a:pt x="16353" y="14500"/>
                      <a:pt x="16154" y="14483"/>
                      <a:pt x="15978" y="14444"/>
                    </a:cubicBezTo>
                    <a:cubicBezTo>
                      <a:pt x="15611" y="14411"/>
                      <a:pt x="15278" y="14311"/>
                      <a:pt x="14978" y="14177"/>
                    </a:cubicBezTo>
                    <a:cubicBezTo>
                      <a:pt x="14310" y="13944"/>
                      <a:pt x="13677" y="13610"/>
                      <a:pt x="13110" y="13210"/>
                    </a:cubicBezTo>
                    <a:cubicBezTo>
                      <a:pt x="11875" y="12309"/>
                      <a:pt x="10775" y="11309"/>
                      <a:pt x="9807" y="10175"/>
                    </a:cubicBezTo>
                    <a:cubicBezTo>
                      <a:pt x="8840" y="9074"/>
                      <a:pt x="7906" y="8006"/>
                      <a:pt x="7005" y="7006"/>
                    </a:cubicBezTo>
                    <a:lnTo>
                      <a:pt x="6972" y="6939"/>
                    </a:lnTo>
                    <a:lnTo>
                      <a:pt x="6905" y="6972"/>
                    </a:lnTo>
                    <a:cubicBezTo>
                      <a:pt x="5471" y="7639"/>
                      <a:pt x="4136" y="8507"/>
                      <a:pt x="2902" y="9507"/>
                    </a:cubicBezTo>
                    <a:cubicBezTo>
                      <a:pt x="1902" y="10289"/>
                      <a:pt x="1019" y="11276"/>
                      <a:pt x="335" y="12358"/>
                    </a:cubicBezTo>
                    <a:lnTo>
                      <a:pt x="335" y="12358"/>
                    </a:lnTo>
                    <a:cubicBezTo>
                      <a:pt x="101" y="10440"/>
                      <a:pt x="111" y="8523"/>
                      <a:pt x="367" y="6605"/>
                    </a:cubicBezTo>
                    <a:cubicBezTo>
                      <a:pt x="434" y="6072"/>
                      <a:pt x="567" y="5538"/>
                      <a:pt x="734" y="5004"/>
                    </a:cubicBezTo>
                    <a:cubicBezTo>
                      <a:pt x="801" y="4837"/>
                      <a:pt x="867" y="4737"/>
                      <a:pt x="901" y="4637"/>
                    </a:cubicBezTo>
                    <a:cubicBezTo>
                      <a:pt x="901" y="4571"/>
                      <a:pt x="934" y="4538"/>
                      <a:pt x="934" y="4472"/>
                    </a:cubicBezTo>
                    <a:lnTo>
                      <a:pt x="934" y="4472"/>
                    </a:lnTo>
                    <a:cubicBezTo>
                      <a:pt x="934" y="4538"/>
                      <a:pt x="901" y="4571"/>
                      <a:pt x="867" y="4604"/>
                    </a:cubicBezTo>
                    <a:cubicBezTo>
                      <a:pt x="834" y="4704"/>
                      <a:pt x="767" y="4804"/>
                      <a:pt x="701" y="5004"/>
                    </a:cubicBezTo>
                    <a:cubicBezTo>
                      <a:pt x="501" y="5505"/>
                      <a:pt x="367" y="6038"/>
                      <a:pt x="267" y="6572"/>
                    </a:cubicBezTo>
                    <a:cubicBezTo>
                      <a:pt x="0" y="8573"/>
                      <a:pt x="0" y="10608"/>
                      <a:pt x="200" y="12610"/>
                    </a:cubicBezTo>
                    <a:lnTo>
                      <a:pt x="234" y="12877"/>
                    </a:lnTo>
                    <a:lnTo>
                      <a:pt x="367" y="12643"/>
                    </a:lnTo>
                    <a:cubicBezTo>
                      <a:pt x="1068" y="11476"/>
                      <a:pt x="1968" y="10475"/>
                      <a:pt x="3002" y="9641"/>
                    </a:cubicBezTo>
                    <a:cubicBezTo>
                      <a:pt x="4215" y="8658"/>
                      <a:pt x="5524" y="7836"/>
                      <a:pt x="6898" y="7174"/>
                    </a:cubicBezTo>
                    <a:lnTo>
                      <a:pt x="6898" y="7174"/>
                    </a:lnTo>
                    <a:cubicBezTo>
                      <a:pt x="7780" y="8187"/>
                      <a:pt x="8694" y="9231"/>
                      <a:pt x="9640" y="10275"/>
                    </a:cubicBezTo>
                    <a:cubicBezTo>
                      <a:pt x="10641" y="11442"/>
                      <a:pt x="11742" y="12476"/>
                      <a:pt x="12976" y="13344"/>
                    </a:cubicBezTo>
                    <a:cubicBezTo>
                      <a:pt x="13577" y="13777"/>
                      <a:pt x="14210" y="14111"/>
                      <a:pt x="14911" y="14378"/>
                    </a:cubicBezTo>
                    <a:cubicBezTo>
                      <a:pt x="15244" y="14511"/>
                      <a:pt x="15578" y="14578"/>
                      <a:pt x="15945" y="14644"/>
                    </a:cubicBezTo>
                    <a:cubicBezTo>
                      <a:pt x="16140" y="14684"/>
                      <a:pt x="16347" y="14700"/>
                      <a:pt x="16559" y="14700"/>
                    </a:cubicBezTo>
                    <a:cubicBezTo>
                      <a:pt x="16708" y="14700"/>
                      <a:pt x="16860" y="14692"/>
                      <a:pt x="17012" y="14678"/>
                    </a:cubicBezTo>
                    <a:cubicBezTo>
                      <a:pt x="17713" y="14611"/>
                      <a:pt x="18380" y="14411"/>
                      <a:pt x="18980" y="14077"/>
                    </a:cubicBezTo>
                    <a:cubicBezTo>
                      <a:pt x="19547" y="13744"/>
                      <a:pt x="20081" y="13344"/>
                      <a:pt x="20582" y="12910"/>
                    </a:cubicBezTo>
                    <a:lnTo>
                      <a:pt x="29154" y="3670"/>
                    </a:lnTo>
                    <a:lnTo>
                      <a:pt x="31589" y="968"/>
                    </a:lnTo>
                    <a:lnTo>
                      <a:pt x="32257" y="267"/>
                    </a:lnTo>
                    <a:lnTo>
                      <a:pt x="32423" y="67"/>
                    </a:lnTo>
                    <a:lnTo>
                      <a:pt x="32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0"/>
              <p:cNvSpPr/>
              <p:nvPr/>
            </p:nvSpPr>
            <p:spPr>
              <a:xfrm>
                <a:off x="1683036" y="2528952"/>
                <a:ext cx="555966" cy="289428"/>
              </a:xfrm>
              <a:custGeom>
                <a:rect b="b" l="l" r="r" t="t"/>
                <a:pathLst>
                  <a:path extrusionOk="0" h="15907" w="30556">
                    <a:moveTo>
                      <a:pt x="30556" y="1"/>
                    </a:moveTo>
                    <a:lnTo>
                      <a:pt x="30556" y="1"/>
                    </a:lnTo>
                    <a:cubicBezTo>
                      <a:pt x="30322" y="168"/>
                      <a:pt x="29688" y="1102"/>
                      <a:pt x="29455" y="1235"/>
                    </a:cubicBezTo>
                    <a:cubicBezTo>
                      <a:pt x="29455" y="1235"/>
                      <a:pt x="19715" y="11943"/>
                      <a:pt x="18814" y="12510"/>
                    </a:cubicBezTo>
                    <a:cubicBezTo>
                      <a:pt x="18349" y="12776"/>
                      <a:pt x="17495" y="13828"/>
                      <a:pt x="15873" y="13828"/>
                    </a:cubicBezTo>
                    <a:cubicBezTo>
                      <a:pt x="14238" y="13828"/>
                      <a:pt x="11823" y="12759"/>
                      <a:pt x="8240" y="8741"/>
                    </a:cubicBezTo>
                    <a:lnTo>
                      <a:pt x="5871" y="6205"/>
                    </a:lnTo>
                    <a:cubicBezTo>
                      <a:pt x="5871" y="6205"/>
                      <a:pt x="1402" y="8374"/>
                      <a:pt x="167" y="10375"/>
                    </a:cubicBezTo>
                    <a:cubicBezTo>
                      <a:pt x="1" y="10809"/>
                      <a:pt x="134" y="11276"/>
                      <a:pt x="501" y="11576"/>
                    </a:cubicBezTo>
                    <a:cubicBezTo>
                      <a:pt x="615" y="11622"/>
                      <a:pt x="738" y="11644"/>
                      <a:pt x="861" y="11644"/>
                    </a:cubicBezTo>
                    <a:cubicBezTo>
                      <a:pt x="1097" y="11644"/>
                      <a:pt x="1338" y="11562"/>
                      <a:pt x="1535" y="11409"/>
                    </a:cubicBezTo>
                    <a:cubicBezTo>
                      <a:pt x="1802" y="11142"/>
                      <a:pt x="2035" y="10875"/>
                      <a:pt x="2236" y="10542"/>
                    </a:cubicBezTo>
                    <a:cubicBezTo>
                      <a:pt x="2736" y="9841"/>
                      <a:pt x="3336" y="9174"/>
                      <a:pt x="4003" y="8640"/>
                    </a:cubicBezTo>
                    <a:cubicBezTo>
                      <a:pt x="4505" y="8239"/>
                      <a:pt x="5157" y="7876"/>
                      <a:pt x="5776" y="7876"/>
                    </a:cubicBezTo>
                    <a:cubicBezTo>
                      <a:pt x="5980" y="7876"/>
                      <a:pt x="6181" y="7916"/>
                      <a:pt x="6372" y="8007"/>
                    </a:cubicBezTo>
                    <a:cubicBezTo>
                      <a:pt x="6839" y="8340"/>
                      <a:pt x="7206" y="8807"/>
                      <a:pt x="7406" y="9341"/>
                    </a:cubicBezTo>
                    <a:cubicBezTo>
                      <a:pt x="8473" y="11476"/>
                      <a:pt x="9708" y="13677"/>
                      <a:pt x="11776" y="14878"/>
                    </a:cubicBezTo>
                    <a:cubicBezTo>
                      <a:pt x="12936" y="15582"/>
                      <a:pt x="14292" y="15906"/>
                      <a:pt x="15664" y="15906"/>
                    </a:cubicBezTo>
                    <a:cubicBezTo>
                      <a:pt x="16697" y="15906"/>
                      <a:pt x="17740" y="15723"/>
                      <a:pt x="18714" y="15379"/>
                    </a:cubicBezTo>
                    <a:cubicBezTo>
                      <a:pt x="20949" y="14478"/>
                      <a:pt x="22917" y="13044"/>
                      <a:pt x="24418" y="11176"/>
                    </a:cubicBezTo>
                    <a:cubicBezTo>
                      <a:pt x="25919" y="9308"/>
                      <a:pt x="27220" y="7306"/>
                      <a:pt x="28388" y="5171"/>
                    </a:cubicBezTo>
                    <a:cubicBezTo>
                      <a:pt x="29322" y="3570"/>
                      <a:pt x="30289" y="1869"/>
                      <a:pt x="30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0"/>
              <p:cNvSpPr/>
              <p:nvPr/>
            </p:nvSpPr>
            <p:spPr>
              <a:xfrm>
                <a:off x="1956761" y="3107971"/>
                <a:ext cx="203347" cy="88628"/>
              </a:xfrm>
              <a:custGeom>
                <a:rect b="b" l="l" r="r" t="t"/>
                <a:pathLst>
                  <a:path extrusionOk="0" h="4871" w="11176">
                    <a:moveTo>
                      <a:pt x="468" y="1"/>
                    </a:moveTo>
                    <a:lnTo>
                      <a:pt x="1" y="3236"/>
                    </a:lnTo>
                    <a:lnTo>
                      <a:pt x="10675" y="4871"/>
                    </a:lnTo>
                    <a:lnTo>
                      <a:pt x="11175" y="1635"/>
                    </a:lnTo>
                    <a:lnTo>
                      <a:pt x="4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0"/>
              <p:cNvSpPr/>
              <p:nvPr/>
            </p:nvSpPr>
            <p:spPr>
              <a:xfrm>
                <a:off x="1551176" y="3273054"/>
                <a:ext cx="1225579" cy="1183057"/>
              </a:xfrm>
              <a:custGeom>
                <a:rect b="b" l="l" r="r" t="t"/>
                <a:pathLst>
                  <a:path extrusionOk="0" h="65021" w="67358">
                    <a:moveTo>
                      <a:pt x="62387" y="1"/>
                    </a:moveTo>
                    <a:lnTo>
                      <a:pt x="45708" y="4037"/>
                    </a:lnTo>
                    <a:lnTo>
                      <a:pt x="47610" y="19782"/>
                    </a:lnTo>
                    <a:lnTo>
                      <a:pt x="15687" y="43766"/>
                    </a:lnTo>
                    <a:cubicBezTo>
                      <a:pt x="14419" y="43932"/>
                      <a:pt x="13085" y="44132"/>
                      <a:pt x="12385" y="44333"/>
                    </a:cubicBezTo>
                    <a:cubicBezTo>
                      <a:pt x="10617" y="44733"/>
                      <a:pt x="7548" y="49136"/>
                      <a:pt x="6681" y="49570"/>
                    </a:cubicBezTo>
                    <a:lnTo>
                      <a:pt x="443" y="54373"/>
                    </a:lnTo>
                    <a:cubicBezTo>
                      <a:pt x="443" y="54373"/>
                      <a:pt x="0" y="56198"/>
                      <a:pt x="2060" y="56198"/>
                    </a:cubicBezTo>
                    <a:cubicBezTo>
                      <a:pt x="2263" y="56198"/>
                      <a:pt x="2490" y="56180"/>
                      <a:pt x="2744" y="56141"/>
                    </a:cubicBezTo>
                    <a:cubicBezTo>
                      <a:pt x="5580" y="55674"/>
                      <a:pt x="8749" y="53506"/>
                      <a:pt x="9082" y="53506"/>
                    </a:cubicBezTo>
                    <a:cubicBezTo>
                      <a:pt x="9382" y="53506"/>
                      <a:pt x="10383" y="54173"/>
                      <a:pt x="9916" y="55607"/>
                    </a:cubicBezTo>
                    <a:cubicBezTo>
                      <a:pt x="9483" y="56842"/>
                      <a:pt x="7781" y="61145"/>
                      <a:pt x="7781" y="61145"/>
                    </a:cubicBezTo>
                    <a:lnTo>
                      <a:pt x="5646" y="65014"/>
                    </a:lnTo>
                    <a:cubicBezTo>
                      <a:pt x="5646" y="65014"/>
                      <a:pt x="5856" y="65021"/>
                      <a:pt x="6219" y="65021"/>
                    </a:cubicBezTo>
                    <a:cubicBezTo>
                      <a:pt x="8260" y="65021"/>
                      <a:pt x="15170" y="64805"/>
                      <a:pt x="17321" y="61945"/>
                    </a:cubicBezTo>
                    <a:cubicBezTo>
                      <a:pt x="19056" y="59644"/>
                      <a:pt x="24427" y="53106"/>
                      <a:pt x="24427" y="53106"/>
                    </a:cubicBezTo>
                    <a:cubicBezTo>
                      <a:pt x="24427" y="53106"/>
                      <a:pt x="62020" y="34626"/>
                      <a:pt x="64288" y="30723"/>
                    </a:cubicBezTo>
                    <a:cubicBezTo>
                      <a:pt x="67357" y="25452"/>
                      <a:pt x="62387" y="1"/>
                      <a:pt x="6238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0"/>
              <p:cNvSpPr/>
              <p:nvPr/>
            </p:nvSpPr>
            <p:spPr>
              <a:xfrm>
                <a:off x="2410745" y="3628730"/>
                <a:ext cx="137791" cy="127474"/>
              </a:xfrm>
              <a:custGeom>
                <a:rect b="b" l="l" r="r" t="t"/>
                <a:pathLst>
                  <a:path extrusionOk="0" h="7006" w="7573">
                    <a:moveTo>
                      <a:pt x="1735" y="0"/>
                    </a:moveTo>
                    <a:cubicBezTo>
                      <a:pt x="1302" y="0"/>
                      <a:pt x="868" y="34"/>
                      <a:pt x="434" y="134"/>
                    </a:cubicBezTo>
                    <a:cubicBezTo>
                      <a:pt x="301" y="134"/>
                      <a:pt x="134" y="200"/>
                      <a:pt x="1" y="267"/>
                    </a:cubicBezTo>
                    <a:cubicBezTo>
                      <a:pt x="568" y="167"/>
                      <a:pt x="1135" y="167"/>
                      <a:pt x="1702" y="167"/>
                    </a:cubicBezTo>
                    <a:cubicBezTo>
                      <a:pt x="4571" y="300"/>
                      <a:pt x="6939" y="2435"/>
                      <a:pt x="7373" y="5271"/>
                    </a:cubicBezTo>
                    <a:cubicBezTo>
                      <a:pt x="7439" y="5838"/>
                      <a:pt x="7473" y="6438"/>
                      <a:pt x="7439" y="7005"/>
                    </a:cubicBezTo>
                    <a:cubicBezTo>
                      <a:pt x="7473" y="6838"/>
                      <a:pt x="7506" y="6705"/>
                      <a:pt x="7506" y="6538"/>
                    </a:cubicBezTo>
                    <a:cubicBezTo>
                      <a:pt x="7573" y="6105"/>
                      <a:pt x="7573" y="5671"/>
                      <a:pt x="7506" y="5271"/>
                    </a:cubicBezTo>
                    <a:cubicBezTo>
                      <a:pt x="7173" y="2302"/>
                      <a:pt x="4704" y="67"/>
                      <a:pt x="173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0"/>
              <p:cNvSpPr/>
              <p:nvPr/>
            </p:nvSpPr>
            <p:spPr>
              <a:xfrm>
                <a:off x="1719462" y="4349161"/>
                <a:ext cx="71634" cy="104403"/>
              </a:xfrm>
              <a:custGeom>
                <a:rect b="b" l="l" r="r" t="t"/>
                <a:pathLst>
                  <a:path extrusionOk="0" h="5738" w="3937">
                    <a:moveTo>
                      <a:pt x="3936" y="0"/>
                    </a:moveTo>
                    <a:lnTo>
                      <a:pt x="3936" y="0"/>
                    </a:lnTo>
                    <a:cubicBezTo>
                      <a:pt x="3769" y="334"/>
                      <a:pt x="3636" y="667"/>
                      <a:pt x="3569" y="1001"/>
                    </a:cubicBezTo>
                    <a:cubicBezTo>
                      <a:pt x="3302" y="1835"/>
                      <a:pt x="3002" y="2635"/>
                      <a:pt x="2602" y="3369"/>
                    </a:cubicBezTo>
                    <a:cubicBezTo>
                      <a:pt x="2202" y="4136"/>
                      <a:pt x="1635" y="4804"/>
                      <a:pt x="934" y="5271"/>
                    </a:cubicBezTo>
                    <a:cubicBezTo>
                      <a:pt x="634" y="5471"/>
                      <a:pt x="300" y="5604"/>
                      <a:pt x="0" y="5738"/>
                    </a:cubicBezTo>
                    <a:cubicBezTo>
                      <a:pt x="100" y="5738"/>
                      <a:pt x="200" y="5738"/>
                      <a:pt x="267" y="5704"/>
                    </a:cubicBezTo>
                    <a:cubicBezTo>
                      <a:pt x="534" y="5638"/>
                      <a:pt x="801" y="5537"/>
                      <a:pt x="1001" y="5404"/>
                    </a:cubicBezTo>
                    <a:cubicBezTo>
                      <a:pt x="1768" y="4937"/>
                      <a:pt x="2368" y="4270"/>
                      <a:pt x="2769" y="3503"/>
                    </a:cubicBezTo>
                    <a:cubicBezTo>
                      <a:pt x="3169" y="2702"/>
                      <a:pt x="3503" y="1902"/>
                      <a:pt x="3703" y="1068"/>
                    </a:cubicBezTo>
                    <a:cubicBezTo>
                      <a:pt x="3803" y="701"/>
                      <a:pt x="3903" y="367"/>
                      <a:pt x="393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0"/>
              <p:cNvSpPr/>
              <p:nvPr/>
            </p:nvSpPr>
            <p:spPr>
              <a:xfrm>
                <a:off x="1808072" y="4323051"/>
                <a:ext cx="63137" cy="115338"/>
              </a:xfrm>
              <a:custGeom>
                <a:rect b="b" l="l" r="r" t="t"/>
                <a:pathLst>
                  <a:path extrusionOk="0" h="6339" w="3470">
                    <a:moveTo>
                      <a:pt x="3469" y="1"/>
                    </a:moveTo>
                    <a:cubicBezTo>
                      <a:pt x="3303" y="301"/>
                      <a:pt x="3136" y="635"/>
                      <a:pt x="3002" y="968"/>
                    </a:cubicBezTo>
                    <a:cubicBezTo>
                      <a:pt x="2735" y="1569"/>
                      <a:pt x="2369" y="2369"/>
                      <a:pt x="1868" y="3236"/>
                    </a:cubicBezTo>
                    <a:cubicBezTo>
                      <a:pt x="1401" y="4104"/>
                      <a:pt x="901" y="4871"/>
                      <a:pt x="567" y="5405"/>
                    </a:cubicBezTo>
                    <a:cubicBezTo>
                      <a:pt x="334" y="5705"/>
                      <a:pt x="167" y="6005"/>
                      <a:pt x="0" y="6339"/>
                    </a:cubicBezTo>
                    <a:cubicBezTo>
                      <a:pt x="267" y="6072"/>
                      <a:pt x="501" y="5805"/>
                      <a:pt x="667" y="5505"/>
                    </a:cubicBezTo>
                    <a:cubicBezTo>
                      <a:pt x="1201" y="4804"/>
                      <a:pt x="1635" y="4070"/>
                      <a:pt x="2068" y="3337"/>
                    </a:cubicBezTo>
                    <a:cubicBezTo>
                      <a:pt x="2469" y="2569"/>
                      <a:pt x="2836" y="1802"/>
                      <a:pt x="3169" y="1002"/>
                    </a:cubicBezTo>
                    <a:cubicBezTo>
                      <a:pt x="3303" y="668"/>
                      <a:pt x="3403" y="334"/>
                      <a:pt x="346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0"/>
              <p:cNvSpPr/>
              <p:nvPr/>
            </p:nvSpPr>
            <p:spPr>
              <a:xfrm>
                <a:off x="1834163" y="3827183"/>
                <a:ext cx="39465" cy="242794"/>
              </a:xfrm>
              <a:custGeom>
                <a:rect b="b" l="l" r="r" t="t"/>
                <a:pathLst>
                  <a:path extrusionOk="0" h="13344" w="2169">
                    <a:moveTo>
                      <a:pt x="1935" y="1"/>
                    </a:moveTo>
                    <a:cubicBezTo>
                      <a:pt x="1902" y="201"/>
                      <a:pt x="1902" y="368"/>
                      <a:pt x="1935" y="535"/>
                    </a:cubicBezTo>
                    <a:lnTo>
                      <a:pt x="1935" y="2002"/>
                    </a:lnTo>
                    <a:cubicBezTo>
                      <a:pt x="1902" y="3604"/>
                      <a:pt x="1802" y="5205"/>
                      <a:pt x="1568" y="6773"/>
                    </a:cubicBezTo>
                    <a:cubicBezTo>
                      <a:pt x="1335" y="8340"/>
                      <a:pt x="1001" y="9908"/>
                      <a:pt x="534" y="11443"/>
                    </a:cubicBezTo>
                    <a:cubicBezTo>
                      <a:pt x="401" y="12043"/>
                      <a:pt x="234" y="12510"/>
                      <a:pt x="134" y="12844"/>
                    </a:cubicBezTo>
                    <a:cubicBezTo>
                      <a:pt x="67" y="13010"/>
                      <a:pt x="34" y="13177"/>
                      <a:pt x="1" y="13344"/>
                    </a:cubicBezTo>
                    <a:cubicBezTo>
                      <a:pt x="67" y="13177"/>
                      <a:pt x="167" y="13044"/>
                      <a:pt x="201" y="12877"/>
                    </a:cubicBezTo>
                    <a:cubicBezTo>
                      <a:pt x="334" y="12543"/>
                      <a:pt x="501" y="12076"/>
                      <a:pt x="701" y="11476"/>
                    </a:cubicBezTo>
                    <a:cubicBezTo>
                      <a:pt x="1702" y="8440"/>
                      <a:pt x="2169" y="5205"/>
                      <a:pt x="2069" y="2002"/>
                    </a:cubicBezTo>
                    <a:cubicBezTo>
                      <a:pt x="2069" y="1369"/>
                      <a:pt x="2035" y="868"/>
                      <a:pt x="2002" y="535"/>
                    </a:cubicBezTo>
                    <a:cubicBezTo>
                      <a:pt x="2002" y="368"/>
                      <a:pt x="1969" y="168"/>
                      <a:pt x="1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0"/>
              <p:cNvSpPr/>
              <p:nvPr/>
            </p:nvSpPr>
            <p:spPr>
              <a:xfrm>
                <a:off x="1704888" y="3918231"/>
                <a:ext cx="66776" cy="162681"/>
              </a:xfrm>
              <a:custGeom>
                <a:rect b="b" l="l" r="r" t="t"/>
                <a:pathLst>
                  <a:path extrusionOk="0" h="8941" w="3670">
                    <a:moveTo>
                      <a:pt x="0" y="1"/>
                    </a:moveTo>
                    <a:cubicBezTo>
                      <a:pt x="67" y="468"/>
                      <a:pt x="201" y="935"/>
                      <a:pt x="367" y="1368"/>
                    </a:cubicBezTo>
                    <a:cubicBezTo>
                      <a:pt x="668" y="2202"/>
                      <a:pt x="1068" y="3336"/>
                      <a:pt x="1568" y="4571"/>
                    </a:cubicBezTo>
                    <a:cubicBezTo>
                      <a:pt x="2069" y="5805"/>
                      <a:pt x="2569" y="6906"/>
                      <a:pt x="2969" y="7673"/>
                    </a:cubicBezTo>
                    <a:cubicBezTo>
                      <a:pt x="3169" y="8140"/>
                      <a:pt x="3403" y="8540"/>
                      <a:pt x="3670" y="8940"/>
                    </a:cubicBezTo>
                    <a:cubicBezTo>
                      <a:pt x="3503" y="8507"/>
                      <a:pt x="3336" y="8040"/>
                      <a:pt x="3103" y="7639"/>
                    </a:cubicBezTo>
                    <a:cubicBezTo>
                      <a:pt x="2769" y="6839"/>
                      <a:pt x="2269" y="5738"/>
                      <a:pt x="1768" y="4504"/>
                    </a:cubicBezTo>
                    <a:cubicBezTo>
                      <a:pt x="1268" y="3270"/>
                      <a:pt x="834" y="2169"/>
                      <a:pt x="501" y="1335"/>
                    </a:cubicBezTo>
                    <a:cubicBezTo>
                      <a:pt x="367" y="868"/>
                      <a:pt x="201" y="4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0"/>
              <p:cNvSpPr/>
              <p:nvPr/>
            </p:nvSpPr>
            <p:spPr>
              <a:xfrm>
                <a:off x="1179289" y="4078456"/>
                <a:ext cx="481312" cy="58897"/>
              </a:xfrm>
              <a:custGeom>
                <a:rect b="b" l="l" r="r" t="t"/>
                <a:pathLst>
                  <a:path extrusionOk="0" h="3237" w="26453">
                    <a:moveTo>
                      <a:pt x="26452" y="2002"/>
                    </a:moveTo>
                    <a:cubicBezTo>
                      <a:pt x="26352" y="2002"/>
                      <a:pt x="26286" y="2036"/>
                      <a:pt x="26186" y="2069"/>
                    </a:cubicBezTo>
                    <a:cubicBezTo>
                      <a:pt x="26286" y="2069"/>
                      <a:pt x="26386" y="2036"/>
                      <a:pt x="26452" y="2002"/>
                    </a:cubicBezTo>
                    <a:close/>
                    <a:moveTo>
                      <a:pt x="0" y="1"/>
                    </a:moveTo>
                    <a:cubicBezTo>
                      <a:pt x="67" y="34"/>
                      <a:pt x="167" y="101"/>
                      <a:pt x="234" y="101"/>
                    </a:cubicBezTo>
                    <a:lnTo>
                      <a:pt x="968" y="401"/>
                    </a:lnTo>
                    <a:cubicBezTo>
                      <a:pt x="1301" y="535"/>
                      <a:pt x="1668" y="668"/>
                      <a:pt x="2135" y="835"/>
                    </a:cubicBezTo>
                    <a:cubicBezTo>
                      <a:pt x="2602" y="968"/>
                      <a:pt x="3102" y="1168"/>
                      <a:pt x="3703" y="1335"/>
                    </a:cubicBezTo>
                    <a:cubicBezTo>
                      <a:pt x="4303" y="1502"/>
                      <a:pt x="4937" y="1669"/>
                      <a:pt x="5638" y="1869"/>
                    </a:cubicBezTo>
                    <a:cubicBezTo>
                      <a:pt x="6305" y="2069"/>
                      <a:pt x="7072" y="2202"/>
                      <a:pt x="7872" y="2403"/>
                    </a:cubicBezTo>
                    <a:cubicBezTo>
                      <a:pt x="10736" y="2959"/>
                      <a:pt x="13645" y="3237"/>
                      <a:pt x="16562" y="3237"/>
                    </a:cubicBezTo>
                    <a:cubicBezTo>
                      <a:pt x="17146" y="3237"/>
                      <a:pt x="17729" y="3225"/>
                      <a:pt x="18313" y="3203"/>
                    </a:cubicBezTo>
                    <a:cubicBezTo>
                      <a:pt x="19114" y="3136"/>
                      <a:pt x="19881" y="3103"/>
                      <a:pt x="20615" y="3036"/>
                    </a:cubicBezTo>
                    <a:cubicBezTo>
                      <a:pt x="21349" y="2970"/>
                      <a:pt x="21983" y="2870"/>
                      <a:pt x="22583" y="2770"/>
                    </a:cubicBezTo>
                    <a:cubicBezTo>
                      <a:pt x="23183" y="2703"/>
                      <a:pt x="23750" y="2603"/>
                      <a:pt x="24217" y="2503"/>
                    </a:cubicBezTo>
                    <a:cubicBezTo>
                      <a:pt x="24684" y="2436"/>
                      <a:pt x="25085" y="2336"/>
                      <a:pt x="25418" y="2269"/>
                    </a:cubicBezTo>
                    <a:lnTo>
                      <a:pt x="26186" y="2069"/>
                    </a:lnTo>
                    <a:lnTo>
                      <a:pt x="26186" y="2069"/>
                    </a:lnTo>
                    <a:lnTo>
                      <a:pt x="25418" y="2202"/>
                    </a:lnTo>
                    <a:cubicBezTo>
                      <a:pt x="25085" y="2269"/>
                      <a:pt x="24684" y="2336"/>
                      <a:pt x="24184" y="2436"/>
                    </a:cubicBezTo>
                    <a:cubicBezTo>
                      <a:pt x="23717" y="2503"/>
                      <a:pt x="23183" y="2603"/>
                      <a:pt x="22550" y="2669"/>
                    </a:cubicBezTo>
                    <a:cubicBezTo>
                      <a:pt x="21949" y="2736"/>
                      <a:pt x="21315" y="2803"/>
                      <a:pt x="20582" y="2870"/>
                    </a:cubicBezTo>
                    <a:cubicBezTo>
                      <a:pt x="19881" y="2936"/>
                      <a:pt x="19114" y="2970"/>
                      <a:pt x="18313" y="3036"/>
                    </a:cubicBezTo>
                    <a:cubicBezTo>
                      <a:pt x="17880" y="3045"/>
                      <a:pt x="17444" y="3049"/>
                      <a:pt x="17007" y="3049"/>
                    </a:cubicBezTo>
                    <a:cubicBezTo>
                      <a:pt x="15697" y="3049"/>
                      <a:pt x="14377" y="3011"/>
                      <a:pt x="13076" y="2936"/>
                    </a:cubicBezTo>
                    <a:cubicBezTo>
                      <a:pt x="11342" y="2770"/>
                      <a:pt x="9607" y="2536"/>
                      <a:pt x="7906" y="2236"/>
                    </a:cubicBezTo>
                    <a:cubicBezTo>
                      <a:pt x="7105" y="2069"/>
                      <a:pt x="6371" y="1902"/>
                      <a:pt x="5671" y="1735"/>
                    </a:cubicBezTo>
                    <a:cubicBezTo>
                      <a:pt x="4970" y="1569"/>
                      <a:pt x="4337" y="1369"/>
                      <a:pt x="3736" y="1235"/>
                    </a:cubicBezTo>
                    <a:cubicBezTo>
                      <a:pt x="3169" y="1068"/>
                      <a:pt x="2635" y="902"/>
                      <a:pt x="2168" y="735"/>
                    </a:cubicBezTo>
                    <a:cubicBezTo>
                      <a:pt x="1701" y="601"/>
                      <a:pt x="1334" y="435"/>
                      <a:pt x="1001" y="334"/>
                    </a:cubicBezTo>
                    <a:lnTo>
                      <a:pt x="267" y="68"/>
                    </a:lnTo>
                    <a:cubicBezTo>
                      <a:pt x="167" y="34"/>
                      <a:pt x="10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0"/>
              <p:cNvSpPr/>
              <p:nvPr/>
            </p:nvSpPr>
            <p:spPr>
              <a:xfrm>
                <a:off x="1561657" y="3944941"/>
                <a:ext cx="69814" cy="38246"/>
              </a:xfrm>
              <a:custGeom>
                <a:rect b="b" l="l" r="r" t="t"/>
                <a:pathLst>
                  <a:path extrusionOk="0" h="2102" w="3837">
                    <a:moveTo>
                      <a:pt x="0" y="0"/>
                    </a:moveTo>
                    <a:lnTo>
                      <a:pt x="0" y="0"/>
                    </a:lnTo>
                    <a:cubicBezTo>
                      <a:pt x="567" y="434"/>
                      <a:pt x="1201" y="801"/>
                      <a:pt x="1868" y="1134"/>
                    </a:cubicBezTo>
                    <a:cubicBezTo>
                      <a:pt x="2502" y="1501"/>
                      <a:pt x="3169" y="1835"/>
                      <a:pt x="3836" y="2102"/>
                    </a:cubicBezTo>
                    <a:cubicBezTo>
                      <a:pt x="3269" y="1635"/>
                      <a:pt x="2635" y="1268"/>
                      <a:pt x="1968" y="934"/>
                    </a:cubicBezTo>
                    <a:cubicBezTo>
                      <a:pt x="1334" y="567"/>
                      <a:pt x="701"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0"/>
              <p:cNvSpPr/>
              <p:nvPr/>
            </p:nvSpPr>
            <p:spPr>
              <a:xfrm>
                <a:off x="2269333" y="2694653"/>
                <a:ext cx="449144" cy="667647"/>
              </a:xfrm>
              <a:custGeom>
                <a:rect b="b" l="l" r="r" t="t"/>
                <a:pathLst>
                  <a:path extrusionOk="0" h="36694" w="24685">
                    <a:moveTo>
                      <a:pt x="8673" y="0"/>
                    </a:moveTo>
                    <a:lnTo>
                      <a:pt x="8206" y="67"/>
                    </a:lnTo>
                    <a:cubicBezTo>
                      <a:pt x="7573" y="167"/>
                      <a:pt x="7006" y="367"/>
                      <a:pt x="6439" y="601"/>
                    </a:cubicBezTo>
                    <a:cubicBezTo>
                      <a:pt x="5538" y="1035"/>
                      <a:pt x="4737" y="1568"/>
                      <a:pt x="4037" y="2269"/>
                    </a:cubicBezTo>
                    <a:cubicBezTo>
                      <a:pt x="3103" y="3136"/>
                      <a:pt x="2302" y="4203"/>
                      <a:pt x="1735" y="5371"/>
                    </a:cubicBezTo>
                    <a:cubicBezTo>
                      <a:pt x="1035" y="6772"/>
                      <a:pt x="601" y="8273"/>
                      <a:pt x="368" y="9841"/>
                    </a:cubicBezTo>
                    <a:cubicBezTo>
                      <a:pt x="101" y="11609"/>
                      <a:pt x="1" y="13410"/>
                      <a:pt x="34" y="15178"/>
                    </a:cubicBezTo>
                    <a:cubicBezTo>
                      <a:pt x="67" y="17079"/>
                      <a:pt x="167" y="19081"/>
                      <a:pt x="401" y="21116"/>
                    </a:cubicBezTo>
                    <a:cubicBezTo>
                      <a:pt x="634" y="23150"/>
                      <a:pt x="968" y="25252"/>
                      <a:pt x="1335" y="27420"/>
                    </a:cubicBezTo>
                    <a:cubicBezTo>
                      <a:pt x="1902" y="30622"/>
                      <a:pt x="2502" y="33725"/>
                      <a:pt x="2969" y="36593"/>
                    </a:cubicBezTo>
                    <a:lnTo>
                      <a:pt x="2969" y="36693"/>
                    </a:lnTo>
                    <a:lnTo>
                      <a:pt x="3069" y="36660"/>
                    </a:lnTo>
                    <a:lnTo>
                      <a:pt x="18581" y="32924"/>
                    </a:lnTo>
                    <a:lnTo>
                      <a:pt x="23050" y="31823"/>
                    </a:lnTo>
                    <a:lnTo>
                      <a:pt x="24251" y="31490"/>
                    </a:lnTo>
                    <a:lnTo>
                      <a:pt x="24551" y="31423"/>
                    </a:lnTo>
                    <a:lnTo>
                      <a:pt x="24685" y="31390"/>
                    </a:lnTo>
                    <a:lnTo>
                      <a:pt x="24585" y="31390"/>
                    </a:lnTo>
                    <a:lnTo>
                      <a:pt x="24251" y="31456"/>
                    </a:lnTo>
                    <a:lnTo>
                      <a:pt x="23050" y="31757"/>
                    </a:lnTo>
                    <a:lnTo>
                      <a:pt x="18581" y="32791"/>
                    </a:lnTo>
                    <a:lnTo>
                      <a:pt x="3155" y="36465"/>
                    </a:lnTo>
                    <a:lnTo>
                      <a:pt x="3155" y="36465"/>
                    </a:lnTo>
                    <a:cubicBezTo>
                      <a:pt x="2723" y="33623"/>
                      <a:pt x="2129" y="30587"/>
                      <a:pt x="1568" y="27387"/>
                    </a:cubicBezTo>
                    <a:cubicBezTo>
                      <a:pt x="1168" y="25252"/>
                      <a:pt x="835" y="23150"/>
                      <a:pt x="601" y="21116"/>
                    </a:cubicBezTo>
                    <a:cubicBezTo>
                      <a:pt x="401" y="19081"/>
                      <a:pt x="267" y="17079"/>
                      <a:pt x="234" y="15211"/>
                    </a:cubicBezTo>
                    <a:cubicBezTo>
                      <a:pt x="201" y="13443"/>
                      <a:pt x="301" y="11642"/>
                      <a:pt x="534" y="9874"/>
                    </a:cubicBezTo>
                    <a:cubicBezTo>
                      <a:pt x="768" y="8340"/>
                      <a:pt x="1201" y="6839"/>
                      <a:pt x="1869" y="5438"/>
                    </a:cubicBezTo>
                    <a:cubicBezTo>
                      <a:pt x="2436" y="4304"/>
                      <a:pt x="3203" y="3269"/>
                      <a:pt x="4104" y="2369"/>
                    </a:cubicBezTo>
                    <a:cubicBezTo>
                      <a:pt x="4804" y="1702"/>
                      <a:pt x="5605" y="1135"/>
                      <a:pt x="6472" y="701"/>
                    </a:cubicBezTo>
                    <a:cubicBezTo>
                      <a:pt x="7039" y="434"/>
                      <a:pt x="7606" y="234"/>
                      <a:pt x="8206" y="134"/>
                    </a:cubicBezTo>
                    <a:lnTo>
                      <a:pt x="8673" y="34"/>
                    </a:lnTo>
                    <a:cubicBezTo>
                      <a:pt x="8740" y="34"/>
                      <a:pt x="8774" y="34"/>
                      <a:pt x="8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6" name="Shape 1536"/>
        <p:cNvGrpSpPr/>
        <p:nvPr/>
      </p:nvGrpSpPr>
      <p:grpSpPr>
        <a:xfrm>
          <a:off x="0" y="0"/>
          <a:ext cx="0" cy="0"/>
          <a:chOff x="0" y="0"/>
          <a:chExt cx="0" cy="0"/>
        </a:xfrm>
      </p:grpSpPr>
      <p:sp>
        <p:nvSpPr>
          <p:cNvPr id="1537" name="Google Shape;1537;p51"/>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ITEMS BOUGHT BY </a:t>
            </a:r>
            <a:r>
              <a:rPr lang="en">
                <a:solidFill>
                  <a:srgbClr val="008DD5"/>
                </a:solidFill>
              </a:rPr>
              <a:t>GROUP BLUE</a:t>
            </a:r>
            <a:endParaRPr>
              <a:solidFill>
                <a:srgbClr val="008DD5"/>
              </a:solidFill>
            </a:endParaRPr>
          </a:p>
        </p:txBody>
      </p:sp>
      <p:graphicFrame>
        <p:nvGraphicFramePr>
          <p:cNvPr id="1538" name="Google Shape;1538;p51"/>
          <p:cNvGraphicFramePr/>
          <p:nvPr/>
        </p:nvGraphicFramePr>
        <p:xfrm>
          <a:off x="851625" y="1287975"/>
          <a:ext cx="3000000" cy="3000000"/>
        </p:xfrm>
        <a:graphic>
          <a:graphicData uri="http://schemas.openxmlformats.org/drawingml/2006/table">
            <a:tbl>
              <a:tblPr>
                <a:noFill/>
                <a:tableStyleId>{78F9706F-1DB6-48C6-9AF8-F895320FF979}</a:tableStyleId>
              </a:tblPr>
              <a:tblGrid>
                <a:gridCol w="2280200"/>
                <a:gridCol w="2280625"/>
              </a:tblGrid>
              <a:tr h="441900">
                <a:tc>
                  <a:txBody>
                    <a:bodyPr/>
                    <a:lstStyle/>
                    <a:p>
                      <a:pPr indent="0" lvl="0" marL="0" rtl="0" algn="l">
                        <a:spcBef>
                          <a:spcPts val="0"/>
                        </a:spcBef>
                        <a:spcAft>
                          <a:spcPts val="0"/>
                        </a:spcAft>
                        <a:buNone/>
                      </a:pPr>
                      <a:r>
                        <a:rPr lang="en">
                          <a:latin typeface="Barlow Medium"/>
                          <a:ea typeface="Barlow Medium"/>
                          <a:cs typeface="Barlow Medium"/>
                          <a:sym typeface="Barlow Medium"/>
                        </a:rPr>
                        <a:t>Item</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Support</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41900">
                <a:tc>
                  <a:txBody>
                    <a:bodyPr/>
                    <a:lstStyle/>
                    <a:p>
                      <a:pPr indent="0" lvl="0" marL="0" rtl="0" algn="l">
                        <a:spcBef>
                          <a:spcPts val="0"/>
                        </a:spcBef>
                        <a:spcAft>
                          <a:spcPts val="0"/>
                        </a:spcAft>
                        <a:buNone/>
                      </a:pPr>
                      <a:r>
                        <a:rPr lang="en">
                          <a:latin typeface="Barlow Medium"/>
                          <a:ea typeface="Barlow Medium"/>
                          <a:cs typeface="Barlow Medium"/>
                          <a:sym typeface="Barlow Medium"/>
                        </a:rPr>
                        <a:t>Eggs</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0.309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71375">
                <a:tc>
                  <a:txBody>
                    <a:bodyPr/>
                    <a:lstStyle/>
                    <a:p>
                      <a:pPr indent="0" lvl="0" marL="0" rtl="0" algn="l">
                        <a:spcBef>
                          <a:spcPts val="0"/>
                        </a:spcBef>
                        <a:spcAft>
                          <a:spcPts val="0"/>
                        </a:spcAft>
                        <a:buNone/>
                      </a:pPr>
                      <a:r>
                        <a:rPr lang="en">
                          <a:latin typeface="Barlow Medium"/>
                          <a:ea typeface="Barlow Medium"/>
                          <a:cs typeface="Barlow Medium"/>
                          <a:sym typeface="Barlow Medium"/>
                        </a:rPr>
                        <a:t>Biscuits</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0.241</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41900">
                <a:tc>
                  <a:txBody>
                    <a:bodyPr/>
                    <a:lstStyle/>
                    <a:p>
                      <a:pPr indent="0" lvl="0" marL="0" rtl="0" algn="l">
                        <a:spcBef>
                          <a:spcPts val="0"/>
                        </a:spcBef>
                        <a:spcAft>
                          <a:spcPts val="0"/>
                        </a:spcAft>
                        <a:buNone/>
                      </a:pPr>
                      <a:r>
                        <a:rPr lang="en">
                          <a:latin typeface="Barlow Medium"/>
                          <a:ea typeface="Barlow Medium"/>
                          <a:cs typeface="Barlow Medium"/>
                          <a:sym typeface="Barlow Medium"/>
                        </a:rPr>
                        <a:t>Rice</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0.189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671375">
                <a:tc>
                  <a:txBody>
                    <a:bodyPr/>
                    <a:lstStyle/>
                    <a:p>
                      <a:pPr indent="0" lvl="0" marL="0" rtl="0" algn="l">
                        <a:spcBef>
                          <a:spcPts val="0"/>
                        </a:spcBef>
                        <a:spcAft>
                          <a:spcPts val="0"/>
                        </a:spcAft>
                        <a:buNone/>
                      </a:pPr>
                      <a:r>
                        <a:rPr lang="en">
                          <a:latin typeface="Barlow Medium"/>
                          <a:ea typeface="Barlow Medium"/>
                          <a:cs typeface="Barlow Medium"/>
                          <a:sym typeface="Barlow Medium"/>
                        </a:rPr>
                        <a:t>Sugar</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0.182</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41900">
                <a:tc>
                  <a:txBody>
                    <a:bodyPr/>
                    <a:lstStyle/>
                    <a:p>
                      <a:pPr indent="0" lvl="0" marL="0" rtl="0" algn="l">
                        <a:spcBef>
                          <a:spcPts val="0"/>
                        </a:spcBef>
                        <a:spcAft>
                          <a:spcPts val="0"/>
                        </a:spcAft>
                        <a:buNone/>
                      </a:pPr>
                      <a:r>
                        <a:rPr lang="en">
                          <a:solidFill>
                            <a:schemeClr val="dk1"/>
                          </a:solidFill>
                          <a:latin typeface="Barlow Medium"/>
                          <a:ea typeface="Barlow Medium"/>
                          <a:cs typeface="Barlow Medium"/>
                          <a:sym typeface="Barlow Medium"/>
                        </a:rPr>
                        <a:t>Cooking Oils</a:t>
                      </a:r>
                      <a:endParaRPr>
                        <a:solidFill>
                          <a:schemeClr val="dk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0.175</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2698631" scaled="0"/>
        </a:gradFill>
      </p:bgPr>
    </p:bg>
    <p:spTree>
      <p:nvGrpSpPr>
        <p:cNvPr id="1542" name="Shape 1542"/>
        <p:cNvGrpSpPr/>
        <p:nvPr/>
      </p:nvGrpSpPr>
      <p:grpSpPr>
        <a:xfrm>
          <a:off x="0" y="0"/>
          <a:ext cx="0" cy="0"/>
          <a:chOff x="0" y="0"/>
          <a:chExt cx="0" cy="0"/>
        </a:xfrm>
      </p:grpSpPr>
      <p:sp>
        <p:nvSpPr>
          <p:cNvPr id="1543" name="Google Shape;1543;p52"/>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INCREASING BASKET SIZES</a:t>
            </a:r>
            <a:endParaRPr>
              <a:solidFill>
                <a:srgbClr val="008DD5"/>
              </a:solidFill>
            </a:endParaRPr>
          </a:p>
        </p:txBody>
      </p:sp>
      <p:graphicFrame>
        <p:nvGraphicFramePr>
          <p:cNvPr id="1544" name="Google Shape;1544;p52"/>
          <p:cNvGraphicFramePr/>
          <p:nvPr/>
        </p:nvGraphicFramePr>
        <p:xfrm>
          <a:off x="713225" y="2691400"/>
          <a:ext cx="3000000" cy="3000000"/>
        </p:xfrm>
        <a:graphic>
          <a:graphicData uri="http://schemas.openxmlformats.org/drawingml/2006/table">
            <a:tbl>
              <a:tblPr>
                <a:noFill/>
                <a:tableStyleId>{78F9706F-1DB6-48C6-9AF8-F895320FF979}</a:tableStyleId>
              </a:tblPr>
              <a:tblGrid>
                <a:gridCol w="2670025"/>
                <a:gridCol w="2670025"/>
                <a:gridCol w="2670550"/>
              </a:tblGrid>
              <a:tr h="483650">
                <a:tc>
                  <a:txBody>
                    <a:bodyPr/>
                    <a:lstStyle/>
                    <a:p>
                      <a:pPr indent="0" lvl="0" marL="0" rtl="0" algn="l">
                        <a:spcBef>
                          <a:spcPts val="0"/>
                        </a:spcBef>
                        <a:spcAft>
                          <a:spcPts val="0"/>
                        </a:spcAft>
                        <a:buNone/>
                      </a:pPr>
                      <a:r>
                        <a:rPr lang="en">
                          <a:latin typeface="Barlow Medium"/>
                          <a:ea typeface="Barlow Medium"/>
                          <a:cs typeface="Barlow Medium"/>
                          <a:sym typeface="Barlow Medium"/>
                        </a:rPr>
                        <a:t>Antecedent</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Consequent </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Lift </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83650">
                <a:tc>
                  <a:txBody>
                    <a:bodyPr/>
                    <a:lstStyle/>
                    <a:p>
                      <a:pPr indent="0" lvl="0" marL="0" rtl="0" algn="l">
                        <a:spcBef>
                          <a:spcPts val="0"/>
                        </a:spcBef>
                        <a:spcAft>
                          <a:spcPts val="0"/>
                        </a:spcAft>
                        <a:buNone/>
                      </a:pPr>
                      <a:r>
                        <a:rPr lang="en">
                          <a:latin typeface="Barlow Medium"/>
                          <a:ea typeface="Barlow Medium"/>
                          <a:cs typeface="Barlow Medium"/>
                          <a:sym typeface="Barlow Medium"/>
                        </a:rPr>
                        <a:t>(Condensed/Evap Milk, Cooking Sauces, Rice)</a:t>
                      </a:r>
                      <a:endParaRPr sz="1900">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(Sugar)</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3.39</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83650">
                <a:tc>
                  <a:txBody>
                    <a:bodyPr/>
                    <a:lstStyle/>
                    <a:p>
                      <a:pPr indent="0" lvl="0" marL="0" rtl="0" algn="l">
                        <a:spcBef>
                          <a:spcPts val="0"/>
                        </a:spcBef>
                        <a:spcAft>
                          <a:spcPts val="0"/>
                        </a:spcAft>
                        <a:buNone/>
                      </a:pPr>
                      <a:r>
                        <a:rPr lang="en">
                          <a:latin typeface="Barlow Medium"/>
                          <a:ea typeface="Barlow Medium"/>
                          <a:cs typeface="Barlow Medium"/>
                          <a:sym typeface="Barlow Medium"/>
                        </a:rPr>
                        <a:t>(Cooking Sauces, Rice, Sugar)</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Barlow Medium"/>
                          <a:ea typeface="Barlow Medium"/>
                          <a:cs typeface="Barlow Medium"/>
                          <a:sym typeface="Barlow Medium"/>
                        </a:rPr>
                        <a:t>(Condensed/Evap Milk)</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2.90</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1545" name="Google Shape;1545;p52"/>
          <p:cNvSpPr txBox="1"/>
          <p:nvPr/>
        </p:nvSpPr>
        <p:spPr>
          <a:xfrm>
            <a:off x="874625" y="1196750"/>
            <a:ext cx="45519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Medium"/>
                <a:ea typeface="Barlow Medium"/>
                <a:cs typeface="Barlow Medium"/>
                <a:sym typeface="Barlow Medium"/>
              </a:rPr>
              <a:t>By bundling items with high support with those that have low support, we can entice customers to add more items into their baskets, hence increasing the average basket sizes. </a:t>
            </a:r>
            <a:endParaRPr sz="1500">
              <a:latin typeface="Barlow Medium"/>
              <a:ea typeface="Barlow Medium"/>
              <a:cs typeface="Barlow Medium"/>
              <a:sym typeface="Barlow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53"/>
          <p:cNvSpPr txBox="1"/>
          <p:nvPr>
            <p:ph idx="2" type="title"/>
          </p:nvPr>
        </p:nvSpPr>
        <p:spPr>
          <a:xfrm>
            <a:off x="1025700" y="2915700"/>
            <a:ext cx="7092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51" name="Google Shape;1551;p53"/>
          <p:cNvSpPr txBox="1"/>
          <p:nvPr>
            <p:ph type="title"/>
          </p:nvPr>
        </p:nvSpPr>
        <p:spPr>
          <a:xfrm>
            <a:off x="3812100" y="2153700"/>
            <a:ext cx="1519800" cy="6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5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Loyalty Programme</a:t>
            </a:r>
            <a:endParaRPr/>
          </a:p>
        </p:txBody>
      </p:sp>
      <p:sp>
        <p:nvSpPr>
          <p:cNvPr id="1557" name="Google Shape;1557;p54"/>
          <p:cNvSpPr txBox="1"/>
          <p:nvPr>
            <p:ph idx="1" type="subTitle"/>
          </p:nvPr>
        </p:nvSpPr>
        <p:spPr>
          <a:xfrm>
            <a:off x="1530000" y="1567100"/>
            <a:ext cx="2624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Targeted Advertising by Segments</a:t>
            </a:r>
            <a:endParaRPr sz="1800"/>
          </a:p>
        </p:txBody>
      </p:sp>
      <p:sp>
        <p:nvSpPr>
          <p:cNvPr id="1558" name="Google Shape;1558;p54"/>
          <p:cNvSpPr txBox="1"/>
          <p:nvPr>
            <p:ph idx="2" type="subTitle"/>
          </p:nvPr>
        </p:nvSpPr>
        <p:spPr>
          <a:xfrm>
            <a:off x="1530005" y="2636936"/>
            <a:ext cx="2624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Increasing Minimum Expenditure </a:t>
            </a:r>
            <a:endParaRPr sz="1800"/>
          </a:p>
        </p:txBody>
      </p:sp>
      <p:sp>
        <p:nvSpPr>
          <p:cNvPr id="1559" name="Google Shape;1559;p54"/>
          <p:cNvSpPr txBox="1"/>
          <p:nvPr>
            <p:ph idx="3" type="subTitle"/>
          </p:nvPr>
        </p:nvSpPr>
        <p:spPr>
          <a:xfrm>
            <a:off x="1530005" y="3715928"/>
            <a:ext cx="2624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Bundling to increase basket size </a:t>
            </a:r>
            <a:endParaRPr sz="1800"/>
          </a:p>
        </p:txBody>
      </p:sp>
      <p:pic>
        <p:nvPicPr>
          <p:cNvPr id="1560" name="Google Shape;1560;p54"/>
          <p:cNvPicPr preferRelativeResize="0"/>
          <p:nvPr/>
        </p:nvPicPr>
        <p:blipFill>
          <a:blip r:embed="rId3">
            <a:alphaModFix/>
          </a:blip>
          <a:stretch>
            <a:fillRect/>
          </a:stretch>
        </p:blipFill>
        <p:spPr>
          <a:xfrm>
            <a:off x="5966376" y="1960138"/>
            <a:ext cx="1840398" cy="1755775"/>
          </a:xfrm>
          <a:prstGeom prst="rect">
            <a:avLst/>
          </a:prstGeom>
          <a:noFill/>
          <a:ln>
            <a:noFill/>
          </a:ln>
        </p:spPr>
      </p:pic>
      <p:sp>
        <p:nvSpPr>
          <p:cNvPr id="1561" name="Google Shape;1561;p54"/>
          <p:cNvSpPr txBox="1"/>
          <p:nvPr/>
        </p:nvSpPr>
        <p:spPr>
          <a:xfrm>
            <a:off x="926050" y="1619750"/>
            <a:ext cx="6555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ubik Light"/>
                <a:ea typeface="Rubik Light"/>
                <a:cs typeface="Rubik Light"/>
                <a:sym typeface="Rubik Light"/>
              </a:rPr>
              <a:t>1.</a:t>
            </a:r>
            <a:endParaRPr sz="3000">
              <a:latin typeface="Rubik Light"/>
              <a:ea typeface="Rubik Light"/>
              <a:cs typeface="Rubik Light"/>
              <a:sym typeface="Rubik Light"/>
            </a:endParaRPr>
          </a:p>
        </p:txBody>
      </p:sp>
      <p:sp>
        <p:nvSpPr>
          <p:cNvPr id="1562" name="Google Shape;1562;p54"/>
          <p:cNvSpPr txBox="1"/>
          <p:nvPr/>
        </p:nvSpPr>
        <p:spPr>
          <a:xfrm>
            <a:off x="926050" y="2694163"/>
            <a:ext cx="6555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ubik Light"/>
                <a:ea typeface="Rubik Light"/>
                <a:cs typeface="Rubik Light"/>
                <a:sym typeface="Rubik Light"/>
              </a:rPr>
              <a:t>2</a:t>
            </a:r>
            <a:r>
              <a:rPr lang="en" sz="3000">
                <a:latin typeface="Rubik Light"/>
                <a:ea typeface="Rubik Light"/>
                <a:cs typeface="Rubik Light"/>
                <a:sym typeface="Rubik Light"/>
              </a:rPr>
              <a:t>.</a:t>
            </a:r>
            <a:endParaRPr sz="3000">
              <a:latin typeface="Rubik Light"/>
              <a:ea typeface="Rubik Light"/>
              <a:cs typeface="Rubik Light"/>
              <a:sym typeface="Rubik Light"/>
            </a:endParaRPr>
          </a:p>
        </p:txBody>
      </p:sp>
      <p:sp>
        <p:nvSpPr>
          <p:cNvPr id="1563" name="Google Shape;1563;p54"/>
          <p:cNvSpPr txBox="1"/>
          <p:nvPr/>
        </p:nvSpPr>
        <p:spPr>
          <a:xfrm>
            <a:off x="926050" y="3759400"/>
            <a:ext cx="6555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ubik Light"/>
                <a:ea typeface="Rubik Light"/>
                <a:cs typeface="Rubik Light"/>
                <a:sym typeface="Rubik Light"/>
              </a:rPr>
              <a:t>3</a:t>
            </a:r>
            <a:r>
              <a:rPr lang="en" sz="3000">
                <a:latin typeface="Rubik Light"/>
                <a:ea typeface="Rubik Light"/>
                <a:cs typeface="Rubik Light"/>
                <a:sym typeface="Rubik Light"/>
              </a:rPr>
              <a:t>.</a:t>
            </a:r>
            <a:endParaRPr sz="3000">
              <a:latin typeface="Rubik Light"/>
              <a:ea typeface="Rubik Light"/>
              <a:cs typeface="Rubik Light"/>
              <a:sym typeface="Rubik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5"/>
          <p:cNvSpPr txBox="1"/>
          <p:nvPr>
            <p:ph type="title"/>
          </p:nvPr>
        </p:nvSpPr>
        <p:spPr>
          <a:xfrm>
            <a:off x="321480" y="1950925"/>
            <a:ext cx="4507500" cy="103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400"/>
              <a:t>$386,870</a:t>
            </a:r>
            <a:r>
              <a:rPr lang="en"/>
              <a:t> </a:t>
            </a:r>
            <a:endParaRPr/>
          </a:p>
        </p:txBody>
      </p:sp>
      <p:sp>
        <p:nvSpPr>
          <p:cNvPr id="1569" name="Google Shape;1569;p55"/>
          <p:cNvSpPr txBox="1"/>
          <p:nvPr/>
        </p:nvSpPr>
        <p:spPr>
          <a:xfrm>
            <a:off x="93475" y="2901350"/>
            <a:ext cx="4963500" cy="10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Barlow Medium"/>
                <a:ea typeface="Barlow Medium"/>
                <a:cs typeface="Barlow Medium"/>
                <a:sym typeface="Barlow Medium"/>
              </a:rPr>
              <a:t>By promoting our BLUE to ORANGE</a:t>
            </a:r>
            <a:endParaRPr sz="2000">
              <a:latin typeface="Barlow Medium"/>
              <a:ea typeface="Barlow Medium"/>
              <a:cs typeface="Barlow Medium"/>
              <a:sym typeface="Barlow Medium"/>
            </a:endParaRPr>
          </a:p>
          <a:p>
            <a:pPr indent="0" lvl="0" marL="0" rtl="0" algn="ctr">
              <a:spcBef>
                <a:spcPts val="0"/>
              </a:spcBef>
              <a:spcAft>
                <a:spcPts val="0"/>
              </a:spcAft>
              <a:buNone/>
            </a:pPr>
            <a:r>
              <a:rPr lang="en" sz="2000">
                <a:latin typeface="Barlow Medium"/>
                <a:ea typeface="Barlow Medium"/>
                <a:cs typeface="Barlow Medium"/>
                <a:sym typeface="Barlow Medium"/>
              </a:rPr>
              <a:t>And ORANGE to GREEN </a:t>
            </a:r>
            <a:endParaRPr sz="2000">
              <a:latin typeface="Barlow Medium"/>
              <a:ea typeface="Barlow Medium"/>
              <a:cs typeface="Barlow Medium"/>
              <a:sym typeface="Barlow Medium"/>
            </a:endParaRPr>
          </a:p>
        </p:txBody>
      </p:sp>
      <p:sp>
        <p:nvSpPr>
          <p:cNvPr id="1570" name="Google Shape;1570;p55"/>
          <p:cNvSpPr txBox="1"/>
          <p:nvPr>
            <p:ph idx="2" type="title"/>
          </p:nvPr>
        </p:nvSpPr>
        <p:spPr>
          <a:xfrm>
            <a:off x="5369563" y="2053800"/>
            <a:ext cx="3240000" cy="103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35%</a:t>
            </a:r>
            <a:endParaRPr sz="6300"/>
          </a:p>
        </p:txBody>
      </p:sp>
      <p:sp>
        <p:nvSpPr>
          <p:cNvPr id="1571" name="Google Shape;1571;p55"/>
          <p:cNvSpPr txBox="1"/>
          <p:nvPr>
            <p:ph idx="3" type="subTitle"/>
          </p:nvPr>
        </p:nvSpPr>
        <p:spPr>
          <a:xfrm>
            <a:off x="5241763" y="2986825"/>
            <a:ext cx="3495600" cy="48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Increase in Quarterly Revenue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56"/>
          <p:cNvSpPr/>
          <p:nvPr/>
        </p:nvSpPr>
        <p:spPr>
          <a:xfrm rot="776046">
            <a:off x="1424462" y="1311405"/>
            <a:ext cx="1499767" cy="1110185"/>
          </a:xfrm>
          <a:custGeom>
            <a:rect b="b" l="l" r="r" t="t"/>
            <a:pathLst>
              <a:path extrusionOk="0" h="178772" w="241506">
                <a:moveTo>
                  <a:pt x="176439" y="1"/>
                </a:moveTo>
                <a:cubicBezTo>
                  <a:pt x="174926" y="1"/>
                  <a:pt x="173413" y="61"/>
                  <a:pt x="171900" y="167"/>
                </a:cubicBezTo>
                <a:cubicBezTo>
                  <a:pt x="152163" y="1757"/>
                  <a:pt x="133588" y="13933"/>
                  <a:pt x="124282" y="31422"/>
                </a:cubicBezTo>
                <a:cubicBezTo>
                  <a:pt x="118814" y="41698"/>
                  <a:pt x="116061" y="53990"/>
                  <a:pt x="107220" y="61590"/>
                </a:cubicBezTo>
                <a:cubicBezTo>
                  <a:pt x="100516" y="67324"/>
                  <a:pt x="91920" y="69089"/>
                  <a:pt x="82946" y="69089"/>
                </a:cubicBezTo>
                <a:cubicBezTo>
                  <a:pt x="76504" y="69089"/>
                  <a:pt x="69867" y="68179"/>
                  <a:pt x="63595" y="67174"/>
                </a:cubicBezTo>
                <a:cubicBezTo>
                  <a:pt x="57386" y="66177"/>
                  <a:pt x="50804" y="65280"/>
                  <a:pt x="44407" y="65280"/>
                </a:cubicBezTo>
                <a:cubicBezTo>
                  <a:pt x="35382" y="65280"/>
                  <a:pt x="26726" y="67065"/>
                  <a:pt x="20010" y="72874"/>
                </a:cubicBezTo>
                <a:cubicBezTo>
                  <a:pt x="12836" y="79040"/>
                  <a:pt x="6825" y="91526"/>
                  <a:pt x="5041" y="100872"/>
                </a:cubicBezTo>
                <a:cubicBezTo>
                  <a:pt x="0" y="127279"/>
                  <a:pt x="14542" y="147792"/>
                  <a:pt x="35443" y="161713"/>
                </a:cubicBezTo>
                <a:cubicBezTo>
                  <a:pt x="53553" y="173809"/>
                  <a:pt x="80949" y="178772"/>
                  <a:pt x="104264" y="178772"/>
                </a:cubicBezTo>
                <a:cubicBezTo>
                  <a:pt x="107857" y="178772"/>
                  <a:pt x="111353" y="178654"/>
                  <a:pt x="114704" y="178426"/>
                </a:cubicBezTo>
                <a:cubicBezTo>
                  <a:pt x="149836" y="176022"/>
                  <a:pt x="184813" y="161519"/>
                  <a:pt x="208118" y="135151"/>
                </a:cubicBezTo>
                <a:cubicBezTo>
                  <a:pt x="231462" y="108743"/>
                  <a:pt x="241506" y="70005"/>
                  <a:pt x="229872" y="36773"/>
                </a:cubicBezTo>
                <a:lnTo>
                  <a:pt x="228864" y="34485"/>
                </a:lnTo>
                <a:cubicBezTo>
                  <a:pt x="220100" y="15019"/>
                  <a:pt x="201449" y="1563"/>
                  <a:pt x="180160" y="128"/>
                </a:cubicBezTo>
                <a:cubicBezTo>
                  <a:pt x="178920" y="41"/>
                  <a:pt x="177679" y="1"/>
                  <a:pt x="17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6"/>
          <p:cNvSpPr/>
          <p:nvPr/>
        </p:nvSpPr>
        <p:spPr>
          <a:xfrm rot="-1807459">
            <a:off x="2807946" y="1800169"/>
            <a:ext cx="791582" cy="585959"/>
          </a:xfrm>
          <a:custGeom>
            <a:rect b="b" l="l" r="r" t="t"/>
            <a:pathLst>
              <a:path extrusionOk="0" h="178772" w="241506">
                <a:moveTo>
                  <a:pt x="176439" y="1"/>
                </a:moveTo>
                <a:cubicBezTo>
                  <a:pt x="174926" y="1"/>
                  <a:pt x="173413" y="61"/>
                  <a:pt x="171900" y="167"/>
                </a:cubicBezTo>
                <a:cubicBezTo>
                  <a:pt x="152163" y="1757"/>
                  <a:pt x="133588" y="13933"/>
                  <a:pt x="124282" y="31422"/>
                </a:cubicBezTo>
                <a:cubicBezTo>
                  <a:pt x="118814" y="41698"/>
                  <a:pt x="116061" y="53990"/>
                  <a:pt x="107220" y="61590"/>
                </a:cubicBezTo>
                <a:cubicBezTo>
                  <a:pt x="100516" y="67324"/>
                  <a:pt x="91920" y="69089"/>
                  <a:pt x="82946" y="69089"/>
                </a:cubicBezTo>
                <a:cubicBezTo>
                  <a:pt x="76504" y="69089"/>
                  <a:pt x="69867" y="68179"/>
                  <a:pt x="63595" y="67174"/>
                </a:cubicBezTo>
                <a:cubicBezTo>
                  <a:pt x="57386" y="66177"/>
                  <a:pt x="50804" y="65280"/>
                  <a:pt x="44407" y="65280"/>
                </a:cubicBezTo>
                <a:cubicBezTo>
                  <a:pt x="35382" y="65280"/>
                  <a:pt x="26726" y="67065"/>
                  <a:pt x="20010" y="72874"/>
                </a:cubicBezTo>
                <a:cubicBezTo>
                  <a:pt x="12836" y="79040"/>
                  <a:pt x="6825" y="91526"/>
                  <a:pt x="5041" y="100872"/>
                </a:cubicBezTo>
                <a:cubicBezTo>
                  <a:pt x="0" y="127279"/>
                  <a:pt x="14542" y="147792"/>
                  <a:pt x="35443" y="161713"/>
                </a:cubicBezTo>
                <a:cubicBezTo>
                  <a:pt x="53553" y="173809"/>
                  <a:pt x="80949" y="178772"/>
                  <a:pt x="104264" y="178772"/>
                </a:cubicBezTo>
                <a:cubicBezTo>
                  <a:pt x="107857" y="178772"/>
                  <a:pt x="111353" y="178654"/>
                  <a:pt x="114704" y="178426"/>
                </a:cubicBezTo>
                <a:cubicBezTo>
                  <a:pt x="149836" y="176022"/>
                  <a:pt x="184813" y="161519"/>
                  <a:pt x="208118" y="135151"/>
                </a:cubicBezTo>
                <a:cubicBezTo>
                  <a:pt x="231462" y="108743"/>
                  <a:pt x="241506" y="70005"/>
                  <a:pt x="229872" y="36773"/>
                </a:cubicBezTo>
                <a:lnTo>
                  <a:pt x="228864" y="34485"/>
                </a:lnTo>
                <a:cubicBezTo>
                  <a:pt x="220100" y="15019"/>
                  <a:pt x="201449" y="1563"/>
                  <a:pt x="180160" y="128"/>
                </a:cubicBezTo>
                <a:cubicBezTo>
                  <a:pt x="178920" y="41"/>
                  <a:pt x="177679" y="1"/>
                  <a:pt x="17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6"/>
          <p:cNvSpPr txBox="1"/>
          <p:nvPr>
            <p:ph idx="1" type="subTitle"/>
          </p:nvPr>
        </p:nvSpPr>
        <p:spPr>
          <a:xfrm>
            <a:off x="713225" y="2319550"/>
            <a:ext cx="4820100" cy="51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 you have any questions?</a:t>
            </a:r>
            <a:endParaRPr/>
          </a:p>
        </p:txBody>
      </p:sp>
      <p:sp>
        <p:nvSpPr>
          <p:cNvPr id="1579" name="Google Shape;1579;p56"/>
          <p:cNvSpPr txBox="1"/>
          <p:nvPr>
            <p:ph idx="4294967295" type="subTitle"/>
          </p:nvPr>
        </p:nvSpPr>
        <p:spPr>
          <a:xfrm>
            <a:off x="4570625" y="4389120"/>
            <a:ext cx="3857400" cy="146700"/>
          </a:xfrm>
          <a:prstGeom prst="rect">
            <a:avLst/>
          </a:prstGeom>
        </p:spPr>
        <p:txBody>
          <a:bodyPr anchorCtr="0" anchor="t" bIns="0" lIns="0" spcFirstLastPara="1" rIns="0" wrap="square" tIns="0">
            <a:noAutofit/>
          </a:bodyPr>
          <a:lstStyle/>
          <a:p>
            <a:pPr indent="0" lvl="0" marL="0" rtl="0" algn="r">
              <a:spcBef>
                <a:spcPts val="0"/>
              </a:spcBef>
              <a:spcAft>
                <a:spcPts val="1600"/>
              </a:spcAft>
              <a:buNone/>
            </a:pPr>
            <a:r>
              <a:rPr lang="en" sz="1200"/>
              <a:t>Please keep this slide for attribution.</a:t>
            </a:r>
            <a:endParaRPr sz="1200"/>
          </a:p>
        </p:txBody>
      </p:sp>
      <p:sp>
        <p:nvSpPr>
          <p:cNvPr id="1580" name="Google Shape;1580;p56"/>
          <p:cNvSpPr txBox="1"/>
          <p:nvPr>
            <p:ph type="title"/>
          </p:nvPr>
        </p:nvSpPr>
        <p:spPr>
          <a:xfrm>
            <a:off x="713100" y="806750"/>
            <a:ext cx="7717800" cy="15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Rubik Light"/>
                <a:ea typeface="Rubik Light"/>
                <a:cs typeface="Rubik Light"/>
                <a:sym typeface="Rubik Light"/>
              </a:rPr>
              <a:t>Th</a:t>
            </a:r>
            <a:r>
              <a:rPr lang="en"/>
              <a:t>a</a:t>
            </a:r>
            <a:r>
              <a:rPr b="0" lang="en">
                <a:latin typeface="Rubik Light"/>
                <a:ea typeface="Rubik Light"/>
                <a:cs typeface="Rubik Light"/>
                <a:sym typeface="Rubik Light"/>
              </a:rPr>
              <a:t>nks!</a:t>
            </a:r>
            <a:endParaRPr b="0">
              <a:latin typeface="Rubik Light"/>
              <a:ea typeface="Rubik Light"/>
              <a:cs typeface="Rubik Light"/>
              <a:sym typeface="Rubik Light"/>
            </a:endParaRPr>
          </a:p>
        </p:txBody>
      </p:sp>
      <p:grpSp>
        <p:nvGrpSpPr>
          <p:cNvPr id="1581" name="Google Shape;1581;p56"/>
          <p:cNvGrpSpPr/>
          <p:nvPr/>
        </p:nvGrpSpPr>
        <p:grpSpPr>
          <a:xfrm>
            <a:off x="6009501" y="1909900"/>
            <a:ext cx="2421406" cy="2406476"/>
            <a:chOff x="1533775" y="785950"/>
            <a:chExt cx="4313925" cy="4287325"/>
          </a:xfrm>
        </p:grpSpPr>
        <p:sp>
          <p:nvSpPr>
            <p:cNvPr id="1582" name="Google Shape;1582;p56"/>
            <p:cNvSpPr/>
            <p:nvPr/>
          </p:nvSpPr>
          <p:spPr>
            <a:xfrm>
              <a:off x="1533775" y="785950"/>
              <a:ext cx="4313925" cy="3800250"/>
            </a:xfrm>
            <a:custGeom>
              <a:rect b="b" l="l" r="r" t="t"/>
              <a:pathLst>
                <a:path extrusionOk="0" h="152010" w="172557">
                  <a:moveTo>
                    <a:pt x="125067" y="1"/>
                  </a:moveTo>
                  <a:cubicBezTo>
                    <a:pt x="124285" y="1"/>
                    <a:pt x="123503" y="24"/>
                    <a:pt x="122721" y="69"/>
                  </a:cubicBezTo>
                  <a:cubicBezTo>
                    <a:pt x="113148" y="636"/>
                    <a:pt x="103708" y="4739"/>
                    <a:pt x="96903" y="11511"/>
                  </a:cubicBezTo>
                  <a:cubicBezTo>
                    <a:pt x="91032" y="17449"/>
                    <a:pt x="87296" y="25154"/>
                    <a:pt x="82826" y="32192"/>
                  </a:cubicBezTo>
                  <a:cubicBezTo>
                    <a:pt x="78356" y="39264"/>
                    <a:pt x="72652" y="46169"/>
                    <a:pt x="64780" y="48971"/>
                  </a:cubicBezTo>
                  <a:cubicBezTo>
                    <a:pt x="60852" y="50354"/>
                    <a:pt x="56706" y="50619"/>
                    <a:pt x="52502" y="50619"/>
                  </a:cubicBezTo>
                  <a:cubicBezTo>
                    <a:pt x="49904" y="50619"/>
                    <a:pt x="47284" y="50518"/>
                    <a:pt x="44680" y="50518"/>
                  </a:cubicBezTo>
                  <a:cubicBezTo>
                    <a:pt x="43267" y="50518"/>
                    <a:pt x="41859" y="50547"/>
                    <a:pt x="40462" y="50639"/>
                  </a:cubicBezTo>
                  <a:cubicBezTo>
                    <a:pt x="29755" y="51339"/>
                    <a:pt x="19281" y="55976"/>
                    <a:pt x="11809" y="63648"/>
                  </a:cubicBezTo>
                  <a:cubicBezTo>
                    <a:pt x="4337" y="71320"/>
                    <a:pt x="0" y="82061"/>
                    <a:pt x="434" y="92836"/>
                  </a:cubicBezTo>
                  <a:cubicBezTo>
                    <a:pt x="834" y="103644"/>
                    <a:pt x="5904" y="113884"/>
                    <a:pt x="12909" y="122157"/>
                  </a:cubicBezTo>
                  <a:lnTo>
                    <a:pt x="13110" y="122390"/>
                  </a:lnTo>
                  <a:cubicBezTo>
                    <a:pt x="27486" y="139536"/>
                    <a:pt x="48468" y="149743"/>
                    <a:pt x="70817" y="150577"/>
                  </a:cubicBezTo>
                  <a:lnTo>
                    <a:pt x="96302" y="151478"/>
                  </a:lnTo>
                  <a:cubicBezTo>
                    <a:pt x="98309" y="151838"/>
                    <a:pt x="100327" y="152009"/>
                    <a:pt x="102348" y="152009"/>
                  </a:cubicBezTo>
                  <a:cubicBezTo>
                    <a:pt x="121463" y="152009"/>
                    <a:pt x="140842" y="136710"/>
                    <a:pt x="152909" y="121656"/>
                  </a:cubicBezTo>
                  <a:cubicBezTo>
                    <a:pt x="166252" y="105011"/>
                    <a:pt x="172557" y="71754"/>
                    <a:pt x="171256" y="50472"/>
                  </a:cubicBezTo>
                  <a:cubicBezTo>
                    <a:pt x="170422" y="36529"/>
                    <a:pt x="163584" y="21618"/>
                    <a:pt x="153743" y="11744"/>
                  </a:cubicBezTo>
                  <a:cubicBezTo>
                    <a:pt x="146255" y="4194"/>
                    <a:pt x="135699" y="1"/>
                    <a:pt x="125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6"/>
            <p:cNvSpPr/>
            <p:nvPr/>
          </p:nvSpPr>
          <p:spPr>
            <a:xfrm>
              <a:off x="3149925" y="1005325"/>
              <a:ext cx="917350" cy="1725425"/>
            </a:xfrm>
            <a:custGeom>
              <a:rect b="b" l="l" r="r" t="t"/>
              <a:pathLst>
                <a:path extrusionOk="0" h="69017" w="36694">
                  <a:moveTo>
                    <a:pt x="16946" y="1"/>
                  </a:moveTo>
                  <a:cubicBezTo>
                    <a:pt x="7339" y="534"/>
                    <a:pt x="0" y="8807"/>
                    <a:pt x="601" y="18380"/>
                  </a:cubicBezTo>
                  <a:cubicBezTo>
                    <a:pt x="534" y="18547"/>
                    <a:pt x="534" y="18714"/>
                    <a:pt x="601" y="18881"/>
                  </a:cubicBezTo>
                  <a:lnTo>
                    <a:pt x="3336" y="57742"/>
                  </a:lnTo>
                  <a:cubicBezTo>
                    <a:pt x="3803" y="64080"/>
                    <a:pt x="9040" y="69017"/>
                    <a:pt x="15445" y="69017"/>
                  </a:cubicBezTo>
                  <a:cubicBezTo>
                    <a:pt x="22116" y="69017"/>
                    <a:pt x="27553" y="63579"/>
                    <a:pt x="27553" y="56875"/>
                  </a:cubicBezTo>
                  <a:cubicBezTo>
                    <a:pt x="27553" y="56641"/>
                    <a:pt x="27553" y="56341"/>
                    <a:pt x="27520" y="56074"/>
                  </a:cubicBezTo>
                  <a:cubicBezTo>
                    <a:pt x="27286" y="52371"/>
                    <a:pt x="27053" y="49369"/>
                    <a:pt x="27053" y="49369"/>
                  </a:cubicBezTo>
                  <a:cubicBezTo>
                    <a:pt x="27053" y="49369"/>
                    <a:pt x="36493" y="47902"/>
                    <a:pt x="36626" y="38495"/>
                  </a:cubicBezTo>
                  <a:cubicBezTo>
                    <a:pt x="36693" y="33058"/>
                    <a:pt x="35726" y="20715"/>
                    <a:pt x="34959" y="11309"/>
                  </a:cubicBezTo>
                  <a:cubicBezTo>
                    <a:pt x="34392" y="4938"/>
                    <a:pt x="29054" y="1"/>
                    <a:pt x="22650" y="1"/>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6"/>
            <p:cNvSpPr/>
            <p:nvPr/>
          </p:nvSpPr>
          <p:spPr>
            <a:xfrm>
              <a:off x="3519350" y="2148650"/>
              <a:ext cx="306900" cy="150250"/>
            </a:xfrm>
            <a:custGeom>
              <a:rect b="b" l="l" r="r" t="t"/>
              <a:pathLst>
                <a:path extrusionOk="0" h="6010" w="12276">
                  <a:moveTo>
                    <a:pt x="1" y="0"/>
                  </a:moveTo>
                  <a:lnTo>
                    <a:pt x="1" y="0"/>
                  </a:lnTo>
                  <a:cubicBezTo>
                    <a:pt x="1" y="1"/>
                    <a:pt x="2546" y="6009"/>
                    <a:pt x="10704" y="6009"/>
                  </a:cubicBezTo>
                  <a:cubicBezTo>
                    <a:pt x="11207" y="6009"/>
                    <a:pt x="11730" y="5986"/>
                    <a:pt x="12276" y="5938"/>
                  </a:cubicBezTo>
                  <a:lnTo>
                    <a:pt x="12243" y="3503"/>
                  </a:lnTo>
                  <a:cubicBezTo>
                    <a:pt x="12243" y="3503"/>
                    <a:pt x="12004" y="3523"/>
                    <a:pt x="11571" y="3523"/>
                  </a:cubicBezTo>
                  <a:cubicBezTo>
                    <a:pt x="9842" y="3523"/>
                    <a:pt x="5017" y="3203"/>
                    <a:pt x="1"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6"/>
            <p:cNvSpPr/>
            <p:nvPr/>
          </p:nvSpPr>
          <p:spPr>
            <a:xfrm>
              <a:off x="3882100" y="1540700"/>
              <a:ext cx="66750" cy="65125"/>
            </a:xfrm>
            <a:custGeom>
              <a:rect b="b" l="l" r="r" t="t"/>
              <a:pathLst>
                <a:path extrusionOk="0" h="2605" w="2670">
                  <a:moveTo>
                    <a:pt x="1268" y="1"/>
                  </a:moveTo>
                  <a:cubicBezTo>
                    <a:pt x="568" y="68"/>
                    <a:pt x="1" y="668"/>
                    <a:pt x="1" y="1402"/>
                  </a:cubicBezTo>
                  <a:lnTo>
                    <a:pt x="1" y="1435"/>
                  </a:lnTo>
                  <a:cubicBezTo>
                    <a:pt x="33" y="2114"/>
                    <a:pt x="629" y="2604"/>
                    <a:pt x="1302" y="2604"/>
                  </a:cubicBezTo>
                  <a:cubicBezTo>
                    <a:pt x="1324" y="2604"/>
                    <a:pt x="1346" y="2604"/>
                    <a:pt x="1369" y="2603"/>
                  </a:cubicBezTo>
                  <a:cubicBezTo>
                    <a:pt x="2069" y="2603"/>
                    <a:pt x="2669" y="1969"/>
                    <a:pt x="2669" y="1269"/>
                  </a:cubicBezTo>
                  <a:cubicBezTo>
                    <a:pt x="2603" y="535"/>
                    <a:pt x="2002" y="34"/>
                    <a:pt x="126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6"/>
            <p:cNvSpPr/>
            <p:nvPr/>
          </p:nvSpPr>
          <p:spPr>
            <a:xfrm>
              <a:off x="3846250" y="1488175"/>
              <a:ext cx="136800" cy="37300"/>
            </a:xfrm>
            <a:custGeom>
              <a:rect b="b" l="l" r="r" t="t"/>
              <a:pathLst>
                <a:path extrusionOk="0" h="1492" w="5472">
                  <a:moveTo>
                    <a:pt x="2736" y="0"/>
                  </a:moveTo>
                  <a:cubicBezTo>
                    <a:pt x="2002" y="0"/>
                    <a:pt x="1235" y="234"/>
                    <a:pt x="634" y="668"/>
                  </a:cubicBezTo>
                  <a:cubicBezTo>
                    <a:pt x="167" y="1001"/>
                    <a:pt x="1" y="1335"/>
                    <a:pt x="67" y="1401"/>
                  </a:cubicBezTo>
                  <a:cubicBezTo>
                    <a:pt x="85" y="1419"/>
                    <a:pt x="113" y="1427"/>
                    <a:pt x="150" y="1427"/>
                  </a:cubicBezTo>
                  <a:cubicBezTo>
                    <a:pt x="465" y="1427"/>
                    <a:pt x="1454" y="868"/>
                    <a:pt x="2736" y="868"/>
                  </a:cubicBezTo>
                  <a:cubicBezTo>
                    <a:pt x="4060" y="868"/>
                    <a:pt x="5004" y="1492"/>
                    <a:pt x="5298" y="1492"/>
                  </a:cubicBezTo>
                  <a:cubicBezTo>
                    <a:pt x="5330" y="1492"/>
                    <a:pt x="5355" y="1485"/>
                    <a:pt x="5371" y="1468"/>
                  </a:cubicBezTo>
                  <a:cubicBezTo>
                    <a:pt x="5471" y="1368"/>
                    <a:pt x="5338" y="1035"/>
                    <a:pt x="4837" y="668"/>
                  </a:cubicBezTo>
                  <a:cubicBezTo>
                    <a:pt x="4204" y="234"/>
                    <a:pt x="3503" y="0"/>
                    <a:pt x="2736"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6"/>
            <p:cNvSpPr/>
            <p:nvPr/>
          </p:nvSpPr>
          <p:spPr>
            <a:xfrm>
              <a:off x="3529350" y="1540700"/>
              <a:ext cx="66750" cy="65125"/>
            </a:xfrm>
            <a:custGeom>
              <a:rect b="b" l="l" r="r" t="t"/>
              <a:pathLst>
                <a:path extrusionOk="0" h="2605" w="2670">
                  <a:moveTo>
                    <a:pt x="1302" y="1"/>
                  </a:moveTo>
                  <a:cubicBezTo>
                    <a:pt x="601" y="68"/>
                    <a:pt x="1" y="668"/>
                    <a:pt x="1" y="1402"/>
                  </a:cubicBezTo>
                  <a:lnTo>
                    <a:pt x="1" y="1435"/>
                  </a:lnTo>
                  <a:cubicBezTo>
                    <a:pt x="33" y="2114"/>
                    <a:pt x="629" y="2604"/>
                    <a:pt x="1302" y="2604"/>
                  </a:cubicBezTo>
                  <a:cubicBezTo>
                    <a:pt x="1324" y="2604"/>
                    <a:pt x="1346" y="2604"/>
                    <a:pt x="1368" y="2603"/>
                  </a:cubicBezTo>
                  <a:cubicBezTo>
                    <a:pt x="2102" y="2603"/>
                    <a:pt x="2669" y="1969"/>
                    <a:pt x="2669" y="1269"/>
                  </a:cubicBezTo>
                  <a:cubicBezTo>
                    <a:pt x="2636" y="535"/>
                    <a:pt x="2002" y="34"/>
                    <a:pt x="130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6"/>
            <p:cNvSpPr/>
            <p:nvPr/>
          </p:nvSpPr>
          <p:spPr>
            <a:xfrm>
              <a:off x="3491825" y="1494000"/>
              <a:ext cx="136800" cy="37350"/>
            </a:xfrm>
            <a:custGeom>
              <a:rect b="b" l="l" r="r" t="t"/>
              <a:pathLst>
                <a:path extrusionOk="0" h="1494" w="5472">
                  <a:moveTo>
                    <a:pt x="2736" y="1"/>
                  </a:moveTo>
                  <a:cubicBezTo>
                    <a:pt x="2002" y="1"/>
                    <a:pt x="1268" y="268"/>
                    <a:pt x="635" y="668"/>
                  </a:cubicBezTo>
                  <a:cubicBezTo>
                    <a:pt x="168" y="1035"/>
                    <a:pt x="1" y="1335"/>
                    <a:pt x="67" y="1435"/>
                  </a:cubicBezTo>
                  <a:cubicBezTo>
                    <a:pt x="87" y="1459"/>
                    <a:pt x="121" y="1470"/>
                    <a:pt x="167" y="1470"/>
                  </a:cubicBezTo>
                  <a:cubicBezTo>
                    <a:pt x="503" y="1470"/>
                    <a:pt x="1503" y="902"/>
                    <a:pt x="2736" y="902"/>
                  </a:cubicBezTo>
                  <a:cubicBezTo>
                    <a:pt x="4024" y="902"/>
                    <a:pt x="4989" y="1493"/>
                    <a:pt x="5294" y="1493"/>
                  </a:cubicBezTo>
                  <a:cubicBezTo>
                    <a:pt x="5328" y="1493"/>
                    <a:pt x="5354" y="1486"/>
                    <a:pt x="5371" y="1469"/>
                  </a:cubicBezTo>
                  <a:cubicBezTo>
                    <a:pt x="5471" y="1402"/>
                    <a:pt x="5305" y="1102"/>
                    <a:pt x="4838" y="668"/>
                  </a:cubicBezTo>
                  <a:cubicBezTo>
                    <a:pt x="4204" y="268"/>
                    <a:pt x="3503" y="1"/>
                    <a:pt x="273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6"/>
            <p:cNvSpPr/>
            <p:nvPr/>
          </p:nvSpPr>
          <p:spPr>
            <a:xfrm>
              <a:off x="3736175" y="1498175"/>
              <a:ext cx="115100" cy="302425"/>
            </a:xfrm>
            <a:custGeom>
              <a:rect b="b" l="l" r="r" t="t"/>
              <a:pathLst>
                <a:path extrusionOk="0" h="12097" w="4604">
                  <a:moveTo>
                    <a:pt x="170" y="0"/>
                  </a:moveTo>
                  <a:cubicBezTo>
                    <a:pt x="169" y="0"/>
                    <a:pt x="168" y="1"/>
                    <a:pt x="167" y="1"/>
                  </a:cubicBezTo>
                  <a:cubicBezTo>
                    <a:pt x="0" y="67"/>
                    <a:pt x="1101" y="3336"/>
                    <a:pt x="2602" y="7339"/>
                  </a:cubicBezTo>
                  <a:cubicBezTo>
                    <a:pt x="3003" y="8307"/>
                    <a:pt x="3369" y="9274"/>
                    <a:pt x="3703" y="10141"/>
                  </a:cubicBezTo>
                  <a:cubicBezTo>
                    <a:pt x="3903" y="10475"/>
                    <a:pt x="4003" y="10842"/>
                    <a:pt x="3937" y="11209"/>
                  </a:cubicBezTo>
                  <a:cubicBezTo>
                    <a:pt x="3870" y="11476"/>
                    <a:pt x="3536" y="11576"/>
                    <a:pt x="3169" y="11609"/>
                  </a:cubicBezTo>
                  <a:cubicBezTo>
                    <a:pt x="1702" y="11776"/>
                    <a:pt x="834" y="11943"/>
                    <a:pt x="834" y="12009"/>
                  </a:cubicBezTo>
                  <a:cubicBezTo>
                    <a:pt x="855" y="12073"/>
                    <a:pt x="1212" y="12096"/>
                    <a:pt x="1844" y="12096"/>
                  </a:cubicBezTo>
                  <a:cubicBezTo>
                    <a:pt x="2209" y="12096"/>
                    <a:pt x="2665" y="12088"/>
                    <a:pt x="3203" y="12076"/>
                  </a:cubicBezTo>
                  <a:cubicBezTo>
                    <a:pt x="3403" y="12076"/>
                    <a:pt x="3603" y="12009"/>
                    <a:pt x="3836" y="11976"/>
                  </a:cubicBezTo>
                  <a:cubicBezTo>
                    <a:pt x="4070" y="11909"/>
                    <a:pt x="4270" y="11676"/>
                    <a:pt x="4404" y="11442"/>
                  </a:cubicBezTo>
                  <a:cubicBezTo>
                    <a:pt x="4604" y="10842"/>
                    <a:pt x="4370" y="10408"/>
                    <a:pt x="4237" y="9975"/>
                  </a:cubicBezTo>
                  <a:cubicBezTo>
                    <a:pt x="3903" y="9074"/>
                    <a:pt x="3570" y="8140"/>
                    <a:pt x="3203" y="7139"/>
                  </a:cubicBezTo>
                  <a:cubicBezTo>
                    <a:pt x="1676" y="3157"/>
                    <a:pt x="348" y="0"/>
                    <a:pt x="17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6"/>
            <p:cNvSpPr/>
            <p:nvPr/>
          </p:nvSpPr>
          <p:spPr>
            <a:xfrm>
              <a:off x="3644450" y="1823425"/>
              <a:ext cx="122600" cy="104250"/>
            </a:xfrm>
            <a:custGeom>
              <a:rect b="b" l="l" r="r" t="t"/>
              <a:pathLst>
                <a:path extrusionOk="0" h="4170" w="4904">
                  <a:moveTo>
                    <a:pt x="267" y="0"/>
                  </a:moveTo>
                  <a:cubicBezTo>
                    <a:pt x="167" y="0"/>
                    <a:pt x="0" y="400"/>
                    <a:pt x="33" y="1067"/>
                  </a:cubicBezTo>
                  <a:cubicBezTo>
                    <a:pt x="100" y="1935"/>
                    <a:pt x="567" y="2769"/>
                    <a:pt x="1234" y="3302"/>
                  </a:cubicBezTo>
                  <a:cubicBezTo>
                    <a:pt x="1935" y="3903"/>
                    <a:pt x="2869" y="4170"/>
                    <a:pt x="3769" y="4170"/>
                  </a:cubicBezTo>
                  <a:cubicBezTo>
                    <a:pt x="4503" y="4136"/>
                    <a:pt x="4904" y="3936"/>
                    <a:pt x="4870" y="3836"/>
                  </a:cubicBezTo>
                  <a:cubicBezTo>
                    <a:pt x="4870" y="3636"/>
                    <a:pt x="3202" y="3803"/>
                    <a:pt x="1868" y="2669"/>
                  </a:cubicBezTo>
                  <a:cubicBezTo>
                    <a:pt x="534" y="1534"/>
                    <a:pt x="534" y="0"/>
                    <a:pt x="2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6"/>
            <p:cNvSpPr/>
            <p:nvPr/>
          </p:nvSpPr>
          <p:spPr>
            <a:xfrm>
              <a:off x="3469325" y="1362300"/>
              <a:ext cx="167625" cy="48750"/>
            </a:xfrm>
            <a:custGeom>
              <a:rect b="b" l="l" r="r" t="t"/>
              <a:pathLst>
                <a:path extrusionOk="0" h="1950" w="6705">
                  <a:moveTo>
                    <a:pt x="3794" y="0"/>
                  </a:moveTo>
                  <a:cubicBezTo>
                    <a:pt x="2737" y="0"/>
                    <a:pt x="1689" y="305"/>
                    <a:pt x="767" y="899"/>
                  </a:cubicBezTo>
                  <a:cubicBezTo>
                    <a:pt x="200" y="1266"/>
                    <a:pt x="0" y="1666"/>
                    <a:pt x="67" y="1833"/>
                  </a:cubicBezTo>
                  <a:cubicBezTo>
                    <a:pt x="117" y="1917"/>
                    <a:pt x="242" y="1950"/>
                    <a:pt x="428" y="1950"/>
                  </a:cubicBezTo>
                  <a:cubicBezTo>
                    <a:pt x="986" y="1950"/>
                    <a:pt x="2093" y="1650"/>
                    <a:pt x="3369" y="1500"/>
                  </a:cubicBezTo>
                  <a:cubicBezTo>
                    <a:pt x="5070" y="1266"/>
                    <a:pt x="6538" y="1500"/>
                    <a:pt x="6672" y="1066"/>
                  </a:cubicBezTo>
                  <a:cubicBezTo>
                    <a:pt x="6705" y="899"/>
                    <a:pt x="6405" y="566"/>
                    <a:pt x="5771" y="365"/>
                  </a:cubicBezTo>
                  <a:cubicBezTo>
                    <a:pt x="5127" y="121"/>
                    <a:pt x="4459" y="0"/>
                    <a:pt x="379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6"/>
            <p:cNvSpPr/>
            <p:nvPr/>
          </p:nvSpPr>
          <p:spPr>
            <a:xfrm>
              <a:off x="3842925" y="1381825"/>
              <a:ext cx="127600" cy="40825"/>
            </a:xfrm>
            <a:custGeom>
              <a:rect b="b" l="l" r="r" t="t"/>
              <a:pathLst>
                <a:path extrusionOk="0" h="1633" w="5104">
                  <a:moveTo>
                    <a:pt x="2507" y="0"/>
                  </a:moveTo>
                  <a:cubicBezTo>
                    <a:pt x="1843" y="0"/>
                    <a:pt x="1176" y="184"/>
                    <a:pt x="601" y="552"/>
                  </a:cubicBezTo>
                  <a:cubicBezTo>
                    <a:pt x="134" y="819"/>
                    <a:pt x="0" y="1152"/>
                    <a:pt x="100" y="1319"/>
                  </a:cubicBezTo>
                  <a:cubicBezTo>
                    <a:pt x="201" y="1463"/>
                    <a:pt x="443" y="1501"/>
                    <a:pt x="785" y="1501"/>
                  </a:cubicBezTo>
                  <a:cubicBezTo>
                    <a:pt x="1182" y="1501"/>
                    <a:pt x="1713" y="1449"/>
                    <a:pt x="2312" y="1449"/>
                  </a:cubicBezTo>
                  <a:cubicBezTo>
                    <a:pt x="2396" y="1449"/>
                    <a:pt x="2482" y="1450"/>
                    <a:pt x="2569" y="1452"/>
                  </a:cubicBezTo>
                  <a:cubicBezTo>
                    <a:pt x="3376" y="1475"/>
                    <a:pt x="4092" y="1633"/>
                    <a:pt x="4546" y="1633"/>
                  </a:cubicBezTo>
                  <a:cubicBezTo>
                    <a:pt x="4768" y="1633"/>
                    <a:pt x="4927" y="1595"/>
                    <a:pt x="5004" y="1486"/>
                  </a:cubicBezTo>
                  <a:cubicBezTo>
                    <a:pt x="5104" y="1386"/>
                    <a:pt x="4970" y="985"/>
                    <a:pt x="4537" y="652"/>
                  </a:cubicBezTo>
                  <a:cubicBezTo>
                    <a:pt x="3946" y="218"/>
                    <a:pt x="3229" y="0"/>
                    <a:pt x="250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6"/>
            <p:cNvSpPr/>
            <p:nvPr/>
          </p:nvSpPr>
          <p:spPr>
            <a:xfrm>
              <a:off x="3084250" y="1647050"/>
              <a:ext cx="169100" cy="245450"/>
            </a:xfrm>
            <a:custGeom>
              <a:rect b="b" l="l" r="r" t="t"/>
              <a:pathLst>
                <a:path extrusionOk="0" h="9818" w="6764">
                  <a:moveTo>
                    <a:pt x="4300" y="0"/>
                  </a:moveTo>
                  <a:cubicBezTo>
                    <a:pt x="2428" y="0"/>
                    <a:pt x="0" y="786"/>
                    <a:pt x="126" y="4820"/>
                  </a:cubicBezTo>
                  <a:cubicBezTo>
                    <a:pt x="257" y="9012"/>
                    <a:pt x="3059" y="9817"/>
                    <a:pt x="4981" y="9817"/>
                  </a:cubicBezTo>
                  <a:cubicBezTo>
                    <a:pt x="5995" y="9817"/>
                    <a:pt x="6764" y="9593"/>
                    <a:pt x="6764" y="9523"/>
                  </a:cubicBezTo>
                  <a:cubicBezTo>
                    <a:pt x="6764" y="9323"/>
                    <a:pt x="6397" y="317"/>
                    <a:pt x="6397" y="317"/>
                  </a:cubicBezTo>
                  <a:cubicBezTo>
                    <a:pt x="6334" y="280"/>
                    <a:pt x="5416" y="0"/>
                    <a:pt x="4300"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6"/>
            <p:cNvSpPr/>
            <p:nvPr/>
          </p:nvSpPr>
          <p:spPr>
            <a:xfrm>
              <a:off x="3127400" y="1699150"/>
              <a:ext cx="75075" cy="139925"/>
            </a:xfrm>
            <a:custGeom>
              <a:rect b="b" l="l" r="r" t="t"/>
              <a:pathLst>
                <a:path extrusionOk="0" h="5597" w="3003">
                  <a:moveTo>
                    <a:pt x="1468" y="1"/>
                  </a:moveTo>
                  <a:cubicBezTo>
                    <a:pt x="935" y="134"/>
                    <a:pt x="534" y="501"/>
                    <a:pt x="368" y="1068"/>
                  </a:cubicBezTo>
                  <a:cubicBezTo>
                    <a:pt x="101" y="1635"/>
                    <a:pt x="1" y="2236"/>
                    <a:pt x="34" y="2870"/>
                  </a:cubicBezTo>
                  <a:cubicBezTo>
                    <a:pt x="101" y="4137"/>
                    <a:pt x="835" y="5371"/>
                    <a:pt x="1735" y="5571"/>
                  </a:cubicBezTo>
                  <a:cubicBezTo>
                    <a:pt x="1819" y="5588"/>
                    <a:pt x="1908" y="5597"/>
                    <a:pt x="1999" y="5597"/>
                  </a:cubicBezTo>
                  <a:cubicBezTo>
                    <a:pt x="2273" y="5597"/>
                    <a:pt x="2561" y="5521"/>
                    <a:pt x="2736" y="5371"/>
                  </a:cubicBezTo>
                  <a:cubicBezTo>
                    <a:pt x="2936" y="5238"/>
                    <a:pt x="3003" y="5104"/>
                    <a:pt x="2936" y="5071"/>
                  </a:cubicBezTo>
                  <a:cubicBezTo>
                    <a:pt x="2903" y="5071"/>
                    <a:pt x="2836" y="5138"/>
                    <a:pt x="2669" y="5238"/>
                  </a:cubicBezTo>
                  <a:cubicBezTo>
                    <a:pt x="2526" y="5309"/>
                    <a:pt x="2374" y="5343"/>
                    <a:pt x="2222" y="5343"/>
                  </a:cubicBezTo>
                  <a:cubicBezTo>
                    <a:pt x="2090" y="5343"/>
                    <a:pt x="1959" y="5318"/>
                    <a:pt x="1835" y="5271"/>
                  </a:cubicBezTo>
                  <a:cubicBezTo>
                    <a:pt x="1168" y="5038"/>
                    <a:pt x="534" y="3970"/>
                    <a:pt x="434" y="2803"/>
                  </a:cubicBezTo>
                  <a:cubicBezTo>
                    <a:pt x="401" y="2269"/>
                    <a:pt x="501" y="1735"/>
                    <a:pt x="701" y="1202"/>
                  </a:cubicBezTo>
                  <a:cubicBezTo>
                    <a:pt x="835" y="768"/>
                    <a:pt x="1101" y="434"/>
                    <a:pt x="1535" y="301"/>
                  </a:cubicBezTo>
                  <a:cubicBezTo>
                    <a:pt x="1576" y="289"/>
                    <a:pt x="1619" y="284"/>
                    <a:pt x="1662" y="284"/>
                  </a:cubicBezTo>
                  <a:cubicBezTo>
                    <a:pt x="1868" y="284"/>
                    <a:pt x="2092" y="408"/>
                    <a:pt x="2202" y="601"/>
                  </a:cubicBezTo>
                  <a:cubicBezTo>
                    <a:pt x="2269" y="768"/>
                    <a:pt x="2236" y="901"/>
                    <a:pt x="2269" y="935"/>
                  </a:cubicBezTo>
                  <a:cubicBezTo>
                    <a:pt x="2272" y="938"/>
                    <a:pt x="2275" y="939"/>
                    <a:pt x="2279" y="939"/>
                  </a:cubicBezTo>
                  <a:cubicBezTo>
                    <a:pt x="2319" y="939"/>
                    <a:pt x="2400" y="781"/>
                    <a:pt x="2369" y="568"/>
                  </a:cubicBezTo>
                  <a:cubicBezTo>
                    <a:pt x="2302" y="401"/>
                    <a:pt x="2236" y="268"/>
                    <a:pt x="2102" y="201"/>
                  </a:cubicBezTo>
                  <a:cubicBezTo>
                    <a:pt x="1935" y="68"/>
                    <a:pt x="1702" y="1"/>
                    <a:pt x="1468"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6"/>
            <p:cNvSpPr/>
            <p:nvPr/>
          </p:nvSpPr>
          <p:spPr>
            <a:xfrm>
              <a:off x="3105725" y="974675"/>
              <a:ext cx="787250" cy="825000"/>
            </a:xfrm>
            <a:custGeom>
              <a:rect b="b" l="l" r="r" t="t"/>
              <a:pathLst>
                <a:path extrusionOk="0" h="33000" w="31490">
                  <a:moveTo>
                    <a:pt x="19265" y="1"/>
                  </a:moveTo>
                  <a:cubicBezTo>
                    <a:pt x="17636" y="1"/>
                    <a:pt x="16048" y="189"/>
                    <a:pt x="14611" y="559"/>
                  </a:cubicBezTo>
                  <a:cubicBezTo>
                    <a:pt x="9440" y="1894"/>
                    <a:pt x="4504" y="5563"/>
                    <a:pt x="2269" y="10400"/>
                  </a:cubicBezTo>
                  <a:cubicBezTo>
                    <a:pt x="0" y="15237"/>
                    <a:pt x="701" y="22042"/>
                    <a:pt x="1935" y="27012"/>
                  </a:cubicBezTo>
                  <a:cubicBezTo>
                    <a:pt x="2053" y="26980"/>
                    <a:pt x="2181" y="26965"/>
                    <a:pt x="2315" y="26965"/>
                  </a:cubicBezTo>
                  <a:cubicBezTo>
                    <a:pt x="3313" y="26965"/>
                    <a:pt x="4655" y="27785"/>
                    <a:pt x="5037" y="28580"/>
                  </a:cubicBezTo>
                  <a:cubicBezTo>
                    <a:pt x="5438" y="29514"/>
                    <a:pt x="5538" y="30548"/>
                    <a:pt x="5938" y="31448"/>
                  </a:cubicBezTo>
                  <a:cubicBezTo>
                    <a:pt x="6316" y="32262"/>
                    <a:pt x="7073" y="33000"/>
                    <a:pt x="7902" y="33000"/>
                  </a:cubicBezTo>
                  <a:cubicBezTo>
                    <a:pt x="8024" y="33000"/>
                    <a:pt x="8148" y="32984"/>
                    <a:pt x="8273" y="32949"/>
                  </a:cubicBezTo>
                  <a:cubicBezTo>
                    <a:pt x="8940" y="32749"/>
                    <a:pt x="9440" y="32215"/>
                    <a:pt x="9607" y="31515"/>
                  </a:cubicBezTo>
                  <a:cubicBezTo>
                    <a:pt x="9741" y="30848"/>
                    <a:pt x="9774" y="30114"/>
                    <a:pt x="9641" y="29413"/>
                  </a:cubicBezTo>
                  <a:cubicBezTo>
                    <a:pt x="9274" y="26411"/>
                    <a:pt x="8640" y="23443"/>
                    <a:pt x="8540" y="20407"/>
                  </a:cubicBezTo>
                  <a:cubicBezTo>
                    <a:pt x="8406" y="17372"/>
                    <a:pt x="8807" y="14236"/>
                    <a:pt x="10441" y="11667"/>
                  </a:cubicBezTo>
                  <a:cubicBezTo>
                    <a:pt x="11983" y="9213"/>
                    <a:pt x="14624" y="7411"/>
                    <a:pt x="17438" y="7411"/>
                  </a:cubicBezTo>
                  <a:cubicBezTo>
                    <a:pt x="17607" y="7411"/>
                    <a:pt x="17777" y="7418"/>
                    <a:pt x="17947" y="7431"/>
                  </a:cubicBezTo>
                  <a:cubicBezTo>
                    <a:pt x="19948" y="7598"/>
                    <a:pt x="21783" y="8665"/>
                    <a:pt x="23751" y="8932"/>
                  </a:cubicBezTo>
                  <a:cubicBezTo>
                    <a:pt x="24096" y="8981"/>
                    <a:pt x="24443" y="9005"/>
                    <a:pt x="24789" y="9005"/>
                  </a:cubicBezTo>
                  <a:cubicBezTo>
                    <a:pt x="26815" y="9005"/>
                    <a:pt x="28807" y="8188"/>
                    <a:pt x="30289" y="6764"/>
                  </a:cubicBezTo>
                  <a:cubicBezTo>
                    <a:pt x="30489" y="6564"/>
                    <a:pt x="31490" y="5897"/>
                    <a:pt x="31490" y="5897"/>
                  </a:cubicBezTo>
                  <a:cubicBezTo>
                    <a:pt x="31490" y="5730"/>
                    <a:pt x="31323" y="4396"/>
                    <a:pt x="30822" y="3895"/>
                  </a:cubicBezTo>
                  <a:cubicBezTo>
                    <a:pt x="28004" y="1270"/>
                    <a:pt x="23499" y="1"/>
                    <a:pt x="1926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6"/>
            <p:cNvSpPr/>
            <p:nvPr/>
          </p:nvSpPr>
          <p:spPr>
            <a:xfrm>
              <a:off x="3100725" y="929850"/>
              <a:ext cx="924000" cy="658425"/>
            </a:xfrm>
            <a:custGeom>
              <a:rect b="b" l="l" r="r" t="t"/>
              <a:pathLst>
                <a:path extrusionOk="0" h="26337" w="36960">
                  <a:moveTo>
                    <a:pt x="20127" y="1"/>
                  </a:moveTo>
                  <a:cubicBezTo>
                    <a:pt x="16005" y="1"/>
                    <a:pt x="12862" y="1204"/>
                    <a:pt x="12876" y="1218"/>
                  </a:cubicBezTo>
                  <a:cubicBezTo>
                    <a:pt x="1134" y="4821"/>
                    <a:pt x="0" y="16196"/>
                    <a:pt x="0" y="18130"/>
                  </a:cubicBezTo>
                  <a:cubicBezTo>
                    <a:pt x="0" y="20999"/>
                    <a:pt x="1601" y="26336"/>
                    <a:pt x="1601" y="26336"/>
                  </a:cubicBezTo>
                  <a:cubicBezTo>
                    <a:pt x="7734" y="14071"/>
                    <a:pt x="18490" y="11462"/>
                    <a:pt x="26534" y="11462"/>
                  </a:cubicBezTo>
                  <a:cubicBezTo>
                    <a:pt x="32491" y="11462"/>
                    <a:pt x="36960" y="12893"/>
                    <a:pt x="36960" y="12893"/>
                  </a:cubicBezTo>
                  <a:cubicBezTo>
                    <a:pt x="33240" y="2254"/>
                    <a:pt x="25768" y="1"/>
                    <a:pt x="20127"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6"/>
            <p:cNvSpPr/>
            <p:nvPr/>
          </p:nvSpPr>
          <p:spPr>
            <a:xfrm>
              <a:off x="3483500" y="1154575"/>
              <a:ext cx="519550" cy="180225"/>
            </a:xfrm>
            <a:custGeom>
              <a:rect b="b" l="l" r="r" t="t"/>
              <a:pathLst>
                <a:path extrusionOk="0" h="7209" w="20782">
                  <a:moveTo>
                    <a:pt x="10314" y="0"/>
                  </a:moveTo>
                  <a:cubicBezTo>
                    <a:pt x="9601" y="0"/>
                    <a:pt x="8886" y="45"/>
                    <a:pt x="8173" y="135"/>
                  </a:cubicBezTo>
                  <a:cubicBezTo>
                    <a:pt x="5004" y="535"/>
                    <a:pt x="1968" y="2070"/>
                    <a:pt x="0" y="4572"/>
                  </a:cubicBezTo>
                  <a:lnTo>
                    <a:pt x="434" y="4405"/>
                  </a:lnTo>
                  <a:cubicBezTo>
                    <a:pt x="1439" y="6044"/>
                    <a:pt x="3218" y="6953"/>
                    <a:pt x="5029" y="6953"/>
                  </a:cubicBezTo>
                  <a:cubicBezTo>
                    <a:pt x="5982" y="6953"/>
                    <a:pt x="6943" y="6702"/>
                    <a:pt x="7806" y="6173"/>
                  </a:cubicBezTo>
                  <a:cubicBezTo>
                    <a:pt x="8206" y="5906"/>
                    <a:pt x="8606" y="5572"/>
                    <a:pt x="8973" y="5205"/>
                  </a:cubicBezTo>
                  <a:cubicBezTo>
                    <a:pt x="9481" y="6448"/>
                    <a:pt x="10663" y="7209"/>
                    <a:pt x="11919" y="7209"/>
                  </a:cubicBezTo>
                  <a:cubicBezTo>
                    <a:pt x="12315" y="7209"/>
                    <a:pt x="12718" y="7133"/>
                    <a:pt x="13110" y="6973"/>
                  </a:cubicBezTo>
                  <a:cubicBezTo>
                    <a:pt x="14010" y="6573"/>
                    <a:pt x="14677" y="5839"/>
                    <a:pt x="14978" y="4872"/>
                  </a:cubicBezTo>
                  <a:cubicBezTo>
                    <a:pt x="15645" y="5639"/>
                    <a:pt x="16479" y="6206"/>
                    <a:pt x="17379" y="6640"/>
                  </a:cubicBezTo>
                  <a:cubicBezTo>
                    <a:pt x="17691" y="6751"/>
                    <a:pt x="18032" y="6810"/>
                    <a:pt x="18371" y="6810"/>
                  </a:cubicBezTo>
                  <a:cubicBezTo>
                    <a:pt x="19051" y="6810"/>
                    <a:pt x="19725" y="6573"/>
                    <a:pt x="20148" y="6039"/>
                  </a:cubicBezTo>
                  <a:cubicBezTo>
                    <a:pt x="20782" y="5239"/>
                    <a:pt x="20615" y="4038"/>
                    <a:pt x="19981" y="3204"/>
                  </a:cubicBezTo>
                  <a:cubicBezTo>
                    <a:pt x="19314" y="2470"/>
                    <a:pt x="18447" y="1870"/>
                    <a:pt x="17479" y="1536"/>
                  </a:cubicBezTo>
                  <a:cubicBezTo>
                    <a:pt x="15204" y="528"/>
                    <a:pt x="12769" y="0"/>
                    <a:pt x="103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6"/>
            <p:cNvSpPr/>
            <p:nvPr/>
          </p:nvSpPr>
          <p:spPr>
            <a:xfrm>
              <a:off x="3100725" y="929700"/>
              <a:ext cx="924000" cy="657725"/>
            </a:xfrm>
            <a:custGeom>
              <a:rect b="b" l="l" r="r" t="t"/>
              <a:pathLst>
                <a:path extrusionOk="0" h="26309" w="36960">
                  <a:moveTo>
                    <a:pt x="20103" y="0"/>
                  </a:moveTo>
                  <a:cubicBezTo>
                    <a:pt x="15993" y="0"/>
                    <a:pt x="12862" y="1191"/>
                    <a:pt x="12876" y="1191"/>
                  </a:cubicBezTo>
                  <a:cubicBezTo>
                    <a:pt x="1134" y="4794"/>
                    <a:pt x="0" y="16168"/>
                    <a:pt x="0" y="18070"/>
                  </a:cubicBezTo>
                  <a:cubicBezTo>
                    <a:pt x="0" y="20972"/>
                    <a:pt x="1601" y="26309"/>
                    <a:pt x="1601" y="26309"/>
                  </a:cubicBezTo>
                  <a:cubicBezTo>
                    <a:pt x="7964" y="13615"/>
                    <a:pt x="20828" y="9312"/>
                    <a:pt x="28294" y="9312"/>
                  </a:cubicBezTo>
                  <a:cubicBezTo>
                    <a:pt x="28577" y="9312"/>
                    <a:pt x="28853" y="9318"/>
                    <a:pt x="29121" y="9330"/>
                  </a:cubicBezTo>
                  <a:cubicBezTo>
                    <a:pt x="32090" y="9464"/>
                    <a:pt x="34925" y="10731"/>
                    <a:pt x="36960" y="12899"/>
                  </a:cubicBezTo>
                  <a:cubicBezTo>
                    <a:pt x="33235" y="2245"/>
                    <a:pt x="25746" y="0"/>
                    <a:pt x="2010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6"/>
            <p:cNvSpPr/>
            <p:nvPr/>
          </p:nvSpPr>
          <p:spPr>
            <a:xfrm>
              <a:off x="3166600" y="943300"/>
              <a:ext cx="1172525" cy="581600"/>
            </a:xfrm>
            <a:custGeom>
              <a:rect b="b" l="l" r="r" t="t"/>
              <a:pathLst>
                <a:path extrusionOk="0" h="23264" w="46901">
                  <a:moveTo>
                    <a:pt x="40455" y="1"/>
                  </a:moveTo>
                  <a:cubicBezTo>
                    <a:pt x="38924" y="1"/>
                    <a:pt x="37399" y="364"/>
                    <a:pt x="35893" y="747"/>
                  </a:cubicBezTo>
                  <a:cubicBezTo>
                    <a:pt x="29455" y="2448"/>
                    <a:pt x="20048" y="5951"/>
                    <a:pt x="14377" y="9487"/>
                  </a:cubicBezTo>
                  <a:cubicBezTo>
                    <a:pt x="8707" y="13023"/>
                    <a:pt x="3670" y="17659"/>
                    <a:pt x="0" y="23263"/>
                  </a:cubicBezTo>
                  <a:lnTo>
                    <a:pt x="0" y="23263"/>
                  </a:lnTo>
                  <a:cubicBezTo>
                    <a:pt x="0" y="23263"/>
                    <a:pt x="15899" y="9540"/>
                    <a:pt x="25914" y="9540"/>
                  </a:cubicBezTo>
                  <a:cubicBezTo>
                    <a:pt x="26350" y="9540"/>
                    <a:pt x="26775" y="9566"/>
                    <a:pt x="27187" y="9620"/>
                  </a:cubicBezTo>
                  <a:cubicBezTo>
                    <a:pt x="34392" y="10587"/>
                    <a:pt x="34358" y="15091"/>
                    <a:pt x="34358" y="15091"/>
                  </a:cubicBezTo>
                  <a:cubicBezTo>
                    <a:pt x="34358" y="15091"/>
                    <a:pt x="38495" y="12856"/>
                    <a:pt x="40529" y="11421"/>
                  </a:cubicBezTo>
                  <a:cubicBezTo>
                    <a:pt x="42564" y="9954"/>
                    <a:pt x="46901" y="6151"/>
                    <a:pt x="46300" y="3749"/>
                  </a:cubicBezTo>
                  <a:cubicBezTo>
                    <a:pt x="45766" y="1781"/>
                    <a:pt x="43865" y="447"/>
                    <a:pt x="41864" y="113"/>
                  </a:cubicBezTo>
                  <a:cubicBezTo>
                    <a:pt x="41394" y="35"/>
                    <a:pt x="40924" y="1"/>
                    <a:pt x="40455"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6"/>
            <p:cNvSpPr/>
            <p:nvPr/>
          </p:nvSpPr>
          <p:spPr>
            <a:xfrm>
              <a:off x="3663625" y="974475"/>
              <a:ext cx="186825" cy="89250"/>
            </a:xfrm>
            <a:custGeom>
              <a:rect b="b" l="l" r="r" t="t"/>
              <a:pathLst>
                <a:path extrusionOk="0" h="3570" w="7473">
                  <a:moveTo>
                    <a:pt x="5571" y="0"/>
                  </a:moveTo>
                  <a:cubicBezTo>
                    <a:pt x="3603" y="334"/>
                    <a:pt x="1768" y="934"/>
                    <a:pt x="0" y="1868"/>
                  </a:cubicBezTo>
                  <a:lnTo>
                    <a:pt x="334" y="3570"/>
                  </a:lnTo>
                  <a:cubicBezTo>
                    <a:pt x="334" y="3570"/>
                    <a:pt x="3903" y="1602"/>
                    <a:pt x="7472" y="1168"/>
                  </a:cubicBezTo>
                  <a:cubicBezTo>
                    <a:pt x="6905" y="701"/>
                    <a:pt x="6238" y="334"/>
                    <a:pt x="557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6"/>
            <p:cNvSpPr/>
            <p:nvPr/>
          </p:nvSpPr>
          <p:spPr>
            <a:xfrm>
              <a:off x="2273450" y="2277075"/>
              <a:ext cx="2210775" cy="2796200"/>
            </a:xfrm>
            <a:custGeom>
              <a:rect b="b" l="l" r="r" t="t"/>
              <a:pathLst>
                <a:path extrusionOk="0" h="111848" w="88431">
                  <a:moveTo>
                    <a:pt x="62279" y="0"/>
                  </a:moveTo>
                  <a:cubicBezTo>
                    <a:pt x="62279" y="0"/>
                    <a:pt x="61045" y="7339"/>
                    <a:pt x="56274" y="11308"/>
                  </a:cubicBezTo>
                  <a:cubicBezTo>
                    <a:pt x="55315" y="12117"/>
                    <a:pt x="54088" y="12542"/>
                    <a:pt x="52824" y="12542"/>
                  </a:cubicBezTo>
                  <a:cubicBezTo>
                    <a:pt x="52419" y="12542"/>
                    <a:pt x="52010" y="12498"/>
                    <a:pt x="51604" y="12409"/>
                  </a:cubicBezTo>
                  <a:cubicBezTo>
                    <a:pt x="50537" y="12209"/>
                    <a:pt x="49269" y="11942"/>
                    <a:pt x="48369" y="11675"/>
                  </a:cubicBezTo>
                  <a:cubicBezTo>
                    <a:pt x="48135" y="11642"/>
                    <a:pt x="47935" y="11542"/>
                    <a:pt x="47702" y="11475"/>
                  </a:cubicBezTo>
                  <a:cubicBezTo>
                    <a:pt x="44266" y="10174"/>
                    <a:pt x="41397" y="7706"/>
                    <a:pt x="39629" y="4504"/>
                  </a:cubicBezTo>
                  <a:cubicBezTo>
                    <a:pt x="38595" y="2636"/>
                    <a:pt x="37728" y="701"/>
                    <a:pt x="38028" y="0"/>
                  </a:cubicBezTo>
                  <a:lnTo>
                    <a:pt x="38028" y="0"/>
                  </a:lnTo>
                  <a:lnTo>
                    <a:pt x="34292" y="7706"/>
                  </a:lnTo>
                  <a:lnTo>
                    <a:pt x="12410" y="17813"/>
                  </a:lnTo>
                  <a:lnTo>
                    <a:pt x="1" y="48135"/>
                  </a:lnTo>
                  <a:lnTo>
                    <a:pt x="24085" y="55240"/>
                  </a:lnTo>
                  <a:lnTo>
                    <a:pt x="24852" y="80258"/>
                  </a:lnTo>
                  <a:lnTo>
                    <a:pt x="20315" y="111780"/>
                  </a:lnTo>
                  <a:lnTo>
                    <a:pt x="88431" y="111847"/>
                  </a:lnTo>
                  <a:lnTo>
                    <a:pt x="86029" y="41664"/>
                  </a:lnTo>
                  <a:lnTo>
                    <a:pt x="75955" y="6638"/>
                  </a:lnTo>
                  <a:lnTo>
                    <a:pt x="68116" y="4937"/>
                  </a:lnTo>
                  <a:lnTo>
                    <a:pt x="64947" y="4137"/>
                  </a:lnTo>
                  <a:lnTo>
                    <a:pt x="62279"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6"/>
            <p:cNvSpPr/>
            <p:nvPr/>
          </p:nvSpPr>
          <p:spPr>
            <a:xfrm>
              <a:off x="3566875" y="2642325"/>
              <a:ext cx="165975" cy="479550"/>
            </a:xfrm>
            <a:custGeom>
              <a:rect b="b" l="l" r="r" t="t"/>
              <a:pathLst>
                <a:path extrusionOk="0" h="19182" w="6639">
                  <a:moveTo>
                    <a:pt x="1" y="1"/>
                  </a:moveTo>
                  <a:lnTo>
                    <a:pt x="1" y="234"/>
                  </a:lnTo>
                  <a:lnTo>
                    <a:pt x="1" y="935"/>
                  </a:lnTo>
                  <a:cubicBezTo>
                    <a:pt x="1" y="1602"/>
                    <a:pt x="1" y="2503"/>
                    <a:pt x="34" y="3603"/>
                  </a:cubicBezTo>
                  <a:cubicBezTo>
                    <a:pt x="134" y="5872"/>
                    <a:pt x="201" y="9007"/>
                    <a:pt x="334" y="12410"/>
                  </a:cubicBezTo>
                  <a:cubicBezTo>
                    <a:pt x="435" y="14778"/>
                    <a:pt x="501" y="17046"/>
                    <a:pt x="601" y="18914"/>
                  </a:cubicBezTo>
                  <a:lnTo>
                    <a:pt x="601" y="18948"/>
                  </a:lnTo>
                  <a:lnTo>
                    <a:pt x="668" y="18948"/>
                  </a:lnTo>
                  <a:lnTo>
                    <a:pt x="5004" y="19115"/>
                  </a:lnTo>
                  <a:lnTo>
                    <a:pt x="6205" y="19181"/>
                  </a:lnTo>
                  <a:lnTo>
                    <a:pt x="6639" y="19181"/>
                  </a:lnTo>
                  <a:cubicBezTo>
                    <a:pt x="6506" y="19115"/>
                    <a:pt x="6339" y="19115"/>
                    <a:pt x="6272" y="19115"/>
                  </a:cubicBezTo>
                  <a:lnTo>
                    <a:pt x="5038" y="19048"/>
                  </a:lnTo>
                  <a:lnTo>
                    <a:pt x="800" y="18852"/>
                  </a:lnTo>
                  <a:lnTo>
                    <a:pt x="800" y="18852"/>
                  </a:lnTo>
                  <a:cubicBezTo>
                    <a:pt x="766" y="16996"/>
                    <a:pt x="667" y="14752"/>
                    <a:pt x="601" y="12410"/>
                  </a:cubicBezTo>
                  <a:cubicBezTo>
                    <a:pt x="435" y="9007"/>
                    <a:pt x="301" y="5905"/>
                    <a:pt x="201" y="3603"/>
                  </a:cubicBezTo>
                  <a:cubicBezTo>
                    <a:pt x="168" y="2536"/>
                    <a:pt x="134" y="1602"/>
                    <a:pt x="101" y="935"/>
                  </a:cubicBezTo>
                  <a:cubicBezTo>
                    <a:pt x="101" y="668"/>
                    <a:pt x="34" y="434"/>
                    <a:pt x="34" y="234"/>
                  </a:cubicBezTo>
                  <a:cubicBezTo>
                    <a:pt x="34" y="168"/>
                    <a:pt x="1" y="68"/>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6"/>
            <p:cNvSpPr/>
            <p:nvPr/>
          </p:nvSpPr>
          <p:spPr>
            <a:xfrm>
              <a:off x="3606925" y="2860000"/>
              <a:ext cx="79225" cy="74850"/>
            </a:xfrm>
            <a:custGeom>
              <a:rect b="b" l="l" r="r" t="t"/>
              <a:pathLst>
                <a:path extrusionOk="0" h="2994" w="3169">
                  <a:moveTo>
                    <a:pt x="867" y="0"/>
                  </a:moveTo>
                  <a:cubicBezTo>
                    <a:pt x="867" y="0"/>
                    <a:pt x="734" y="33"/>
                    <a:pt x="567" y="200"/>
                  </a:cubicBezTo>
                  <a:cubicBezTo>
                    <a:pt x="334" y="400"/>
                    <a:pt x="200" y="701"/>
                    <a:pt x="100" y="1034"/>
                  </a:cubicBezTo>
                  <a:cubicBezTo>
                    <a:pt x="0" y="1501"/>
                    <a:pt x="100" y="2002"/>
                    <a:pt x="400" y="2368"/>
                  </a:cubicBezTo>
                  <a:cubicBezTo>
                    <a:pt x="706" y="2785"/>
                    <a:pt x="1197" y="2994"/>
                    <a:pt x="1700" y="2994"/>
                  </a:cubicBezTo>
                  <a:cubicBezTo>
                    <a:pt x="1800" y="2994"/>
                    <a:pt x="1901" y="2986"/>
                    <a:pt x="2001" y="2969"/>
                  </a:cubicBezTo>
                  <a:cubicBezTo>
                    <a:pt x="2569" y="2802"/>
                    <a:pt x="3036" y="2302"/>
                    <a:pt x="3102" y="1701"/>
                  </a:cubicBezTo>
                  <a:cubicBezTo>
                    <a:pt x="3169" y="1468"/>
                    <a:pt x="3102" y="1201"/>
                    <a:pt x="3002" y="967"/>
                  </a:cubicBezTo>
                  <a:cubicBezTo>
                    <a:pt x="2749" y="492"/>
                    <a:pt x="2255" y="198"/>
                    <a:pt x="1749" y="198"/>
                  </a:cubicBezTo>
                  <a:cubicBezTo>
                    <a:pt x="1722" y="198"/>
                    <a:pt x="1695" y="199"/>
                    <a:pt x="1668" y="200"/>
                  </a:cubicBezTo>
                  <a:cubicBezTo>
                    <a:pt x="1534" y="200"/>
                    <a:pt x="1401" y="234"/>
                    <a:pt x="1334" y="334"/>
                  </a:cubicBezTo>
                  <a:cubicBezTo>
                    <a:pt x="1334" y="334"/>
                    <a:pt x="1434" y="300"/>
                    <a:pt x="1668" y="234"/>
                  </a:cubicBezTo>
                  <a:cubicBezTo>
                    <a:pt x="1935" y="234"/>
                    <a:pt x="2235" y="367"/>
                    <a:pt x="2435" y="534"/>
                  </a:cubicBezTo>
                  <a:cubicBezTo>
                    <a:pt x="2835" y="801"/>
                    <a:pt x="3002" y="1201"/>
                    <a:pt x="2902" y="1635"/>
                  </a:cubicBezTo>
                  <a:cubicBezTo>
                    <a:pt x="2835" y="2168"/>
                    <a:pt x="2435" y="2569"/>
                    <a:pt x="1935" y="2702"/>
                  </a:cubicBezTo>
                  <a:cubicBezTo>
                    <a:pt x="1841" y="2721"/>
                    <a:pt x="1746" y="2730"/>
                    <a:pt x="1651" y="2730"/>
                  </a:cubicBezTo>
                  <a:cubicBezTo>
                    <a:pt x="1241" y="2730"/>
                    <a:pt x="838" y="2554"/>
                    <a:pt x="567" y="2202"/>
                  </a:cubicBezTo>
                  <a:cubicBezTo>
                    <a:pt x="334" y="1901"/>
                    <a:pt x="200" y="1468"/>
                    <a:pt x="267" y="1034"/>
                  </a:cubicBezTo>
                  <a:cubicBezTo>
                    <a:pt x="367" y="734"/>
                    <a:pt x="500" y="467"/>
                    <a:pt x="667" y="234"/>
                  </a:cubicBezTo>
                  <a:cubicBezTo>
                    <a:pt x="767" y="67"/>
                    <a:pt x="867" y="0"/>
                    <a:pt x="86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6"/>
            <p:cNvSpPr/>
            <p:nvPr/>
          </p:nvSpPr>
          <p:spPr>
            <a:xfrm>
              <a:off x="3596075" y="2641500"/>
              <a:ext cx="78400" cy="77975"/>
            </a:xfrm>
            <a:custGeom>
              <a:rect b="b" l="l" r="r" t="t"/>
              <a:pathLst>
                <a:path extrusionOk="0" h="3119" w="3136">
                  <a:moveTo>
                    <a:pt x="1168" y="0"/>
                  </a:moveTo>
                  <a:cubicBezTo>
                    <a:pt x="1001" y="0"/>
                    <a:pt x="868" y="67"/>
                    <a:pt x="801" y="134"/>
                  </a:cubicBezTo>
                  <a:cubicBezTo>
                    <a:pt x="501" y="334"/>
                    <a:pt x="267" y="601"/>
                    <a:pt x="134" y="934"/>
                  </a:cubicBezTo>
                  <a:cubicBezTo>
                    <a:pt x="34" y="1135"/>
                    <a:pt x="0" y="1401"/>
                    <a:pt x="0" y="1635"/>
                  </a:cubicBezTo>
                  <a:cubicBezTo>
                    <a:pt x="0" y="1935"/>
                    <a:pt x="134" y="2235"/>
                    <a:pt x="301" y="2436"/>
                  </a:cubicBezTo>
                  <a:cubicBezTo>
                    <a:pt x="621" y="2863"/>
                    <a:pt x="1112" y="3119"/>
                    <a:pt x="1637" y="3119"/>
                  </a:cubicBezTo>
                  <a:cubicBezTo>
                    <a:pt x="1768" y="3119"/>
                    <a:pt x="1902" y="3103"/>
                    <a:pt x="2035" y="3069"/>
                  </a:cubicBezTo>
                  <a:cubicBezTo>
                    <a:pt x="2669" y="2802"/>
                    <a:pt x="3103" y="2235"/>
                    <a:pt x="3136" y="1568"/>
                  </a:cubicBezTo>
                  <a:cubicBezTo>
                    <a:pt x="3136" y="1301"/>
                    <a:pt x="3036" y="1001"/>
                    <a:pt x="2869" y="768"/>
                  </a:cubicBezTo>
                  <a:cubicBezTo>
                    <a:pt x="2769" y="568"/>
                    <a:pt x="2536" y="401"/>
                    <a:pt x="2335" y="267"/>
                  </a:cubicBezTo>
                  <a:cubicBezTo>
                    <a:pt x="2113" y="144"/>
                    <a:pt x="1853" y="75"/>
                    <a:pt x="1598" y="75"/>
                  </a:cubicBezTo>
                  <a:cubicBezTo>
                    <a:pt x="1509" y="75"/>
                    <a:pt x="1421" y="83"/>
                    <a:pt x="1335" y="101"/>
                  </a:cubicBezTo>
                  <a:cubicBezTo>
                    <a:pt x="1201" y="134"/>
                    <a:pt x="1068" y="201"/>
                    <a:pt x="1001" y="267"/>
                  </a:cubicBezTo>
                  <a:cubicBezTo>
                    <a:pt x="1001" y="267"/>
                    <a:pt x="1135" y="234"/>
                    <a:pt x="1435" y="167"/>
                  </a:cubicBezTo>
                  <a:cubicBezTo>
                    <a:pt x="1469" y="163"/>
                    <a:pt x="1505" y="161"/>
                    <a:pt x="1541" y="161"/>
                  </a:cubicBezTo>
                  <a:cubicBezTo>
                    <a:pt x="1787" y="161"/>
                    <a:pt x="2074" y="256"/>
                    <a:pt x="2335" y="401"/>
                  </a:cubicBezTo>
                  <a:cubicBezTo>
                    <a:pt x="2802" y="634"/>
                    <a:pt x="3036" y="1101"/>
                    <a:pt x="3003" y="1568"/>
                  </a:cubicBezTo>
                  <a:cubicBezTo>
                    <a:pt x="2969" y="2135"/>
                    <a:pt x="2602" y="2636"/>
                    <a:pt x="2035" y="2836"/>
                  </a:cubicBezTo>
                  <a:cubicBezTo>
                    <a:pt x="1910" y="2875"/>
                    <a:pt x="1783" y="2894"/>
                    <a:pt x="1656" y="2894"/>
                  </a:cubicBezTo>
                  <a:cubicBezTo>
                    <a:pt x="1244" y="2894"/>
                    <a:pt x="840" y="2693"/>
                    <a:pt x="534" y="2335"/>
                  </a:cubicBezTo>
                  <a:cubicBezTo>
                    <a:pt x="267" y="1969"/>
                    <a:pt x="167" y="1468"/>
                    <a:pt x="334" y="1001"/>
                  </a:cubicBezTo>
                  <a:cubicBezTo>
                    <a:pt x="434" y="668"/>
                    <a:pt x="634" y="434"/>
                    <a:pt x="868" y="234"/>
                  </a:cubicBezTo>
                  <a:cubicBezTo>
                    <a:pt x="1034" y="67"/>
                    <a:pt x="1168" y="0"/>
                    <a:pt x="1168"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6"/>
            <p:cNvSpPr/>
            <p:nvPr/>
          </p:nvSpPr>
          <p:spPr>
            <a:xfrm>
              <a:off x="3566050" y="2569775"/>
              <a:ext cx="558750" cy="920700"/>
            </a:xfrm>
            <a:custGeom>
              <a:rect b="b" l="l" r="r" t="t"/>
              <a:pathLst>
                <a:path extrusionOk="0" h="36828" w="22350">
                  <a:moveTo>
                    <a:pt x="22350" y="1"/>
                  </a:moveTo>
                  <a:cubicBezTo>
                    <a:pt x="22350" y="1"/>
                    <a:pt x="22316" y="34"/>
                    <a:pt x="22316" y="101"/>
                  </a:cubicBezTo>
                  <a:cubicBezTo>
                    <a:pt x="22250" y="168"/>
                    <a:pt x="22216" y="301"/>
                    <a:pt x="22183" y="434"/>
                  </a:cubicBezTo>
                  <a:lnTo>
                    <a:pt x="21749" y="1635"/>
                  </a:lnTo>
                  <a:cubicBezTo>
                    <a:pt x="21382" y="2669"/>
                    <a:pt x="20849" y="4204"/>
                    <a:pt x="20182" y="6105"/>
                  </a:cubicBezTo>
                  <a:cubicBezTo>
                    <a:pt x="18414" y="11009"/>
                    <a:pt x="16379" y="15812"/>
                    <a:pt x="14077" y="20482"/>
                  </a:cubicBezTo>
                  <a:cubicBezTo>
                    <a:pt x="12810" y="23051"/>
                    <a:pt x="11375" y="25519"/>
                    <a:pt x="9808" y="27954"/>
                  </a:cubicBezTo>
                  <a:cubicBezTo>
                    <a:pt x="8540" y="29956"/>
                    <a:pt x="7072" y="31790"/>
                    <a:pt x="5404" y="33391"/>
                  </a:cubicBezTo>
                  <a:cubicBezTo>
                    <a:pt x="4304" y="34492"/>
                    <a:pt x="3003" y="35393"/>
                    <a:pt x="1568" y="36127"/>
                  </a:cubicBezTo>
                  <a:cubicBezTo>
                    <a:pt x="1068" y="36360"/>
                    <a:pt x="701" y="36527"/>
                    <a:pt x="401" y="36627"/>
                  </a:cubicBezTo>
                  <a:lnTo>
                    <a:pt x="67" y="36727"/>
                  </a:lnTo>
                  <a:cubicBezTo>
                    <a:pt x="34" y="36794"/>
                    <a:pt x="1" y="36794"/>
                    <a:pt x="1" y="36794"/>
                  </a:cubicBezTo>
                  <a:cubicBezTo>
                    <a:pt x="34" y="36794"/>
                    <a:pt x="67" y="36794"/>
                    <a:pt x="134" y="36827"/>
                  </a:cubicBezTo>
                  <a:lnTo>
                    <a:pt x="468" y="36760"/>
                  </a:lnTo>
                  <a:cubicBezTo>
                    <a:pt x="868" y="36627"/>
                    <a:pt x="1301" y="36460"/>
                    <a:pt x="1668" y="36293"/>
                  </a:cubicBezTo>
                  <a:cubicBezTo>
                    <a:pt x="3136" y="35593"/>
                    <a:pt x="4404" y="34659"/>
                    <a:pt x="5571" y="33591"/>
                  </a:cubicBezTo>
                  <a:cubicBezTo>
                    <a:pt x="7306" y="31957"/>
                    <a:pt x="8807" y="30122"/>
                    <a:pt x="10041" y="28121"/>
                  </a:cubicBezTo>
                  <a:cubicBezTo>
                    <a:pt x="11642" y="25686"/>
                    <a:pt x="13043" y="23217"/>
                    <a:pt x="14344" y="20649"/>
                  </a:cubicBezTo>
                  <a:cubicBezTo>
                    <a:pt x="16646" y="15979"/>
                    <a:pt x="18647" y="11142"/>
                    <a:pt x="20348" y="6239"/>
                  </a:cubicBezTo>
                  <a:cubicBezTo>
                    <a:pt x="21016" y="4304"/>
                    <a:pt x="21516" y="2803"/>
                    <a:pt x="21849" y="1735"/>
                  </a:cubicBezTo>
                  <a:cubicBezTo>
                    <a:pt x="22016" y="1168"/>
                    <a:pt x="22150" y="768"/>
                    <a:pt x="22216" y="468"/>
                  </a:cubicBezTo>
                  <a:cubicBezTo>
                    <a:pt x="22250" y="301"/>
                    <a:pt x="22250" y="201"/>
                    <a:pt x="22316" y="134"/>
                  </a:cubicBezTo>
                  <a:cubicBezTo>
                    <a:pt x="22350" y="101"/>
                    <a:pt x="22350" y="34"/>
                    <a:pt x="2235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6"/>
            <p:cNvSpPr/>
            <p:nvPr/>
          </p:nvSpPr>
          <p:spPr>
            <a:xfrm>
              <a:off x="3854600" y="3273625"/>
              <a:ext cx="178475" cy="104250"/>
            </a:xfrm>
            <a:custGeom>
              <a:rect b="b" l="l" r="r" t="t"/>
              <a:pathLst>
                <a:path extrusionOk="0" h="4170" w="7139">
                  <a:moveTo>
                    <a:pt x="7139" y="0"/>
                  </a:moveTo>
                  <a:cubicBezTo>
                    <a:pt x="7138" y="0"/>
                    <a:pt x="2969" y="300"/>
                    <a:pt x="2802" y="300"/>
                  </a:cubicBezTo>
                  <a:lnTo>
                    <a:pt x="0" y="4170"/>
                  </a:lnTo>
                  <a:lnTo>
                    <a:pt x="3636" y="4170"/>
                  </a:lnTo>
                  <a:cubicBezTo>
                    <a:pt x="5404" y="3036"/>
                    <a:pt x="7139" y="0"/>
                    <a:pt x="7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6"/>
            <p:cNvSpPr/>
            <p:nvPr/>
          </p:nvSpPr>
          <p:spPr>
            <a:xfrm>
              <a:off x="3548550" y="3214400"/>
              <a:ext cx="517875" cy="504550"/>
            </a:xfrm>
            <a:custGeom>
              <a:rect b="b" l="l" r="r" t="t"/>
              <a:pathLst>
                <a:path extrusionOk="0" h="20182" w="20715">
                  <a:moveTo>
                    <a:pt x="20715" y="1"/>
                  </a:moveTo>
                  <a:cubicBezTo>
                    <a:pt x="20615" y="68"/>
                    <a:pt x="20581" y="168"/>
                    <a:pt x="20548" y="234"/>
                  </a:cubicBezTo>
                  <a:lnTo>
                    <a:pt x="20148" y="1002"/>
                  </a:lnTo>
                  <a:cubicBezTo>
                    <a:pt x="19647" y="1902"/>
                    <a:pt x="19114" y="2803"/>
                    <a:pt x="18480" y="3637"/>
                  </a:cubicBezTo>
                  <a:cubicBezTo>
                    <a:pt x="17579" y="4838"/>
                    <a:pt x="16545" y="6005"/>
                    <a:pt x="15444" y="7073"/>
                  </a:cubicBezTo>
                  <a:cubicBezTo>
                    <a:pt x="14244" y="8307"/>
                    <a:pt x="12843" y="9574"/>
                    <a:pt x="11308" y="10975"/>
                  </a:cubicBezTo>
                  <a:cubicBezTo>
                    <a:pt x="8373" y="13711"/>
                    <a:pt x="5571" y="16079"/>
                    <a:pt x="3469" y="17680"/>
                  </a:cubicBezTo>
                  <a:cubicBezTo>
                    <a:pt x="2402" y="18481"/>
                    <a:pt x="1534" y="19081"/>
                    <a:pt x="934" y="19515"/>
                  </a:cubicBezTo>
                  <a:lnTo>
                    <a:pt x="234" y="20015"/>
                  </a:lnTo>
                  <a:cubicBezTo>
                    <a:pt x="167" y="20049"/>
                    <a:pt x="67" y="20082"/>
                    <a:pt x="0" y="20182"/>
                  </a:cubicBezTo>
                  <a:cubicBezTo>
                    <a:pt x="67" y="20149"/>
                    <a:pt x="167" y="20082"/>
                    <a:pt x="300" y="20082"/>
                  </a:cubicBezTo>
                  <a:cubicBezTo>
                    <a:pt x="467" y="19949"/>
                    <a:pt x="701" y="19848"/>
                    <a:pt x="1034" y="19615"/>
                  </a:cubicBezTo>
                  <a:cubicBezTo>
                    <a:pt x="1635" y="19215"/>
                    <a:pt x="2535" y="18614"/>
                    <a:pt x="3603" y="17847"/>
                  </a:cubicBezTo>
                  <a:cubicBezTo>
                    <a:pt x="5737" y="16246"/>
                    <a:pt x="8539" y="13877"/>
                    <a:pt x="11475" y="11176"/>
                  </a:cubicBezTo>
                  <a:cubicBezTo>
                    <a:pt x="12943" y="9775"/>
                    <a:pt x="14377" y="8507"/>
                    <a:pt x="15611" y="7239"/>
                  </a:cubicBezTo>
                  <a:cubicBezTo>
                    <a:pt x="16745" y="6172"/>
                    <a:pt x="17746" y="5004"/>
                    <a:pt x="18647" y="3737"/>
                  </a:cubicBezTo>
                  <a:cubicBezTo>
                    <a:pt x="19280" y="2903"/>
                    <a:pt x="19814" y="2036"/>
                    <a:pt x="20281" y="1068"/>
                  </a:cubicBezTo>
                  <a:cubicBezTo>
                    <a:pt x="20448" y="735"/>
                    <a:pt x="20548" y="435"/>
                    <a:pt x="20615" y="268"/>
                  </a:cubicBezTo>
                  <a:cubicBezTo>
                    <a:pt x="20648" y="201"/>
                    <a:pt x="20648" y="68"/>
                    <a:pt x="2071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6"/>
            <p:cNvSpPr/>
            <p:nvPr/>
          </p:nvSpPr>
          <p:spPr>
            <a:xfrm>
              <a:off x="3255000" y="4081700"/>
              <a:ext cx="710525" cy="795600"/>
            </a:xfrm>
            <a:custGeom>
              <a:rect b="b" l="l" r="r" t="t"/>
              <a:pathLst>
                <a:path extrusionOk="0" h="31824" w="28421">
                  <a:moveTo>
                    <a:pt x="28421" y="0"/>
                  </a:moveTo>
                  <a:lnTo>
                    <a:pt x="28321" y="67"/>
                  </a:lnTo>
                  <a:cubicBezTo>
                    <a:pt x="28421" y="34"/>
                    <a:pt x="28421" y="0"/>
                    <a:pt x="28421" y="0"/>
                  </a:cubicBezTo>
                  <a:close/>
                  <a:moveTo>
                    <a:pt x="28321" y="67"/>
                  </a:moveTo>
                  <a:lnTo>
                    <a:pt x="28120" y="301"/>
                  </a:lnTo>
                  <a:lnTo>
                    <a:pt x="27286" y="1201"/>
                  </a:lnTo>
                  <a:lnTo>
                    <a:pt x="24151" y="4537"/>
                  </a:lnTo>
                  <a:lnTo>
                    <a:pt x="13944" y="15678"/>
                  </a:lnTo>
                  <a:cubicBezTo>
                    <a:pt x="9974" y="20048"/>
                    <a:pt x="6372" y="23984"/>
                    <a:pt x="3803" y="26853"/>
                  </a:cubicBezTo>
                  <a:cubicBezTo>
                    <a:pt x="2502" y="28254"/>
                    <a:pt x="1568" y="29522"/>
                    <a:pt x="934" y="30389"/>
                  </a:cubicBezTo>
                  <a:cubicBezTo>
                    <a:pt x="601" y="30856"/>
                    <a:pt x="401" y="31189"/>
                    <a:pt x="234" y="31423"/>
                  </a:cubicBezTo>
                  <a:cubicBezTo>
                    <a:pt x="177" y="31499"/>
                    <a:pt x="142" y="31575"/>
                    <a:pt x="116" y="31632"/>
                  </a:cubicBezTo>
                  <a:lnTo>
                    <a:pt x="116" y="31632"/>
                  </a:lnTo>
                  <a:lnTo>
                    <a:pt x="267" y="31390"/>
                  </a:lnTo>
                  <a:cubicBezTo>
                    <a:pt x="434" y="31189"/>
                    <a:pt x="667" y="30822"/>
                    <a:pt x="1001" y="30389"/>
                  </a:cubicBezTo>
                  <a:cubicBezTo>
                    <a:pt x="1668" y="29555"/>
                    <a:pt x="2636" y="28321"/>
                    <a:pt x="3936" y="26886"/>
                  </a:cubicBezTo>
                  <a:lnTo>
                    <a:pt x="14110" y="15745"/>
                  </a:lnTo>
                  <a:lnTo>
                    <a:pt x="24251" y="4637"/>
                  </a:lnTo>
                  <a:lnTo>
                    <a:pt x="27286" y="1235"/>
                  </a:lnTo>
                  <a:lnTo>
                    <a:pt x="28120" y="334"/>
                  </a:lnTo>
                  <a:lnTo>
                    <a:pt x="28321" y="67"/>
                  </a:lnTo>
                  <a:close/>
                  <a:moveTo>
                    <a:pt x="116" y="31632"/>
                  </a:moveTo>
                  <a:lnTo>
                    <a:pt x="100" y="31656"/>
                  </a:lnTo>
                  <a:cubicBezTo>
                    <a:pt x="89" y="31678"/>
                    <a:pt x="82" y="31697"/>
                    <a:pt x="75" y="31714"/>
                  </a:cubicBezTo>
                  <a:lnTo>
                    <a:pt x="75" y="31714"/>
                  </a:lnTo>
                  <a:cubicBezTo>
                    <a:pt x="87" y="31697"/>
                    <a:pt x="99" y="31668"/>
                    <a:pt x="116" y="31632"/>
                  </a:cubicBezTo>
                  <a:close/>
                  <a:moveTo>
                    <a:pt x="75" y="31714"/>
                  </a:moveTo>
                  <a:lnTo>
                    <a:pt x="75" y="31714"/>
                  </a:lnTo>
                  <a:cubicBezTo>
                    <a:pt x="72" y="31717"/>
                    <a:pt x="70" y="31721"/>
                    <a:pt x="67" y="31723"/>
                  </a:cubicBezTo>
                  <a:cubicBezTo>
                    <a:pt x="0" y="31756"/>
                    <a:pt x="0" y="31823"/>
                    <a:pt x="0" y="31823"/>
                  </a:cubicBezTo>
                  <a:cubicBezTo>
                    <a:pt x="45" y="31778"/>
                    <a:pt x="60" y="31749"/>
                    <a:pt x="75" y="31714"/>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6"/>
            <p:cNvSpPr/>
            <p:nvPr/>
          </p:nvSpPr>
          <p:spPr>
            <a:xfrm>
              <a:off x="4158975" y="2438025"/>
              <a:ext cx="801425" cy="982400"/>
            </a:xfrm>
            <a:custGeom>
              <a:rect b="b" l="l" r="r" t="t"/>
              <a:pathLst>
                <a:path extrusionOk="0" h="39296" w="32057">
                  <a:moveTo>
                    <a:pt x="0" y="0"/>
                  </a:moveTo>
                  <a:lnTo>
                    <a:pt x="8974" y="37294"/>
                  </a:lnTo>
                  <a:lnTo>
                    <a:pt x="18013" y="39295"/>
                  </a:lnTo>
                  <a:lnTo>
                    <a:pt x="32057" y="20415"/>
                  </a:lnTo>
                  <a:cubicBezTo>
                    <a:pt x="32057" y="20415"/>
                    <a:pt x="12343" y="5404"/>
                    <a:pt x="10375" y="3403"/>
                  </a:cubicBezTo>
                  <a:cubicBezTo>
                    <a:pt x="8440" y="1401"/>
                    <a:pt x="367" y="534"/>
                    <a:pt x="0"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6"/>
            <p:cNvSpPr/>
            <p:nvPr/>
          </p:nvSpPr>
          <p:spPr>
            <a:xfrm>
              <a:off x="4507550" y="2902525"/>
              <a:ext cx="452850" cy="517900"/>
            </a:xfrm>
            <a:custGeom>
              <a:rect b="b" l="l" r="r" t="t"/>
              <a:pathLst>
                <a:path extrusionOk="0" h="20716" w="18114">
                  <a:moveTo>
                    <a:pt x="15745" y="0"/>
                  </a:moveTo>
                  <a:lnTo>
                    <a:pt x="1" y="19814"/>
                  </a:lnTo>
                  <a:lnTo>
                    <a:pt x="4104" y="20715"/>
                  </a:lnTo>
                  <a:lnTo>
                    <a:pt x="18114" y="1802"/>
                  </a:lnTo>
                  <a:lnTo>
                    <a:pt x="1574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6"/>
            <p:cNvSpPr/>
            <p:nvPr/>
          </p:nvSpPr>
          <p:spPr>
            <a:xfrm>
              <a:off x="4254875" y="2525575"/>
              <a:ext cx="113450" cy="404500"/>
            </a:xfrm>
            <a:custGeom>
              <a:rect b="b" l="l" r="r" t="t"/>
              <a:pathLst>
                <a:path extrusionOk="0" h="16180" w="4538">
                  <a:moveTo>
                    <a:pt x="4537" y="1"/>
                  </a:moveTo>
                  <a:lnTo>
                    <a:pt x="4537" y="1"/>
                  </a:lnTo>
                  <a:cubicBezTo>
                    <a:pt x="4370" y="168"/>
                    <a:pt x="4204" y="334"/>
                    <a:pt x="4103" y="501"/>
                  </a:cubicBezTo>
                  <a:lnTo>
                    <a:pt x="3603" y="1102"/>
                  </a:lnTo>
                  <a:cubicBezTo>
                    <a:pt x="3436" y="1368"/>
                    <a:pt x="3203" y="1702"/>
                    <a:pt x="3003" y="2002"/>
                  </a:cubicBezTo>
                  <a:cubicBezTo>
                    <a:pt x="2803" y="2269"/>
                    <a:pt x="2602" y="2669"/>
                    <a:pt x="2336" y="3070"/>
                  </a:cubicBezTo>
                  <a:cubicBezTo>
                    <a:pt x="2102" y="3503"/>
                    <a:pt x="1869" y="3937"/>
                    <a:pt x="1668" y="4404"/>
                  </a:cubicBezTo>
                  <a:cubicBezTo>
                    <a:pt x="1201" y="5405"/>
                    <a:pt x="834" y="6472"/>
                    <a:pt x="534" y="7573"/>
                  </a:cubicBezTo>
                  <a:cubicBezTo>
                    <a:pt x="301" y="8640"/>
                    <a:pt x="134" y="9774"/>
                    <a:pt x="34" y="10909"/>
                  </a:cubicBezTo>
                  <a:cubicBezTo>
                    <a:pt x="1" y="11409"/>
                    <a:pt x="1" y="11909"/>
                    <a:pt x="1" y="12376"/>
                  </a:cubicBezTo>
                  <a:cubicBezTo>
                    <a:pt x="1" y="12810"/>
                    <a:pt x="1" y="13277"/>
                    <a:pt x="34" y="13644"/>
                  </a:cubicBezTo>
                  <a:cubicBezTo>
                    <a:pt x="101" y="14044"/>
                    <a:pt x="134" y="14378"/>
                    <a:pt x="167" y="14711"/>
                  </a:cubicBezTo>
                  <a:cubicBezTo>
                    <a:pt x="201" y="15045"/>
                    <a:pt x="267" y="15278"/>
                    <a:pt x="301" y="15479"/>
                  </a:cubicBezTo>
                  <a:cubicBezTo>
                    <a:pt x="334" y="15745"/>
                    <a:pt x="367" y="15946"/>
                    <a:pt x="468" y="16179"/>
                  </a:cubicBezTo>
                  <a:cubicBezTo>
                    <a:pt x="468" y="15912"/>
                    <a:pt x="468" y="15712"/>
                    <a:pt x="434" y="15445"/>
                  </a:cubicBezTo>
                  <a:cubicBezTo>
                    <a:pt x="434" y="15245"/>
                    <a:pt x="367" y="14945"/>
                    <a:pt x="334" y="14678"/>
                  </a:cubicBezTo>
                  <a:cubicBezTo>
                    <a:pt x="301" y="14378"/>
                    <a:pt x="301" y="14011"/>
                    <a:pt x="267" y="13611"/>
                  </a:cubicBezTo>
                  <a:cubicBezTo>
                    <a:pt x="201" y="13244"/>
                    <a:pt x="234" y="12843"/>
                    <a:pt x="201" y="12376"/>
                  </a:cubicBezTo>
                  <a:cubicBezTo>
                    <a:pt x="167" y="11909"/>
                    <a:pt x="201" y="11409"/>
                    <a:pt x="267" y="10909"/>
                  </a:cubicBezTo>
                  <a:cubicBezTo>
                    <a:pt x="367" y="9774"/>
                    <a:pt x="534" y="8707"/>
                    <a:pt x="801" y="7606"/>
                  </a:cubicBezTo>
                  <a:cubicBezTo>
                    <a:pt x="1101" y="6539"/>
                    <a:pt x="1435" y="5505"/>
                    <a:pt x="1869" y="4437"/>
                  </a:cubicBezTo>
                  <a:cubicBezTo>
                    <a:pt x="2102" y="4004"/>
                    <a:pt x="2302" y="3537"/>
                    <a:pt x="2502" y="3170"/>
                  </a:cubicBezTo>
                  <a:cubicBezTo>
                    <a:pt x="2702" y="2769"/>
                    <a:pt x="2936" y="2403"/>
                    <a:pt x="3136" y="2069"/>
                  </a:cubicBezTo>
                  <a:cubicBezTo>
                    <a:pt x="3336" y="1735"/>
                    <a:pt x="3536" y="1502"/>
                    <a:pt x="3703" y="1202"/>
                  </a:cubicBezTo>
                  <a:cubicBezTo>
                    <a:pt x="3870" y="901"/>
                    <a:pt x="4037" y="701"/>
                    <a:pt x="4170" y="535"/>
                  </a:cubicBezTo>
                  <a:cubicBezTo>
                    <a:pt x="4304" y="368"/>
                    <a:pt x="4437" y="201"/>
                    <a:pt x="453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6"/>
            <p:cNvSpPr/>
            <p:nvPr/>
          </p:nvSpPr>
          <p:spPr>
            <a:xfrm>
              <a:off x="4341600" y="3124350"/>
              <a:ext cx="82600" cy="194325"/>
            </a:xfrm>
            <a:custGeom>
              <a:rect b="b" l="l" r="r" t="t"/>
              <a:pathLst>
                <a:path extrusionOk="0" h="7773" w="3304">
                  <a:moveTo>
                    <a:pt x="1" y="0"/>
                  </a:moveTo>
                  <a:lnTo>
                    <a:pt x="1" y="0"/>
                  </a:lnTo>
                  <a:cubicBezTo>
                    <a:pt x="434" y="1335"/>
                    <a:pt x="968" y="2636"/>
                    <a:pt x="1535" y="3936"/>
                  </a:cubicBezTo>
                  <a:cubicBezTo>
                    <a:pt x="2069" y="5204"/>
                    <a:pt x="2669" y="6505"/>
                    <a:pt x="3303" y="7773"/>
                  </a:cubicBezTo>
                  <a:cubicBezTo>
                    <a:pt x="2869" y="6438"/>
                    <a:pt x="2369" y="5104"/>
                    <a:pt x="1735" y="3836"/>
                  </a:cubicBezTo>
                  <a:cubicBezTo>
                    <a:pt x="1202" y="2569"/>
                    <a:pt x="634" y="1268"/>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6"/>
            <p:cNvSpPr/>
            <p:nvPr/>
          </p:nvSpPr>
          <p:spPr>
            <a:xfrm>
              <a:off x="2653725" y="2759075"/>
              <a:ext cx="221850" cy="215200"/>
            </a:xfrm>
            <a:custGeom>
              <a:rect b="b" l="l" r="r" t="t"/>
              <a:pathLst>
                <a:path extrusionOk="0" h="8608" w="8874">
                  <a:moveTo>
                    <a:pt x="1" y="1"/>
                  </a:moveTo>
                  <a:cubicBezTo>
                    <a:pt x="1" y="34"/>
                    <a:pt x="635" y="334"/>
                    <a:pt x="1569" y="935"/>
                  </a:cubicBezTo>
                  <a:cubicBezTo>
                    <a:pt x="2836" y="1735"/>
                    <a:pt x="3970" y="2669"/>
                    <a:pt x="5038" y="3704"/>
                  </a:cubicBezTo>
                  <a:cubicBezTo>
                    <a:pt x="6072" y="4704"/>
                    <a:pt x="7039" y="5872"/>
                    <a:pt x="7873" y="7073"/>
                  </a:cubicBezTo>
                  <a:cubicBezTo>
                    <a:pt x="8507" y="8007"/>
                    <a:pt x="8840" y="8607"/>
                    <a:pt x="8874" y="8607"/>
                  </a:cubicBezTo>
                  <a:cubicBezTo>
                    <a:pt x="8840" y="8507"/>
                    <a:pt x="8774" y="8340"/>
                    <a:pt x="8707" y="8107"/>
                  </a:cubicBezTo>
                  <a:cubicBezTo>
                    <a:pt x="8574" y="7840"/>
                    <a:pt x="8340" y="7440"/>
                    <a:pt x="8040" y="6939"/>
                  </a:cubicBezTo>
                  <a:cubicBezTo>
                    <a:pt x="7206" y="5705"/>
                    <a:pt x="6305" y="4537"/>
                    <a:pt x="5205" y="3503"/>
                  </a:cubicBezTo>
                  <a:cubicBezTo>
                    <a:pt x="4137" y="2436"/>
                    <a:pt x="2970" y="1535"/>
                    <a:pt x="1669" y="768"/>
                  </a:cubicBezTo>
                  <a:cubicBezTo>
                    <a:pt x="1235" y="568"/>
                    <a:pt x="868" y="368"/>
                    <a:pt x="468" y="168"/>
                  </a:cubicBezTo>
                  <a:cubicBezTo>
                    <a:pt x="334" y="101"/>
                    <a:pt x="168" y="34"/>
                    <a:pt x="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6"/>
            <p:cNvSpPr/>
            <p:nvPr/>
          </p:nvSpPr>
          <p:spPr>
            <a:xfrm>
              <a:off x="2273450" y="3420400"/>
              <a:ext cx="691375" cy="256025"/>
            </a:xfrm>
            <a:custGeom>
              <a:rect b="b" l="l" r="r" t="t"/>
              <a:pathLst>
                <a:path extrusionOk="0" h="10241" w="27655">
                  <a:moveTo>
                    <a:pt x="1002" y="0"/>
                  </a:moveTo>
                  <a:lnTo>
                    <a:pt x="1" y="2402"/>
                  </a:lnTo>
                  <a:lnTo>
                    <a:pt x="26553" y="10241"/>
                  </a:lnTo>
                  <a:lnTo>
                    <a:pt x="27654" y="7272"/>
                  </a:lnTo>
                  <a:lnTo>
                    <a:pt x="10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6"/>
            <p:cNvSpPr/>
            <p:nvPr/>
          </p:nvSpPr>
          <p:spPr>
            <a:xfrm>
              <a:off x="3980525" y="3246925"/>
              <a:ext cx="324400" cy="104275"/>
            </a:xfrm>
            <a:custGeom>
              <a:rect b="b" l="l" r="r" t="t"/>
              <a:pathLst>
                <a:path extrusionOk="0" h="4171" w="12976">
                  <a:moveTo>
                    <a:pt x="2835" y="1"/>
                  </a:moveTo>
                  <a:cubicBezTo>
                    <a:pt x="2001" y="1669"/>
                    <a:pt x="0" y="4070"/>
                    <a:pt x="0" y="4070"/>
                  </a:cubicBezTo>
                  <a:lnTo>
                    <a:pt x="12976" y="4170"/>
                  </a:lnTo>
                  <a:lnTo>
                    <a:pt x="1297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6"/>
            <p:cNvSpPr/>
            <p:nvPr/>
          </p:nvSpPr>
          <p:spPr>
            <a:xfrm>
              <a:off x="3146575" y="2488900"/>
              <a:ext cx="751400" cy="356800"/>
            </a:xfrm>
            <a:custGeom>
              <a:rect b="b" l="l" r="r" t="t"/>
              <a:pathLst>
                <a:path extrusionOk="0" h="14272" w="30056">
                  <a:moveTo>
                    <a:pt x="1" y="0"/>
                  </a:moveTo>
                  <a:lnTo>
                    <a:pt x="1" y="134"/>
                  </a:lnTo>
                  <a:cubicBezTo>
                    <a:pt x="401" y="3369"/>
                    <a:pt x="768" y="6738"/>
                    <a:pt x="2369" y="9574"/>
                  </a:cubicBezTo>
                  <a:cubicBezTo>
                    <a:pt x="3859" y="12158"/>
                    <a:pt x="6596" y="14272"/>
                    <a:pt x="9520" y="14272"/>
                  </a:cubicBezTo>
                  <a:cubicBezTo>
                    <a:pt x="9803" y="14272"/>
                    <a:pt x="10089" y="14252"/>
                    <a:pt x="10375" y="14210"/>
                  </a:cubicBezTo>
                  <a:cubicBezTo>
                    <a:pt x="12543" y="13877"/>
                    <a:pt x="14378" y="12476"/>
                    <a:pt x="15846" y="10841"/>
                  </a:cubicBezTo>
                  <a:cubicBezTo>
                    <a:pt x="17313" y="9207"/>
                    <a:pt x="18547" y="7372"/>
                    <a:pt x="20149" y="5904"/>
                  </a:cubicBezTo>
                  <a:cubicBezTo>
                    <a:pt x="21116" y="6938"/>
                    <a:pt x="22183" y="7872"/>
                    <a:pt x="23418" y="8706"/>
                  </a:cubicBezTo>
                  <a:cubicBezTo>
                    <a:pt x="24489" y="9421"/>
                    <a:pt x="25720" y="9790"/>
                    <a:pt x="26992" y="9790"/>
                  </a:cubicBezTo>
                  <a:cubicBezTo>
                    <a:pt x="27146" y="9790"/>
                    <a:pt x="27300" y="9785"/>
                    <a:pt x="27454" y="9774"/>
                  </a:cubicBezTo>
                  <a:cubicBezTo>
                    <a:pt x="28855" y="9607"/>
                    <a:pt x="29655" y="9040"/>
                    <a:pt x="30056" y="7706"/>
                  </a:cubicBezTo>
                  <a:lnTo>
                    <a:pt x="30056" y="7706"/>
                  </a:lnTo>
                  <a:cubicBezTo>
                    <a:pt x="29287" y="7945"/>
                    <a:pt x="28693" y="8035"/>
                    <a:pt x="28096" y="8035"/>
                  </a:cubicBezTo>
                  <a:cubicBezTo>
                    <a:pt x="27526" y="8035"/>
                    <a:pt x="26952" y="7953"/>
                    <a:pt x="26220" y="7839"/>
                  </a:cubicBezTo>
                  <a:cubicBezTo>
                    <a:pt x="24552" y="7505"/>
                    <a:pt x="23017" y="6772"/>
                    <a:pt x="21683" y="5738"/>
                  </a:cubicBezTo>
                  <a:cubicBezTo>
                    <a:pt x="20843" y="5059"/>
                    <a:pt x="20503" y="4067"/>
                    <a:pt x="19451" y="4067"/>
                  </a:cubicBezTo>
                  <a:cubicBezTo>
                    <a:pt x="19417" y="4067"/>
                    <a:pt x="19383" y="4068"/>
                    <a:pt x="19348" y="4070"/>
                  </a:cubicBezTo>
                  <a:cubicBezTo>
                    <a:pt x="18314" y="4103"/>
                    <a:pt x="17513" y="4937"/>
                    <a:pt x="16813" y="5738"/>
                  </a:cubicBezTo>
                  <a:cubicBezTo>
                    <a:pt x="15712" y="7005"/>
                    <a:pt x="14478" y="8173"/>
                    <a:pt x="13177" y="9240"/>
                  </a:cubicBezTo>
                  <a:cubicBezTo>
                    <a:pt x="11972" y="10217"/>
                    <a:pt x="10768" y="10876"/>
                    <a:pt x="9253" y="10876"/>
                  </a:cubicBezTo>
                  <a:cubicBezTo>
                    <a:pt x="9216" y="10876"/>
                    <a:pt x="9178" y="10875"/>
                    <a:pt x="9141" y="10875"/>
                  </a:cubicBezTo>
                  <a:cubicBezTo>
                    <a:pt x="6506" y="10841"/>
                    <a:pt x="4404" y="8740"/>
                    <a:pt x="2936" y="6571"/>
                  </a:cubicBezTo>
                  <a:cubicBezTo>
                    <a:pt x="1602" y="4570"/>
                    <a:pt x="601" y="2335"/>
                    <a:pt x="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6"/>
            <p:cNvSpPr/>
            <p:nvPr/>
          </p:nvSpPr>
          <p:spPr>
            <a:xfrm>
              <a:off x="3646100" y="2390475"/>
              <a:ext cx="277725" cy="299750"/>
            </a:xfrm>
            <a:custGeom>
              <a:rect b="b" l="l" r="r" t="t"/>
              <a:pathLst>
                <a:path extrusionOk="0" h="11990" w="11109">
                  <a:moveTo>
                    <a:pt x="10742" y="1"/>
                  </a:moveTo>
                  <a:cubicBezTo>
                    <a:pt x="10742" y="101"/>
                    <a:pt x="10742" y="168"/>
                    <a:pt x="10708" y="301"/>
                  </a:cubicBezTo>
                  <a:cubicBezTo>
                    <a:pt x="10708" y="468"/>
                    <a:pt x="10742" y="701"/>
                    <a:pt x="10742" y="968"/>
                  </a:cubicBezTo>
                  <a:cubicBezTo>
                    <a:pt x="10809" y="1535"/>
                    <a:pt x="10842" y="2369"/>
                    <a:pt x="10842" y="3437"/>
                  </a:cubicBezTo>
                  <a:cubicBezTo>
                    <a:pt x="10842" y="6172"/>
                    <a:pt x="10575" y="8874"/>
                    <a:pt x="10008" y="11543"/>
                  </a:cubicBezTo>
                  <a:lnTo>
                    <a:pt x="10008" y="11561"/>
                  </a:lnTo>
                  <a:lnTo>
                    <a:pt x="10008" y="11561"/>
                  </a:lnTo>
                  <a:cubicBezTo>
                    <a:pt x="9371" y="11732"/>
                    <a:pt x="8722" y="11811"/>
                    <a:pt x="8072" y="11811"/>
                  </a:cubicBezTo>
                  <a:cubicBezTo>
                    <a:pt x="7278" y="11811"/>
                    <a:pt x="6481" y="11693"/>
                    <a:pt x="5705" y="11476"/>
                  </a:cubicBezTo>
                  <a:cubicBezTo>
                    <a:pt x="4537" y="11142"/>
                    <a:pt x="3437" y="10642"/>
                    <a:pt x="2403" y="9975"/>
                  </a:cubicBezTo>
                  <a:cubicBezTo>
                    <a:pt x="1502" y="9341"/>
                    <a:pt x="668" y="8540"/>
                    <a:pt x="1" y="7673"/>
                  </a:cubicBezTo>
                  <a:lnTo>
                    <a:pt x="1" y="7673"/>
                  </a:lnTo>
                  <a:cubicBezTo>
                    <a:pt x="34" y="7773"/>
                    <a:pt x="101" y="7807"/>
                    <a:pt x="134" y="7873"/>
                  </a:cubicBezTo>
                  <a:cubicBezTo>
                    <a:pt x="201" y="8107"/>
                    <a:pt x="368" y="8274"/>
                    <a:pt x="501" y="8440"/>
                  </a:cubicBezTo>
                  <a:cubicBezTo>
                    <a:pt x="1035" y="9041"/>
                    <a:pt x="1669" y="9641"/>
                    <a:pt x="2336" y="10108"/>
                  </a:cubicBezTo>
                  <a:cubicBezTo>
                    <a:pt x="3337" y="10809"/>
                    <a:pt x="4471" y="11309"/>
                    <a:pt x="5672" y="11643"/>
                  </a:cubicBezTo>
                  <a:cubicBezTo>
                    <a:pt x="6505" y="11870"/>
                    <a:pt x="7360" y="11990"/>
                    <a:pt x="8218" y="11990"/>
                  </a:cubicBezTo>
                  <a:cubicBezTo>
                    <a:pt x="8871" y="11990"/>
                    <a:pt x="9526" y="11920"/>
                    <a:pt x="10175" y="11776"/>
                  </a:cubicBezTo>
                  <a:lnTo>
                    <a:pt x="10275" y="11776"/>
                  </a:lnTo>
                  <a:lnTo>
                    <a:pt x="10275" y="11676"/>
                  </a:lnTo>
                  <a:lnTo>
                    <a:pt x="10275" y="11609"/>
                  </a:lnTo>
                  <a:cubicBezTo>
                    <a:pt x="10842" y="8907"/>
                    <a:pt x="11109" y="6172"/>
                    <a:pt x="11042" y="3437"/>
                  </a:cubicBezTo>
                  <a:cubicBezTo>
                    <a:pt x="11009" y="2336"/>
                    <a:pt x="10942" y="1502"/>
                    <a:pt x="10875" y="935"/>
                  </a:cubicBezTo>
                  <a:cubicBezTo>
                    <a:pt x="10842" y="635"/>
                    <a:pt x="10809" y="435"/>
                    <a:pt x="10809" y="268"/>
                  </a:cubicBezTo>
                  <a:cubicBezTo>
                    <a:pt x="10809" y="168"/>
                    <a:pt x="10809" y="101"/>
                    <a:pt x="107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6"/>
            <p:cNvSpPr/>
            <p:nvPr/>
          </p:nvSpPr>
          <p:spPr>
            <a:xfrm>
              <a:off x="3138250" y="2453025"/>
              <a:ext cx="460350" cy="308075"/>
            </a:xfrm>
            <a:custGeom>
              <a:rect b="b" l="l" r="r" t="t"/>
              <a:pathLst>
                <a:path extrusionOk="0" h="12323" w="18414">
                  <a:moveTo>
                    <a:pt x="0" y="1"/>
                  </a:moveTo>
                  <a:cubicBezTo>
                    <a:pt x="0" y="134"/>
                    <a:pt x="0" y="201"/>
                    <a:pt x="67" y="301"/>
                  </a:cubicBezTo>
                  <a:cubicBezTo>
                    <a:pt x="100" y="468"/>
                    <a:pt x="134" y="768"/>
                    <a:pt x="234" y="1102"/>
                  </a:cubicBezTo>
                  <a:cubicBezTo>
                    <a:pt x="434" y="2036"/>
                    <a:pt x="768" y="3003"/>
                    <a:pt x="1134" y="3937"/>
                  </a:cubicBezTo>
                  <a:cubicBezTo>
                    <a:pt x="1735" y="5305"/>
                    <a:pt x="2435" y="6605"/>
                    <a:pt x="3269" y="7806"/>
                  </a:cubicBezTo>
                  <a:cubicBezTo>
                    <a:pt x="3770" y="8507"/>
                    <a:pt x="4303" y="9174"/>
                    <a:pt x="4904" y="9841"/>
                  </a:cubicBezTo>
                  <a:cubicBezTo>
                    <a:pt x="5504" y="10608"/>
                    <a:pt x="6271" y="11175"/>
                    <a:pt x="7072" y="11676"/>
                  </a:cubicBezTo>
                  <a:cubicBezTo>
                    <a:pt x="7803" y="12114"/>
                    <a:pt x="8610" y="12322"/>
                    <a:pt x="9449" y="12322"/>
                  </a:cubicBezTo>
                  <a:cubicBezTo>
                    <a:pt x="9568" y="12322"/>
                    <a:pt x="9687" y="12318"/>
                    <a:pt x="9807" y="12310"/>
                  </a:cubicBezTo>
                  <a:cubicBezTo>
                    <a:pt x="10675" y="12209"/>
                    <a:pt x="11509" y="11976"/>
                    <a:pt x="12309" y="11542"/>
                  </a:cubicBezTo>
                  <a:cubicBezTo>
                    <a:pt x="12676" y="11342"/>
                    <a:pt x="13010" y="11142"/>
                    <a:pt x="13343" y="10875"/>
                  </a:cubicBezTo>
                  <a:lnTo>
                    <a:pt x="14244" y="10141"/>
                  </a:lnTo>
                  <a:cubicBezTo>
                    <a:pt x="14778" y="9674"/>
                    <a:pt x="15311" y="9207"/>
                    <a:pt x="15778" y="8807"/>
                  </a:cubicBezTo>
                  <a:cubicBezTo>
                    <a:pt x="16512" y="8140"/>
                    <a:pt x="17179" y="7439"/>
                    <a:pt x="17813" y="6639"/>
                  </a:cubicBezTo>
                  <a:cubicBezTo>
                    <a:pt x="17980" y="6439"/>
                    <a:pt x="18147" y="6205"/>
                    <a:pt x="18280" y="5972"/>
                  </a:cubicBezTo>
                  <a:lnTo>
                    <a:pt x="18413" y="5738"/>
                  </a:lnTo>
                  <a:lnTo>
                    <a:pt x="18413" y="5738"/>
                  </a:lnTo>
                  <a:cubicBezTo>
                    <a:pt x="18313" y="5805"/>
                    <a:pt x="18280" y="5905"/>
                    <a:pt x="18180" y="5972"/>
                  </a:cubicBezTo>
                  <a:cubicBezTo>
                    <a:pt x="18080" y="6105"/>
                    <a:pt x="17913" y="6339"/>
                    <a:pt x="17680" y="6605"/>
                  </a:cubicBezTo>
                  <a:cubicBezTo>
                    <a:pt x="17079" y="7339"/>
                    <a:pt x="16345" y="8040"/>
                    <a:pt x="15611" y="8674"/>
                  </a:cubicBezTo>
                  <a:cubicBezTo>
                    <a:pt x="15144" y="9107"/>
                    <a:pt x="14644" y="9541"/>
                    <a:pt x="14077" y="10008"/>
                  </a:cubicBezTo>
                  <a:cubicBezTo>
                    <a:pt x="13777" y="10208"/>
                    <a:pt x="13477" y="10475"/>
                    <a:pt x="13176" y="10708"/>
                  </a:cubicBezTo>
                  <a:cubicBezTo>
                    <a:pt x="12910" y="10942"/>
                    <a:pt x="12509" y="11175"/>
                    <a:pt x="12176" y="11342"/>
                  </a:cubicBezTo>
                  <a:cubicBezTo>
                    <a:pt x="11442" y="11709"/>
                    <a:pt x="10608" y="11976"/>
                    <a:pt x="9774" y="12043"/>
                  </a:cubicBezTo>
                  <a:cubicBezTo>
                    <a:pt x="9617" y="12060"/>
                    <a:pt x="9461" y="12068"/>
                    <a:pt x="9306" y="12068"/>
                  </a:cubicBezTo>
                  <a:cubicBezTo>
                    <a:pt x="8540" y="12068"/>
                    <a:pt x="7805" y="11864"/>
                    <a:pt x="7139" y="11476"/>
                  </a:cubicBezTo>
                  <a:cubicBezTo>
                    <a:pt x="6338" y="11009"/>
                    <a:pt x="5638" y="10442"/>
                    <a:pt x="5071" y="9708"/>
                  </a:cubicBezTo>
                  <a:cubicBezTo>
                    <a:pt x="4470" y="9041"/>
                    <a:pt x="3936" y="8373"/>
                    <a:pt x="3436" y="7673"/>
                  </a:cubicBezTo>
                  <a:cubicBezTo>
                    <a:pt x="2602" y="6472"/>
                    <a:pt x="1902" y="5171"/>
                    <a:pt x="1301" y="3837"/>
                  </a:cubicBezTo>
                  <a:cubicBezTo>
                    <a:pt x="934" y="2936"/>
                    <a:pt x="601" y="2002"/>
                    <a:pt x="301" y="1035"/>
                  </a:cubicBezTo>
                  <a:cubicBezTo>
                    <a:pt x="234" y="701"/>
                    <a:pt x="134" y="434"/>
                    <a:pt x="100" y="268"/>
                  </a:cubicBezTo>
                  <a:cubicBezTo>
                    <a:pt x="100" y="168"/>
                    <a:pt x="67" y="101"/>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6"/>
            <p:cNvSpPr/>
            <p:nvPr/>
          </p:nvSpPr>
          <p:spPr>
            <a:xfrm>
              <a:off x="3374250" y="3326175"/>
              <a:ext cx="544575" cy="727200"/>
            </a:xfrm>
            <a:custGeom>
              <a:rect b="b" l="l" r="r" t="t"/>
              <a:pathLst>
                <a:path extrusionOk="0" h="29088" w="21783">
                  <a:moveTo>
                    <a:pt x="5085" y="0"/>
                  </a:moveTo>
                  <a:cubicBezTo>
                    <a:pt x="4563" y="0"/>
                    <a:pt x="4170" y="142"/>
                    <a:pt x="4070" y="167"/>
                  </a:cubicBezTo>
                  <a:cubicBezTo>
                    <a:pt x="3836" y="200"/>
                    <a:pt x="4837" y="4203"/>
                    <a:pt x="5137" y="5270"/>
                  </a:cubicBezTo>
                  <a:cubicBezTo>
                    <a:pt x="5404" y="6371"/>
                    <a:pt x="3203" y="14043"/>
                    <a:pt x="3203" y="14043"/>
                  </a:cubicBezTo>
                  <a:lnTo>
                    <a:pt x="0" y="18713"/>
                  </a:lnTo>
                  <a:lnTo>
                    <a:pt x="7839" y="29087"/>
                  </a:lnTo>
                  <a:lnTo>
                    <a:pt x="11075" y="28253"/>
                  </a:lnTo>
                  <a:lnTo>
                    <a:pt x="19247" y="25351"/>
                  </a:lnTo>
                  <a:cubicBezTo>
                    <a:pt x="19247" y="25351"/>
                    <a:pt x="21182" y="23550"/>
                    <a:pt x="21082" y="22849"/>
                  </a:cubicBezTo>
                  <a:cubicBezTo>
                    <a:pt x="21015" y="22382"/>
                    <a:pt x="20782" y="21915"/>
                    <a:pt x="20415" y="21582"/>
                  </a:cubicBezTo>
                  <a:lnTo>
                    <a:pt x="21683" y="20281"/>
                  </a:lnTo>
                  <a:cubicBezTo>
                    <a:pt x="21783" y="19714"/>
                    <a:pt x="21783" y="19147"/>
                    <a:pt x="21716" y="18580"/>
                  </a:cubicBezTo>
                  <a:cubicBezTo>
                    <a:pt x="21549" y="17779"/>
                    <a:pt x="20215" y="17412"/>
                    <a:pt x="20215" y="17412"/>
                  </a:cubicBezTo>
                  <a:lnTo>
                    <a:pt x="20548" y="17045"/>
                  </a:lnTo>
                  <a:cubicBezTo>
                    <a:pt x="21049" y="16478"/>
                    <a:pt x="21216" y="15744"/>
                    <a:pt x="21015" y="15077"/>
                  </a:cubicBezTo>
                  <a:cubicBezTo>
                    <a:pt x="20949" y="14944"/>
                    <a:pt x="20915" y="14877"/>
                    <a:pt x="20882" y="14744"/>
                  </a:cubicBezTo>
                  <a:cubicBezTo>
                    <a:pt x="20548" y="13910"/>
                    <a:pt x="19481" y="13376"/>
                    <a:pt x="19481" y="13376"/>
                  </a:cubicBezTo>
                  <a:cubicBezTo>
                    <a:pt x="19481" y="13376"/>
                    <a:pt x="20348" y="12108"/>
                    <a:pt x="20215" y="11575"/>
                  </a:cubicBezTo>
                  <a:cubicBezTo>
                    <a:pt x="20081" y="11041"/>
                    <a:pt x="18981" y="9406"/>
                    <a:pt x="17680" y="9106"/>
                  </a:cubicBezTo>
                  <a:cubicBezTo>
                    <a:pt x="17575" y="9082"/>
                    <a:pt x="17430" y="9071"/>
                    <a:pt x="17250" y="9071"/>
                  </a:cubicBezTo>
                  <a:cubicBezTo>
                    <a:pt x="15936" y="9071"/>
                    <a:pt x="12812" y="9663"/>
                    <a:pt x="10875" y="10074"/>
                  </a:cubicBezTo>
                  <a:cubicBezTo>
                    <a:pt x="10841" y="10107"/>
                    <a:pt x="10741" y="10107"/>
                    <a:pt x="10675" y="10107"/>
                  </a:cubicBezTo>
                  <a:cubicBezTo>
                    <a:pt x="10653" y="10108"/>
                    <a:pt x="10632" y="10108"/>
                    <a:pt x="10611" y="10108"/>
                  </a:cubicBezTo>
                  <a:cubicBezTo>
                    <a:pt x="9839" y="10108"/>
                    <a:pt x="9206" y="9519"/>
                    <a:pt x="9174" y="8739"/>
                  </a:cubicBezTo>
                  <a:cubicBezTo>
                    <a:pt x="9074" y="7038"/>
                    <a:pt x="8807" y="4403"/>
                    <a:pt x="8006" y="2401"/>
                  </a:cubicBezTo>
                  <a:cubicBezTo>
                    <a:pt x="7192" y="397"/>
                    <a:pt x="5959" y="0"/>
                    <a:pt x="5085"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6"/>
            <p:cNvSpPr/>
            <p:nvPr/>
          </p:nvSpPr>
          <p:spPr>
            <a:xfrm>
              <a:off x="3720325" y="3661400"/>
              <a:ext cx="141800" cy="29200"/>
            </a:xfrm>
            <a:custGeom>
              <a:rect b="b" l="l" r="r" t="t"/>
              <a:pathLst>
                <a:path extrusionOk="0" h="1168" w="5672">
                  <a:moveTo>
                    <a:pt x="5671" y="0"/>
                  </a:moveTo>
                  <a:cubicBezTo>
                    <a:pt x="5371" y="0"/>
                    <a:pt x="5071" y="0"/>
                    <a:pt x="4837" y="100"/>
                  </a:cubicBezTo>
                  <a:cubicBezTo>
                    <a:pt x="4304" y="134"/>
                    <a:pt x="3570" y="301"/>
                    <a:pt x="2803" y="434"/>
                  </a:cubicBezTo>
                  <a:cubicBezTo>
                    <a:pt x="2002" y="534"/>
                    <a:pt x="1302" y="768"/>
                    <a:pt x="801" y="868"/>
                  </a:cubicBezTo>
                  <a:cubicBezTo>
                    <a:pt x="534" y="968"/>
                    <a:pt x="234" y="1034"/>
                    <a:pt x="1" y="1168"/>
                  </a:cubicBezTo>
                  <a:cubicBezTo>
                    <a:pt x="968" y="1034"/>
                    <a:pt x="1902" y="834"/>
                    <a:pt x="2836" y="634"/>
                  </a:cubicBezTo>
                  <a:cubicBezTo>
                    <a:pt x="3803" y="467"/>
                    <a:pt x="4737" y="267"/>
                    <a:pt x="5671"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6"/>
            <p:cNvSpPr/>
            <p:nvPr/>
          </p:nvSpPr>
          <p:spPr>
            <a:xfrm>
              <a:off x="3771200" y="3762300"/>
              <a:ext cx="109275" cy="35050"/>
            </a:xfrm>
            <a:custGeom>
              <a:rect b="b" l="l" r="r" t="t"/>
              <a:pathLst>
                <a:path extrusionOk="0" h="1402" w="4371">
                  <a:moveTo>
                    <a:pt x="4370" y="1"/>
                  </a:moveTo>
                  <a:lnTo>
                    <a:pt x="4370" y="1"/>
                  </a:lnTo>
                  <a:cubicBezTo>
                    <a:pt x="3603" y="134"/>
                    <a:pt x="2869" y="334"/>
                    <a:pt x="2169" y="601"/>
                  </a:cubicBezTo>
                  <a:cubicBezTo>
                    <a:pt x="1435" y="801"/>
                    <a:pt x="701" y="1068"/>
                    <a:pt x="0" y="1402"/>
                  </a:cubicBezTo>
                  <a:cubicBezTo>
                    <a:pt x="768" y="1268"/>
                    <a:pt x="1501" y="1068"/>
                    <a:pt x="2202" y="801"/>
                  </a:cubicBezTo>
                  <a:cubicBezTo>
                    <a:pt x="2969" y="601"/>
                    <a:pt x="3670" y="334"/>
                    <a:pt x="4370"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6"/>
            <p:cNvSpPr/>
            <p:nvPr/>
          </p:nvSpPr>
          <p:spPr>
            <a:xfrm>
              <a:off x="3775375" y="3862375"/>
              <a:ext cx="116775" cy="51725"/>
            </a:xfrm>
            <a:custGeom>
              <a:rect b="b" l="l" r="r" t="t"/>
              <a:pathLst>
                <a:path extrusionOk="0" h="2069" w="4671">
                  <a:moveTo>
                    <a:pt x="4670" y="0"/>
                  </a:moveTo>
                  <a:lnTo>
                    <a:pt x="4670" y="0"/>
                  </a:lnTo>
                  <a:cubicBezTo>
                    <a:pt x="3870" y="267"/>
                    <a:pt x="3102" y="568"/>
                    <a:pt x="2302" y="934"/>
                  </a:cubicBezTo>
                  <a:cubicBezTo>
                    <a:pt x="1501" y="1235"/>
                    <a:pt x="767" y="1602"/>
                    <a:pt x="0" y="2069"/>
                  </a:cubicBezTo>
                  <a:cubicBezTo>
                    <a:pt x="801" y="1802"/>
                    <a:pt x="1635" y="1502"/>
                    <a:pt x="2369" y="1135"/>
                  </a:cubicBezTo>
                  <a:cubicBezTo>
                    <a:pt x="3169" y="834"/>
                    <a:pt x="3903" y="467"/>
                    <a:pt x="4670"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6"/>
            <p:cNvSpPr/>
            <p:nvPr/>
          </p:nvSpPr>
          <p:spPr>
            <a:xfrm>
              <a:off x="2259050" y="3513800"/>
              <a:ext cx="1395425" cy="1084175"/>
            </a:xfrm>
            <a:custGeom>
              <a:rect b="b" l="l" r="r" t="t"/>
              <a:pathLst>
                <a:path extrusionOk="0" h="43367" w="55817">
                  <a:moveTo>
                    <a:pt x="5280" y="0"/>
                  </a:moveTo>
                  <a:lnTo>
                    <a:pt x="610" y="25385"/>
                  </a:lnTo>
                  <a:cubicBezTo>
                    <a:pt x="1" y="35221"/>
                    <a:pt x="6761" y="43366"/>
                    <a:pt x="15710" y="43366"/>
                  </a:cubicBezTo>
                  <a:cubicBezTo>
                    <a:pt x="17049" y="43366"/>
                    <a:pt x="18438" y="43184"/>
                    <a:pt x="19857" y="42797"/>
                  </a:cubicBezTo>
                  <a:cubicBezTo>
                    <a:pt x="21959" y="42264"/>
                    <a:pt x="23960" y="41396"/>
                    <a:pt x="25762" y="40196"/>
                  </a:cubicBezTo>
                  <a:lnTo>
                    <a:pt x="55816" y="20014"/>
                  </a:lnTo>
                  <a:lnTo>
                    <a:pt x="48244" y="6238"/>
                  </a:lnTo>
                  <a:lnTo>
                    <a:pt x="20791" y="20348"/>
                  </a:lnTo>
                  <a:lnTo>
                    <a:pt x="23927" y="5471"/>
                  </a:lnTo>
                  <a:lnTo>
                    <a:pt x="5280" y="0"/>
                  </a:ln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6"/>
            <p:cNvSpPr/>
            <p:nvPr/>
          </p:nvSpPr>
          <p:spPr>
            <a:xfrm>
              <a:off x="2675425" y="4016650"/>
              <a:ext cx="108425" cy="206000"/>
            </a:xfrm>
            <a:custGeom>
              <a:rect b="b" l="l" r="r" t="t"/>
              <a:pathLst>
                <a:path extrusionOk="0" h="8240" w="4337">
                  <a:moveTo>
                    <a:pt x="4337" y="1"/>
                  </a:moveTo>
                  <a:lnTo>
                    <a:pt x="4337" y="1"/>
                  </a:lnTo>
                  <a:cubicBezTo>
                    <a:pt x="4236" y="67"/>
                    <a:pt x="4103" y="101"/>
                    <a:pt x="3970" y="167"/>
                  </a:cubicBezTo>
                  <a:cubicBezTo>
                    <a:pt x="3636" y="301"/>
                    <a:pt x="3336" y="501"/>
                    <a:pt x="3069" y="734"/>
                  </a:cubicBezTo>
                  <a:cubicBezTo>
                    <a:pt x="2102" y="1435"/>
                    <a:pt x="1334" y="2336"/>
                    <a:pt x="801" y="3403"/>
                  </a:cubicBezTo>
                  <a:cubicBezTo>
                    <a:pt x="267" y="4437"/>
                    <a:pt x="0" y="5638"/>
                    <a:pt x="0" y="6805"/>
                  </a:cubicBezTo>
                  <a:cubicBezTo>
                    <a:pt x="0" y="7139"/>
                    <a:pt x="67" y="7506"/>
                    <a:pt x="100" y="7839"/>
                  </a:cubicBezTo>
                  <a:cubicBezTo>
                    <a:pt x="100" y="7973"/>
                    <a:pt x="134" y="8106"/>
                    <a:pt x="167" y="8240"/>
                  </a:cubicBezTo>
                  <a:cubicBezTo>
                    <a:pt x="234" y="8240"/>
                    <a:pt x="100" y="7639"/>
                    <a:pt x="167" y="6839"/>
                  </a:cubicBezTo>
                  <a:cubicBezTo>
                    <a:pt x="234" y="4470"/>
                    <a:pt x="1334" y="2302"/>
                    <a:pt x="3169" y="834"/>
                  </a:cubicBezTo>
                  <a:cubicBezTo>
                    <a:pt x="3836" y="301"/>
                    <a:pt x="4337" y="67"/>
                    <a:pt x="4337"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6"/>
            <p:cNvSpPr/>
            <p:nvPr/>
          </p:nvSpPr>
          <p:spPr>
            <a:xfrm>
              <a:off x="4610125" y="2989250"/>
              <a:ext cx="1027425" cy="1613675"/>
            </a:xfrm>
            <a:custGeom>
              <a:rect b="b" l="l" r="r" t="t"/>
              <a:pathLst>
                <a:path extrusionOk="0" h="64547" w="41097">
                  <a:moveTo>
                    <a:pt x="12910" y="0"/>
                  </a:moveTo>
                  <a:lnTo>
                    <a:pt x="1" y="17246"/>
                  </a:lnTo>
                  <a:cubicBezTo>
                    <a:pt x="3" y="17244"/>
                    <a:pt x="7" y="17243"/>
                    <a:pt x="12" y="17243"/>
                  </a:cubicBezTo>
                  <a:cubicBezTo>
                    <a:pt x="613" y="17243"/>
                    <a:pt x="21449" y="29922"/>
                    <a:pt x="21449" y="29922"/>
                  </a:cubicBezTo>
                  <a:lnTo>
                    <a:pt x="28254" y="60944"/>
                  </a:lnTo>
                  <a:lnTo>
                    <a:pt x="38028" y="64547"/>
                  </a:lnTo>
                  <a:cubicBezTo>
                    <a:pt x="38028" y="64547"/>
                    <a:pt x="41097" y="30055"/>
                    <a:pt x="38795" y="24685"/>
                  </a:cubicBezTo>
                  <a:cubicBezTo>
                    <a:pt x="36493" y="19314"/>
                    <a:pt x="12910" y="0"/>
                    <a:pt x="12910" y="0"/>
                  </a:cubicBez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6"/>
            <p:cNvSpPr/>
            <p:nvPr/>
          </p:nvSpPr>
          <p:spPr>
            <a:xfrm>
              <a:off x="5156350" y="3678075"/>
              <a:ext cx="104275" cy="67575"/>
            </a:xfrm>
            <a:custGeom>
              <a:rect b="b" l="l" r="r" t="t"/>
              <a:pathLst>
                <a:path extrusionOk="0" h="2703" w="4171">
                  <a:moveTo>
                    <a:pt x="4170" y="1"/>
                  </a:moveTo>
                  <a:cubicBezTo>
                    <a:pt x="3570" y="534"/>
                    <a:pt x="2936" y="1101"/>
                    <a:pt x="2236" y="1602"/>
                  </a:cubicBezTo>
                  <a:cubicBezTo>
                    <a:pt x="1502" y="2002"/>
                    <a:pt x="768" y="2369"/>
                    <a:pt x="1" y="2702"/>
                  </a:cubicBezTo>
                  <a:cubicBezTo>
                    <a:pt x="835" y="2602"/>
                    <a:pt x="1635" y="2269"/>
                    <a:pt x="2336" y="1768"/>
                  </a:cubicBezTo>
                  <a:cubicBezTo>
                    <a:pt x="3103" y="1301"/>
                    <a:pt x="3737" y="701"/>
                    <a:pt x="4170"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6"/>
            <p:cNvSpPr/>
            <p:nvPr/>
          </p:nvSpPr>
          <p:spPr>
            <a:xfrm>
              <a:off x="3971350" y="3388700"/>
              <a:ext cx="890650" cy="777250"/>
            </a:xfrm>
            <a:custGeom>
              <a:rect b="b" l="l" r="r" t="t"/>
              <a:pathLst>
                <a:path extrusionOk="0" h="31090" w="35626">
                  <a:moveTo>
                    <a:pt x="29655" y="1"/>
                  </a:moveTo>
                  <a:lnTo>
                    <a:pt x="0" y="1368"/>
                  </a:lnTo>
                  <a:lnTo>
                    <a:pt x="1668" y="31089"/>
                  </a:lnTo>
                  <a:lnTo>
                    <a:pt x="35626" y="28788"/>
                  </a:lnTo>
                  <a:lnTo>
                    <a:pt x="34558" y="6672"/>
                  </a:lnTo>
                  <a:lnTo>
                    <a:pt x="2965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6"/>
            <p:cNvSpPr/>
            <p:nvPr/>
          </p:nvSpPr>
          <p:spPr>
            <a:xfrm>
              <a:off x="3778700" y="4090025"/>
              <a:ext cx="1550300" cy="780600"/>
            </a:xfrm>
            <a:custGeom>
              <a:rect b="b" l="l" r="r" t="t"/>
              <a:pathLst>
                <a:path extrusionOk="0" h="31224" w="62012">
                  <a:moveTo>
                    <a:pt x="52004" y="1"/>
                  </a:moveTo>
                  <a:lnTo>
                    <a:pt x="1" y="3704"/>
                  </a:lnTo>
                  <a:cubicBezTo>
                    <a:pt x="67" y="4271"/>
                    <a:pt x="2969" y="31223"/>
                    <a:pt x="2969" y="31223"/>
                  </a:cubicBezTo>
                  <a:lnTo>
                    <a:pt x="53439" y="27721"/>
                  </a:lnTo>
                  <a:lnTo>
                    <a:pt x="62012" y="26553"/>
                  </a:lnTo>
                  <a:lnTo>
                    <a:pt x="58042" y="1469"/>
                  </a:lnTo>
                  <a:lnTo>
                    <a:pt x="52004"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6"/>
            <p:cNvSpPr/>
            <p:nvPr/>
          </p:nvSpPr>
          <p:spPr>
            <a:xfrm>
              <a:off x="3778700" y="4090875"/>
              <a:ext cx="1388525" cy="779750"/>
            </a:xfrm>
            <a:custGeom>
              <a:rect b="b" l="l" r="r" t="t"/>
              <a:pathLst>
                <a:path extrusionOk="0" h="31190" w="55541">
                  <a:moveTo>
                    <a:pt x="52038" y="0"/>
                  </a:moveTo>
                  <a:lnTo>
                    <a:pt x="1" y="3670"/>
                  </a:lnTo>
                  <a:cubicBezTo>
                    <a:pt x="67" y="4270"/>
                    <a:pt x="2969" y="31189"/>
                    <a:pt x="2969" y="31189"/>
                  </a:cubicBezTo>
                  <a:lnTo>
                    <a:pt x="55540" y="27520"/>
                  </a:lnTo>
                  <a:lnTo>
                    <a:pt x="5203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6"/>
            <p:cNvSpPr/>
            <p:nvPr/>
          </p:nvSpPr>
          <p:spPr>
            <a:xfrm>
              <a:off x="3971350" y="3388700"/>
              <a:ext cx="763050" cy="777250"/>
            </a:xfrm>
            <a:custGeom>
              <a:rect b="b" l="l" r="r" t="t"/>
              <a:pathLst>
                <a:path extrusionOk="0" h="31090" w="30522">
                  <a:moveTo>
                    <a:pt x="29655" y="1"/>
                  </a:moveTo>
                  <a:lnTo>
                    <a:pt x="0" y="1368"/>
                  </a:lnTo>
                  <a:lnTo>
                    <a:pt x="1668" y="31089"/>
                  </a:lnTo>
                  <a:lnTo>
                    <a:pt x="30522" y="29121"/>
                  </a:lnTo>
                  <a:lnTo>
                    <a:pt x="2965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6"/>
            <p:cNvSpPr/>
            <p:nvPr/>
          </p:nvSpPr>
          <p:spPr>
            <a:xfrm>
              <a:off x="4240700" y="3403700"/>
              <a:ext cx="142625" cy="236050"/>
            </a:xfrm>
            <a:custGeom>
              <a:rect b="b" l="l" r="r" t="t"/>
              <a:pathLst>
                <a:path extrusionOk="0" h="9442" w="5705">
                  <a:moveTo>
                    <a:pt x="5705" y="1"/>
                  </a:moveTo>
                  <a:lnTo>
                    <a:pt x="0" y="268"/>
                  </a:lnTo>
                  <a:lnTo>
                    <a:pt x="601" y="9441"/>
                  </a:lnTo>
                  <a:lnTo>
                    <a:pt x="2169" y="8574"/>
                  </a:lnTo>
                  <a:lnTo>
                    <a:pt x="3003" y="9441"/>
                  </a:lnTo>
                  <a:lnTo>
                    <a:pt x="4070" y="8574"/>
                  </a:lnTo>
                  <a:lnTo>
                    <a:pt x="5705" y="9441"/>
                  </a:lnTo>
                  <a:lnTo>
                    <a:pt x="570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6"/>
            <p:cNvSpPr/>
            <p:nvPr/>
          </p:nvSpPr>
          <p:spPr>
            <a:xfrm>
              <a:off x="4492550" y="3574675"/>
              <a:ext cx="528725" cy="557925"/>
            </a:xfrm>
            <a:custGeom>
              <a:rect b="b" l="l" r="r" t="t"/>
              <a:pathLst>
                <a:path extrusionOk="0" h="22317" w="21149">
                  <a:moveTo>
                    <a:pt x="0" y="0"/>
                  </a:moveTo>
                  <a:lnTo>
                    <a:pt x="1968" y="22316"/>
                  </a:lnTo>
                  <a:lnTo>
                    <a:pt x="21149" y="20748"/>
                  </a:lnTo>
                  <a:lnTo>
                    <a:pt x="19281" y="5304"/>
                  </a:lnTo>
                  <a:lnTo>
                    <a:pt x="0"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6"/>
            <p:cNvSpPr/>
            <p:nvPr/>
          </p:nvSpPr>
          <p:spPr>
            <a:xfrm>
              <a:off x="4492550" y="3573825"/>
              <a:ext cx="482025" cy="328600"/>
            </a:xfrm>
            <a:custGeom>
              <a:rect b="b" l="l" r="r" t="t"/>
              <a:pathLst>
                <a:path extrusionOk="0" h="13144" w="19281">
                  <a:moveTo>
                    <a:pt x="19281" y="5338"/>
                  </a:moveTo>
                  <a:cubicBezTo>
                    <a:pt x="19226" y="5365"/>
                    <a:pt x="19194" y="5415"/>
                    <a:pt x="19184" y="5451"/>
                  </a:cubicBezTo>
                  <a:lnTo>
                    <a:pt x="19184" y="5451"/>
                  </a:lnTo>
                  <a:cubicBezTo>
                    <a:pt x="19208" y="5409"/>
                    <a:pt x="19237" y="5360"/>
                    <a:pt x="19281" y="5338"/>
                  </a:cubicBezTo>
                  <a:close/>
                  <a:moveTo>
                    <a:pt x="19184" y="5451"/>
                  </a:moveTo>
                  <a:lnTo>
                    <a:pt x="19184" y="5451"/>
                  </a:lnTo>
                  <a:cubicBezTo>
                    <a:pt x="19171" y="5473"/>
                    <a:pt x="19159" y="5493"/>
                    <a:pt x="19147" y="5505"/>
                  </a:cubicBezTo>
                  <a:lnTo>
                    <a:pt x="19181" y="5471"/>
                  </a:lnTo>
                  <a:cubicBezTo>
                    <a:pt x="19181" y="5466"/>
                    <a:pt x="19182" y="5459"/>
                    <a:pt x="19184" y="5451"/>
                  </a:cubicBezTo>
                  <a:close/>
                  <a:moveTo>
                    <a:pt x="0" y="1"/>
                  </a:moveTo>
                  <a:lnTo>
                    <a:pt x="0" y="1"/>
                  </a:lnTo>
                  <a:cubicBezTo>
                    <a:pt x="34" y="68"/>
                    <a:pt x="100" y="134"/>
                    <a:pt x="167" y="201"/>
                  </a:cubicBezTo>
                  <a:lnTo>
                    <a:pt x="701" y="835"/>
                  </a:lnTo>
                  <a:lnTo>
                    <a:pt x="2802" y="3036"/>
                  </a:lnTo>
                  <a:lnTo>
                    <a:pt x="9674" y="10308"/>
                  </a:lnTo>
                  <a:lnTo>
                    <a:pt x="12276" y="13044"/>
                  </a:lnTo>
                  <a:lnTo>
                    <a:pt x="12342" y="13144"/>
                  </a:lnTo>
                  <a:lnTo>
                    <a:pt x="12443" y="13044"/>
                  </a:lnTo>
                  <a:lnTo>
                    <a:pt x="17346" y="7540"/>
                  </a:lnTo>
                  <a:lnTo>
                    <a:pt x="18780" y="5938"/>
                  </a:lnTo>
                  <a:lnTo>
                    <a:pt x="19147" y="5505"/>
                  </a:lnTo>
                  <a:lnTo>
                    <a:pt x="18780" y="5872"/>
                  </a:lnTo>
                  <a:lnTo>
                    <a:pt x="17313" y="7473"/>
                  </a:lnTo>
                  <a:lnTo>
                    <a:pt x="12391" y="12822"/>
                  </a:lnTo>
                  <a:lnTo>
                    <a:pt x="9841" y="10175"/>
                  </a:lnTo>
                  <a:lnTo>
                    <a:pt x="2936" y="2970"/>
                  </a:lnTo>
                  <a:lnTo>
                    <a:pt x="801" y="801"/>
                  </a:lnTo>
                  <a:lnTo>
                    <a:pt x="200" y="201"/>
                  </a:lnTo>
                  <a:cubicBezTo>
                    <a:pt x="167" y="134"/>
                    <a:pt x="100" y="34"/>
                    <a:pt x="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6"/>
            <p:cNvSpPr/>
            <p:nvPr/>
          </p:nvSpPr>
          <p:spPr>
            <a:xfrm>
              <a:off x="4545075" y="3811500"/>
              <a:ext cx="160150" cy="291900"/>
            </a:xfrm>
            <a:custGeom>
              <a:rect b="b" l="l" r="r" t="t"/>
              <a:pathLst>
                <a:path extrusionOk="0" h="11676" w="6406">
                  <a:moveTo>
                    <a:pt x="6371" y="0"/>
                  </a:moveTo>
                  <a:cubicBezTo>
                    <a:pt x="6320" y="0"/>
                    <a:pt x="4860" y="2590"/>
                    <a:pt x="3103" y="5805"/>
                  </a:cubicBezTo>
                  <a:cubicBezTo>
                    <a:pt x="1368" y="9007"/>
                    <a:pt x="1" y="11676"/>
                    <a:pt x="34" y="11676"/>
                  </a:cubicBezTo>
                  <a:cubicBezTo>
                    <a:pt x="68" y="11676"/>
                    <a:pt x="1535" y="9107"/>
                    <a:pt x="3270" y="5872"/>
                  </a:cubicBezTo>
                  <a:cubicBezTo>
                    <a:pt x="5038" y="2669"/>
                    <a:pt x="6405" y="34"/>
                    <a:pt x="6372" y="1"/>
                  </a:cubicBezTo>
                  <a:cubicBezTo>
                    <a:pt x="6372" y="0"/>
                    <a:pt x="6372" y="0"/>
                    <a:pt x="637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6"/>
            <p:cNvSpPr/>
            <p:nvPr/>
          </p:nvSpPr>
          <p:spPr>
            <a:xfrm>
              <a:off x="4864475" y="3852350"/>
              <a:ext cx="145975" cy="241050"/>
            </a:xfrm>
            <a:custGeom>
              <a:rect b="b" l="l" r="r" t="t"/>
              <a:pathLst>
                <a:path extrusionOk="0" h="9642" w="5839">
                  <a:moveTo>
                    <a:pt x="68" y="1"/>
                  </a:moveTo>
                  <a:cubicBezTo>
                    <a:pt x="68" y="1"/>
                    <a:pt x="68" y="1"/>
                    <a:pt x="67" y="1"/>
                  </a:cubicBezTo>
                  <a:cubicBezTo>
                    <a:pt x="1" y="35"/>
                    <a:pt x="1268" y="2203"/>
                    <a:pt x="2836" y="4871"/>
                  </a:cubicBezTo>
                  <a:cubicBezTo>
                    <a:pt x="4425" y="7519"/>
                    <a:pt x="5751" y="9642"/>
                    <a:pt x="5804" y="9642"/>
                  </a:cubicBezTo>
                  <a:cubicBezTo>
                    <a:pt x="5804" y="9642"/>
                    <a:pt x="5805" y="9642"/>
                    <a:pt x="5805" y="9641"/>
                  </a:cubicBezTo>
                  <a:cubicBezTo>
                    <a:pt x="5838" y="9575"/>
                    <a:pt x="4604" y="7406"/>
                    <a:pt x="3003" y="4738"/>
                  </a:cubicBezTo>
                  <a:cubicBezTo>
                    <a:pt x="1447" y="2090"/>
                    <a:pt x="122" y="1"/>
                    <a:pt x="6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6"/>
            <p:cNvSpPr/>
            <p:nvPr/>
          </p:nvSpPr>
          <p:spPr>
            <a:xfrm>
              <a:off x="4768575" y="3755625"/>
              <a:ext cx="336925" cy="355275"/>
            </a:xfrm>
            <a:custGeom>
              <a:rect b="b" l="l" r="r" t="t"/>
              <a:pathLst>
                <a:path extrusionOk="0" h="14211" w="13477">
                  <a:moveTo>
                    <a:pt x="1" y="1"/>
                  </a:moveTo>
                  <a:lnTo>
                    <a:pt x="1301" y="14211"/>
                  </a:lnTo>
                  <a:lnTo>
                    <a:pt x="13477" y="13210"/>
                  </a:lnTo>
                  <a:lnTo>
                    <a:pt x="12309" y="3403"/>
                  </a:lnTo>
                  <a:lnTo>
                    <a:pt x="1" y="1"/>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6"/>
            <p:cNvSpPr/>
            <p:nvPr/>
          </p:nvSpPr>
          <p:spPr>
            <a:xfrm>
              <a:off x="4768575" y="3755625"/>
              <a:ext cx="336925" cy="355275"/>
            </a:xfrm>
            <a:custGeom>
              <a:rect b="b" l="l" r="r" t="t"/>
              <a:pathLst>
                <a:path extrusionOk="0" h="14211" w="13477">
                  <a:moveTo>
                    <a:pt x="1" y="1"/>
                  </a:moveTo>
                  <a:lnTo>
                    <a:pt x="1301" y="14211"/>
                  </a:lnTo>
                  <a:lnTo>
                    <a:pt x="13477" y="13210"/>
                  </a:lnTo>
                  <a:lnTo>
                    <a:pt x="12309" y="3403"/>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6"/>
            <p:cNvSpPr/>
            <p:nvPr/>
          </p:nvSpPr>
          <p:spPr>
            <a:xfrm>
              <a:off x="4770250" y="3756475"/>
              <a:ext cx="306075" cy="210175"/>
            </a:xfrm>
            <a:custGeom>
              <a:rect b="b" l="l" r="r" t="t"/>
              <a:pathLst>
                <a:path extrusionOk="0" h="8407" w="12243">
                  <a:moveTo>
                    <a:pt x="0" y="0"/>
                  </a:moveTo>
                  <a:cubicBezTo>
                    <a:pt x="100" y="200"/>
                    <a:pt x="267" y="367"/>
                    <a:pt x="434" y="534"/>
                  </a:cubicBezTo>
                  <a:lnTo>
                    <a:pt x="1735" y="1968"/>
                  </a:lnTo>
                  <a:cubicBezTo>
                    <a:pt x="2869" y="3169"/>
                    <a:pt x="4403" y="4804"/>
                    <a:pt x="6105" y="6571"/>
                  </a:cubicBezTo>
                  <a:lnTo>
                    <a:pt x="7772" y="8339"/>
                  </a:lnTo>
                  <a:lnTo>
                    <a:pt x="7873" y="8406"/>
                  </a:lnTo>
                  <a:lnTo>
                    <a:pt x="7939" y="8339"/>
                  </a:lnTo>
                  <a:lnTo>
                    <a:pt x="11075" y="4804"/>
                  </a:lnTo>
                  <a:cubicBezTo>
                    <a:pt x="11408" y="4370"/>
                    <a:pt x="11742" y="4003"/>
                    <a:pt x="11942" y="3736"/>
                  </a:cubicBezTo>
                  <a:cubicBezTo>
                    <a:pt x="12042" y="3636"/>
                    <a:pt x="12176" y="3503"/>
                    <a:pt x="12242" y="3369"/>
                  </a:cubicBezTo>
                  <a:lnTo>
                    <a:pt x="12242" y="3369"/>
                  </a:lnTo>
                  <a:cubicBezTo>
                    <a:pt x="12109" y="3469"/>
                    <a:pt x="12009" y="3569"/>
                    <a:pt x="11875" y="3736"/>
                  </a:cubicBezTo>
                  <a:lnTo>
                    <a:pt x="10908" y="4737"/>
                  </a:lnTo>
                  <a:lnTo>
                    <a:pt x="7820" y="8117"/>
                  </a:lnTo>
                  <a:lnTo>
                    <a:pt x="6238" y="6471"/>
                  </a:lnTo>
                  <a:cubicBezTo>
                    <a:pt x="4537" y="4670"/>
                    <a:pt x="2936" y="3036"/>
                    <a:pt x="1802" y="1868"/>
                  </a:cubicBezTo>
                  <a:lnTo>
                    <a:pt x="501" y="500"/>
                  </a:lnTo>
                  <a:cubicBezTo>
                    <a:pt x="367" y="300"/>
                    <a:pt x="134" y="167"/>
                    <a:pt x="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6"/>
            <p:cNvSpPr/>
            <p:nvPr/>
          </p:nvSpPr>
          <p:spPr>
            <a:xfrm>
              <a:off x="4803600" y="3906575"/>
              <a:ext cx="101775" cy="185150"/>
            </a:xfrm>
            <a:custGeom>
              <a:rect b="b" l="l" r="r" t="t"/>
              <a:pathLst>
                <a:path extrusionOk="0" h="7406" w="4071">
                  <a:moveTo>
                    <a:pt x="4037" y="0"/>
                  </a:moveTo>
                  <a:lnTo>
                    <a:pt x="4037" y="0"/>
                  </a:lnTo>
                  <a:cubicBezTo>
                    <a:pt x="3236" y="1168"/>
                    <a:pt x="2536" y="2402"/>
                    <a:pt x="1902" y="3670"/>
                  </a:cubicBezTo>
                  <a:cubicBezTo>
                    <a:pt x="1201" y="4871"/>
                    <a:pt x="568" y="6138"/>
                    <a:pt x="1" y="7406"/>
                  </a:cubicBezTo>
                  <a:cubicBezTo>
                    <a:pt x="768" y="6238"/>
                    <a:pt x="1502" y="5004"/>
                    <a:pt x="2102" y="3736"/>
                  </a:cubicBezTo>
                  <a:cubicBezTo>
                    <a:pt x="3236" y="1702"/>
                    <a:pt x="4070" y="34"/>
                    <a:pt x="4037"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6"/>
            <p:cNvSpPr/>
            <p:nvPr/>
          </p:nvSpPr>
          <p:spPr>
            <a:xfrm>
              <a:off x="5006250" y="3932425"/>
              <a:ext cx="91750" cy="153475"/>
            </a:xfrm>
            <a:custGeom>
              <a:rect b="b" l="l" r="r" t="t"/>
              <a:pathLst>
                <a:path extrusionOk="0" h="6139" w="3670">
                  <a:moveTo>
                    <a:pt x="0" y="0"/>
                  </a:moveTo>
                  <a:lnTo>
                    <a:pt x="0" y="0"/>
                  </a:lnTo>
                  <a:cubicBezTo>
                    <a:pt x="501" y="1101"/>
                    <a:pt x="1101" y="2135"/>
                    <a:pt x="1768" y="3136"/>
                  </a:cubicBezTo>
                  <a:cubicBezTo>
                    <a:pt x="2335" y="4170"/>
                    <a:pt x="2969" y="5171"/>
                    <a:pt x="3670" y="6138"/>
                  </a:cubicBezTo>
                  <a:cubicBezTo>
                    <a:pt x="2602" y="4003"/>
                    <a:pt x="1335" y="1969"/>
                    <a:pt x="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6"/>
            <p:cNvSpPr/>
            <p:nvPr/>
          </p:nvSpPr>
          <p:spPr>
            <a:xfrm>
              <a:off x="4996250" y="3824850"/>
              <a:ext cx="46725" cy="35050"/>
            </a:xfrm>
            <a:custGeom>
              <a:rect b="b" l="l" r="r" t="t"/>
              <a:pathLst>
                <a:path extrusionOk="0" h="1402" w="1869">
                  <a:moveTo>
                    <a:pt x="0" y="0"/>
                  </a:moveTo>
                  <a:lnTo>
                    <a:pt x="0" y="1168"/>
                  </a:lnTo>
                  <a:lnTo>
                    <a:pt x="1801" y="1401"/>
                  </a:lnTo>
                  <a:lnTo>
                    <a:pt x="1868" y="50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6"/>
            <p:cNvSpPr/>
            <p:nvPr/>
          </p:nvSpPr>
          <p:spPr>
            <a:xfrm>
              <a:off x="4837800" y="3680575"/>
              <a:ext cx="89250" cy="55075"/>
            </a:xfrm>
            <a:custGeom>
              <a:rect b="b" l="l" r="r" t="t"/>
              <a:pathLst>
                <a:path extrusionOk="0" h="2203" w="3570">
                  <a:moveTo>
                    <a:pt x="0" y="1"/>
                  </a:moveTo>
                  <a:lnTo>
                    <a:pt x="0" y="1668"/>
                  </a:lnTo>
                  <a:lnTo>
                    <a:pt x="3369" y="2202"/>
                  </a:lnTo>
                  <a:lnTo>
                    <a:pt x="3569" y="90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6"/>
            <p:cNvSpPr/>
            <p:nvPr/>
          </p:nvSpPr>
          <p:spPr>
            <a:xfrm>
              <a:off x="4334925" y="4132575"/>
              <a:ext cx="172650" cy="223500"/>
            </a:xfrm>
            <a:custGeom>
              <a:rect b="b" l="l" r="r" t="t"/>
              <a:pathLst>
                <a:path extrusionOk="0" h="8940" w="6906">
                  <a:moveTo>
                    <a:pt x="6772" y="0"/>
                  </a:moveTo>
                  <a:lnTo>
                    <a:pt x="1" y="467"/>
                  </a:lnTo>
                  <a:lnTo>
                    <a:pt x="701" y="8940"/>
                  </a:lnTo>
                  <a:lnTo>
                    <a:pt x="6906" y="8339"/>
                  </a:lnTo>
                  <a:lnTo>
                    <a:pt x="6772" y="0"/>
                  </a:ln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6"/>
            <p:cNvSpPr/>
            <p:nvPr/>
          </p:nvSpPr>
          <p:spPr>
            <a:xfrm>
              <a:off x="4774425" y="4450300"/>
              <a:ext cx="306900" cy="276875"/>
            </a:xfrm>
            <a:custGeom>
              <a:rect b="b" l="l" r="r" t="t"/>
              <a:pathLst>
                <a:path extrusionOk="0" h="11075" w="12276">
                  <a:moveTo>
                    <a:pt x="11308" y="0"/>
                  </a:moveTo>
                  <a:lnTo>
                    <a:pt x="0" y="1068"/>
                  </a:lnTo>
                  <a:lnTo>
                    <a:pt x="934" y="11075"/>
                  </a:lnTo>
                  <a:lnTo>
                    <a:pt x="12275" y="10007"/>
                  </a:lnTo>
                  <a:lnTo>
                    <a:pt x="1130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6"/>
            <p:cNvSpPr/>
            <p:nvPr/>
          </p:nvSpPr>
          <p:spPr>
            <a:xfrm>
              <a:off x="4771550" y="4449450"/>
              <a:ext cx="308950" cy="281900"/>
            </a:xfrm>
            <a:custGeom>
              <a:rect b="b" l="l" r="r" t="t"/>
              <a:pathLst>
                <a:path extrusionOk="0" h="11276" w="12358">
                  <a:moveTo>
                    <a:pt x="12225" y="8895"/>
                  </a:moveTo>
                  <a:lnTo>
                    <a:pt x="12225" y="8895"/>
                  </a:lnTo>
                  <a:cubicBezTo>
                    <a:pt x="12237" y="9079"/>
                    <a:pt x="12247" y="9241"/>
                    <a:pt x="12257" y="9374"/>
                  </a:cubicBezTo>
                  <a:cubicBezTo>
                    <a:pt x="12257" y="9608"/>
                    <a:pt x="12324" y="9808"/>
                    <a:pt x="12324" y="9941"/>
                  </a:cubicBezTo>
                  <a:cubicBezTo>
                    <a:pt x="12333" y="9951"/>
                    <a:pt x="12340" y="9961"/>
                    <a:pt x="12345" y="9971"/>
                  </a:cubicBezTo>
                  <a:lnTo>
                    <a:pt x="12345" y="9971"/>
                  </a:lnTo>
                  <a:cubicBezTo>
                    <a:pt x="12336" y="9937"/>
                    <a:pt x="12324" y="9901"/>
                    <a:pt x="12324" y="9841"/>
                  </a:cubicBezTo>
                  <a:cubicBezTo>
                    <a:pt x="12324" y="9708"/>
                    <a:pt x="12257" y="9508"/>
                    <a:pt x="12257" y="9308"/>
                  </a:cubicBezTo>
                  <a:cubicBezTo>
                    <a:pt x="12249" y="9181"/>
                    <a:pt x="12238" y="9044"/>
                    <a:pt x="12225" y="8895"/>
                  </a:cubicBezTo>
                  <a:close/>
                  <a:moveTo>
                    <a:pt x="12345" y="9971"/>
                  </a:moveTo>
                  <a:cubicBezTo>
                    <a:pt x="12352" y="9993"/>
                    <a:pt x="12357" y="10015"/>
                    <a:pt x="12357" y="10041"/>
                  </a:cubicBezTo>
                  <a:cubicBezTo>
                    <a:pt x="12357" y="10018"/>
                    <a:pt x="12357" y="9994"/>
                    <a:pt x="12345" y="9971"/>
                  </a:cubicBezTo>
                  <a:close/>
                  <a:moveTo>
                    <a:pt x="11390" y="1"/>
                  </a:moveTo>
                  <a:lnTo>
                    <a:pt x="11327" y="7"/>
                  </a:lnTo>
                  <a:lnTo>
                    <a:pt x="11327" y="7"/>
                  </a:lnTo>
                  <a:lnTo>
                    <a:pt x="11323" y="1"/>
                  </a:lnTo>
                  <a:lnTo>
                    <a:pt x="11323" y="1"/>
                  </a:lnTo>
                  <a:cubicBezTo>
                    <a:pt x="11323" y="3"/>
                    <a:pt x="11324" y="5"/>
                    <a:pt x="11324" y="7"/>
                  </a:cubicBezTo>
                  <a:lnTo>
                    <a:pt x="11324" y="7"/>
                  </a:lnTo>
                  <a:lnTo>
                    <a:pt x="195" y="1025"/>
                  </a:lnTo>
                  <a:lnTo>
                    <a:pt x="195" y="1025"/>
                  </a:lnTo>
                  <a:cubicBezTo>
                    <a:pt x="196" y="1024"/>
                    <a:pt x="196" y="1023"/>
                    <a:pt x="195" y="1023"/>
                  </a:cubicBezTo>
                  <a:lnTo>
                    <a:pt x="195" y="1023"/>
                  </a:lnTo>
                  <a:cubicBezTo>
                    <a:pt x="195" y="1023"/>
                    <a:pt x="194" y="1024"/>
                    <a:pt x="192" y="1025"/>
                  </a:cubicBezTo>
                  <a:lnTo>
                    <a:pt x="192" y="1025"/>
                  </a:lnTo>
                  <a:lnTo>
                    <a:pt x="195" y="1025"/>
                  </a:lnTo>
                  <a:lnTo>
                    <a:pt x="195" y="1025"/>
                  </a:lnTo>
                  <a:cubicBezTo>
                    <a:pt x="193" y="1028"/>
                    <a:pt x="189" y="1034"/>
                    <a:pt x="182" y="1043"/>
                  </a:cubicBezTo>
                  <a:lnTo>
                    <a:pt x="182" y="1043"/>
                  </a:lnTo>
                  <a:lnTo>
                    <a:pt x="182" y="1035"/>
                  </a:lnTo>
                  <a:cubicBezTo>
                    <a:pt x="187" y="1030"/>
                    <a:pt x="190" y="1027"/>
                    <a:pt x="192" y="1025"/>
                  </a:cubicBezTo>
                  <a:lnTo>
                    <a:pt x="192" y="1025"/>
                  </a:lnTo>
                  <a:lnTo>
                    <a:pt x="95" y="1034"/>
                  </a:lnTo>
                  <a:lnTo>
                    <a:pt x="95" y="1034"/>
                  </a:lnTo>
                  <a:cubicBezTo>
                    <a:pt x="94" y="1033"/>
                    <a:pt x="93" y="1032"/>
                    <a:pt x="91" y="1032"/>
                  </a:cubicBezTo>
                  <a:cubicBezTo>
                    <a:pt x="89" y="1032"/>
                    <a:pt x="86" y="1033"/>
                    <a:pt x="82" y="1035"/>
                  </a:cubicBezTo>
                  <a:lnTo>
                    <a:pt x="95" y="1034"/>
                  </a:lnTo>
                  <a:lnTo>
                    <a:pt x="95" y="1034"/>
                  </a:lnTo>
                  <a:cubicBezTo>
                    <a:pt x="104" y="1047"/>
                    <a:pt x="43" y="1137"/>
                    <a:pt x="15" y="1174"/>
                  </a:cubicBezTo>
                  <a:lnTo>
                    <a:pt x="15" y="1174"/>
                  </a:lnTo>
                  <a:lnTo>
                    <a:pt x="15" y="1168"/>
                  </a:lnTo>
                  <a:cubicBezTo>
                    <a:pt x="4" y="1184"/>
                    <a:pt x="0" y="1191"/>
                    <a:pt x="1" y="1191"/>
                  </a:cubicBezTo>
                  <a:cubicBezTo>
                    <a:pt x="2" y="1191"/>
                    <a:pt x="7" y="1185"/>
                    <a:pt x="15" y="1174"/>
                  </a:cubicBezTo>
                  <a:lnTo>
                    <a:pt x="15" y="1174"/>
                  </a:lnTo>
                  <a:lnTo>
                    <a:pt x="15" y="1268"/>
                  </a:lnTo>
                  <a:lnTo>
                    <a:pt x="15" y="1335"/>
                  </a:lnTo>
                  <a:lnTo>
                    <a:pt x="15" y="1502"/>
                  </a:lnTo>
                  <a:lnTo>
                    <a:pt x="48" y="1836"/>
                  </a:lnTo>
                  <a:cubicBezTo>
                    <a:pt x="82" y="2036"/>
                    <a:pt x="148" y="2303"/>
                    <a:pt x="148" y="2503"/>
                  </a:cubicBezTo>
                  <a:cubicBezTo>
                    <a:pt x="182" y="2970"/>
                    <a:pt x="215" y="3370"/>
                    <a:pt x="282" y="3837"/>
                  </a:cubicBezTo>
                  <a:cubicBezTo>
                    <a:pt x="349" y="4704"/>
                    <a:pt x="449" y="5605"/>
                    <a:pt x="515" y="6439"/>
                  </a:cubicBezTo>
                  <a:cubicBezTo>
                    <a:pt x="682" y="8107"/>
                    <a:pt x="816" y="9708"/>
                    <a:pt x="982" y="11176"/>
                  </a:cubicBezTo>
                  <a:lnTo>
                    <a:pt x="982" y="11276"/>
                  </a:lnTo>
                  <a:lnTo>
                    <a:pt x="1049" y="11276"/>
                  </a:lnTo>
                  <a:lnTo>
                    <a:pt x="9288" y="10442"/>
                  </a:lnTo>
                  <a:lnTo>
                    <a:pt x="11557" y="10175"/>
                  </a:lnTo>
                  <a:lnTo>
                    <a:pt x="12157" y="10108"/>
                  </a:lnTo>
                  <a:cubicBezTo>
                    <a:pt x="12190" y="10108"/>
                    <a:pt x="12290" y="10041"/>
                    <a:pt x="12357" y="10041"/>
                  </a:cubicBezTo>
                  <a:cubicBezTo>
                    <a:pt x="12290" y="10041"/>
                    <a:pt x="12190" y="10041"/>
                    <a:pt x="12124" y="10008"/>
                  </a:cubicBezTo>
                  <a:lnTo>
                    <a:pt x="11490" y="10041"/>
                  </a:lnTo>
                  <a:lnTo>
                    <a:pt x="9155" y="10275"/>
                  </a:lnTo>
                  <a:lnTo>
                    <a:pt x="1042" y="10970"/>
                  </a:lnTo>
                  <a:lnTo>
                    <a:pt x="1042" y="10970"/>
                  </a:lnTo>
                  <a:cubicBezTo>
                    <a:pt x="912" y="9553"/>
                    <a:pt x="813" y="7946"/>
                    <a:pt x="649" y="6305"/>
                  </a:cubicBezTo>
                  <a:cubicBezTo>
                    <a:pt x="549" y="5472"/>
                    <a:pt x="482" y="4604"/>
                    <a:pt x="382" y="3704"/>
                  </a:cubicBezTo>
                  <a:cubicBezTo>
                    <a:pt x="349" y="3270"/>
                    <a:pt x="315" y="2836"/>
                    <a:pt x="248" y="2369"/>
                  </a:cubicBezTo>
                  <a:lnTo>
                    <a:pt x="215" y="1702"/>
                  </a:lnTo>
                  <a:lnTo>
                    <a:pt x="182" y="1369"/>
                  </a:lnTo>
                  <a:lnTo>
                    <a:pt x="182" y="1202"/>
                  </a:lnTo>
                  <a:lnTo>
                    <a:pt x="182" y="1159"/>
                  </a:lnTo>
                  <a:lnTo>
                    <a:pt x="182" y="1159"/>
                  </a:lnTo>
                  <a:lnTo>
                    <a:pt x="11335" y="106"/>
                  </a:lnTo>
                  <a:lnTo>
                    <a:pt x="11335" y="106"/>
                  </a:lnTo>
                  <a:cubicBezTo>
                    <a:pt x="11662" y="3062"/>
                    <a:pt x="11892" y="5526"/>
                    <a:pt x="12057" y="7273"/>
                  </a:cubicBezTo>
                  <a:cubicBezTo>
                    <a:pt x="12132" y="7921"/>
                    <a:pt x="12188" y="8457"/>
                    <a:pt x="12225" y="8895"/>
                  </a:cubicBezTo>
                  <a:lnTo>
                    <a:pt x="12225" y="8895"/>
                  </a:lnTo>
                  <a:cubicBezTo>
                    <a:pt x="12200" y="8480"/>
                    <a:pt x="12170" y="7951"/>
                    <a:pt x="12124" y="7373"/>
                  </a:cubicBezTo>
                  <a:cubicBezTo>
                    <a:pt x="11990" y="5605"/>
                    <a:pt x="11723" y="3103"/>
                    <a:pt x="11490" y="101"/>
                  </a:cubicBezTo>
                  <a:lnTo>
                    <a:pt x="1149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6"/>
            <p:cNvSpPr/>
            <p:nvPr/>
          </p:nvSpPr>
          <p:spPr>
            <a:xfrm>
              <a:off x="4813600" y="4509975"/>
              <a:ext cx="221025" cy="23725"/>
            </a:xfrm>
            <a:custGeom>
              <a:rect b="b" l="l" r="r" t="t"/>
              <a:pathLst>
                <a:path extrusionOk="0" h="949" w="8841">
                  <a:moveTo>
                    <a:pt x="8714" y="0"/>
                  </a:moveTo>
                  <a:cubicBezTo>
                    <a:pt x="8243" y="0"/>
                    <a:pt x="6509" y="155"/>
                    <a:pt x="4437" y="382"/>
                  </a:cubicBezTo>
                  <a:cubicBezTo>
                    <a:pt x="1969" y="615"/>
                    <a:pt x="1" y="916"/>
                    <a:pt x="1" y="949"/>
                  </a:cubicBezTo>
                  <a:cubicBezTo>
                    <a:pt x="1469" y="916"/>
                    <a:pt x="2970" y="782"/>
                    <a:pt x="4437" y="582"/>
                  </a:cubicBezTo>
                  <a:cubicBezTo>
                    <a:pt x="6872" y="349"/>
                    <a:pt x="8840" y="48"/>
                    <a:pt x="8840" y="15"/>
                  </a:cubicBezTo>
                  <a:cubicBezTo>
                    <a:pt x="8840" y="5"/>
                    <a:pt x="8797" y="0"/>
                    <a:pt x="8714"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6"/>
            <p:cNvSpPr/>
            <p:nvPr/>
          </p:nvSpPr>
          <p:spPr>
            <a:xfrm>
              <a:off x="4821950" y="4552875"/>
              <a:ext cx="211850" cy="25650"/>
            </a:xfrm>
            <a:custGeom>
              <a:rect b="b" l="l" r="r" t="t"/>
              <a:pathLst>
                <a:path extrusionOk="0" h="1026" w="8474">
                  <a:moveTo>
                    <a:pt x="8473" y="0"/>
                  </a:moveTo>
                  <a:lnTo>
                    <a:pt x="8473" y="0"/>
                  </a:lnTo>
                  <a:cubicBezTo>
                    <a:pt x="8039" y="34"/>
                    <a:pt x="7639" y="67"/>
                    <a:pt x="7272" y="167"/>
                  </a:cubicBezTo>
                  <a:cubicBezTo>
                    <a:pt x="6472" y="300"/>
                    <a:pt x="5438" y="467"/>
                    <a:pt x="4270" y="567"/>
                  </a:cubicBezTo>
                  <a:cubicBezTo>
                    <a:pt x="3103" y="701"/>
                    <a:pt x="2002" y="801"/>
                    <a:pt x="1268" y="868"/>
                  </a:cubicBezTo>
                  <a:cubicBezTo>
                    <a:pt x="834" y="868"/>
                    <a:pt x="434" y="901"/>
                    <a:pt x="0" y="1001"/>
                  </a:cubicBezTo>
                  <a:cubicBezTo>
                    <a:pt x="217" y="1018"/>
                    <a:pt x="426" y="1026"/>
                    <a:pt x="634" y="1026"/>
                  </a:cubicBezTo>
                  <a:cubicBezTo>
                    <a:pt x="843" y="1026"/>
                    <a:pt x="1051" y="1018"/>
                    <a:pt x="1268" y="1001"/>
                  </a:cubicBezTo>
                  <a:cubicBezTo>
                    <a:pt x="2002" y="968"/>
                    <a:pt x="3103" y="868"/>
                    <a:pt x="4270" y="734"/>
                  </a:cubicBezTo>
                  <a:cubicBezTo>
                    <a:pt x="5438" y="634"/>
                    <a:pt x="6505" y="434"/>
                    <a:pt x="7272" y="300"/>
                  </a:cubicBezTo>
                  <a:cubicBezTo>
                    <a:pt x="7673" y="234"/>
                    <a:pt x="8106" y="134"/>
                    <a:pt x="847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6"/>
            <p:cNvSpPr/>
            <p:nvPr/>
          </p:nvSpPr>
          <p:spPr>
            <a:xfrm>
              <a:off x="4833625" y="4645425"/>
              <a:ext cx="211850" cy="25675"/>
            </a:xfrm>
            <a:custGeom>
              <a:rect b="b" l="l" r="r" t="t"/>
              <a:pathLst>
                <a:path extrusionOk="0" h="1027" w="8474">
                  <a:moveTo>
                    <a:pt x="8473" y="1"/>
                  </a:moveTo>
                  <a:cubicBezTo>
                    <a:pt x="8039" y="34"/>
                    <a:pt x="7639" y="101"/>
                    <a:pt x="7239" y="168"/>
                  </a:cubicBezTo>
                  <a:cubicBezTo>
                    <a:pt x="6472" y="301"/>
                    <a:pt x="5404" y="468"/>
                    <a:pt x="4237" y="601"/>
                  </a:cubicBezTo>
                  <a:cubicBezTo>
                    <a:pt x="3069" y="701"/>
                    <a:pt x="2002" y="801"/>
                    <a:pt x="1235" y="868"/>
                  </a:cubicBezTo>
                  <a:cubicBezTo>
                    <a:pt x="834" y="868"/>
                    <a:pt x="401" y="935"/>
                    <a:pt x="0" y="1002"/>
                  </a:cubicBezTo>
                  <a:cubicBezTo>
                    <a:pt x="201" y="1018"/>
                    <a:pt x="409" y="1027"/>
                    <a:pt x="618" y="1027"/>
                  </a:cubicBezTo>
                  <a:cubicBezTo>
                    <a:pt x="826" y="1027"/>
                    <a:pt x="1034" y="1018"/>
                    <a:pt x="1235" y="1002"/>
                  </a:cubicBezTo>
                  <a:cubicBezTo>
                    <a:pt x="2002" y="968"/>
                    <a:pt x="3069" y="868"/>
                    <a:pt x="4237" y="768"/>
                  </a:cubicBezTo>
                  <a:cubicBezTo>
                    <a:pt x="5404" y="635"/>
                    <a:pt x="6505" y="468"/>
                    <a:pt x="7239" y="301"/>
                  </a:cubicBezTo>
                  <a:cubicBezTo>
                    <a:pt x="7673" y="268"/>
                    <a:pt x="8073" y="134"/>
                    <a:pt x="847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6"/>
            <p:cNvSpPr/>
            <p:nvPr/>
          </p:nvSpPr>
          <p:spPr>
            <a:xfrm>
              <a:off x="4822775" y="4598725"/>
              <a:ext cx="207675" cy="30050"/>
            </a:xfrm>
            <a:custGeom>
              <a:rect b="b" l="l" r="r" t="t"/>
              <a:pathLst>
                <a:path extrusionOk="0" h="1202" w="8307">
                  <a:moveTo>
                    <a:pt x="8307" y="1"/>
                  </a:moveTo>
                  <a:lnTo>
                    <a:pt x="8307" y="1"/>
                  </a:lnTo>
                  <a:cubicBezTo>
                    <a:pt x="6939" y="68"/>
                    <a:pt x="5571" y="234"/>
                    <a:pt x="4137" y="501"/>
                  </a:cubicBezTo>
                  <a:cubicBezTo>
                    <a:pt x="2769" y="668"/>
                    <a:pt x="1402" y="902"/>
                    <a:pt x="1" y="1202"/>
                  </a:cubicBezTo>
                  <a:cubicBezTo>
                    <a:pt x="1435" y="1068"/>
                    <a:pt x="2803" y="968"/>
                    <a:pt x="4170" y="701"/>
                  </a:cubicBezTo>
                  <a:cubicBezTo>
                    <a:pt x="5538" y="535"/>
                    <a:pt x="6939" y="301"/>
                    <a:pt x="8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6"/>
            <p:cNvSpPr/>
            <p:nvPr/>
          </p:nvSpPr>
          <p:spPr>
            <a:xfrm>
              <a:off x="4942025" y="4499500"/>
              <a:ext cx="618800" cy="487025"/>
            </a:xfrm>
            <a:custGeom>
              <a:rect b="b" l="l" r="r" t="t"/>
              <a:pathLst>
                <a:path extrusionOk="0" h="19481" w="24752">
                  <a:moveTo>
                    <a:pt x="14811" y="0"/>
                  </a:moveTo>
                  <a:lnTo>
                    <a:pt x="15812" y="3603"/>
                  </a:lnTo>
                  <a:cubicBezTo>
                    <a:pt x="15812" y="3603"/>
                    <a:pt x="12210" y="5704"/>
                    <a:pt x="11876" y="8306"/>
                  </a:cubicBezTo>
                  <a:cubicBezTo>
                    <a:pt x="11642" y="10008"/>
                    <a:pt x="7039" y="12943"/>
                    <a:pt x="7039" y="12943"/>
                  </a:cubicBezTo>
                  <a:cubicBezTo>
                    <a:pt x="6286" y="12033"/>
                    <a:pt x="5208" y="11536"/>
                    <a:pt x="4083" y="11536"/>
                  </a:cubicBezTo>
                  <a:cubicBezTo>
                    <a:pt x="4012" y="11536"/>
                    <a:pt x="3941" y="11538"/>
                    <a:pt x="3870" y="11542"/>
                  </a:cubicBezTo>
                  <a:lnTo>
                    <a:pt x="1" y="11842"/>
                  </a:lnTo>
                  <a:lnTo>
                    <a:pt x="2636" y="17780"/>
                  </a:lnTo>
                  <a:lnTo>
                    <a:pt x="13544" y="19481"/>
                  </a:lnTo>
                  <a:cubicBezTo>
                    <a:pt x="13544" y="19481"/>
                    <a:pt x="22884" y="13310"/>
                    <a:pt x="23584" y="10141"/>
                  </a:cubicBezTo>
                  <a:cubicBezTo>
                    <a:pt x="24318" y="6972"/>
                    <a:pt x="24752" y="4137"/>
                    <a:pt x="24752" y="4137"/>
                  </a:cubicBezTo>
                  <a:lnTo>
                    <a:pt x="14811" y="0"/>
                  </a:lnTo>
                  <a:close/>
                </a:path>
              </a:pathLst>
            </a:custGeom>
            <a:solidFill>
              <a:srgbClr val="E3B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6"/>
            <p:cNvSpPr/>
            <p:nvPr/>
          </p:nvSpPr>
          <p:spPr>
            <a:xfrm>
              <a:off x="5108825" y="4774700"/>
              <a:ext cx="262700" cy="82875"/>
            </a:xfrm>
            <a:custGeom>
              <a:rect b="b" l="l" r="r" t="t"/>
              <a:pathLst>
                <a:path extrusionOk="0" h="3315" w="10508">
                  <a:moveTo>
                    <a:pt x="10508" y="0"/>
                  </a:moveTo>
                  <a:cubicBezTo>
                    <a:pt x="10353" y="0"/>
                    <a:pt x="10227" y="29"/>
                    <a:pt x="10076" y="167"/>
                  </a:cubicBezTo>
                  <a:lnTo>
                    <a:pt x="10076" y="167"/>
                  </a:lnTo>
                  <a:cubicBezTo>
                    <a:pt x="10209" y="133"/>
                    <a:pt x="10375" y="100"/>
                    <a:pt x="10508" y="0"/>
                  </a:cubicBezTo>
                  <a:close/>
                  <a:moveTo>
                    <a:pt x="10076" y="167"/>
                  </a:moveTo>
                  <a:lnTo>
                    <a:pt x="10076" y="167"/>
                  </a:lnTo>
                  <a:cubicBezTo>
                    <a:pt x="10075" y="167"/>
                    <a:pt x="10075" y="167"/>
                    <a:pt x="10074" y="167"/>
                  </a:cubicBezTo>
                  <a:cubicBezTo>
                    <a:pt x="9934" y="202"/>
                    <a:pt x="9747" y="256"/>
                    <a:pt x="9524" y="323"/>
                  </a:cubicBezTo>
                  <a:lnTo>
                    <a:pt x="9524" y="323"/>
                  </a:lnTo>
                  <a:cubicBezTo>
                    <a:pt x="9723" y="282"/>
                    <a:pt x="9894" y="249"/>
                    <a:pt x="10041" y="200"/>
                  </a:cubicBezTo>
                  <a:cubicBezTo>
                    <a:pt x="10053" y="188"/>
                    <a:pt x="10065" y="177"/>
                    <a:pt x="10076" y="167"/>
                  </a:cubicBezTo>
                  <a:close/>
                  <a:moveTo>
                    <a:pt x="9524" y="323"/>
                  </a:moveTo>
                  <a:cubicBezTo>
                    <a:pt x="9317" y="365"/>
                    <a:pt x="9079" y="415"/>
                    <a:pt x="8807" y="501"/>
                  </a:cubicBezTo>
                  <a:cubicBezTo>
                    <a:pt x="8173" y="701"/>
                    <a:pt x="7572" y="1001"/>
                    <a:pt x="7072" y="1435"/>
                  </a:cubicBezTo>
                  <a:cubicBezTo>
                    <a:pt x="6505" y="1902"/>
                    <a:pt x="5838" y="2302"/>
                    <a:pt x="5137" y="2635"/>
                  </a:cubicBezTo>
                  <a:cubicBezTo>
                    <a:pt x="4248" y="2991"/>
                    <a:pt x="3314" y="3184"/>
                    <a:pt x="2385" y="3184"/>
                  </a:cubicBezTo>
                  <a:cubicBezTo>
                    <a:pt x="1920" y="3184"/>
                    <a:pt x="1457" y="3136"/>
                    <a:pt x="1001" y="3036"/>
                  </a:cubicBezTo>
                  <a:cubicBezTo>
                    <a:pt x="801" y="3002"/>
                    <a:pt x="534" y="2969"/>
                    <a:pt x="334" y="2836"/>
                  </a:cubicBezTo>
                  <a:cubicBezTo>
                    <a:pt x="167" y="2736"/>
                    <a:pt x="67" y="2569"/>
                    <a:pt x="67" y="2402"/>
                  </a:cubicBezTo>
                  <a:cubicBezTo>
                    <a:pt x="134" y="2302"/>
                    <a:pt x="167" y="2202"/>
                    <a:pt x="234" y="2135"/>
                  </a:cubicBezTo>
                  <a:cubicBezTo>
                    <a:pt x="334" y="2068"/>
                    <a:pt x="367" y="2068"/>
                    <a:pt x="367" y="2068"/>
                  </a:cubicBezTo>
                  <a:cubicBezTo>
                    <a:pt x="367" y="2068"/>
                    <a:pt x="352" y="2054"/>
                    <a:pt x="313" y="2054"/>
                  </a:cubicBezTo>
                  <a:cubicBezTo>
                    <a:pt x="293" y="2054"/>
                    <a:pt x="267" y="2057"/>
                    <a:pt x="234" y="2068"/>
                  </a:cubicBezTo>
                  <a:cubicBezTo>
                    <a:pt x="134" y="2135"/>
                    <a:pt x="34" y="2235"/>
                    <a:pt x="34" y="2369"/>
                  </a:cubicBezTo>
                  <a:cubicBezTo>
                    <a:pt x="0" y="2569"/>
                    <a:pt x="134" y="2802"/>
                    <a:pt x="300" y="2869"/>
                  </a:cubicBezTo>
                  <a:cubicBezTo>
                    <a:pt x="501" y="3002"/>
                    <a:pt x="734" y="3069"/>
                    <a:pt x="1001" y="3136"/>
                  </a:cubicBezTo>
                  <a:cubicBezTo>
                    <a:pt x="1489" y="3255"/>
                    <a:pt x="1995" y="3315"/>
                    <a:pt x="2504" y="3315"/>
                  </a:cubicBezTo>
                  <a:cubicBezTo>
                    <a:pt x="3420" y="3315"/>
                    <a:pt x="4346" y="3122"/>
                    <a:pt x="5204" y="2736"/>
                  </a:cubicBezTo>
                  <a:cubicBezTo>
                    <a:pt x="5971" y="2402"/>
                    <a:pt x="6638" y="2002"/>
                    <a:pt x="7205" y="1501"/>
                  </a:cubicBezTo>
                  <a:cubicBezTo>
                    <a:pt x="7706" y="1068"/>
                    <a:pt x="8239" y="734"/>
                    <a:pt x="8840" y="534"/>
                  </a:cubicBezTo>
                  <a:cubicBezTo>
                    <a:pt x="9093" y="455"/>
                    <a:pt x="9324" y="383"/>
                    <a:pt x="9524" y="323"/>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6"/>
            <p:cNvSpPr/>
            <p:nvPr/>
          </p:nvSpPr>
          <p:spPr>
            <a:xfrm>
              <a:off x="5008750" y="4789150"/>
              <a:ext cx="201825" cy="105725"/>
            </a:xfrm>
            <a:custGeom>
              <a:rect b="b" l="l" r="r" t="t"/>
              <a:pathLst>
                <a:path extrusionOk="0" h="4229" w="8073">
                  <a:moveTo>
                    <a:pt x="12" y="1"/>
                  </a:moveTo>
                  <a:cubicBezTo>
                    <a:pt x="4" y="1"/>
                    <a:pt x="0" y="7"/>
                    <a:pt x="0" y="23"/>
                  </a:cubicBezTo>
                  <a:cubicBezTo>
                    <a:pt x="0" y="56"/>
                    <a:pt x="334" y="256"/>
                    <a:pt x="834" y="723"/>
                  </a:cubicBezTo>
                  <a:cubicBezTo>
                    <a:pt x="1435" y="1290"/>
                    <a:pt x="2035" y="2024"/>
                    <a:pt x="2536" y="2758"/>
                  </a:cubicBezTo>
                  <a:lnTo>
                    <a:pt x="2569" y="2791"/>
                  </a:lnTo>
                  <a:lnTo>
                    <a:pt x="2636" y="2791"/>
                  </a:lnTo>
                  <a:cubicBezTo>
                    <a:pt x="2969" y="2791"/>
                    <a:pt x="3236" y="2791"/>
                    <a:pt x="3570" y="2858"/>
                  </a:cubicBezTo>
                  <a:cubicBezTo>
                    <a:pt x="4704" y="2925"/>
                    <a:pt x="5805" y="3225"/>
                    <a:pt x="6839" y="3625"/>
                  </a:cubicBezTo>
                  <a:cubicBezTo>
                    <a:pt x="7598" y="3942"/>
                    <a:pt x="8028" y="4228"/>
                    <a:pt x="8069" y="4228"/>
                  </a:cubicBezTo>
                  <a:cubicBezTo>
                    <a:pt x="8072" y="4228"/>
                    <a:pt x="8073" y="4227"/>
                    <a:pt x="8073" y="4226"/>
                  </a:cubicBezTo>
                  <a:cubicBezTo>
                    <a:pt x="7973" y="4092"/>
                    <a:pt x="7873" y="4059"/>
                    <a:pt x="7839" y="4026"/>
                  </a:cubicBezTo>
                  <a:cubicBezTo>
                    <a:pt x="7539" y="3792"/>
                    <a:pt x="7206" y="3625"/>
                    <a:pt x="6905" y="3525"/>
                  </a:cubicBezTo>
                  <a:cubicBezTo>
                    <a:pt x="5871" y="3058"/>
                    <a:pt x="4737" y="2758"/>
                    <a:pt x="3603" y="2625"/>
                  </a:cubicBezTo>
                  <a:cubicBezTo>
                    <a:pt x="3284" y="2593"/>
                    <a:pt x="3027" y="2591"/>
                    <a:pt x="2714" y="2591"/>
                  </a:cubicBezTo>
                  <a:lnTo>
                    <a:pt x="2714" y="2591"/>
                  </a:lnTo>
                  <a:cubicBezTo>
                    <a:pt x="2217" y="1838"/>
                    <a:pt x="1591" y="1181"/>
                    <a:pt x="901" y="590"/>
                  </a:cubicBezTo>
                  <a:cubicBezTo>
                    <a:pt x="701" y="423"/>
                    <a:pt x="434" y="256"/>
                    <a:pt x="234" y="123"/>
                  </a:cubicBezTo>
                  <a:cubicBezTo>
                    <a:pt x="106" y="72"/>
                    <a:pt x="37" y="1"/>
                    <a:pt x="12"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5206400" y="4852250"/>
              <a:ext cx="66725" cy="37600"/>
            </a:xfrm>
            <a:custGeom>
              <a:rect b="b" l="l" r="r" t="t"/>
              <a:pathLst>
                <a:path extrusionOk="0" h="1504" w="2669">
                  <a:moveTo>
                    <a:pt x="2669" y="0"/>
                  </a:moveTo>
                  <a:lnTo>
                    <a:pt x="2669" y="0"/>
                  </a:lnTo>
                  <a:cubicBezTo>
                    <a:pt x="1635" y="167"/>
                    <a:pt x="667" y="701"/>
                    <a:pt x="0" y="1502"/>
                  </a:cubicBezTo>
                  <a:cubicBezTo>
                    <a:pt x="2" y="1503"/>
                    <a:pt x="5" y="1503"/>
                    <a:pt x="9" y="1503"/>
                  </a:cubicBezTo>
                  <a:cubicBezTo>
                    <a:pt x="104" y="1503"/>
                    <a:pt x="594" y="1087"/>
                    <a:pt x="1301" y="701"/>
                  </a:cubicBezTo>
                  <a:cubicBezTo>
                    <a:pt x="2068" y="267"/>
                    <a:pt x="2669" y="34"/>
                    <a:pt x="2669" y="0"/>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5333150" y="4571650"/>
              <a:ext cx="66725" cy="20850"/>
            </a:xfrm>
            <a:custGeom>
              <a:rect b="b" l="l" r="r" t="t"/>
              <a:pathLst>
                <a:path extrusionOk="0" h="834" w="2669">
                  <a:moveTo>
                    <a:pt x="1904" y="1"/>
                  </a:moveTo>
                  <a:cubicBezTo>
                    <a:pt x="1186" y="1"/>
                    <a:pt x="493" y="300"/>
                    <a:pt x="0" y="817"/>
                  </a:cubicBezTo>
                  <a:cubicBezTo>
                    <a:pt x="4" y="829"/>
                    <a:pt x="15" y="834"/>
                    <a:pt x="32" y="834"/>
                  </a:cubicBezTo>
                  <a:cubicBezTo>
                    <a:pt x="160" y="834"/>
                    <a:pt x="649" y="523"/>
                    <a:pt x="1268" y="317"/>
                  </a:cubicBezTo>
                  <a:cubicBezTo>
                    <a:pt x="2002" y="117"/>
                    <a:pt x="2669" y="217"/>
                    <a:pt x="2669" y="117"/>
                  </a:cubicBezTo>
                  <a:cubicBezTo>
                    <a:pt x="2416" y="38"/>
                    <a:pt x="2159" y="1"/>
                    <a:pt x="1904" y="1"/>
                  </a:cubicBezTo>
                  <a:close/>
                </a:path>
              </a:pathLst>
            </a:custGeom>
            <a:solidFill>
              <a:srgbClr val="BF8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idx="2" type="title"/>
          </p:nvPr>
        </p:nvSpPr>
        <p:spPr>
          <a:xfrm>
            <a:off x="1025700" y="2915700"/>
            <a:ext cx="7092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06" name="Google Shape;206;p30"/>
          <p:cNvSpPr txBox="1"/>
          <p:nvPr>
            <p:ph type="title"/>
          </p:nvPr>
        </p:nvSpPr>
        <p:spPr>
          <a:xfrm>
            <a:off x="3812100" y="2153700"/>
            <a:ext cx="1519800" cy="6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p:nvPr/>
        </p:nvSpPr>
        <p:spPr>
          <a:xfrm flipH="1" rot="10800000">
            <a:off x="9875" y="248320"/>
            <a:ext cx="8454156" cy="4971380"/>
          </a:xfrm>
          <a:custGeom>
            <a:rect b="b" l="l" r="r" t="t"/>
            <a:pathLst>
              <a:path extrusionOk="0" h="134126" w="228090">
                <a:moveTo>
                  <a:pt x="60344" y="1"/>
                </a:moveTo>
                <a:cubicBezTo>
                  <a:pt x="59613" y="1"/>
                  <a:pt x="58880" y="14"/>
                  <a:pt x="58147" y="41"/>
                </a:cubicBezTo>
                <a:cubicBezTo>
                  <a:pt x="38147" y="770"/>
                  <a:pt x="18359" y="12412"/>
                  <a:pt x="10000" y="30558"/>
                </a:cubicBezTo>
                <a:cubicBezTo>
                  <a:pt x="0" y="52139"/>
                  <a:pt x="8511" y="78765"/>
                  <a:pt x="22615" y="95696"/>
                </a:cubicBezTo>
                <a:cubicBezTo>
                  <a:pt x="36688" y="112596"/>
                  <a:pt x="61035" y="123842"/>
                  <a:pt x="82433" y="128979"/>
                </a:cubicBezTo>
                <a:cubicBezTo>
                  <a:pt x="103832" y="134116"/>
                  <a:pt x="125474" y="133842"/>
                  <a:pt x="147511" y="134116"/>
                </a:cubicBezTo>
                <a:cubicBezTo>
                  <a:pt x="148040" y="134122"/>
                  <a:pt x="148570" y="134125"/>
                  <a:pt x="149101" y="134125"/>
                </a:cubicBezTo>
                <a:cubicBezTo>
                  <a:pt x="168546" y="134125"/>
                  <a:pt x="189095" y="129746"/>
                  <a:pt x="203682" y="117763"/>
                </a:cubicBezTo>
                <a:cubicBezTo>
                  <a:pt x="213287" y="109890"/>
                  <a:pt x="223196" y="100194"/>
                  <a:pt x="225567" y="88006"/>
                </a:cubicBezTo>
                <a:cubicBezTo>
                  <a:pt x="228090" y="75087"/>
                  <a:pt x="226175" y="63203"/>
                  <a:pt x="222983" y="55239"/>
                </a:cubicBezTo>
                <a:cubicBezTo>
                  <a:pt x="219761" y="47215"/>
                  <a:pt x="212679" y="41227"/>
                  <a:pt x="204928" y="37367"/>
                </a:cubicBezTo>
                <a:cubicBezTo>
                  <a:pt x="196834" y="33350"/>
                  <a:pt x="187967" y="31296"/>
                  <a:pt x="179043" y="31296"/>
                </a:cubicBezTo>
                <a:cubicBezTo>
                  <a:pt x="174729" y="31296"/>
                  <a:pt x="170402" y="31776"/>
                  <a:pt x="166143" y="32746"/>
                </a:cubicBezTo>
                <a:cubicBezTo>
                  <a:pt x="156794" y="34932"/>
                  <a:pt x="147214" y="39450"/>
                  <a:pt x="137974" y="39450"/>
                </a:cubicBezTo>
                <a:cubicBezTo>
                  <a:pt x="135137" y="39450"/>
                  <a:pt x="132333" y="39024"/>
                  <a:pt x="129577" y="37974"/>
                </a:cubicBezTo>
                <a:cubicBezTo>
                  <a:pt x="122221" y="35208"/>
                  <a:pt x="117206" y="28582"/>
                  <a:pt x="111704" y="22929"/>
                </a:cubicBezTo>
                <a:cubicBezTo>
                  <a:pt x="98294" y="9138"/>
                  <a:pt x="79553" y="1"/>
                  <a:pt x="60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ph idx="1" type="subTitle"/>
          </p:nvPr>
        </p:nvSpPr>
        <p:spPr>
          <a:xfrm>
            <a:off x="3000775" y="2161700"/>
            <a:ext cx="3272100" cy="59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Identify opportunities to maximize revenue from customers</a:t>
            </a:r>
            <a:endParaRPr/>
          </a:p>
        </p:txBody>
      </p:sp>
      <p:grpSp>
        <p:nvGrpSpPr>
          <p:cNvPr id="213" name="Google Shape;213;p31"/>
          <p:cNvGrpSpPr/>
          <p:nvPr/>
        </p:nvGrpSpPr>
        <p:grpSpPr>
          <a:xfrm>
            <a:off x="850091" y="2356208"/>
            <a:ext cx="2463559" cy="2786500"/>
            <a:chOff x="850091" y="2356208"/>
            <a:chExt cx="2463559" cy="2786500"/>
          </a:xfrm>
        </p:grpSpPr>
        <p:sp>
          <p:nvSpPr>
            <p:cNvPr id="214" name="Google Shape;214;p31"/>
            <p:cNvSpPr/>
            <p:nvPr/>
          </p:nvSpPr>
          <p:spPr>
            <a:xfrm>
              <a:off x="859583" y="3942065"/>
              <a:ext cx="2454067" cy="1200643"/>
            </a:xfrm>
            <a:custGeom>
              <a:rect b="b" l="l" r="r" t="t"/>
              <a:pathLst>
                <a:path extrusionOk="0" h="34531" w="70580">
                  <a:moveTo>
                    <a:pt x="2463" y="1"/>
                  </a:moveTo>
                  <a:cubicBezTo>
                    <a:pt x="1095" y="1"/>
                    <a:pt x="1" y="1095"/>
                    <a:pt x="1" y="2463"/>
                  </a:cubicBezTo>
                  <a:lnTo>
                    <a:pt x="1" y="32068"/>
                  </a:lnTo>
                  <a:cubicBezTo>
                    <a:pt x="1" y="33405"/>
                    <a:pt x="1095" y="34500"/>
                    <a:pt x="2463" y="34500"/>
                  </a:cubicBezTo>
                  <a:lnTo>
                    <a:pt x="9211" y="34500"/>
                  </a:lnTo>
                  <a:lnTo>
                    <a:pt x="8390" y="28390"/>
                  </a:lnTo>
                  <a:lnTo>
                    <a:pt x="13345" y="34348"/>
                  </a:lnTo>
                  <a:lnTo>
                    <a:pt x="12311" y="10518"/>
                  </a:lnTo>
                  <a:lnTo>
                    <a:pt x="12311" y="10518"/>
                  </a:lnTo>
                  <a:lnTo>
                    <a:pt x="16597" y="34500"/>
                  </a:lnTo>
                  <a:lnTo>
                    <a:pt x="16779" y="34500"/>
                  </a:lnTo>
                  <a:cubicBezTo>
                    <a:pt x="17114" y="31946"/>
                    <a:pt x="18573" y="21946"/>
                    <a:pt x="22402" y="18785"/>
                  </a:cubicBezTo>
                  <a:lnTo>
                    <a:pt x="22402" y="18785"/>
                  </a:lnTo>
                  <a:cubicBezTo>
                    <a:pt x="22402" y="18785"/>
                    <a:pt x="18907" y="27570"/>
                    <a:pt x="20761" y="34500"/>
                  </a:cubicBezTo>
                  <a:lnTo>
                    <a:pt x="30944" y="34500"/>
                  </a:lnTo>
                  <a:lnTo>
                    <a:pt x="30944" y="28907"/>
                  </a:lnTo>
                  <a:lnTo>
                    <a:pt x="34074" y="34348"/>
                  </a:lnTo>
                  <a:lnTo>
                    <a:pt x="36658" y="25259"/>
                  </a:lnTo>
                  <a:lnTo>
                    <a:pt x="36658" y="33801"/>
                  </a:lnTo>
                  <a:lnTo>
                    <a:pt x="41825" y="29697"/>
                  </a:lnTo>
                  <a:lnTo>
                    <a:pt x="39728" y="34530"/>
                  </a:lnTo>
                  <a:lnTo>
                    <a:pt x="46415" y="34530"/>
                  </a:lnTo>
                  <a:cubicBezTo>
                    <a:pt x="46749" y="32281"/>
                    <a:pt x="47661" y="24773"/>
                    <a:pt x="44135" y="21430"/>
                  </a:cubicBezTo>
                  <a:cubicBezTo>
                    <a:pt x="44135" y="21430"/>
                    <a:pt x="44254" y="21385"/>
                    <a:pt x="44457" y="21385"/>
                  </a:cubicBezTo>
                  <a:cubicBezTo>
                    <a:pt x="45431" y="21385"/>
                    <a:pt x="48341" y="22426"/>
                    <a:pt x="49272" y="34530"/>
                  </a:cubicBezTo>
                  <a:lnTo>
                    <a:pt x="49424" y="34530"/>
                  </a:lnTo>
                  <a:cubicBezTo>
                    <a:pt x="49941" y="30457"/>
                    <a:pt x="52190" y="13223"/>
                    <a:pt x="54257" y="10244"/>
                  </a:cubicBezTo>
                  <a:lnTo>
                    <a:pt x="54257" y="10244"/>
                  </a:lnTo>
                  <a:cubicBezTo>
                    <a:pt x="54257" y="10245"/>
                    <a:pt x="51704" y="24925"/>
                    <a:pt x="54166" y="34530"/>
                  </a:cubicBezTo>
                  <a:lnTo>
                    <a:pt x="54379" y="34530"/>
                  </a:lnTo>
                  <a:cubicBezTo>
                    <a:pt x="55017" y="33010"/>
                    <a:pt x="57601" y="26840"/>
                    <a:pt x="59424" y="25016"/>
                  </a:cubicBezTo>
                  <a:lnTo>
                    <a:pt x="59424" y="25016"/>
                  </a:lnTo>
                  <a:cubicBezTo>
                    <a:pt x="59424" y="25017"/>
                    <a:pt x="57631" y="30396"/>
                    <a:pt x="57874" y="34530"/>
                  </a:cubicBezTo>
                  <a:lnTo>
                    <a:pt x="57935" y="34530"/>
                  </a:lnTo>
                  <a:lnTo>
                    <a:pt x="61765" y="28633"/>
                  </a:lnTo>
                  <a:lnTo>
                    <a:pt x="61765" y="34500"/>
                  </a:lnTo>
                  <a:lnTo>
                    <a:pt x="68148" y="34500"/>
                  </a:lnTo>
                  <a:cubicBezTo>
                    <a:pt x="68604" y="34500"/>
                    <a:pt x="69060" y="34378"/>
                    <a:pt x="69455" y="34135"/>
                  </a:cubicBezTo>
                  <a:cubicBezTo>
                    <a:pt x="69668" y="32281"/>
                    <a:pt x="69698" y="28694"/>
                    <a:pt x="67297" y="26323"/>
                  </a:cubicBezTo>
                  <a:lnTo>
                    <a:pt x="67297" y="26323"/>
                  </a:lnTo>
                  <a:cubicBezTo>
                    <a:pt x="67297" y="26323"/>
                    <a:pt x="69729" y="26415"/>
                    <a:pt x="70580" y="31582"/>
                  </a:cubicBezTo>
                  <a:lnTo>
                    <a:pt x="70580" y="2463"/>
                  </a:lnTo>
                  <a:cubicBezTo>
                    <a:pt x="70580" y="1095"/>
                    <a:pt x="69485" y="1"/>
                    <a:pt x="68148" y="1"/>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2174310" y="3929375"/>
              <a:ext cx="6363" cy="1153078"/>
            </a:xfrm>
            <a:custGeom>
              <a:rect b="b" l="l" r="r" t="t"/>
              <a:pathLst>
                <a:path extrusionOk="0" h="33163" w="183">
                  <a:moveTo>
                    <a:pt x="91" y="1"/>
                  </a:moveTo>
                  <a:cubicBezTo>
                    <a:pt x="30" y="1"/>
                    <a:pt x="0" y="7417"/>
                    <a:pt x="0" y="16567"/>
                  </a:cubicBezTo>
                  <a:cubicBezTo>
                    <a:pt x="0" y="25716"/>
                    <a:pt x="30" y="33162"/>
                    <a:pt x="91" y="33162"/>
                  </a:cubicBezTo>
                  <a:cubicBezTo>
                    <a:pt x="152" y="33162"/>
                    <a:pt x="182" y="25746"/>
                    <a:pt x="182" y="16567"/>
                  </a:cubicBezTo>
                  <a:cubicBezTo>
                    <a:pt x="182" y="7417"/>
                    <a:pt x="152" y="1"/>
                    <a:pt x="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850091" y="4531785"/>
              <a:ext cx="429097" cy="7441"/>
            </a:xfrm>
            <a:custGeom>
              <a:rect b="b" l="l" r="r" t="t"/>
              <a:pathLst>
                <a:path extrusionOk="0" h="214" w="12341">
                  <a:moveTo>
                    <a:pt x="6171" y="0"/>
                  </a:moveTo>
                  <a:cubicBezTo>
                    <a:pt x="2766" y="0"/>
                    <a:pt x="0" y="61"/>
                    <a:pt x="0" y="92"/>
                  </a:cubicBezTo>
                  <a:cubicBezTo>
                    <a:pt x="0" y="152"/>
                    <a:pt x="2766" y="213"/>
                    <a:pt x="6171" y="213"/>
                  </a:cubicBezTo>
                  <a:cubicBezTo>
                    <a:pt x="9575" y="213"/>
                    <a:pt x="12341" y="152"/>
                    <a:pt x="12341" y="92"/>
                  </a:cubicBezTo>
                  <a:cubicBezTo>
                    <a:pt x="12341" y="61"/>
                    <a:pt x="9575" y="0"/>
                    <a:pt x="6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1434526" y="2405372"/>
              <a:ext cx="311783" cy="222041"/>
            </a:xfrm>
            <a:custGeom>
              <a:rect b="b" l="l" r="r" t="t"/>
              <a:pathLst>
                <a:path extrusionOk="0" h="6386" w="8967">
                  <a:moveTo>
                    <a:pt x="3879" y="0"/>
                  </a:moveTo>
                  <a:cubicBezTo>
                    <a:pt x="3822" y="0"/>
                    <a:pt x="3765" y="1"/>
                    <a:pt x="3708" y="2"/>
                  </a:cubicBezTo>
                  <a:cubicBezTo>
                    <a:pt x="2432" y="33"/>
                    <a:pt x="1246" y="671"/>
                    <a:pt x="547" y="1735"/>
                  </a:cubicBezTo>
                  <a:cubicBezTo>
                    <a:pt x="152" y="2434"/>
                    <a:pt x="0" y="3255"/>
                    <a:pt x="91" y="4075"/>
                  </a:cubicBezTo>
                  <a:cubicBezTo>
                    <a:pt x="182" y="4866"/>
                    <a:pt x="395" y="5656"/>
                    <a:pt x="760" y="6386"/>
                  </a:cubicBezTo>
                  <a:lnTo>
                    <a:pt x="8967" y="2677"/>
                  </a:lnTo>
                  <a:cubicBezTo>
                    <a:pt x="8936" y="2221"/>
                    <a:pt x="8754" y="1826"/>
                    <a:pt x="8420" y="1522"/>
                  </a:cubicBezTo>
                  <a:cubicBezTo>
                    <a:pt x="8085" y="1249"/>
                    <a:pt x="7721" y="1006"/>
                    <a:pt x="7325" y="854"/>
                  </a:cubicBezTo>
                  <a:cubicBezTo>
                    <a:pt x="6252" y="302"/>
                    <a:pt x="5068" y="0"/>
                    <a:pt x="3879" y="0"/>
                  </a:cubicBezTo>
                  <a:close/>
                </a:path>
              </a:pathLst>
            </a:custGeom>
            <a:solidFill>
              <a:srgbClr val="B6E2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1434526" y="2405372"/>
              <a:ext cx="311783" cy="222041"/>
            </a:xfrm>
            <a:custGeom>
              <a:rect b="b" l="l" r="r" t="t"/>
              <a:pathLst>
                <a:path extrusionOk="0" h="6386" w="8967">
                  <a:moveTo>
                    <a:pt x="3879" y="0"/>
                  </a:moveTo>
                  <a:cubicBezTo>
                    <a:pt x="3822" y="0"/>
                    <a:pt x="3765" y="1"/>
                    <a:pt x="3708" y="2"/>
                  </a:cubicBezTo>
                  <a:cubicBezTo>
                    <a:pt x="2432" y="33"/>
                    <a:pt x="1246" y="671"/>
                    <a:pt x="547" y="1735"/>
                  </a:cubicBezTo>
                  <a:cubicBezTo>
                    <a:pt x="152" y="2434"/>
                    <a:pt x="0" y="3255"/>
                    <a:pt x="91" y="4075"/>
                  </a:cubicBezTo>
                  <a:cubicBezTo>
                    <a:pt x="182" y="4866"/>
                    <a:pt x="395" y="5656"/>
                    <a:pt x="760" y="6386"/>
                  </a:cubicBezTo>
                  <a:lnTo>
                    <a:pt x="8967" y="2677"/>
                  </a:lnTo>
                  <a:cubicBezTo>
                    <a:pt x="8936" y="2221"/>
                    <a:pt x="8754" y="1826"/>
                    <a:pt x="8420" y="1522"/>
                  </a:cubicBezTo>
                  <a:cubicBezTo>
                    <a:pt x="8085" y="1249"/>
                    <a:pt x="7721" y="1006"/>
                    <a:pt x="7325" y="854"/>
                  </a:cubicBezTo>
                  <a:cubicBezTo>
                    <a:pt x="6252" y="302"/>
                    <a:pt x="5068" y="0"/>
                    <a:pt x="38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1293954" y="2356208"/>
              <a:ext cx="617237" cy="500097"/>
            </a:xfrm>
            <a:custGeom>
              <a:rect b="b" l="l" r="r" t="t"/>
              <a:pathLst>
                <a:path extrusionOk="0" h="14383" w="17752">
                  <a:moveTo>
                    <a:pt x="14292" y="0"/>
                  </a:moveTo>
                  <a:cubicBezTo>
                    <a:pt x="10823" y="0"/>
                    <a:pt x="6377" y="3135"/>
                    <a:pt x="3618" y="5246"/>
                  </a:cubicBezTo>
                  <a:cubicBezTo>
                    <a:pt x="2128" y="6401"/>
                    <a:pt x="821" y="7952"/>
                    <a:pt x="335" y="9745"/>
                  </a:cubicBezTo>
                  <a:cubicBezTo>
                    <a:pt x="0" y="10748"/>
                    <a:pt x="92" y="11873"/>
                    <a:pt x="578" y="12784"/>
                  </a:cubicBezTo>
                  <a:cubicBezTo>
                    <a:pt x="1223" y="13869"/>
                    <a:pt x="2505" y="14383"/>
                    <a:pt x="3770" y="14383"/>
                  </a:cubicBezTo>
                  <a:cubicBezTo>
                    <a:pt x="3994" y="14383"/>
                    <a:pt x="4218" y="14367"/>
                    <a:pt x="4438" y="14335"/>
                  </a:cubicBezTo>
                  <a:cubicBezTo>
                    <a:pt x="5897" y="14122"/>
                    <a:pt x="7174" y="13332"/>
                    <a:pt x="8420" y="12541"/>
                  </a:cubicBezTo>
                  <a:cubicBezTo>
                    <a:pt x="10578" y="11113"/>
                    <a:pt x="12675" y="9563"/>
                    <a:pt x="14682" y="7860"/>
                  </a:cubicBezTo>
                  <a:cubicBezTo>
                    <a:pt x="15411" y="7283"/>
                    <a:pt x="16080" y="6614"/>
                    <a:pt x="16657" y="5854"/>
                  </a:cubicBezTo>
                  <a:cubicBezTo>
                    <a:pt x="17235" y="5034"/>
                    <a:pt x="17569" y="4122"/>
                    <a:pt x="17691" y="3119"/>
                  </a:cubicBezTo>
                  <a:cubicBezTo>
                    <a:pt x="17752" y="2207"/>
                    <a:pt x="17752" y="1690"/>
                    <a:pt x="16809" y="748"/>
                  </a:cubicBezTo>
                  <a:cubicBezTo>
                    <a:pt x="16073" y="223"/>
                    <a:pt x="15217" y="0"/>
                    <a:pt x="14292" y="0"/>
                  </a:cubicBezTo>
                  <a:close/>
                </a:path>
              </a:pathLst>
            </a:custGeom>
            <a:solidFill>
              <a:srgbClr val="A37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400696" y="2504777"/>
              <a:ext cx="135325" cy="328716"/>
            </a:xfrm>
            <a:custGeom>
              <a:rect b="b" l="l" r="r" t="t"/>
              <a:pathLst>
                <a:path extrusionOk="0" h="9454" w="3892">
                  <a:moveTo>
                    <a:pt x="3618" y="1"/>
                  </a:moveTo>
                  <a:lnTo>
                    <a:pt x="3466" y="183"/>
                  </a:lnTo>
                  <a:cubicBezTo>
                    <a:pt x="2098" y="1186"/>
                    <a:pt x="1064" y="2584"/>
                    <a:pt x="548" y="4195"/>
                  </a:cubicBezTo>
                  <a:cubicBezTo>
                    <a:pt x="0" y="5806"/>
                    <a:pt x="61" y="7569"/>
                    <a:pt x="730" y="9150"/>
                  </a:cubicBezTo>
                  <a:cubicBezTo>
                    <a:pt x="791" y="9302"/>
                    <a:pt x="882" y="9454"/>
                    <a:pt x="1034" y="9454"/>
                  </a:cubicBezTo>
                  <a:cubicBezTo>
                    <a:pt x="1125" y="9423"/>
                    <a:pt x="1186" y="9393"/>
                    <a:pt x="1247" y="9332"/>
                  </a:cubicBezTo>
                  <a:cubicBezTo>
                    <a:pt x="2706" y="8238"/>
                    <a:pt x="3405" y="6353"/>
                    <a:pt x="3678" y="4499"/>
                  </a:cubicBezTo>
                  <a:cubicBezTo>
                    <a:pt x="3891" y="3010"/>
                    <a:pt x="3861" y="1490"/>
                    <a:pt x="3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1769527" y="2440976"/>
              <a:ext cx="559102" cy="678919"/>
            </a:xfrm>
            <a:custGeom>
              <a:rect b="b" l="l" r="r" t="t"/>
              <a:pathLst>
                <a:path extrusionOk="0" h="19526" w="16080">
                  <a:moveTo>
                    <a:pt x="4126" y="1"/>
                  </a:moveTo>
                  <a:cubicBezTo>
                    <a:pt x="4082" y="1"/>
                    <a:pt x="4063" y="33"/>
                    <a:pt x="4043" y="73"/>
                  </a:cubicBezTo>
                  <a:cubicBezTo>
                    <a:pt x="3836" y="339"/>
                    <a:pt x="5216" y="1443"/>
                    <a:pt x="4865" y="1443"/>
                  </a:cubicBezTo>
                  <a:cubicBezTo>
                    <a:pt x="4855" y="1443"/>
                    <a:pt x="4845" y="1442"/>
                    <a:pt x="4833" y="1441"/>
                  </a:cubicBezTo>
                  <a:cubicBezTo>
                    <a:pt x="4418" y="1357"/>
                    <a:pt x="3397" y="64"/>
                    <a:pt x="3058" y="64"/>
                  </a:cubicBezTo>
                  <a:cubicBezTo>
                    <a:pt x="3025" y="64"/>
                    <a:pt x="2998" y="76"/>
                    <a:pt x="2979" y="103"/>
                  </a:cubicBezTo>
                  <a:cubicBezTo>
                    <a:pt x="2706" y="468"/>
                    <a:pt x="4286" y="1653"/>
                    <a:pt x="4408" y="1775"/>
                  </a:cubicBezTo>
                  <a:cubicBezTo>
                    <a:pt x="4501" y="1868"/>
                    <a:pt x="4433" y="1997"/>
                    <a:pt x="4342" y="1997"/>
                  </a:cubicBezTo>
                  <a:cubicBezTo>
                    <a:pt x="4314" y="1997"/>
                    <a:pt x="4284" y="1986"/>
                    <a:pt x="4256" y="1957"/>
                  </a:cubicBezTo>
                  <a:cubicBezTo>
                    <a:pt x="4174" y="1875"/>
                    <a:pt x="2767" y="566"/>
                    <a:pt x="2284" y="566"/>
                  </a:cubicBezTo>
                  <a:cubicBezTo>
                    <a:pt x="2229" y="566"/>
                    <a:pt x="2186" y="583"/>
                    <a:pt x="2159" y="620"/>
                  </a:cubicBezTo>
                  <a:cubicBezTo>
                    <a:pt x="2007" y="833"/>
                    <a:pt x="2432" y="1076"/>
                    <a:pt x="2432" y="1076"/>
                  </a:cubicBezTo>
                  <a:cubicBezTo>
                    <a:pt x="2432" y="1076"/>
                    <a:pt x="4104" y="2413"/>
                    <a:pt x="3952" y="2596"/>
                  </a:cubicBezTo>
                  <a:cubicBezTo>
                    <a:pt x="3939" y="2615"/>
                    <a:pt x="3917" y="2623"/>
                    <a:pt x="3886" y="2623"/>
                  </a:cubicBezTo>
                  <a:cubicBezTo>
                    <a:pt x="3627" y="2623"/>
                    <a:pt x="2792" y="1986"/>
                    <a:pt x="2493" y="1714"/>
                  </a:cubicBezTo>
                  <a:cubicBezTo>
                    <a:pt x="2336" y="1586"/>
                    <a:pt x="2199" y="1531"/>
                    <a:pt x="2095" y="1531"/>
                  </a:cubicBezTo>
                  <a:cubicBezTo>
                    <a:pt x="1977" y="1531"/>
                    <a:pt x="1901" y="1601"/>
                    <a:pt x="1885" y="1714"/>
                  </a:cubicBezTo>
                  <a:cubicBezTo>
                    <a:pt x="1885" y="1896"/>
                    <a:pt x="2858" y="2778"/>
                    <a:pt x="3192" y="3021"/>
                  </a:cubicBezTo>
                  <a:cubicBezTo>
                    <a:pt x="3496" y="3295"/>
                    <a:pt x="4408" y="4024"/>
                    <a:pt x="3678" y="4024"/>
                  </a:cubicBezTo>
                  <a:lnTo>
                    <a:pt x="3648" y="4024"/>
                  </a:lnTo>
                  <a:cubicBezTo>
                    <a:pt x="3604" y="4022"/>
                    <a:pt x="3561" y="4022"/>
                    <a:pt x="3518" y="4022"/>
                  </a:cubicBezTo>
                  <a:cubicBezTo>
                    <a:pt x="2826" y="4022"/>
                    <a:pt x="2334" y="4246"/>
                    <a:pt x="2219" y="4389"/>
                  </a:cubicBezTo>
                  <a:cubicBezTo>
                    <a:pt x="2106" y="4588"/>
                    <a:pt x="2231" y="4787"/>
                    <a:pt x="2422" y="4787"/>
                  </a:cubicBezTo>
                  <a:cubicBezTo>
                    <a:pt x="2435" y="4787"/>
                    <a:pt x="2449" y="4786"/>
                    <a:pt x="2463" y="4784"/>
                  </a:cubicBezTo>
                  <a:cubicBezTo>
                    <a:pt x="2493" y="4784"/>
                    <a:pt x="2554" y="4784"/>
                    <a:pt x="2584" y="4754"/>
                  </a:cubicBezTo>
                  <a:lnTo>
                    <a:pt x="2615" y="4754"/>
                  </a:lnTo>
                  <a:cubicBezTo>
                    <a:pt x="2888" y="4723"/>
                    <a:pt x="3131" y="4693"/>
                    <a:pt x="3374" y="4693"/>
                  </a:cubicBezTo>
                  <a:cubicBezTo>
                    <a:pt x="3618" y="4693"/>
                    <a:pt x="3830" y="4723"/>
                    <a:pt x="4043" y="4814"/>
                  </a:cubicBezTo>
                  <a:cubicBezTo>
                    <a:pt x="4256" y="4875"/>
                    <a:pt x="4469" y="4966"/>
                    <a:pt x="4621" y="5027"/>
                  </a:cubicBezTo>
                  <a:cubicBezTo>
                    <a:pt x="6080" y="6365"/>
                    <a:pt x="9666" y="9739"/>
                    <a:pt x="9666" y="10407"/>
                  </a:cubicBezTo>
                  <a:cubicBezTo>
                    <a:pt x="9666" y="11228"/>
                    <a:pt x="1" y="14237"/>
                    <a:pt x="1" y="14237"/>
                  </a:cubicBezTo>
                  <a:lnTo>
                    <a:pt x="3222" y="19526"/>
                  </a:lnTo>
                  <a:cubicBezTo>
                    <a:pt x="3222" y="19526"/>
                    <a:pt x="12706" y="15179"/>
                    <a:pt x="14469" y="12109"/>
                  </a:cubicBezTo>
                  <a:cubicBezTo>
                    <a:pt x="16080" y="9313"/>
                    <a:pt x="6110" y="2170"/>
                    <a:pt x="6110" y="2170"/>
                  </a:cubicBezTo>
                  <a:cubicBezTo>
                    <a:pt x="5715" y="1623"/>
                    <a:pt x="5168" y="924"/>
                    <a:pt x="4925" y="681"/>
                  </a:cubicBezTo>
                  <a:cubicBezTo>
                    <a:pt x="4410" y="145"/>
                    <a:pt x="4216" y="1"/>
                    <a:pt x="4126"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2006270" y="3242023"/>
              <a:ext cx="1071681" cy="681075"/>
            </a:xfrm>
            <a:custGeom>
              <a:rect b="b" l="l" r="r" t="t"/>
              <a:pathLst>
                <a:path extrusionOk="0" h="19588" w="30822">
                  <a:moveTo>
                    <a:pt x="16967" y="0"/>
                  </a:moveTo>
                  <a:cubicBezTo>
                    <a:pt x="13581" y="0"/>
                    <a:pt x="942" y="8736"/>
                    <a:pt x="942" y="8736"/>
                  </a:cubicBezTo>
                  <a:lnTo>
                    <a:pt x="0" y="13356"/>
                  </a:lnTo>
                  <a:lnTo>
                    <a:pt x="5593" y="15454"/>
                  </a:lnTo>
                  <a:lnTo>
                    <a:pt x="16079" y="8432"/>
                  </a:lnTo>
                  <a:lnTo>
                    <a:pt x="26292" y="19588"/>
                  </a:lnTo>
                  <a:cubicBezTo>
                    <a:pt x="26292" y="19588"/>
                    <a:pt x="30821" y="15697"/>
                    <a:pt x="30396" y="15454"/>
                  </a:cubicBezTo>
                  <a:cubicBezTo>
                    <a:pt x="29970" y="15241"/>
                    <a:pt x="20213" y="378"/>
                    <a:pt x="17174" y="13"/>
                  </a:cubicBezTo>
                  <a:cubicBezTo>
                    <a:pt x="17109" y="4"/>
                    <a:pt x="17040" y="0"/>
                    <a:pt x="16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1542310" y="3591210"/>
              <a:ext cx="1187952" cy="353020"/>
            </a:xfrm>
            <a:custGeom>
              <a:rect b="b" l="l" r="r" t="t"/>
              <a:pathLst>
                <a:path extrusionOk="0" h="10153" w="34166">
                  <a:moveTo>
                    <a:pt x="4438" y="0"/>
                  </a:moveTo>
                  <a:lnTo>
                    <a:pt x="4438" y="0"/>
                  </a:lnTo>
                  <a:cubicBezTo>
                    <a:pt x="4438" y="0"/>
                    <a:pt x="0" y="8663"/>
                    <a:pt x="6627" y="10092"/>
                  </a:cubicBezTo>
                  <a:lnTo>
                    <a:pt x="6839" y="10152"/>
                  </a:lnTo>
                  <a:lnTo>
                    <a:pt x="30275" y="10000"/>
                  </a:lnTo>
                  <a:cubicBezTo>
                    <a:pt x="32311" y="10000"/>
                    <a:pt x="34165" y="8602"/>
                    <a:pt x="33952" y="5897"/>
                  </a:cubicBezTo>
                  <a:lnTo>
                    <a:pt x="33922" y="5775"/>
                  </a:lnTo>
                  <a:cubicBezTo>
                    <a:pt x="33922" y="3678"/>
                    <a:pt x="32493" y="2462"/>
                    <a:pt x="30062" y="2432"/>
                  </a:cubicBezTo>
                  <a:lnTo>
                    <a:pt x="4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1963991" y="3637696"/>
              <a:ext cx="758855" cy="283271"/>
            </a:xfrm>
            <a:custGeom>
              <a:rect b="b" l="l" r="r" t="t"/>
              <a:pathLst>
                <a:path extrusionOk="0" h="8147" w="21825">
                  <a:moveTo>
                    <a:pt x="0" y="1"/>
                  </a:moveTo>
                  <a:lnTo>
                    <a:pt x="213" y="31"/>
                  </a:lnTo>
                  <a:lnTo>
                    <a:pt x="1034" y="92"/>
                  </a:lnTo>
                  <a:lnTo>
                    <a:pt x="4104" y="274"/>
                  </a:lnTo>
                  <a:lnTo>
                    <a:pt x="14195" y="882"/>
                  </a:lnTo>
                  <a:cubicBezTo>
                    <a:pt x="14712" y="913"/>
                    <a:pt x="15168" y="943"/>
                    <a:pt x="15654" y="973"/>
                  </a:cubicBezTo>
                  <a:cubicBezTo>
                    <a:pt x="16140" y="973"/>
                    <a:pt x="16627" y="973"/>
                    <a:pt x="17083" y="1004"/>
                  </a:cubicBezTo>
                  <a:cubicBezTo>
                    <a:pt x="17539" y="1034"/>
                    <a:pt x="17995" y="1065"/>
                    <a:pt x="18451" y="1125"/>
                  </a:cubicBezTo>
                  <a:cubicBezTo>
                    <a:pt x="18876" y="1156"/>
                    <a:pt x="19302" y="1217"/>
                    <a:pt x="19727" y="1369"/>
                  </a:cubicBezTo>
                  <a:cubicBezTo>
                    <a:pt x="20092" y="1490"/>
                    <a:pt x="20457" y="1733"/>
                    <a:pt x="20761" y="2007"/>
                  </a:cubicBezTo>
                  <a:cubicBezTo>
                    <a:pt x="21034" y="2250"/>
                    <a:pt x="21247" y="2584"/>
                    <a:pt x="21399" y="2949"/>
                  </a:cubicBezTo>
                  <a:cubicBezTo>
                    <a:pt x="21520" y="3283"/>
                    <a:pt x="21612" y="3648"/>
                    <a:pt x="21642" y="4013"/>
                  </a:cubicBezTo>
                  <a:cubicBezTo>
                    <a:pt x="21703" y="4347"/>
                    <a:pt x="21733" y="4682"/>
                    <a:pt x="21733" y="5016"/>
                  </a:cubicBezTo>
                  <a:cubicBezTo>
                    <a:pt x="21733" y="5594"/>
                    <a:pt x="21612" y="6171"/>
                    <a:pt x="21399" y="6688"/>
                  </a:cubicBezTo>
                  <a:cubicBezTo>
                    <a:pt x="21217" y="7083"/>
                    <a:pt x="20973" y="7448"/>
                    <a:pt x="20639" y="7721"/>
                  </a:cubicBezTo>
                  <a:cubicBezTo>
                    <a:pt x="20426" y="7904"/>
                    <a:pt x="20183" y="8056"/>
                    <a:pt x="19910" y="8147"/>
                  </a:cubicBezTo>
                  <a:cubicBezTo>
                    <a:pt x="20183" y="8086"/>
                    <a:pt x="20426" y="7964"/>
                    <a:pt x="20639" y="7782"/>
                  </a:cubicBezTo>
                  <a:cubicBezTo>
                    <a:pt x="21004" y="7508"/>
                    <a:pt x="21277" y="7144"/>
                    <a:pt x="21460" y="6749"/>
                  </a:cubicBezTo>
                  <a:cubicBezTo>
                    <a:pt x="21703" y="6201"/>
                    <a:pt x="21824" y="5624"/>
                    <a:pt x="21824" y="5016"/>
                  </a:cubicBezTo>
                  <a:cubicBezTo>
                    <a:pt x="21824" y="4682"/>
                    <a:pt x="21794" y="4347"/>
                    <a:pt x="21733" y="4013"/>
                  </a:cubicBezTo>
                  <a:cubicBezTo>
                    <a:pt x="21703" y="3618"/>
                    <a:pt x="21612" y="3253"/>
                    <a:pt x="21490" y="2919"/>
                  </a:cubicBezTo>
                  <a:cubicBezTo>
                    <a:pt x="21338" y="2554"/>
                    <a:pt x="21125" y="2189"/>
                    <a:pt x="20821" y="1916"/>
                  </a:cubicBezTo>
                  <a:cubicBezTo>
                    <a:pt x="20517" y="1642"/>
                    <a:pt x="20153" y="1399"/>
                    <a:pt x="19758" y="1247"/>
                  </a:cubicBezTo>
                  <a:cubicBezTo>
                    <a:pt x="19332" y="1125"/>
                    <a:pt x="18906" y="1034"/>
                    <a:pt x="18451" y="1004"/>
                  </a:cubicBezTo>
                  <a:cubicBezTo>
                    <a:pt x="17995" y="943"/>
                    <a:pt x="17539" y="913"/>
                    <a:pt x="17083" y="882"/>
                  </a:cubicBezTo>
                  <a:cubicBezTo>
                    <a:pt x="16627" y="852"/>
                    <a:pt x="16140" y="852"/>
                    <a:pt x="15654" y="821"/>
                  </a:cubicBezTo>
                  <a:cubicBezTo>
                    <a:pt x="15168" y="821"/>
                    <a:pt x="14681" y="791"/>
                    <a:pt x="14195" y="761"/>
                  </a:cubicBezTo>
                  <a:lnTo>
                    <a:pt x="4104" y="183"/>
                  </a:lnTo>
                  <a:lnTo>
                    <a:pt x="1034" y="31"/>
                  </a:lnTo>
                  <a:lnTo>
                    <a:pt x="21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1067781" y="2574524"/>
              <a:ext cx="606667" cy="749015"/>
            </a:xfrm>
            <a:custGeom>
              <a:rect b="b" l="l" r="r" t="t"/>
              <a:pathLst>
                <a:path extrusionOk="0" h="21542" w="17448">
                  <a:moveTo>
                    <a:pt x="11916" y="1"/>
                  </a:moveTo>
                  <a:cubicBezTo>
                    <a:pt x="11338" y="1065"/>
                    <a:pt x="11430" y="2372"/>
                    <a:pt x="11460" y="3618"/>
                  </a:cubicBezTo>
                  <a:cubicBezTo>
                    <a:pt x="11460" y="4834"/>
                    <a:pt x="11338" y="6171"/>
                    <a:pt x="10487" y="7053"/>
                  </a:cubicBezTo>
                  <a:cubicBezTo>
                    <a:pt x="9788" y="7752"/>
                    <a:pt x="8755" y="7995"/>
                    <a:pt x="7752" y="8116"/>
                  </a:cubicBezTo>
                  <a:cubicBezTo>
                    <a:pt x="6749" y="8238"/>
                    <a:pt x="5715" y="8299"/>
                    <a:pt x="4864" y="8755"/>
                  </a:cubicBezTo>
                  <a:cubicBezTo>
                    <a:pt x="3983" y="9241"/>
                    <a:pt x="3284" y="10274"/>
                    <a:pt x="3587" y="11217"/>
                  </a:cubicBezTo>
                  <a:cubicBezTo>
                    <a:pt x="3739" y="11521"/>
                    <a:pt x="3861" y="11825"/>
                    <a:pt x="3922" y="12129"/>
                  </a:cubicBezTo>
                  <a:cubicBezTo>
                    <a:pt x="3983" y="12949"/>
                    <a:pt x="3071" y="13405"/>
                    <a:pt x="2402" y="13892"/>
                  </a:cubicBezTo>
                  <a:cubicBezTo>
                    <a:pt x="1" y="15685"/>
                    <a:pt x="791" y="19454"/>
                    <a:pt x="3709" y="20153"/>
                  </a:cubicBezTo>
                  <a:cubicBezTo>
                    <a:pt x="4104" y="20242"/>
                    <a:pt x="4509" y="20263"/>
                    <a:pt x="4916" y="20263"/>
                  </a:cubicBezTo>
                  <a:cubicBezTo>
                    <a:pt x="5299" y="20263"/>
                    <a:pt x="5685" y="20244"/>
                    <a:pt x="6069" y="20244"/>
                  </a:cubicBezTo>
                  <a:cubicBezTo>
                    <a:pt x="6535" y="20244"/>
                    <a:pt x="6998" y="20272"/>
                    <a:pt x="7448" y="20396"/>
                  </a:cubicBezTo>
                  <a:cubicBezTo>
                    <a:pt x="8360" y="20639"/>
                    <a:pt x="9150" y="21278"/>
                    <a:pt x="10062" y="21490"/>
                  </a:cubicBezTo>
                  <a:cubicBezTo>
                    <a:pt x="10280" y="21525"/>
                    <a:pt x="10497" y="21542"/>
                    <a:pt x="10713" y="21542"/>
                  </a:cubicBezTo>
                  <a:cubicBezTo>
                    <a:pt x="11643" y="21542"/>
                    <a:pt x="12538" y="21226"/>
                    <a:pt x="13253" y="20609"/>
                  </a:cubicBezTo>
                  <a:cubicBezTo>
                    <a:pt x="14135" y="19849"/>
                    <a:pt x="14834" y="18937"/>
                    <a:pt x="15290" y="17873"/>
                  </a:cubicBezTo>
                  <a:cubicBezTo>
                    <a:pt x="17022" y="14378"/>
                    <a:pt x="17448" y="10366"/>
                    <a:pt x="16506" y="6536"/>
                  </a:cubicBezTo>
                  <a:lnTo>
                    <a:pt x="119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1454588" y="2894574"/>
              <a:ext cx="621479" cy="815044"/>
            </a:xfrm>
            <a:custGeom>
              <a:rect b="b" l="l" r="r" t="t"/>
              <a:pathLst>
                <a:path extrusionOk="0" h="23441" w="17874">
                  <a:moveTo>
                    <a:pt x="7832" y="0"/>
                  </a:moveTo>
                  <a:cubicBezTo>
                    <a:pt x="7712" y="0"/>
                    <a:pt x="7594" y="12"/>
                    <a:pt x="7478" y="36"/>
                  </a:cubicBezTo>
                  <a:lnTo>
                    <a:pt x="4469" y="1404"/>
                  </a:lnTo>
                  <a:cubicBezTo>
                    <a:pt x="2311" y="2528"/>
                    <a:pt x="791" y="3106"/>
                    <a:pt x="183" y="6237"/>
                  </a:cubicBezTo>
                  <a:cubicBezTo>
                    <a:pt x="1" y="7301"/>
                    <a:pt x="2098" y="9550"/>
                    <a:pt x="2523" y="10553"/>
                  </a:cubicBezTo>
                  <a:lnTo>
                    <a:pt x="6505" y="17605"/>
                  </a:lnTo>
                  <a:lnTo>
                    <a:pt x="4773" y="23441"/>
                  </a:lnTo>
                  <a:lnTo>
                    <a:pt x="17873" y="21039"/>
                  </a:lnTo>
                  <a:lnTo>
                    <a:pt x="14287" y="9459"/>
                  </a:lnTo>
                  <a:cubicBezTo>
                    <a:pt x="14317" y="8304"/>
                    <a:pt x="14347" y="7149"/>
                    <a:pt x="13952" y="6054"/>
                  </a:cubicBezTo>
                  <a:cubicBezTo>
                    <a:pt x="13527" y="4991"/>
                    <a:pt x="12797" y="4048"/>
                    <a:pt x="11885" y="3319"/>
                  </a:cubicBezTo>
                  <a:cubicBezTo>
                    <a:pt x="10766" y="1556"/>
                    <a:pt x="9210" y="0"/>
                    <a:pt x="7832" y="0"/>
                  </a:cubicBezTo>
                  <a:close/>
                </a:path>
              </a:pathLst>
            </a:custGeom>
            <a:solidFill>
              <a:srgbClr val="B6E2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1454588" y="2894574"/>
              <a:ext cx="621479" cy="815044"/>
            </a:xfrm>
            <a:custGeom>
              <a:rect b="b" l="l" r="r" t="t"/>
              <a:pathLst>
                <a:path extrusionOk="0" h="23441" w="17874">
                  <a:moveTo>
                    <a:pt x="7832" y="0"/>
                  </a:moveTo>
                  <a:cubicBezTo>
                    <a:pt x="7712" y="0"/>
                    <a:pt x="7594" y="12"/>
                    <a:pt x="7478" y="36"/>
                  </a:cubicBezTo>
                  <a:lnTo>
                    <a:pt x="4469" y="1404"/>
                  </a:lnTo>
                  <a:cubicBezTo>
                    <a:pt x="2311" y="2528"/>
                    <a:pt x="791" y="3106"/>
                    <a:pt x="183" y="6237"/>
                  </a:cubicBezTo>
                  <a:cubicBezTo>
                    <a:pt x="1" y="7301"/>
                    <a:pt x="2098" y="9550"/>
                    <a:pt x="2523" y="10553"/>
                  </a:cubicBezTo>
                  <a:lnTo>
                    <a:pt x="6505" y="17605"/>
                  </a:lnTo>
                  <a:lnTo>
                    <a:pt x="4773" y="23441"/>
                  </a:lnTo>
                  <a:lnTo>
                    <a:pt x="17873" y="21039"/>
                  </a:lnTo>
                  <a:lnTo>
                    <a:pt x="14287" y="9459"/>
                  </a:lnTo>
                  <a:cubicBezTo>
                    <a:pt x="14317" y="8304"/>
                    <a:pt x="14347" y="7149"/>
                    <a:pt x="13952" y="6054"/>
                  </a:cubicBezTo>
                  <a:cubicBezTo>
                    <a:pt x="13527" y="4991"/>
                    <a:pt x="12797" y="4048"/>
                    <a:pt x="11885" y="3319"/>
                  </a:cubicBezTo>
                  <a:cubicBezTo>
                    <a:pt x="10766" y="1556"/>
                    <a:pt x="9210" y="0"/>
                    <a:pt x="78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1701901" y="3259373"/>
              <a:ext cx="126841" cy="19576"/>
            </a:xfrm>
            <a:custGeom>
              <a:rect b="b" l="l" r="r" t="t"/>
              <a:pathLst>
                <a:path extrusionOk="0" h="563" w="3648">
                  <a:moveTo>
                    <a:pt x="0" y="0"/>
                  </a:moveTo>
                  <a:cubicBezTo>
                    <a:pt x="517" y="334"/>
                    <a:pt x="1155" y="547"/>
                    <a:pt x="1794" y="547"/>
                  </a:cubicBezTo>
                  <a:cubicBezTo>
                    <a:pt x="1901" y="558"/>
                    <a:pt x="2009" y="563"/>
                    <a:pt x="2117" y="563"/>
                  </a:cubicBezTo>
                  <a:cubicBezTo>
                    <a:pt x="2646" y="563"/>
                    <a:pt x="3168" y="440"/>
                    <a:pt x="3648" y="213"/>
                  </a:cubicBezTo>
                  <a:lnTo>
                    <a:pt x="3648" y="213"/>
                  </a:lnTo>
                  <a:cubicBezTo>
                    <a:pt x="3040" y="304"/>
                    <a:pt x="2432" y="334"/>
                    <a:pt x="1794" y="334"/>
                  </a:cubicBezTo>
                  <a:cubicBezTo>
                    <a:pt x="1186" y="274"/>
                    <a:pt x="578"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1580348" y="3305859"/>
              <a:ext cx="167035" cy="281150"/>
            </a:xfrm>
            <a:custGeom>
              <a:rect b="b" l="l" r="r" t="t"/>
              <a:pathLst>
                <a:path extrusionOk="0" h="8086" w="4804">
                  <a:moveTo>
                    <a:pt x="213" y="1"/>
                  </a:moveTo>
                  <a:lnTo>
                    <a:pt x="1" y="669"/>
                  </a:lnTo>
                  <a:lnTo>
                    <a:pt x="396" y="1368"/>
                  </a:lnTo>
                  <a:cubicBezTo>
                    <a:pt x="791" y="2007"/>
                    <a:pt x="2493" y="5168"/>
                    <a:pt x="2919" y="5776"/>
                  </a:cubicBezTo>
                  <a:lnTo>
                    <a:pt x="2220" y="8086"/>
                  </a:lnTo>
                  <a:cubicBezTo>
                    <a:pt x="2432" y="7387"/>
                    <a:pt x="3192" y="7022"/>
                    <a:pt x="3739" y="6536"/>
                  </a:cubicBezTo>
                  <a:cubicBezTo>
                    <a:pt x="4256" y="6019"/>
                    <a:pt x="4803" y="5350"/>
                    <a:pt x="4682" y="4621"/>
                  </a:cubicBezTo>
                  <a:cubicBezTo>
                    <a:pt x="4560" y="4165"/>
                    <a:pt x="4286" y="3770"/>
                    <a:pt x="3891" y="3526"/>
                  </a:cubicBezTo>
                  <a:cubicBezTo>
                    <a:pt x="3496" y="3253"/>
                    <a:pt x="3040" y="3070"/>
                    <a:pt x="2645" y="2827"/>
                  </a:cubicBezTo>
                  <a:cubicBezTo>
                    <a:pt x="1581" y="2159"/>
                    <a:pt x="730" y="1156"/>
                    <a:pt x="2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1465158" y="2461976"/>
              <a:ext cx="369953" cy="394361"/>
            </a:xfrm>
            <a:custGeom>
              <a:rect b="b" l="l" r="r" t="t"/>
              <a:pathLst>
                <a:path extrusionOk="0" h="11342" w="10640">
                  <a:moveTo>
                    <a:pt x="5973" y="1"/>
                  </a:moveTo>
                  <a:cubicBezTo>
                    <a:pt x="5571" y="1"/>
                    <a:pt x="5168" y="46"/>
                    <a:pt x="4773" y="137"/>
                  </a:cubicBezTo>
                  <a:cubicBezTo>
                    <a:pt x="3982" y="259"/>
                    <a:pt x="3223" y="502"/>
                    <a:pt x="2493" y="867"/>
                  </a:cubicBezTo>
                  <a:cubicBezTo>
                    <a:pt x="1764" y="1201"/>
                    <a:pt x="1156" y="1748"/>
                    <a:pt x="730" y="2417"/>
                  </a:cubicBezTo>
                  <a:cubicBezTo>
                    <a:pt x="1" y="3663"/>
                    <a:pt x="92" y="5213"/>
                    <a:pt x="487" y="6551"/>
                  </a:cubicBezTo>
                  <a:cubicBezTo>
                    <a:pt x="943" y="8192"/>
                    <a:pt x="1764" y="9682"/>
                    <a:pt x="2888" y="10928"/>
                  </a:cubicBezTo>
                  <a:cubicBezTo>
                    <a:pt x="3010" y="11110"/>
                    <a:pt x="3192" y="11232"/>
                    <a:pt x="3374" y="11323"/>
                  </a:cubicBezTo>
                  <a:cubicBezTo>
                    <a:pt x="3418" y="11335"/>
                    <a:pt x="3463" y="11341"/>
                    <a:pt x="3507" y="11341"/>
                  </a:cubicBezTo>
                  <a:cubicBezTo>
                    <a:pt x="3680" y="11341"/>
                    <a:pt x="3849" y="11249"/>
                    <a:pt x="3922" y="11080"/>
                  </a:cubicBezTo>
                  <a:lnTo>
                    <a:pt x="10001" y="5274"/>
                  </a:lnTo>
                  <a:cubicBezTo>
                    <a:pt x="10639" y="1992"/>
                    <a:pt x="8481" y="533"/>
                    <a:pt x="7174" y="137"/>
                  </a:cubicBezTo>
                  <a:cubicBezTo>
                    <a:pt x="6779" y="46"/>
                    <a:pt x="6376" y="1"/>
                    <a:pt x="59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1520128" y="2524596"/>
              <a:ext cx="319189" cy="554512"/>
            </a:xfrm>
            <a:custGeom>
              <a:rect b="b" l="l" r="r" t="t"/>
              <a:pathLst>
                <a:path extrusionOk="0" h="15948" w="9180">
                  <a:moveTo>
                    <a:pt x="5551" y="1"/>
                  </a:moveTo>
                  <a:cubicBezTo>
                    <a:pt x="5283" y="1"/>
                    <a:pt x="5010" y="42"/>
                    <a:pt x="4742" y="130"/>
                  </a:cubicBezTo>
                  <a:lnTo>
                    <a:pt x="669" y="1467"/>
                  </a:lnTo>
                  <a:cubicBezTo>
                    <a:pt x="243" y="1619"/>
                    <a:pt x="0" y="2045"/>
                    <a:pt x="91" y="2501"/>
                  </a:cubicBezTo>
                  <a:lnTo>
                    <a:pt x="3040" y="13808"/>
                  </a:lnTo>
                  <a:cubicBezTo>
                    <a:pt x="3303" y="14991"/>
                    <a:pt x="5431" y="15947"/>
                    <a:pt x="6926" y="15947"/>
                  </a:cubicBezTo>
                  <a:cubicBezTo>
                    <a:pt x="7159" y="15947"/>
                    <a:pt x="7376" y="15924"/>
                    <a:pt x="7569" y="15875"/>
                  </a:cubicBezTo>
                  <a:cubicBezTo>
                    <a:pt x="9028" y="15540"/>
                    <a:pt x="8389" y="14051"/>
                    <a:pt x="8025" y="12805"/>
                  </a:cubicBezTo>
                  <a:cubicBezTo>
                    <a:pt x="7751" y="11832"/>
                    <a:pt x="7538" y="10859"/>
                    <a:pt x="7417" y="9856"/>
                  </a:cubicBezTo>
                  <a:cubicBezTo>
                    <a:pt x="7417" y="9856"/>
                    <a:pt x="9180" y="9157"/>
                    <a:pt x="9058" y="6665"/>
                  </a:cubicBezTo>
                  <a:cubicBezTo>
                    <a:pt x="8997" y="5419"/>
                    <a:pt x="8511" y="3473"/>
                    <a:pt x="8055" y="1893"/>
                  </a:cubicBezTo>
                  <a:cubicBezTo>
                    <a:pt x="7736" y="738"/>
                    <a:pt x="6682" y="1"/>
                    <a:pt x="5551"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1767406" y="2641524"/>
              <a:ext cx="24339" cy="21418"/>
            </a:xfrm>
            <a:custGeom>
              <a:rect b="b" l="l" r="r" t="t"/>
              <a:pathLst>
                <a:path extrusionOk="0" h="616" w="700">
                  <a:moveTo>
                    <a:pt x="384" y="0"/>
                  </a:moveTo>
                  <a:cubicBezTo>
                    <a:pt x="349" y="0"/>
                    <a:pt x="312" y="6"/>
                    <a:pt x="274" y="19"/>
                  </a:cubicBezTo>
                  <a:cubicBezTo>
                    <a:pt x="122" y="49"/>
                    <a:pt x="1" y="232"/>
                    <a:pt x="62" y="384"/>
                  </a:cubicBezTo>
                  <a:cubicBezTo>
                    <a:pt x="86" y="528"/>
                    <a:pt x="205" y="615"/>
                    <a:pt x="329" y="615"/>
                  </a:cubicBezTo>
                  <a:cubicBezTo>
                    <a:pt x="362" y="615"/>
                    <a:pt x="395" y="609"/>
                    <a:pt x="426" y="597"/>
                  </a:cubicBezTo>
                  <a:cubicBezTo>
                    <a:pt x="609" y="566"/>
                    <a:pt x="700" y="384"/>
                    <a:pt x="669" y="232"/>
                  </a:cubicBezTo>
                  <a:cubicBezTo>
                    <a:pt x="621" y="88"/>
                    <a:pt x="516" y="0"/>
                    <a:pt x="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749465" y="2621671"/>
              <a:ext cx="45479" cy="16411"/>
            </a:xfrm>
            <a:custGeom>
              <a:rect b="b" l="l" r="r" t="t"/>
              <a:pathLst>
                <a:path extrusionOk="0" h="472" w="1308">
                  <a:moveTo>
                    <a:pt x="735" y="1"/>
                  </a:moveTo>
                  <a:cubicBezTo>
                    <a:pt x="692" y="1"/>
                    <a:pt x="649" y="4"/>
                    <a:pt x="608" y="13"/>
                  </a:cubicBezTo>
                  <a:cubicBezTo>
                    <a:pt x="426" y="43"/>
                    <a:pt x="274" y="134"/>
                    <a:pt x="152" y="286"/>
                  </a:cubicBezTo>
                  <a:cubicBezTo>
                    <a:pt x="61" y="377"/>
                    <a:pt x="0" y="438"/>
                    <a:pt x="61" y="469"/>
                  </a:cubicBezTo>
                  <a:cubicBezTo>
                    <a:pt x="63" y="471"/>
                    <a:pt x="66" y="471"/>
                    <a:pt x="69" y="471"/>
                  </a:cubicBezTo>
                  <a:cubicBezTo>
                    <a:pt x="120" y="471"/>
                    <a:pt x="326" y="282"/>
                    <a:pt x="638" y="225"/>
                  </a:cubicBezTo>
                  <a:cubicBezTo>
                    <a:pt x="733" y="200"/>
                    <a:pt x="820" y="191"/>
                    <a:pt x="898" y="191"/>
                  </a:cubicBezTo>
                  <a:cubicBezTo>
                    <a:pt x="1064" y="191"/>
                    <a:pt x="1187" y="230"/>
                    <a:pt x="1248" y="230"/>
                  </a:cubicBezTo>
                  <a:cubicBezTo>
                    <a:pt x="1260" y="230"/>
                    <a:pt x="1270" y="229"/>
                    <a:pt x="1277" y="225"/>
                  </a:cubicBezTo>
                  <a:cubicBezTo>
                    <a:pt x="1307" y="195"/>
                    <a:pt x="1216" y="134"/>
                    <a:pt x="1094" y="73"/>
                  </a:cubicBezTo>
                  <a:cubicBezTo>
                    <a:pt x="983" y="29"/>
                    <a:pt x="855" y="1"/>
                    <a:pt x="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1655380" y="2665828"/>
              <a:ext cx="23296" cy="21418"/>
            </a:xfrm>
            <a:custGeom>
              <a:rect b="b" l="l" r="r" t="t"/>
              <a:pathLst>
                <a:path extrusionOk="0" h="616" w="670">
                  <a:moveTo>
                    <a:pt x="354" y="0"/>
                  </a:moveTo>
                  <a:cubicBezTo>
                    <a:pt x="319" y="0"/>
                    <a:pt x="282" y="7"/>
                    <a:pt x="244" y="19"/>
                  </a:cubicBezTo>
                  <a:cubicBezTo>
                    <a:pt x="92" y="50"/>
                    <a:pt x="1" y="232"/>
                    <a:pt x="31" y="384"/>
                  </a:cubicBezTo>
                  <a:cubicBezTo>
                    <a:pt x="55" y="528"/>
                    <a:pt x="174" y="615"/>
                    <a:pt x="298" y="615"/>
                  </a:cubicBezTo>
                  <a:cubicBezTo>
                    <a:pt x="331" y="615"/>
                    <a:pt x="364" y="609"/>
                    <a:pt x="396" y="597"/>
                  </a:cubicBezTo>
                  <a:cubicBezTo>
                    <a:pt x="578" y="566"/>
                    <a:pt x="669" y="384"/>
                    <a:pt x="639" y="232"/>
                  </a:cubicBezTo>
                  <a:cubicBezTo>
                    <a:pt x="591" y="88"/>
                    <a:pt x="486" y="0"/>
                    <a:pt x="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1636361" y="2648096"/>
              <a:ext cx="44436" cy="16411"/>
            </a:xfrm>
            <a:custGeom>
              <a:rect b="b" l="l" r="r" t="t"/>
              <a:pathLst>
                <a:path extrusionOk="0" h="472" w="1278">
                  <a:moveTo>
                    <a:pt x="737" y="1"/>
                  </a:moveTo>
                  <a:cubicBezTo>
                    <a:pt x="692" y="1"/>
                    <a:pt x="649" y="4"/>
                    <a:pt x="609" y="12"/>
                  </a:cubicBezTo>
                  <a:cubicBezTo>
                    <a:pt x="426" y="73"/>
                    <a:pt x="274" y="134"/>
                    <a:pt x="153" y="286"/>
                  </a:cubicBezTo>
                  <a:cubicBezTo>
                    <a:pt x="61" y="377"/>
                    <a:pt x="1" y="438"/>
                    <a:pt x="61" y="468"/>
                  </a:cubicBezTo>
                  <a:cubicBezTo>
                    <a:pt x="63" y="470"/>
                    <a:pt x="66" y="471"/>
                    <a:pt x="70" y="471"/>
                  </a:cubicBezTo>
                  <a:cubicBezTo>
                    <a:pt x="120" y="471"/>
                    <a:pt x="327" y="282"/>
                    <a:pt x="639" y="225"/>
                  </a:cubicBezTo>
                  <a:cubicBezTo>
                    <a:pt x="734" y="199"/>
                    <a:pt x="823" y="191"/>
                    <a:pt x="904" y="191"/>
                  </a:cubicBezTo>
                  <a:cubicBezTo>
                    <a:pt x="1075" y="191"/>
                    <a:pt x="1206" y="230"/>
                    <a:pt x="1257" y="230"/>
                  </a:cubicBezTo>
                  <a:cubicBezTo>
                    <a:pt x="1267" y="230"/>
                    <a:pt x="1274" y="229"/>
                    <a:pt x="1277" y="225"/>
                  </a:cubicBezTo>
                  <a:cubicBezTo>
                    <a:pt x="1277" y="195"/>
                    <a:pt x="1216" y="134"/>
                    <a:pt x="1125" y="73"/>
                  </a:cubicBezTo>
                  <a:cubicBezTo>
                    <a:pt x="992" y="29"/>
                    <a:pt x="858" y="1"/>
                    <a:pt x="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1714557" y="2636900"/>
              <a:ext cx="53963" cy="95131"/>
            </a:xfrm>
            <a:custGeom>
              <a:rect b="b" l="l" r="r" t="t"/>
              <a:pathLst>
                <a:path extrusionOk="0" h="2736" w="1552">
                  <a:moveTo>
                    <a:pt x="1" y="0"/>
                  </a:moveTo>
                  <a:lnTo>
                    <a:pt x="1" y="0"/>
                  </a:lnTo>
                  <a:cubicBezTo>
                    <a:pt x="275" y="547"/>
                    <a:pt x="578" y="1094"/>
                    <a:pt x="943" y="1581"/>
                  </a:cubicBezTo>
                  <a:lnTo>
                    <a:pt x="1308" y="2158"/>
                  </a:lnTo>
                  <a:cubicBezTo>
                    <a:pt x="1369" y="2249"/>
                    <a:pt x="1430" y="2310"/>
                    <a:pt x="1430" y="2401"/>
                  </a:cubicBezTo>
                  <a:cubicBezTo>
                    <a:pt x="1430" y="2462"/>
                    <a:pt x="1338" y="2493"/>
                    <a:pt x="1278" y="2523"/>
                  </a:cubicBezTo>
                  <a:cubicBezTo>
                    <a:pt x="1095" y="2584"/>
                    <a:pt x="913" y="2645"/>
                    <a:pt x="761" y="2736"/>
                  </a:cubicBezTo>
                  <a:cubicBezTo>
                    <a:pt x="943" y="2736"/>
                    <a:pt x="1126" y="2675"/>
                    <a:pt x="1308" y="2614"/>
                  </a:cubicBezTo>
                  <a:cubicBezTo>
                    <a:pt x="1369" y="2614"/>
                    <a:pt x="1399" y="2584"/>
                    <a:pt x="1460" y="2584"/>
                  </a:cubicBezTo>
                  <a:cubicBezTo>
                    <a:pt x="1521" y="2553"/>
                    <a:pt x="1551" y="2493"/>
                    <a:pt x="1551" y="2432"/>
                  </a:cubicBezTo>
                  <a:cubicBezTo>
                    <a:pt x="1551" y="2310"/>
                    <a:pt x="1521" y="2189"/>
                    <a:pt x="1460" y="2097"/>
                  </a:cubicBezTo>
                  <a:lnTo>
                    <a:pt x="1065" y="1490"/>
                  </a:lnTo>
                  <a:cubicBezTo>
                    <a:pt x="761" y="973"/>
                    <a:pt x="396" y="48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1659622" y="2860918"/>
              <a:ext cx="121556" cy="33484"/>
            </a:xfrm>
            <a:custGeom>
              <a:rect b="b" l="l" r="r" t="t"/>
              <a:pathLst>
                <a:path extrusionOk="0" h="963" w="3496">
                  <a:moveTo>
                    <a:pt x="0" y="1"/>
                  </a:moveTo>
                  <a:lnTo>
                    <a:pt x="0" y="1"/>
                  </a:lnTo>
                  <a:cubicBezTo>
                    <a:pt x="0" y="1"/>
                    <a:pt x="726" y="962"/>
                    <a:pt x="2240" y="962"/>
                  </a:cubicBezTo>
                  <a:cubicBezTo>
                    <a:pt x="2611" y="962"/>
                    <a:pt x="3029" y="904"/>
                    <a:pt x="3496" y="761"/>
                  </a:cubicBezTo>
                  <a:lnTo>
                    <a:pt x="3405" y="183"/>
                  </a:lnTo>
                  <a:cubicBezTo>
                    <a:pt x="2945" y="295"/>
                    <a:pt x="2474" y="351"/>
                    <a:pt x="2004" y="351"/>
                  </a:cubicBezTo>
                  <a:cubicBezTo>
                    <a:pt x="1325" y="351"/>
                    <a:pt x="647" y="234"/>
                    <a:pt x="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1707186" y="2756332"/>
              <a:ext cx="37030" cy="27746"/>
            </a:xfrm>
            <a:custGeom>
              <a:rect b="b" l="l" r="r" t="t"/>
              <a:pathLst>
                <a:path extrusionOk="0" h="798" w="1065">
                  <a:moveTo>
                    <a:pt x="596" y="1"/>
                  </a:moveTo>
                  <a:cubicBezTo>
                    <a:pt x="530" y="1"/>
                    <a:pt x="463" y="11"/>
                    <a:pt x="395" y="30"/>
                  </a:cubicBezTo>
                  <a:cubicBezTo>
                    <a:pt x="243" y="91"/>
                    <a:pt x="152" y="182"/>
                    <a:pt x="61" y="304"/>
                  </a:cubicBezTo>
                  <a:cubicBezTo>
                    <a:pt x="0" y="456"/>
                    <a:pt x="31" y="608"/>
                    <a:pt x="122" y="729"/>
                  </a:cubicBezTo>
                  <a:cubicBezTo>
                    <a:pt x="198" y="775"/>
                    <a:pt x="281" y="798"/>
                    <a:pt x="361" y="798"/>
                  </a:cubicBezTo>
                  <a:cubicBezTo>
                    <a:pt x="441" y="798"/>
                    <a:pt x="517" y="775"/>
                    <a:pt x="578" y="729"/>
                  </a:cubicBezTo>
                  <a:cubicBezTo>
                    <a:pt x="730" y="638"/>
                    <a:pt x="882" y="517"/>
                    <a:pt x="973" y="365"/>
                  </a:cubicBezTo>
                  <a:cubicBezTo>
                    <a:pt x="1003" y="334"/>
                    <a:pt x="1034" y="304"/>
                    <a:pt x="1034" y="243"/>
                  </a:cubicBezTo>
                  <a:cubicBezTo>
                    <a:pt x="1064" y="213"/>
                    <a:pt x="1034" y="152"/>
                    <a:pt x="1003" y="121"/>
                  </a:cubicBezTo>
                  <a:lnTo>
                    <a:pt x="1003" y="152"/>
                  </a:lnTo>
                  <a:cubicBezTo>
                    <a:pt x="879" y="48"/>
                    <a:pt x="740" y="1"/>
                    <a:pt x="596"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1707186" y="2747848"/>
              <a:ext cx="45479" cy="27573"/>
            </a:xfrm>
            <a:custGeom>
              <a:rect b="b" l="l" r="r" t="t"/>
              <a:pathLst>
                <a:path extrusionOk="0" h="793" w="1308">
                  <a:moveTo>
                    <a:pt x="31" y="1"/>
                  </a:moveTo>
                  <a:cubicBezTo>
                    <a:pt x="0" y="1"/>
                    <a:pt x="0" y="92"/>
                    <a:pt x="61" y="244"/>
                  </a:cubicBezTo>
                  <a:cubicBezTo>
                    <a:pt x="122" y="426"/>
                    <a:pt x="243" y="609"/>
                    <a:pt x="426" y="700"/>
                  </a:cubicBezTo>
                  <a:cubicBezTo>
                    <a:pt x="563" y="759"/>
                    <a:pt x="701" y="792"/>
                    <a:pt x="838" y="792"/>
                  </a:cubicBezTo>
                  <a:cubicBezTo>
                    <a:pt x="913" y="792"/>
                    <a:pt x="989" y="782"/>
                    <a:pt x="1064" y="761"/>
                  </a:cubicBezTo>
                  <a:cubicBezTo>
                    <a:pt x="1216" y="730"/>
                    <a:pt x="1307" y="700"/>
                    <a:pt x="1307" y="639"/>
                  </a:cubicBezTo>
                  <a:cubicBezTo>
                    <a:pt x="1302" y="634"/>
                    <a:pt x="1286" y="632"/>
                    <a:pt x="1263" y="632"/>
                  </a:cubicBezTo>
                  <a:cubicBezTo>
                    <a:pt x="1226" y="632"/>
                    <a:pt x="1170" y="636"/>
                    <a:pt x="1101" y="636"/>
                  </a:cubicBezTo>
                  <a:cubicBezTo>
                    <a:pt x="955" y="636"/>
                    <a:pt x="751" y="619"/>
                    <a:pt x="547" y="517"/>
                  </a:cubicBezTo>
                  <a:cubicBezTo>
                    <a:pt x="183" y="335"/>
                    <a:pt x="91" y="1"/>
                    <a:pt x="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1627912" y="2629077"/>
              <a:ext cx="53928" cy="23122"/>
            </a:xfrm>
            <a:custGeom>
              <a:rect b="b" l="l" r="r" t="t"/>
              <a:pathLst>
                <a:path extrusionOk="0" h="665" w="1551">
                  <a:moveTo>
                    <a:pt x="1137" y="0"/>
                  </a:moveTo>
                  <a:cubicBezTo>
                    <a:pt x="983" y="0"/>
                    <a:pt x="833" y="29"/>
                    <a:pt x="700" y="73"/>
                  </a:cubicBezTo>
                  <a:cubicBezTo>
                    <a:pt x="487" y="134"/>
                    <a:pt x="304" y="256"/>
                    <a:pt x="183" y="407"/>
                  </a:cubicBezTo>
                  <a:cubicBezTo>
                    <a:pt x="61" y="529"/>
                    <a:pt x="0" y="559"/>
                    <a:pt x="61" y="651"/>
                  </a:cubicBezTo>
                  <a:cubicBezTo>
                    <a:pt x="71" y="660"/>
                    <a:pt x="86" y="664"/>
                    <a:pt x="106" y="664"/>
                  </a:cubicBezTo>
                  <a:cubicBezTo>
                    <a:pt x="218" y="664"/>
                    <a:pt x="483" y="536"/>
                    <a:pt x="791" y="407"/>
                  </a:cubicBezTo>
                  <a:cubicBezTo>
                    <a:pt x="1186" y="286"/>
                    <a:pt x="1520" y="256"/>
                    <a:pt x="1520" y="164"/>
                  </a:cubicBezTo>
                  <a:cubicBezTo>
                    <a:pt x="1551" y="104"/>
                    <a:pt x="1459" y="43"/>
                    <a:pt x="1308" y="12"/>
                  </a:cubicBezTo>
                  <a:cubicBezTo>
                    <a:pt x="1250" y="4"/>
                    <a:pt x="1193" y="0"/>
                    <a:pt x="11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1739938" y="2587875"/>
              <a:ext cx="42315" cy="16377"/>
            </a:xfrm>
            <a:custGeom>
              <a:rect b="b" l="l" r="r" t="t"/>
              <a:pathLst>
                <a:path extrusionOk="0" h="471" w="1217">
                  <a:moveTo>
                    <a:pt x="706" y="0"/>
                  </a:moveTo>
                  <a:cubicBezTo>
                    <a:pt x="662" y="0"/>
                    <a:pt x="619" y="4"/>
                    <a:pt x="578" y="12"/>
                  </a:cubicBezTo>
                  <a:cubicBezTo>
                    <a:pt x="426" y="42"/>
                    <a:pt x="274" y="134"/>
                    <a:pt x="152" y="225"/>
                  </a:cubicBezTo>
                  <a:cubicBezTo>
                    <a:pt x="61" y="346"/>
                    <a:pt x="0" y="377"/>
                    <a:pt x="61" y="437"/>
                  </a:cubicBezTo>
                  <a:cubicBezTo>
                    <a:pt x="85" y="461"/>
                    <a:pt x="116" y="470"/>
                    <a:pt x="154" y="470"/>
                  </a:cubicBezTo>
                  <a:cubicBezTo>
                    <a:pt x="266" y="470"/>
                    <a:pt x="435" y="391"/>
                    <a:pt x="639" y="346"/>
                  </a:cubicBezTo>
                  <a:cubicBezTo>
                    <a:pt x="912" y="285"/>
                    <a:pt x="1155" y="316"/>
                    <a:pt x="1216" y="255"/>
                  </a:cubicBezTo>
                  <a:cubicBezTo>
                    <a:pt x="1216" y="225"/>
                    <a:pt x="1186" y="134"/>
                    <a:pt x="1064" y="73"/>
                  </a:cubicBezTo>
                  <a:cubicBezTo>
                    <a:pt x="953" y="28"/>
                    <a:pt x="825"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1505316" y="2499457"/>
              <a:ext cx="306532" cy="445021"/>
            </a:xfrm>
            <a:custGeom>
              <a:rect b="b" l="l" r="r" t="t"/>
              <a:pathLst>
                <a:path extrusionOk="0" h="12799" w="8816">
                  <a:moveTo>
                    <a:pt x="5124" y="1"/>
                  </a:moveTo>
                  <a:cubicBezTo>
                    <a:pt x="4039" y="1"/>
                    <a:pt x="2938" y="317"/>
                    <a:pt x="1916" y="731"/>
                  </a:cubicBezTo>
                  <a:cubicBezTo>
                    <a:pt x="1399" y="914"/>
                    <a:pt x="912" y="1218"/>
                    <a:pt x="548" y="1613"/>
                  </a:cubicBezTo>
                  <a:cubicBezTo>
                    <a:pt x="61" y="2221"/>
                    <a:pt x="1" y="3072"/>
                    <a:pt x="1" y="3832"/>
                  </a:cubicBezTo>
                  <a:cubicBezTo>
                    <a:pt x="31" y="5716"/>
                    <a:pt x="1855" y="11278"/>
                    <a:pt x="3010" y="12798"/>
                  </a:cubicBezTo>
                  <a:cubicBezTo>
                    <a:pt x="3466" y="12190"/>
                    <a:pt x="2311" y="7813"/>
                    <a:pt x="2311" y="7084"/>
                  </a:cubicBezTo>
                  <a:cubicBezTo>
                    <a:pt x="2311" y="6354"/>
                    <a:pt x="2219" y="5625"/>
                    <a:pt x="2037" y="4926"/>
                  </a:cubicBezTo>
                  <a:cubicBezTo>
                    <a:pt x="1916" y="4683"/>
                    <a:pt x="1946" y="4379"/>
                    <a:pt x="2098" y="4166"/>
                  </a:cubicBezTo>
                  <a:cubicBezTo>
                    <a:pt x="2189" y="4075"/>
                    <a:pt x="2311" y="3984"/>
                    <a:pt x="2463" y="3953"/>
                  </a:cubicBezTo>
                  <a:cubicBezTo>
                    <a:pt x="4013" y="3224"/>
                    <a:pt x="5350" y="2129"/>
                    <a:pt x="6384" y="762"/>
                  </a:cubicBezTo>
                  <a:cubicBezTo>
                    <a:pt x="7235" y="1582"/>
                    <a:pt x="7630" y="670"/>
                    <a:pt x="8481" y="2616"/>
                  </a:cubicBezTo>
                  <a:lnTo>
                    <a:pt x="8815" y="1917"/>
                  </a:lnTo>
                  <a:cubicBezTo>
                    <a:pt x="8359" y="610"/>
                    <a:pt x="7235" y="245"/>
                    <a:pt x="5928" y="62"/>
                  </a:cubicBezTo>
                  <a:cubicBezTo>
                    <a:pt x="5662" y="20"/>
                    <a:pt x="5394" y="1"/>
                    <a:pt x="5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1157624" y="2487879"/>
              <a:ext cx="495681" cy="776831"/>
            </a:xfrm>
            <a:custGeom>
              <a:rect b="b" l="l" r="r" t="t"/>
              <a:pathLst>
                <a:path extrusionOk="0" h="22342" w="14256">
                  <a:moveTo>
                    <a:pt x="14256" y="0"/>
                  </a:moveTo>
                  <a:lnTo>
                    <a:pt x="14256" y="0"/>
                  </a:lnTo>
                  <a:cubicBezTo>
                    <a:pt x="13891" y="122"/>
                    <a:pt x="13526" y="274"/>
                    <a:pt x="13162" y="487"/>
                  </a:cubicBezTo>
                  <a:cubicBezTo>
                    <a:pt x="12250" y="1064"/>
                    <a:pt x="11490" y="1854"/>
                    <a:pt x="11004" y="2858"/>
                  </a:cubicBezTo>
                  <a:cubicBezTo>
                    <a:pt x="10639" y="3526"/>
                    <a:pt x="10457" y="4256"/>
                    <a:pt x="10396" y="5016"/>
                  </a:cubicBezTo>
                  <a:cubicBezTo>
                    <a:pt x="10396" y="5867"/>
                    <a:pt x="10457" y="6718"/>
                    <a:pt x="10548" y="7569"/>
                  </a:cubicBezTo>
                  <a:cubicBezTo>
                    <a:pt x="10609" y="8420"/>
                    <a:pt x="10578" y="9423"/>
                    <a:pt x="10001" y="10183"/>
                  </a:cubicBezTo>
                  <a:cubicBezTo>
                    <a:pt x="9423" y="10973"/>
                    <a:pt x="8481" y="11399"/>
                    <a:pt x="7478" y="11642"/>
                  </a:cubicBezTo>
                  <a:cubicBezTo>
                    <a:pt x="6505" y="11915"/>
                    <a:pt x="5472" y="12067"/>
                    <a:pt x="4560" y="12523"/>
                  </a:cubicBezTo>
                  <a:cubicBezTo>
                    <a:pt x="4134" y="12736"/>
                    <a:pt x="3739" y="13040"/>
                    <a:pt x="3405" y="13405"/>
                  </a:cubicBezTo>
                  <a:cubicBezTo>
                    <a:pt x="3070" y="13770"/>
                    <a:pt x="2858" y="14195"/>
                    <a:pt x="2766" y="14681"/>
                  </a:cubicBezTo>
                  <a:cubicBezTo>
                    <a:pt x="2645" y="15624"/>
                    <a:pt x="3010" y="16444"/>
                    <a:pt x="2979" y="17235"/>
                  </a:cubicBezTo>
                  <a:cubicBezTo>
                    <a:pt x="2979" y="17599"/>
                    <a:pt x="2858" y="17964"/>
                    <a:pt x="2645" y="18268"/>
                  </a:cubicBezTo>
                  <a:cubicBezTo>
                    <a:pt x="2432" y="18572"/>
                    <a:pt x="2159" y="18815"/>
                    <a:pt x="1885" y="18998"/>
                  </a:cubicBezTo>
                  <a:cubicBezTo>
                    <a:pt x="1368" y="19332"/>
                    <a:pt x="882" y="19697"/>
                    <a:pt x="456" y="20153"/>
                  </a:cubicBezTo>
                  <a:cubicBezTo>
                    <a:pt x="274" y="20335"/>
                    <a:pt x="152" y="20578"/>
                    <a:pt x="61" y="20821"/>
                  </a:cubicBezTo>
                  <a:cubicBezTo>
                    <a:pt x="0" y="21034"/>
                    <a:pt x="0" y="21247"/>
                    <a:pt x="31" y="21460"/>
                  </a:cubicBezTo>
                  <a:cubicBezTo>
                    <a:pt x="61" y="21764"/>
                    <a:pt x="244" y="22037"/>
                    <a:pt x="487" y="22220"/>
                  </a:cubicBezTo>
                  <a:cubicBezTo>
                    <a:pt x="578" y="22280"/>
                    <a:pt x="669" y="22311"/>
                    <a:pt x="791" y="22341"/>
                  </a:cubicBezTo>
                  <a:cubicBezTo>
                    <a:pt x="669" y="22311"/>
                    <a:pt x="578" y="22250"/>
                    <a:pt x="517" y="22189"/>
                  </a:cubicBezTo>
                  <a:cubicBezTo>
                    <a:pt x="274" y="22037"/>
                    <a:pt x="122" y="21764"/>
                    <a:pt x="92" y="21460"/>
                  </a:cubicBezTo>
                  <a:cubicBezTo>
                    <a:pt x="61" y="21277"/>
                    <a:pt x="92" y="21064"/>
                    <a:pt x="152" y="20852"/>
                  </a:cubicBezTo>
                  <a:cubicBezTo>
                    <a:pt x="244" y="20639"/>
                    <a:pt x="365" y="20426"/>
                    <a:pt x="517" y="20244"/>
                  </a:cubicBezTo>
                  <a:cubicBezTo>
                    <a:pt x="973" y="19818"/>
                    <a:pt x="1429" y="19454"/>
                    <a:pt x="1976" y="19119"/>
                  </a:cubicBezTo>
                  <a:cubicBezTo>
                    <a:pt x="2250" y="18906"/>
                    <a:pt x="2523" y="18663"/>
                    <a:pt x="2736" y="18359"/>
                  </a:cubicBezTo>
                  <a:cubicBezTo>
                    <a:pt x="2979" y="18025"/>
                    <a:pt x="3131" y="17630"/>
                    <a:pt x="3131" y="17235"/>
                  </a:cubicBezTo>
                  <a:cubicBezTo>
                    <a:pt x="3162" y="16384"/>
                    <a:pt x="2827" y="15563"/>
                    <a:pt x="2949" y="14681"/>
                  </a:cubicBezTo>
                  <a:cubicBezTo>
                    <a:pt x="3070" y="13830"/>
                    <a:pt x="3800" y="13101"/>
                    <a:pt x="4651" y="12675"/>
                  </a:cubicBezTo>
                  <a:cubicBezTo>
                    <a:pt x="5532" y="12250"/>
                    <a:pt x="6535" y="12067"/>
                    <a:pt x="7539" y="11824"/>
                  </a:cubicBezTo>
                  <a:cubicBezTo>
                    <a:pt x="8542" y="11581"/>
                    <a:pt x="9545" y="11125"/>
                    <a:pt x="10153" y="10304"/>
                  </a:cubicBezTo>
                  <a:cubicBezTo>
                    <a:pt x="10457" y="9909"/>
                    <a:pt x="10639" y="9423"/>
                    <a:pt x="10700" y="8937"/>
                  </a:cubicBezTo>
                  <a:cubicBezTo>
                    <a:pt x="10760" y="8481"/>
                    <a:pt x="10791" y="7994"/>
                    <a:pt x="10730" y="7538"/>
                  </a:cubicBezTo>
                  <a:cubicBezTo>
                    <a:pt x="10609" y="6718"/>
                    <a:pt x="10548" y="5867"/>
                    <a:pt x="10548" y="5016"/>
                  </a:cubicBezTo>
                  <a:cubicBezTo>
                    <a:pt x="10609" y="4286"/>
                    <a:pt x="10791" y="3557"/>
                    <a:pt x="11125" y="2918"/>
                  </a:cubicBezTo>
                  <a:cubicBezTo>
                    <a:pt x="11581" y="1946"/>
                    <a:pt x="12311" y="1125"/>
                    <a:pt x="13223" y="547"/>
                  </a:cubicBezTo>
                  <a:cubicBezTo>
                    <a:pt x="13557" y="335"/>
                    <a:pt x="13891" y="152"/>
                    <a:pt x="142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1329871" y="2479430"/>
              <a:ext cx="412233" cy="815913"/>
            </a:xfrm>
            <a:custGeom>
              <a:rect b="b" l="l" r="r" t="t"/>
              <a:pathLst>
                <a:path extrusionOk="0" h="23466" w="11856">
                  <a:moveTo>
                    <a:pt x="11855" y="0"/>
                  </a:moveTo>
                  <a:cubicBezTo>
                    <a:pt x="11855" y="2"/>
                    <a:pt x="11763" y="214"/>
                    <a:pt x="11490" y="517"/>
                  </a:cubicBezTo>
                  <a:cubicBezTo>
                    <a:pt x="11126" y="942"/>
                    <a:pt x="10670" y="1307"/>
                    <a:pt x="10183" y="1642"/>
                  </a:cubicBezTo>
                  <a:cubicBezTo>
                    <a:pt x="9880" y="1885"/>
                    <a:pt x="9545" y="2097"/>
                    <a:pt x="9180" y="2341"/>
                  </a:cubicBezTo>
                  <a:cubicBezTo>
                    <a:pt x="8998" y="2462"/>
                    <a:pt x="8785" y="2584"/>
                    <a:pt x="8572" y="2705"/>
                  </a:cubicBezTo>
                  <a:cubicBezTo>
                    <a:pt x="8360" y="2827"/>
                    <a:pt x="8147" y="2949"/>
                    <a:pt x="7934" y="3101"/>
                  </a:cubicBezTo>
                  <a:cubicBezTo>
                    <a:pt x="7478" y="3435"/>
                    <a:pt x="7083" y="3830"/>
                    <a:pt x="6810" y="4316"/>
                  </a:cubicBezTo>
                  <a:cubicBezTo>
                    <a:pt x="6475" y="4863"/>
                    <a:pt x="6323" y="5471"/>
                    <a:pt x="6323" y="6110"/>
                  </a:cubicBezTo>
                  <a:lnTo>
                    <a:pt x="6323" y="6079"/>
                  </a:lnTo>
                  <a:lnTo>
                    <a:pt x="6323" y="6079"/>
                  </a:lnTo>
                  <a:cubicBezTo>
                    <a:pt x="6262" y="7082"/>
                    <a:pt x="6323" y="8085"/>
                    <a:pt x="6506" y="9058"/>
                  </a:cubicBezTo>
                  <a:cubicBezTo>
                    <a:pt x="6718" y="10092"/>
                    <a:pt x="6779" y="11186"/>
                    <a:pt x="6627" y="12250"/>
                  </a:cubicBezTo>
                  <a:cubicBezTo>
                    <a:pt x="6566" y="12736"/>
                    <a:pt x="6384" y="13192"/>
                    <a:pt x="6141" y="13617"/>
                  </a:cubicBezTo>
                  <a:cubicBezTo>
                    <a:pt x="5867" y="14013"/>
                    <a:pt x="5503" y="14347"/>
                    <a:pt x="5107" y="14590"/>
                  </a:cubicBezTo>
                  <a:cubicBezTo>
                    <a:pt x="4287" y="15107"/>
                    <a:pt x="3375" y="15320"/>
                    <a:pt x="2585" y="15684"/>
                  </a:cubicBezTo>
                  <a:cubicBezTo>
                    <a:pt x="2189" y="15867"/>
                    <a:pt x="1794" y="16079"/>
                    <a:pt x="1460" y="16353"/>
                  </a:cubicBezTo>
                  <a:cubicBezTo>
                    <a:pt x="1156" y="16627"/>
                    <a:pt x="882" y="16961"/>
                    <a:pt x="700" y="17326"/>
                  </a:cubicBezTo>
                  <a:cubicBezTo>
                    <a:pt x="366" y="17994"/>
                    <a:pt x="183" y="18693"/>
                    <a:pt x="122" y="19453"/>
                  </a:cubicBezTo>
                  <a:cubicBezTo>
                    <a:pt x="1" y="20487"/>
                    <a:pt x="153" y="21581"/>
                    <a:pt x="548" y="22554"/>
                  </a:cubicBezTo>
                  <a:cubicBezTo>
                    <a:pt x="670" y="22827"/>
                    <a:pt x="852" y="23070"/>
                    <a:pt x="1065" y="23253"/>
                  </a:cubicBezTo>
                  <a:cubicBezTo>
                    <a:pt x="1126" y="23344"/>
                    <a:pt x="1217" y="23405"/>
                    <a:pt x="1278" y="23466"/>
                  </a:cubicBezTo>
                  <a:cubicBezTo>
                    <a:pt x="1004" y="23192"/>
                    <a:pt x="791" y="22888"/>
                    <a:pt x="639" y="22523"/>
                  </a:cubicBezTo>
                  <a:cubicBezTo>
                    <a:pt x="274" y="21551"/>
                    <a:pt x="153" y="20487"/>
                    <a:pt x="274" y="19453"/>
                  </a:cubicBezTo>
                  <a:cubicBezTo>
                    <a:pt x="335" y="18724"/>
                    <a:pt x="518" y="18055"/>
                    <a:pt x="852" y="17417"/>
                  </a:cubicBezTo>
                  <a:cubicBezTo>
                    <a:pt x="1034" y="17052"/>
                    <a:pt x="1308" y="16748"/>
                    <a:pt x="1612" y="16505"/>
                  </a:cubicBezTo>
                  <a:cubicBezTo>
                    <a:pt x="1946" y="16231"/>
                    <a:pt x="2311" y="16019"/>
                    <a:pt x="2676" y="15867"/>
                  </a:cubicBezTo>
                  <a:cubicBezTo>
                    <a:pt x="3466" y="15502"/>
                    <a:pt x="4408" y="15289"/>
                    <a:pt x="5229" y="14772"/>
                  </a:cubicBezTo>
                  <a:cubicBezTo>
                    <a:pt x="5655" y="14499"/>
                    <a:pt x="6019" y="14134"/>
                    <a:pt x="6262" y="13709"/>
                  </a:cubicBezTo>
                  <a:cubicBezTo>
                    <a:pt x="6536" y="13253"/>
                    <a:pt x="6718" y="12766"/>
                    <a:pt x="6810" y="12250"/>
                  </a:cubicBezTo>
                  <a:cubicBezTo>
                    <a:pt x="6931" y="11186"/>
                    <a:pt x="6901" y="10061"/>
                    <a:pt x="6658" y="8997"/>
                  </a:cubicBezTo>
                  <a:cubicBezTo>
                    <a:pt x="6475" y="8055"/>
                    <a:pt x="6414" y="7052"/>
                    <a:pt x="6475" y="6079"/>
                  </a:cubicBezTo>
                  <a:cubicBezTo>
                    <a:pt x="6475" y="5471"/>
                    <a:pt x="6597" y="4894"/>
                    <a:pt x="6901" y="4377"/>
                  </a:cubicBezTo>
                  <a:cubicBezTo>
                    <a:pt x="7174" y="3921"/>
                    <a:pt x="7539" y="3526"/>
                    <a:pt x="7995" y="3192"/>
                  </a:cubicBezTo>
                  <a:cubicBezTo>
                    <a:pt x="8177" y="3070"/>
                    <a:pt x="8390" y="2949"/>
                    <a:pt x="8603" y="2827"/>
                  </a:cubicBezTo>
                  <a:cubicBezTo>
                    <a:pt x="8816" y="2705"/>
                    <a:pt x="9028" y="2553"/>
                    <a:pt x="9211" y="2432"/>
                  </a:cubicBezTo>
                  <a:cubicBezTo>
                    <a:pt x="9576" y="2189"/>
                    <a:pt x="9940" y="1945"/>
                    <a:pt x="10214" y="1733"/>
                  </a:cubicBezTo>
                  <a:cubicBezTo>
                    <a:pt x="10700" y="1398"/>
                    <a:pt x="11126" y="973"/>
                    <a:pt x="11521" y="547"/>
                  </a:cubicBezTo>
                  <a:cubicBezTo>
                    <a:pt x="11642" y="395"/>
                    <a:pt x="11764" y="213"/>
                    <a:pt x="118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2955295" y="3801528"/>
              <a:ext cx="314981" cy="187097"/>
            </a:xfrm>
            <a:custGeom>
              <a:rect b="b" l="l" r="r" t="t"/>
              <a:pathLst>
                <a:path extrusionOk="0" h="5381" w="9059">
                  <a:moveTo>
                    <a:pt x="2858" y="0"/>
                  </a:moveTo>
                  <a:lnTo>
                    <a:pt x="0" y="2341"/>
                  </a:lnTo>
                  <a:lnTo>
                    <a:pt x="2949" y="5380"/>
                  </a:lnTo>
                  <a:lnTo>
                    <a:pt x="9058" y="608"/>
                  </a:lnTo>
                  <a:cubicBezTo>
                    <a:pt x="8992" y="547"/>
                    <a:pt x="8863" y="520"/>
                    <a:pt x="8689" y="520"/>
                  </a:cubicBezTo>
                  <a:cubicBezTo>
                    <a:pt x="7827" y="520"/>
                    <a:pt x="5844" y="1176"/>
                    <a:pt x="4681" y="1581"/>
                  </a:cubicBezTo>
                  <a:lnTo>
                    <a:pt x="2858" y="0"/>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3050423" y="3822633"/>
              <a:ext cx="228300" cy="185011"/>
            </a:xfrm>
            <a:custGeom>
              <a:rect b="b" l="l" r="r" t="t"/>
              <a:pathLst>
                <a:path extrusionOk="0" h="5321" w="6566">
                  <a:moveTo>
                    <a:pt x="6322" y="1"/>
                  </a:moveTo>
                  <a:lnTo>
                    <a:pt x="0" y="4955"/>
                  </a:lnTo>
                  <a:lnTo>
                    <a:pt x="395" y="5320"/>
                  </a:lnTo>
                  <a:lnTo>
                    <a:pt x="6566" y="123"/>
                  </a:lnTo>
                  <a:lnTo>
                    <a:pt x="6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158347" y="3835115"/>
              <a:ext cx="21036" cy="67106"/>
            </a:xfrm>
            <a:custGeom>
              <a:rect b="b" l="l" r="r" t="t"/>
              <a:pathLst>
                <a:path extrusionOk="0" h="1930" w="605">
                  <a:moveTo>
                    <a:pt x="352" y="1"/>
                  </a:moveTo>
                  <a:cubicBezTo>
                    <a:pt x="290" y="1"/>
                    <a:pt x="0" y="412"/>
                    <a:pt x="57" y="1010"/>
                  </a:cubicBezTo>
                  <a:cubicBezTo>
                    <a:pt x="57" y="1283"/>
                    <a:pt x="179" y="1526"/>
                    <a:pt x="331" y="1739"/>
                  </a:cubicBezTo>
                  <a:cubicBezTo>
                    <a:pt x="432" y="1866"/>
                    <a:pt x="533" y="1929"/>
                    <a:pt x="582" y="1929"/>
                  </a:cubicBezTo>
                  <a:cubicBezTo>
                    <a:pt x="592" y="1929"/>
                    <a:pt x="599" y="1927"/>
                    <a:pt x="604" y="1922"/>
                  </a:cubicBezTo>
                  <a:cubicBezTo>
                    <a:pt x="422" y="1618"/>
                    <a:pt x="300" y="1314"/>
                    <a:pt x="240" y="979"/>
                  </a:cubicBezTo>
                  <a:cubicBezTo>
                    <a:pt x="240" y="645"/>
                    <a:pt x="270" y="311"/>
                    <a:pt x="361" y="7"/>
                  </a:cubicBezTo>
                  <a:cubicBezTo>
                    <a:pt x="359" y="3"/>
                    <a:pt x="356" y="1"/>
                    <a:pt x="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3119092" y="3849962"/>
              <a:ext cx="28581" cy="98503"/>
            </a:xfrm>
            <a:custGeom>
              <a:rect b="b" l="l" r="r" t="t"/>
              <a:pathLst>
                <a:path extrusionOk="0" h="2833" w="822">
                  <a:moveTo>
                    <a:pt x="415" y="1"/>
                  </a:moveTo>
                  <a:cubicBezTo>
                    <a:pt x="372" y="1"/>
                    <a:pt x="265" y="124"/>
                    <a:pt x="183" y="370"/>
                  </a:cubicBezTo>
                  <a:cubicBezTo>
                    <a:pt x="62" y="735"/>
                    <a:pt x="1" y="1099"/>
                    <a:pt x="62" y="1464"/>
                  </a:cubicBezTo>
                  <a:cubicBezTo>
                    <a:pt x="122" y="1859"/>
                    <a:pt x="274" y="2194"/>
                    <a:pt x="487" y="2528"/>
                  </a:cubicBezTo>
                  <a:cubicBezTo>
                    <a:pt x="670" y="2741"/>
                    <a:pt x="822" y="2832"/>
                    <a:pt x="822" y="2832"/>
                  </a:cubicBezTo>
                  <a:cubicBezTo>
                    <a:pt x="548" y="2406"/>
                    <a:pt x="366" y="1951"/>
                    <a:pt x="244" y="1464"/>
                  </a:cubicBezTo>
                  <a:cubicBezTo>
                    <a:pt x="214" y="978"/>
                    <a:pt x="274" y="461"/>
                    <a:pt x="426" y="5"/>
                  </a:cubicBezTo>
                  <a:cubicBezTo>
                    <a:pt x="423" y="2"/>
                    <a:pt x="41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3204694" y="3824754"/>
              <a:ext cx="20132" cy="47704"/>
            </a:xfrm>
            <a:custGeom>
              <a:rect b="b" l="l" r="r" t="t"/>
              <a:pathLst>
                <a:path extrusionOk="0" h="1372" w="579">
                  <a:moveTo>
                    <a:pt x="183" y="1"/>
                  </a:moveTo>
                  <a:cubicBezTo>
                    <a:pt x="153" y="1"/>
                    <a:pt x="1" y="335"/>
                    <a:pt x="92" y="761"/>
                  </a:cubicBezTo>
                  <a:cubicBezTo>
                    <a:pt x="206" y="1159"/>
                    <a:pt x="480" y="1371"/>
                    <a:pt x="539" y="1371"/>
                  </a:cubicBezTo>
                  <a:cubicBezTo>
                    <a:pt x="543" y="1371"/>
                    <a:pt x="546" y="1370"/>
                    <a:pt x="548" y="1369"/>
                  </a:cubicBezTo>
                  <a:cubicBezTo>
                    <a:pt x="578" y="1308"/>
                    <a:pt x="396" y="1065"/>
                    <a:pt x="305" y="700"/>
                  </a:cubicBezTo>
                  <a:cubicBezTo>
                    <a:pt x="183" y="335"/>
                    <a:pt x="244"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01781" y="3831117"/>
              <a:ext cx="98330" cy="103580"/>
            </a:xfrm>
            <a:custGeom>
              <a:rect b="b" l="l" r="r" t="t"/>
              <a:pathLst>
                <a:path extrusionOk="0" h="2979" w="2828">
                  <a:moveTo>
                    <a:pt x="2828" y="0"/>
                  </a:moveTo>
                  <a:lnTo>
                    <a:pt x="2828" y="0"/>
                  </a:lnTo>
                  <a:cubicBezTo>
                    <a:pt x="2311" y="456"/>
                    <a:pt x="1825" y="942"/>
                    <a:pt x="1369" y="1459"/>
                  </a:cubicBezTo>
                  <a:cubicBezTo>
                    <a:pt x="882" y="1945"/>
                    <a:pt x="426" y="2432"/>
                    <a:pt x="1" y="2979"/>
                  </a:cubicBezTo>
                  <a:cubicBezTo>
                    <a:pt x="548" y="2584"/>
                    <a:pt x="1065" y="2128"/>
                    <a:pt x="1521" y="1611"/>
                  </a:cubicBezTo>
                  <a:cubicBezTo>
                    <a:pt x="2007" y="1125"/>
                    <a:pt x="2433" y="578"/>
                    <a:pt x="2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1055125" y="3021795"/>
              <a:ext cx="598183" cy="922448"/>
            </a:xfrm>
            <a:custGeom>
              <a:rect b="b" l="l" r="r" t="t"/>
              <a:pathLst>
                <a:path extrusionOk="0" h="26530" w="17204">
                  <a:moveTo>
                    <a:pt x="13983" y="1"/>
                  </a:moveTo>
                  <a:cubicBezTo>
                    <a:pt x="13327" y="1"/>
                    <a:pt x="12733" y="262"/>
                    <a:pt x="12432" y="754"/>
                  </a:cubicBezTo>
                  <a:cubicBezTo>
                    <a:pt x="11520" y="2213"/>
                    <a:pt x="10243" y="9508"/>
                    <a:pt x="10243" y="9508"/>
                  </a:cubicBezTo>
                  <a:lnTo>
                    <a:pt x="4559" y="25040"/>
                  </a:lnTo>
                  <a:lnTo>
                    <a:pt x="0" y="26529"/>
                  </a:lnTo>
                  <a:lnTo>
                    <a:pt x="6687" y="26529"/>
                  </a:lnTo>
                  <a:lnTo>
                    <a:pt x="13465" y="15131"/>
                  </a:lnTo>
                  <a:cubicBezTo>
                    <a:pt x="13465" y="15131"/>
                    <a:pt x="17204" y="4827"/>
                    <a:pt x="16778" y="2487"/>
                  </a:cubicBezTo>
                  <a:cubicBezTo>
                    <a:pt x="16432" y="776"/>
                    <a:pt x="15114" y="1"/>
                    <a:pt x="13983"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1359459" y="4532828"/>
              <a:ext cx="1314793" cy="4277"/>
            </a:xfrm>
            <a:custGeom>
              <a:rect b="b" l="l" r="r" t="t"/>
              <a:pathLst>
                <a:path extrusionOk="0" h="123" w="37814">
                  <a:moveTo>
                    <a:pt x="37418" y="31"/>
                  </a:moveTo>
                  <a:lnTo>
                    <a:pt x="36293" y="62"/>
                  </a:lnTo>
                  <a:lnTo>
                    <a:pt x="37692" y="62"/>
                  </a:lnTo>
                  <a:lnTo>
                    <a:pt x="37813" y="31"/>
                  </a:lnTo>
                  <a:close/>
                  <a:moveTo>
                    <a:pt x="18694" y="1"/>
                  </a:moveTo>
                  <a:lnTo>
                    <a:pt x="5199" y="31"/>
                  </a:lnTo>
                  <a:lnTo>
                    <a:pt x="1126" y="62"/>
                  </a:lnTo>
                  <a:lnTo>
                    <a:pt x="1" y="62"/>
                  </a:lnTo>
                  <a:lnTo>
                    <a:pt x="1126" y="92"/>
                  </a:lnTo>
                  <a:lnTo>
                    <a:pt x="5229" y="92"/>
                  </a:lnTo>
                  <a:lnTo>
                    <a:pt x="18725" y="122"/>
                  </a:lnTo>
                  <a:lnTo>
                    <a:pt x="32220" y="92"/>
                  </a:lnTo>
                  <a:lnTo>
                    <a:pt x="36293" y="62"/>
                  </a:lnTo>
                  <a:lnTo>
                    <a:pt x="32190" y="31"/>
                  </a:lnTo>
                  <a:lnTo>
                    <a:pt x="18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1"/>
          <p:cNvSpPr txBox="1"/>
          <p:nvPr>
            <p:ph type="title"/>
          </p:nvPr>
        </p:nvSpPr>
        <p:spPr>
          <a:xfrm>
            <a:off x="713225" y="1199700"/>
            <a:ext cx="7717500" cy="10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p:nvPr/>
        </p:nvSpPr>
        <p:spPr>
          <a:xfrm>
            <a:off x="848200" y="932750"/>
            <a:ext cx="33183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2"/>
          <p:cNvSpPr/>
          <p:nvPr/>
        </p:nvSpPr>
        <p:spPr>
          <a:xfrm>
            <a:off x="838200" y="1366900"/>
            <a:ext cx="24924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2"/>
          <p:cNvSpPr txBox="1"/>
          <p:nvPr>
            <p:ph idx="1" type="body"/>
          </p:nvPr>
        </p:nvSpPr>
        <p:spPr>
          <a:xfrm>
            <a:off x="713100" y="1841700"/>
            <a:ext cx="5073600" cy="24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What does our data look like?</a:t>
            </a:r>
            <a:endParaRPr sz="1700"/>
          </a:p>
          <a:p>
            <a:pPr indent="-336550" lvl="0" marL="457200" rtl="0" algn="l">
              <a:spcBef>
                <a:spcPts val="1600"/>
              </a:spcBef>
              <a:spcAft>
                <a:spcPts val="0"/>
              </a:spcAft>
              <a:buSzPts val="1700"/>
              <a:buChar char="●"/>
            </a:pPr>
            <a:r>
              <a:rPr b="1" lang="en" sz="1700">
                <a:latin typeface="Barlow"/>
                <a:ea typeface="Barlow"/>
                <a:cs typeface="Barlow"/>
                <a:sym typeface="Barlow"/>
              </a:rPr>
              <a:t>Customers</a:t>
            </a:r>
            <a:r>
              <a:rPr lang="en" sz="1700"/>
              <a:t>: 3232</a:t>
            </a:r>
            <a:endParaRPr sz="1700"/>
          </a:p>
          <a:p>
            <a:pPr indent="-336550" lvl="0" marL="457200" rtl="0" algn="l">
              <a:spcBef>
                <a:spcPts val="0"/>
              </a:spcBef>
              <a:spcAft>
                <a:spcPts val="0"/>
              </a:spcAft>
              <a:buSzPts val="1700"/>
              <a:buChar char="●"/>
            </a:pPr>
            <a:r>
              <a:rPr b="1" lang="en" sz="1700">
                <a:latin typeface="Barlow"/>
                <a:ea typeface="Barlow"/>
                <a:cs typeface="Barlow"/>
                <a:sym typeface="Barlow"/>
              </a:rPr>
              <a:t>Timespan</a:t>
            </a:r>
            <a:r>
              <a:rPr lang="en" sz="1700"/>
              <a:t>: 6/2017 - 6/2020</a:t>
            </a:r>
            <a:endParaRPr sz="1700"/>
          </a:p>
          <a:p>
            <a:pPr indent="-323850" lvl="0" marL="457200" rtl="0" algn="l">
              <a:spcBef>
                <a:spcPts val="0"/>
              </a:spcBef>
              <a:spcAft>
                <a:spcPts val="0"/>
              </a:spcAft>
              <a:buSzPts val="1500"/>
              <a:buChar char="●"/>
            </a:pPr>
            <a:r>
              <a:rPr b="1" lang="en" sz="1700">
                <a:latin typeface="Barlow"/>
                <a:ea typeface="Barlow"/>
                <a:cs typeface="Barlow"/>
                <a:sym typeface="Barlow"/>
              </a:rPr>
              <a:t>Regularity</a:t>
            </a:r>
            <a:r>
              <a:rPr lang="en" sz="1700"/>
              <a:t>: Customers must have visited the store at least 3 times</a:t>
            </a:r>
            <a:endParaRPr sz="1700"/>
          </a:p>
          <a:p>
            <a:pPr indent="-323850" lvl="0" marL="457200" rtl="0" algn="l">
              <a:spcBef>
                <a:spcPts val="0"/>
              </a:spcBef>
              <a:spcAft>
                <a:spcPts val="0"/>
              </a:spcAft>
              <a:buSzPts val="1500"/>
              <a:buChar char="●"/>
            </a:pPr>
            <a:r>
              <a:rPr b="1" lang="en" sz="1700">
                <a:latin typeface="Barlow"/>
                <a:ea typeface="Barlow"/>
                <a:cs typeface="Barlow"/>
                <a:sym typeface="Barlow"/>
              </a:rPr>
              <a:t>Visit</a:t>
            </a:r>
            <a:r>
              <a:rPr lang="en" sz="1700"/>
              <a:t>: All single day transactions count as 1 visit</a:t>
            </a:r>
            <a:endParaRPr sz="1700"/>
          </a:p>
        </p:txBody>
      </p:sp>
      <p:sp>
        <p:nvSpPr>
          <p:cNvPr id="261" name="Google Shape;261;p32"/>
          <p:cNvSpPr txBox="1"/>
          <p:nvPr>
            <p:ph type="title"/>
          </p:nvPr>
        </p:nvSpPr>
        <p:spPr>
          <a:xfrm>
            <a:off x="713225" y="539500"/>
            <a:ext cx="3078600" cy="10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SUMMARY OF</a:t>
            </a:r>
            <a:endParaRPr sz="3100"/>
          </a:p>
          <a:p>
            <a:pPr indent="0" lvl="0" marL="0" rtl="0" algn="l">
              <a:spcBef>
                <a:spcPts val="0"/>
              </a:spcBef>
              <a:spcAft>
                <a:spcPts val="0"/>
              </a:spcAft>
              <a:buNone/>
            </a:pPr>
            <a:r>
              <a:rPr lang="en" sz="3100"/>
              <a:t> DATA</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2698631" scaled="0"/>
        </a:gradFill>
      </p:bgPr>
    </p:bg>
    <p:spTree>
      <p:nvGrpSpPr>
        <p:cNvPr id="265" name="Shape 265"/>
        <p:cNvGrpSpPr/>
        <p:nvPr/>
      </p:nvGrpSpPr>
      <p:grpSpPr>
        <a:xfrm>
          <a:off x="0" y="0"/>
          <a:ext cx="0" cy="0"/>
          <a:chOff x="0" y="0"/>
          <a:chExt cx="0" cy="0"/>
        </a:xfrm>
      </p:grpSpPr>
      <p:graphicFrame>
        <p:nvGraphicFramePr>
          <p:cNvPr id="266" name="Google Shape;266;p33"/>
          <p:cNvGraphicFramePr/>
          <p:nvPr/>
        </p:nvGraphicFramePr>
        <p:xfrm>
          <a:off x="864475" y="1506575"/>
          <a:ext cx="3000000" cy="3000000"/>
        </p:xfrm>
        <a:graphic>
          <a:graphicData uri="http://schemas.openxmlformats.org/drawingml/2006/table">
            <a:tbl>
              <a:tblPr>
                <a:noFill/>
                <a:tableStyleId>{78F9706F-1DB6-48C6-9AF8-F895320FF979}</a:tableStyleId>
              </a:tblPr>
              <a:tblGrid>
                <a:gridCol w="1959075"/>
                <a:gridCol w="1959450"/>
                <a:gridCol w="1959450"/>
              </a:tblGrid>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Observation</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Assumption</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Treatment</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Zero volume &amp; pack size</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chemeClr val="accent1"/>
                          </a:solidFill>
                          <a:latin typeface="Barlow Medium"/>
                          <a:ea typeface="Barlow Medium"/>
                          <a:cs typeface="Barlow Medium"/>
                          <a:sym typeface="Barlow Medium"/>
                        </a:rPr>
                        <a:t>Error entries</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Removed entries</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Zero Spend rows</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Customer received discounts and free gifts from store</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Barlow Medium"/>
                          <a:ea typeface="Barlow Medium"/>
                          <a:cs typeface="Barlow Medium"/>
                          <a:sym typeface="Barlow Medium"/>
                        </a:rPr>
                        <a:t>Included into calculations</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latin typeface="Barlow Medium"/>
                          <a:ea typeface="Barlow Medium"/>
                          <a:cs typeface="Barlow Medium"/>
                          <a:sym typeface="Barlow Medium"/>
                        </a:rPr>
                        <a:t>Multiple entries on the same day from the same customer</a:t>
                      </a:r>
                      <a:endParaRPr>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S</a:t>
                      </a:r>
                      <a:r>
                        <a:rPr lang="en"/>
                        <a:t>ame visit with multiple purchase</a:t>
                      </a:r>
                      <a:endParaRPr>
                        <a:solidFill>
                          <a:schemeClr val="accent1"/>
                        </a:solidFill>
                        <a:latin typeface="Barlow Medium"/>
                        <a:ea typeface="Barlow Medium"/>
                        <a:cs typeface="Barlow Medium"/>
                        <a:sym typeface="Barlow Medium"/>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t>G</a:t>
                      </a:r>
                      <a:r>
                        <a:rPr lang="en"/>
                        <a:t>rouped as a single visit</a:t>
                      </a:r>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
        <p:nvSpPr>
          <p:cNvPr id="267" name="Google Shape;267;p33"/>
          <p:cNvSpPr txBox="1"/>
          <p:nvPr>
            <p:ph type="title"/>
          </p:nvPr>
        </p:nvSpPr>
        <p:spPr>
          <a:xfrm>
            <a:off x="713225" y="539500"/>
            <a:ext cx="7717500" cy="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848200" y="932750"/>
            <a:ext cx="4327800" cy="17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4"/>
          <p:cNvSpPr txBox="1"/>
          <p:nvPr>
            <p:ph idx="4" type="subTitle"/>
          </p:nvPr>
        </p:nvSpPr>
        <p:spPr>
          <a:xfrm>
            <a:off x="713225" y="317870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Recency</a:t>
            </a:r>
            <a:endParaRPr/>
          </a:p>
        </p:txBody>
      </p:sp>
      <p:sp>
        <p:nvSpPr>
          <p:cNvPr id="274" name="Google Shape;274;p34"/>
          <p:cNvSpPr txBox="1"/>
          <p:nvPr>
            <p:ph idx="5" type="subTitle"/>
          </p:nvPr>
        </p:nvSpPr>
        <p:spPr>
          <a:xfrm>
            <a:off x="3294896" y="317870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Frequency </a:t>
            </a:r>
            <a:endParaRPr/>
          </a:p>
        </p:txBody>
      </p:sp>
      <p:sp>
        <p:nvSpPr>
          <p:cNvPr id="275" name="Google Shape;275;p34"/>
          <p:cNvSpPr txBox="1"/>
          <p:nvPr>
            <p:ph idx="1" type="body"/>
          </p:nvPr>
        </p:nvSpPr>
        <p:spPr>
          <a:xfrm>
            <a:off x="713225" y="362876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Geometric mean of the days to the last 3 purchases</a:t>
            </a:r>
            <a:endParaRPr/>
          </a:p>
        </p:txBody>
      </p:sp>
      <p:sp>
        <p:nvSpPr>
          <p:cNvPr id="276" name="Google Shape;276;p34"/>
          <p:cNvSpPr txBox="1"/>
          <p:nvPr>
            <p:ph idx="2" type="body"/>
          </p:nvPr>
        </p:nvSpPr>
        <p:spPr>
          <a:xfrm>
            <a:off x="3294896" y="362876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number of recorded visits to the store</a:t>
            </a:r>
            <a:endParaRPr/>
          </a:p>
        </p:txBody>
      </p:sp>
      <p:sp>
        <p:nvSpPr>
          <p:cNvPr id="277" name="Google Shape;277;p34"/>
          <p:cNvSpPr txBox="1"/>
          <p:nvPr>
            <p:ph idx="3" type="body"/>
          </p:nvPr>
        </p:nvSpPr>
        <p:spPr>
          <a:xfrm>
            <a:off x="5876578" y="362876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average amount spent per visit </a:t>
            </a:r>
            <a:endParaRPr/>
          </a:p>
        </p:txBody>
      </p:sp>
      <p:sp>
        <p:nvSpPr>
          <p:cNvPr id="278" name="Google Shape;278;p34"/>
          <p:cNvSpPr/>
          <p:nvPr/>
        </p:nvSpPr>
        <p:spPr>
          <a:xfrm>
            <a:off x="5984699" y="2258375"/>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rot="5400000">
            <a:off x="6151954" y="2911616"/>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4"/>
          <p:cNvGrpSpPr/>
          <p:nvPr/>
        </p:nvGrpSpPr>
        <p:grpSpPr>
          <a:xfrm>
            <a:off x="3402863" y="2258375"/>
            <a:ext cx="803400" cy="886791"/>
            <a:chOff x="3402863" y="2078200"/>
            <a:chExt cx="803400" cy="886791"/>
          </a:xfrm>
        </p:grpSpPr>
        <p:sp>
          <p:nvSpPr>
            <p:cNvPr id="281" name="Google Shape;281;p34"/>
            <p:cNvSpPr/>
            <p:nvPr/>
          </p:nvSpPr>
          <p:spPr>
            <a:xfrm>
              <a:off x="3402863" y="2078200"/>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rot="5400000">
              <a:off x="3570268" y="2731441"/>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4"/>
          <p:cNvSpPr/>
          <p:nvPr/>
        </p:nvSpPr>
        <p:spPr>
          <a:xfrm>
            <a:off x="822113" y="2251550"/>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6" type="subTitle"/>
          </p:nvPr>
        </p:nvSpPr>
        <p:spPr>
          <a:xfrm>
            <a:off x="5876436" y="317870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Monetary</a:t>
            </a:r>
            <a:endParaRPr/>
          </a:p>
        </p:txBody>
      </p:sp>
      <p:sp>
        <p:nvSpPr>
          <p:cNvPr id="285" name="Google Shape;285;p34"/>
          <p:cNvSpPr/>
          <p:nvPr/>
        </p:nvSpPr>
        <p:spPr>
          <a:xfrm rot="5400000">
            <a:off x="989368" y="2904791"/>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SEGMENTATION</a:t>
            </a:r>
            <a:endParaRPr/>
          </a:p>
        </p:txBody>
      </p:sp>
      <p:grpSp>
        <p:nvGrpSpPr>
          <p:cNvPr id="287" name="Google Shape;287;p34"/>
          <p:cNvGrpSpPr/>
          <p:nvPr/>
        </p:nvGrpSpPr>
        <p:grpSpPr>
          <a:xfrm>
            <a:off x="1055330" y="2518384"/>
            <a:ext cx="336965" cy="286833"/>
            <a:chOff x="5645200" y="879425"/>
            <a:chExt cx="478575" cy="407375"/>
          </a:xfrm>
        </p:grpSpPr>
        <p:sp>
          <p:nvSpPr>
            <p:cNvPr id="288" name="Google Shape;288;p34"/>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9" name="Google Shape;289;p34"/>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0" name="Google Shape;290;p34"/>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1" name="Google Shape;291;p34"/>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2" name="Google Shape;292;p34"/>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3" name="Google Shape;293;p34"/>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94" name="Google Shape;294;p34"/>
          <p:cNvGrpSpPr/>
          <p:nvPr/>
        </p:nvGrpSpPr>
        <p:grpSpPr>
          <a:xfrm>
            <a:off x="3635405" y="2493194"/>
            <a:ext cx="339411" cy="337211"/>
            <a:chOff x="5049575" y="4993600"/>
            <a:chExt cx="482050" cy="478925"/>
          </a:xfrm>
        </p:grpSpPr>
        <p:sp>
          <p:nvSpPr>
            <p:cNvPr id="295" name="Google Shape;295;p34"/>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6" name="Google Shape;296;p34"/>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7" name="Google Shape;297;p34"/>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8" name="Google Shape;298;p34"/>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99" name="Google Shape;299;p34"/>
          <p:cNvSpPr/>
          <p:nvPr/>
        </p:nvSpPr>
        <p:spPr>
          <a:xfrm>
            <a:off x="6216840" y="2532157"/>
            <a:ext cx="352508" cy="339253"/>
          </a:xfrm>
          <a:custGeom>
            <a:rect b="b" l="l" r="r" t="t"/>
            <a:pathLst>
              <a:path extrusionOk="0" h="19273" w="20026">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pic>
        <p:nvPicPr>
          <p:cNvPr id="304" name="Google Shape;304;p35"/>
          <p:cNvPicPr preferRelativeResize="0"/>
          <p:nvPr/>
        </p:nvPicPr>
        <p:blipFill>
          <a:blip r:embed="rId3">
            <a:alphaModFix/>
          </a:blip>
          <a:stretch>
            <a:fillRect/>
          </a:stretch>
        </p:blipFill>
        <p:spPr>
          <a:xfrm>
            <a:off x="752725" y="1247800"/>
            <a:ext cx="6064377" cy="3397950"/>
          </a:xfrm>
          <a:prstGeom prst="rect">
            <a:avLst/>
          </a:prstGeom>
          <a:noFill/>
          <a:ln>
            <a:noFill/>
          </a:ln>
        </p:spPr>
      </p:pic>
      <p:sp>
        <p:nvSpPr>
          <p:cNvPr id="305" name="Google Shape;305;p35"/>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RFM</a:t>
            </a:r>
            <a:endParaRPr/>
          </a:p>
        </p:txBody>
      </p:sp>
      <p:pic>
        <p:nvPicPr>
          <p:cNvPr id="306" name="Google Shape;306;p35"/>
          <p:cNvPicPr preferRelativeResize="0"/>
          <p:nvPr/>
        </p:nvPicPr>
        <p:blipFill>
          <a:blip r:embed="rId4">
            <a:alphaModFix/>
          </a:blip>
          <a:stretch>
            <a:fillRect/>
          </a:stretch>
        </p:blipFill>
        <p:spPr>
          <a:xfrm>
            <a:off x="752725" y="1247800"/>
            <a:ext cx="6064374" cy="3397951"/>
          </a:xfrm>
          <a:prstGeom prst="rect">
            <a:avLst/>
          </a:prstGeom>
          <a:noFill/>
          <a:ln>
            <a:noFill/>
          </a:ln>
        </p:spPr>
      </p:pic>
      <p:pic>
        <p:nvPicPr>
          <p:cNvPr id="307" name="Google Shape;307;p35"/>
          <p:cNvPicPr preferRelativeResize="0"/>
          <p:nvPr/>
        </p:nvPicPr>
        <p:blipFill>
          <a:blip r:embed="rId5">
            <a:alphaModFix/>
          </a:blip>
          <a:stretch>
            <a:fillRect/>
          </a:stretch>
        </p:blipFill>
        <p:spPr>
          <a:xfrm>
            <a:off x="752725" y="1247800"/>
            <a:ext cx="6064376" cy="3397949"/>
          </a:xfrm>
          <a:prstGeom prst="rect">
            <a:avLst/>
          </a:prstGeom>
          <a:noFill/>
          <a:ln>
            <a:noFill/>
          </a:ln>
        </p:spPr>
      </p:pic>
      <p:sp>
        <p:nvSpPr>
          <p:cNvPr id="308" name="Google Shape;308;p35"/>
          <p:cNvSpPr txBox="1"/>
          <p:nvPr>
            <p:ph idx="4" type="subTitle"/>
          </p:nvPr>
        </p:nvSpPr>
        <p:spPr>
          <a:xfrm>
            <a:off x="6860150" y="217495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Recency</a:t>
            </a:r>
            <a:endParaRPr/>
          </a:p>
        </p:txBody>
      </p:sp>
      <p:sp>
        <p:nvSpPr>
          <p:cNvPr id="309" name="Google Shape;309;p35"/>
          <p:cNvSpPr txBox="1"/>
          <p:nvPr>
            <p:ph idx="1" type="body"/>
          </p:nvPr>
        </p:nvSpPr>
        <p:spPr>
          <a:xfrm>
            <a:off x="6860150" y="262501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Geometric</a:t>
            </a:r>
            <a:r>
              <a:rPr lang="en"/>
              <a:t> mean of the days to the last 3 purchases</a:t>
            </a:r>
            <a:endParaRPr/>
          </a:p>
        </p:txBody>
      </p:sp>
      <p:sp>
        <p:nvSpPr>
          <p:cNvPr id="310" name="Google Shape;310;p35"/>
          <p:cNvSpPr/>
          <p:nvPr/>
        </p:nvSpPr>
        <p:spPr>
          <a:xfrm>
            <a:off x="6969038" y="1247800"/>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rot="5400000">
            <a:off x="7136293" y="1901041"/>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35"/>
          <p:cNvGrpSpPr/>
          <p:nvPr/>
        </p:nvGrpSpPr>
        <p:grpSpPr>
          <a:xfrm>
            <a:off x="7202255" y="1514634"/>
            <a:ext cx="336965" cy="286833"/>
            <a:chOff x="5645200" y="879425"/>
            <a:chExt cx="478575" cy="407375"/>
          </a:xfrm>
        </p:grpSpPr>
        <p:sp>
          <p:nvSpPr>
            <p:cNvPr id="313" name="Google Shape;313;p35"/>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4" name="Google Shape;314;p35"/>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5" name="Google Shape;315;p35"/>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6" name="Google Shape;316;p35"/>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7" name="Google Shape;317;p35"/>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8" name="Google Shape;318;p35"/>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pic>
        <p:nvPicPr>
          <p:cNvPr id="323" name="Google Shape;323;p36"/>
          <p:cNvPicPr preferRelativeResize="0"/>
          <p:nvPr/>
        </p:nvPicPr>
        <p:blipFill>
          <a:blip r:embed="rId3">
            <a:alphaModFix/>
          </a:blip>
          <a:stretch>
            <a:fillRect/>
          </a:stretch>
        </p:blipFill>
        <p:spPr>
          <a:xfrm>
            <a:off x="752725" y="1247800"/>
            <a:ext cx="6064377" cy="3397950"/>
          </a:xfrm>
          <a:prstGeom prst="rect">
            <a:avLst/>
          </a:prstGeom>
          <a:noFill/>
          <a:ln>
            <a:noFill/>
          </a:ln>
        </p:spPr>
      </p:pic>
      <p:sp>
        <p:nvSpPr>
          <p:cNvPr id="324" name="Google Shape;324;p36"/>
          <p:cNvSpPr txBox="1"/>
          <p:nvPr>
            <p:ph type="title"/>
          </p:nvPr>
        </p:nvSpPr>
        <p:spPr>
          <a:xfrm>
            <a:off x="713150" y="539500"/>
            <a:ext cx="65007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RFM</a:t>
            </a:r>
            <a:endParaRPr/>
          </a:p>
        </p:txBody>
      </p:sp>
      <p:pic>
        <p:nvPicPr>
          <p:cNvPr id="325" name="Google Shape;325;p36"/>
          <p:cNvPicPr preferRelativeResize="0"/>
          <p:nvPr/>
        </p:nvPicPr>
        <p:blipFill>
          <a:blip r:embed="rId4">
            <a:alphaModFix/>
          </a:blip>
          <a:stretch>
            <a:fillRect/>
          </a:stretch>
        </p:blipFill>
        <p:spPr>
          <a:xfrm>
            <a:off x="752725" y="1247800"/>
            <a:ext cx="6064374" cy="3397951"/>
          </a:xfrm>
          <a:prstGeom prst="rect">
            <a:avLst/>
          </a:prstGeom>
          <a:noFill/>
          <a:ln>
            <a:noFill/>
          </a:ln>
        </p:spPr>
      </p:pic>
      <p:sp>
        <p:nvSpPr>
          <p:cNvPr id="326" name="Google Shape;326;p36"/>
          <p:cNvSpPr txBox="1"/>
          <p:nvPr>
            <p:ph idx="4" type="subTitle"/>
          </p:nvPr>
        </p:nvSpPr>
        <p:spPr>
          <a:xfrm>
            <a:off x="6860150" y="2174950"/>
            <a:ext cx="2247300" cy="5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Frequency</a:t>
            </a:r>
            <a:endParaRPr/>
          </a:p>
        </p:txBody>
      </p:sp>
      <p:sp>
        <p:nvSpPr>
          <p:cNvPr id="327" name="Google Shape;327;p36"/>
          <p:cNvSpPr txBox="1"/>
          <p:nvPr>
            <p:ph idx="1" type="body"/>
          </p:nvPr>
        </p:nvSpPr>
        <p:spPr>
          <a:xfrm>
            <a:off x="6860150" y="2625013"/>
            <a:ext cx="2247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number of recorded visits to the store</a:t>
            </a:r>
            <a:endParaRPr>
              <a:solidFill>
                <a:schemeClr val="dk1"/>
              </a:solidFill>
            </a:endParaRPr>
          </a:p>
          <a:p>
            <a:pPr indent="0" lvl="0" marL="0" rtl="0" algn="l">
              <a:spcBef>
                <a:spcPts val="1600"/>
              </a:spcBef>
              <a:spcAft>
                <a:spcPts val="1600"/>
              </a:spcAft>
              <a:buNone/>
            </a:pPr>
            <a:r>
              <a:t/>
            </a:r>
            <a:endParaRPr/>
          </a:p>
        </p:txBody>
      </p:sp>
      <p:sp>
        <p:nvSpPr>
          <p:cNvPr id="328" name="Google Shape;328;p36"/>
          <p:cNvSpPr/>
          <p:nvPr/>
        </p:nvSpPr>
        <p:spPr>
          <a:xfrm>
            <a:off x="6969038" y="1247800"/>
            <a:ext cx="803400" cy="82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rot="5400000">
            <a:off x="7136293" y="1901041"/>
            <a:ext cx="663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6"/>
          <p:cNvGrpSpPr/>
          <p:nvPr/>
        </p:nvGrpSpPr>
        <p:grpSpPr>
          <a:xfrm>
            <a:off x="7201043" y="1489444"/>
            <a:ext cx="339411" cy="337211"/>
            <a:chOff x="5049575" y="4993600"/>
            <a:chExt cx="482050" cy="478925"/>
          </a:xfrm>
        </p:grpSpPr>
        <p:sp>
          <p:nvSpPr>
            <p:cNvPr id="331" name="Google Shape;331;p36"/>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2" name="Google Shape;332;p36"/>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3" name="Google Shape;333;p36"/>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4" name="Google Shape;334;p36"/>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etail Trends by Slidesgo">
  <a:themeElements>
    <a:clrScheme name="Simple Light">
      <a:dk1>
        <a:srgbClr val="303030"/>
      </a:dk1>
      <a:lt1>
        <a:srgbClr val="FFFFFF"/>
      </a:lt1>
      <a:dk2>
        <a:srgbClr val="A37F5B"/>
      </a:dk2>
      <a:lt2>
        <a:srgbClr val="455A64"/>
      </a:lt2>
      <a:accent1>
        <a:srgbClr val="303030"/>
      </a:accent1>
      <a:accent2>
        <a:srgbClr val="FFFFFF"/>
      </a:accent2>
      <a:accent3>
        <a:srgbClr val="B6E2EF"/>
      </a:accent3>
      <a:accent4>
        <a:srgbClr val="B0F8E2"/>
      </a:accent4>
      <a:accent5>
        <a:srgbClr val="A37F5B"/>
      </a:accent5>
      <a:accent6>
        <a:srgbClr val="9AD9D7"/>
      </a:accent6>
      <a:hlink>
        <a:srgbClr val="3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