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15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C588BF-C79E-4BD1-9D9A-575E6F6EFC86}" type="datetimeFigureOut">
              <a:rPr lang="es-ES" smtClean="0"/>
              <a:t>09/10/2015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0F625E3-8094-4D3E-B6A1-9187DA509F4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C588BF-C79E-4BD1-9D9A-575E6F6EFC86}" type="datetimeFigureOut">
              <a:rPr lang="es-ES" smtClean="0"/>
              <a:t>09/10/2015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F625E3-8094-4D3E-B6A1-9187DA509F4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C588BF-C79E-4BD1-9D9A-575E6F6EFC86}" type="datetimeFigureOut">
              <a:rPr lang="es-ES" smtClean="0"/>
              <a:t>09/10/2015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F625E3-8094-4D3E-B6A1-9187DA509F4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C588BF-C79E-4BD1-9D9A-575E6F6EFC86}" type="datetimeFigureOut">
              <a:rPr lang="es-ES" smtClean="0"/>
              <a:t>09/10/2015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F625E3-8094-4D3E-B6A1-9187DA509F40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C588BF-C79E-4BD1-9D9A-575E6F6EFC86}" type="datetimeFigureOut">
              <a:rPr lang="es-ES" smtClean="0"/>
              <a:t>09/10/2015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F625E3-8094-4D3E-B6A1-9187DA509F40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C588BF-C79E-4BD1-9D9A-575E6F6EFC86}" type="datetimeFigureOut">
              <a:rPr lang="es-ES" smtClean="0"/>
              <a:t>09/10/2015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F625E3-8094-4D3E-B6A1-9187DA509F40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C588BF-C79E-4BD1-9D9A-575E6F6EFC86}" type="datetimeFigureOut">
              <a:rPr lang="es-ES" smtClean="0"/>
              <a:t>09/10/2015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F625E3-8094-4D3E-B6A1-9187DA509F4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C588BF-C79E-4BD1-9D9A-575E6F6EFC86}" type="datetimeFigureOut">
              <a:rPr lang="es-ES" smtClean="0"/>
              <a:t>09/10/2015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F625E3-8094-4D3E-B6A1-9187DA509F40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C588BF-C79E-4BD1-9D9A-575E6F6EFC86}" type="datetimeFigureOut">
              <a:rPr lang="es-ES" smtClean="0"/>
              <a:t>09/10/2015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F625E3-8094-4D3E-B6A1-9187DA509F4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7C588BF-C79E-4BD1-9D9A-575E6F6EFC86}" type="datetimeFigureOut">
              <a:rPr lang="es-ES" smtClean="0"/>
              <a:t>09/10/2015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F625E3-8094-4D3E-B6A1-9187DA509F40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C588BF-C79E-4BD1-9D9A-575E6F6EFC86}" type="datetimeFigureOut">
              <a:rPr lang="es-ES" smtClean="0"/>
              <a:t>09/10/2015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0F625E3-8094-4D3E-B6A1-9187DA509F40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7C588BF-C79E-4BD1-9D9A-575E6F6EFC86}" type="datetimeFigureOut">
              <a:rPr lang="es-ES" smtClean="0"/>
              <a:t>09/10/2015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0F625E3-8094-4D3E-B6A1-9187DA509F4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1214478" y="285728"/>
            <a:ext cx="6480048" cy="2301240"/>
          </a:xfrm>
        </p:spPr>
        <p:txBody>
          <a:bodyPr/>
          <a:lstStyle/>
          <a:p>
            <a:r>
              <a:rPr lang="es-ES" dirty="0" err="1" smtClean="0">
                <a:latin typeface="Cooper Black" pitchFamily="18" charset="0"/>
              </a:rPr>
              <a:t>Music</a:t>
            </a:r>
            <a:r>
              <a:rPr lang="es-ES" dirty="0" smtClean="0">
                <a:latin typeface="Cooper Black" pitchFamily="18" charset="0"/>
              </a:rPr>
              <a:t> Cloud</a:t>
            </a:r>
            <a:endParaRPr lang="es-ES" dirty="0">
              <a:latin typeface="Cooper Black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11760" y="3212976"/>
            <a:ext cx="6480048" cy="1752600"/>
          </a:xfrm>
        </p:spPr>
        <p:txBody>
          <a:bodyPr>
            <a:normAutofit fontScale="77500" lnSpcReduction="20000"/>
          </a:bodyPr>
          <a:lstStyle/>
          <a:p>
            <a:r>
              <a:rPr lang="es-ES" sz="3300" dirty="0" smtClean="0"/>
              <a:t>Diseño de Servicios y Aplicaciones</a:t>
            </a:r>
          </a:p>
          <a:p>
            <a:endParaRPr lang="es-ES" dirty="0" smtClean="0"/>
          </a:p>
          <a:p>
            <a:r>
              <a:rPr lang="es-ES" dirty="0" smtClean="0"/>
              <a:t>Palazón Fernández, Daniel</a:t>
            </a:r>
          </a:p>
          <a:p>
            <a:r>
              <a:rPr lang="es-ES" dirty="0" smtClean="0"/>
              <a:t>Tardío López, Jesús</a:t>
            </a:r>
          </a:p>
          <a:p>
            <a:r>
              <a:rPr lang="es-ES" dirty="0" smtClean="0"/>
              <a:t>Valdés Pérez, Carlos</a:t>
            </a:r>
            <a:endParaRPr lang="es-ES" dirty="0"/>
          </a:p>
        </p:txBody>
      </p:sp>
      <p:pic>
        <p:nvPicPr>
          <p:cNvPr id="4" name="3 Imagen" descr="marca_EETAC_nov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428604"/>
            <a:ext cx="4057796" cy="5637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marca_EETAC_nov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428604"/>
            <a:ext cx="4057796" cy="563751"/>
          </a:xfrm>
          <a:prstGeom prst="rect">
            <a:avLst/>
          </a:prstGeom>
        </p:spPr>
      </p:pic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642910" y="1285860"/>
            <a:ext cx="7772400" cy="747705"/>
          </a:xfrm>
        </p:spPr>
        <p:txBody>
          <a:bodyPr>
            <a:normAutofit/>
          </a:bodyPr>
          <a:lstStyle/>
          <a:p>
            <a:pPr algn="l"/>
            <a:r>
              <a:rPr lang="es-ES" sz="4000" dirty="0" smtClean="0">
                <a:latin typeface="Cooper Black" pitchFamily="18" charset="0"/>
              </a:rPr>
              <a:t>Índice</a:t>
            </a:r>
            <a:endParaRPr lang="es-ES" sz="4000" dirty="0">
              <a:latin typeface="Cooper Black" pitchFamily="18" charset="0"/>
            </a:endParaRPr>
          </a:p>
        </p:txBody>
      </p:sp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>
          <a:xfrm>
            <a:off x="685800" y="2500306"/>
            <a:ext cx="7772400" cy="3429024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s-ES" dirty="0" smtClean="0"/>
              <a:t> </a:t>
            </a:r>
            <a:r>
              <a:rPr lang="es-ES" dirty="0" smtClean="0"/>
              <a:t>1. Introducción </a:t>
            </a:r>
            <a:r>
              <a:rPr lang="es-ES" dirty="0" smtClean="0"/>
              <a:t>del servicio</a:t>
            </a:r>
          </a:p>
          <a:p>
            <a:pPr algn="l">
              <a:buFont typeface="Wingdings" pitchFamily="2" charset="2"/>
              <a:buChar char="Ø"/>
            </a:pPr>
            <a:r>
              <a:rPr lang="es-ES" dirty="0" smtClean="0"/>
              <a:t> </a:t>
            </a:r>
            <a:r>
              <a:rPr lang="es-ES" dirty="0" smtClean="0"/>
              <a:t>2. Requisitos</a:t>
            </a:r>
            <a:endParaRPr lang="es-ES" dirty="0" smtClean="0"/>
          </a:p>
          <a:p>
            <a:pPr algn="l">
              <a:buFont typeface="Wingdings" pitchFamily="2" charset="2"/>
              <a:buChar char="Ø"/>
            </a:pPr>
            <a:r>
              <a:rPr lang="es-ES" dirty="0" smtClean="0"/>
              <a:t> </a:t>
            </a:r>
            <a:r>
              <a:rPr lang="es-ES" dirty="0" smtClean="0"/>
              <a:t>3. Recursos</a:t>
            </a:r>
            <a:endParaRPr lang="es-ES" dirty="0" smtClean="0"/>
          </a:p>
          <a:p>
            <a:pPr algn="l">
              <a:buFont typeface="Wingdings" pitchFamily="2" charset="2"/>
              <a:buChar char="Ø"/>
            </a:pPr>
            <a:r>
              <a:rPr lang="es-ES" dirty="0" smtClean="0"/>
              <a:t> </a:t>
            </a:r>
            <a:r>
              <a:rPr lang="es-ES" dirty="0" smtClean="0"/>
              <a:t>4. Conclusiones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marca_EETAC_nov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428604"/>
            <a:ext cx="4057796" cy="563751"/>
          </a:xfrm>
          <a:prstGeom prst="rect">
            <a:avLst/>
          </a:prstGeom>
        </p:spPr>
      </p:pic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-285784" y="1214422"/>
            <a:ext cx="7772400" cy="128588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 </a:t>
            </a:r>
            <a:r>
              <a:rPr lang="es-ES" dirty="0" smtClean="0"/>
              <a:t> </a:t>
            </a:r>
            <a:r>
              <a:rPr lang="es-ES" dirty="0" smtClean="0">
                <a:latin typeface="Cooper Black" panose="0208090404030B020404" pitchFamily="18" charset="0"/>
              </a:rPr>
              <a:t>1. </a:t>
            </a:r>
            <a:r>
              <a:rPr lang="es-ES" sz="4400" dirty="0" smtClean="0">
                <a:latin typeface="Cooper Black" pitchFamily="18" charset="0"/>
              </a:rPr>
              <a:t>Introducción </a:t>
            </a:r>
            <a:r>
              <a:rPr lang="es-ES" sz="4400" dirty="0" smtClean="0">
                <a:latin typeface="Cooper Black" pitchFamily="18" charset="0"/>
              </a:rPr>
              <a:t>del servicio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>
          <a:xfrm>
            <a:off x="683568" y="1857364"/>
            <a:ext cx="7772400" cy="3500462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s-ES" sz="2400" dirty="0" smtClean="0"/>
              <a:t> Cloud de canciones predefinidas en la </a:t>
            </a:r>
            <a:r>
              <a:rPr lang="es-ES" sz="2400" dirty="0" err="1" smtClean="0"/>
              <a:t>App</a:t>
            </a:r>
            <a:endParaRPr lang="es-ES" sz="2400" dirty="0" smtClean="0"/>
          </a:p>
          <a:p>
            <a:pPr algn="l">
              <a:buFont typeface="Arial" pitchFamily="34" charset="0"/>
              <a:buChar char="•"/>
            </a:pPr>
            <a:endParaRPr lang="es-ES" sz="2400" dirty="0" smtClean="0"/>
          </a:p>
          <a:p>
            <a:pPr algn="l">
              <a:buFont typeface="Arial" pitchFamily="34" charset="0"/>
              <a:buChar char="•"/>
            </a:pPr>
            <a:r>
              <a:rPr lang="es-ES" sz="2400" dirty="0" smtClean="0"/>
              <a:t> Permite escuchar top 10 canciones (Usuario no Registrado)</a:t>
            </a:r>
          </a:p>
          <a:p>
            <a:pPr algn="l">
              <a:buFont typeface="Arial" pitchFamily="34" charset="0"/>
              <a:buChar char="•"/>
            </a:pPr>
            <a:endParaRPr lang="es-ES" sz="2400" dirty="0" smtClean="0"/>
          </a:p>
          <a:p>
            <a:pPr algn="l">
              <a:buFont typeface="Arial" pitchFamily="34" charset="0"/>
              <a:buChar char="•"/>
            </a:pPr>
            <a:r>
              <a:rPr lang="es-ES" sz="2400" dirty="0" smtClean="0"/>
              <a:t>Permite crear listas personalizadas de canciones y adjuntar comentarios a cada canción (Usuario Registrado)</a:t>
            </a:r>
          </a:p>
          <a:p>
            <a:endParaRPr lang="es-E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marca_EETAC_nov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428604"/>
            <a:ext cx="4057796" cy="563751"/>
          </a:xfrm>
          <a:prstGeom prst="rect">
            <a:avLst/>
          </a:prstGeom>
        </p:spPr>
      </p:pic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7772400" cy="867742"/>
          </a:xfrm>
        </p:spPr>
        <p:txBody>
          <a:bodyPr>
            <a:normAutofit/>
          </a:bodyPr>
          <a:lstStyle/>
          <a:p>
            <a:pPr algn="l"/>
            <a:r>
              <a:rPr lang="es-ES" sz="4000" dirty="0" smtClean="0">
                <a:latin typeface="Cooper Black" pitchFamily="18" charset="0"/>
              </a:rPr>
              <a:t>2. Requisitos</a:t>
            </a:r>
            <a:endParaRPr lang="es-ES" sz="4000" dirty="0">
              <a:latin typeface="Cooper Black" pitchFamily="18" charset="0"/>
            </a:endParaRPr>
          </a:p>
        </p:txBody>
      </p:sp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>
          <a:xfrm>
            <a:off x="571472" y="1571612"/>
            <a:ext cx="7772400" cy="3643338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Usuarios no registrados:</a:t>
            </a:r>
          </a:p>
          <a:p>
            <a:pPr lvl="1" algn="l"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lang="es-ES" sz="2000" dirty="0" smtClean="0"/>
              <a:t>Registro en servicio</a:t>
            </a:r>
          </a:p>
          <a:p>
            <a:pPr lvl="1" algn="l">
              <a:buFont typeface="Arial" pitchFamily="34" charset="0"/>
              <a:buChar char="•"/>
            </a:pPr>
            <a:r>
              <a:rPr lang="es-ES" sz="2000" dirty="0" smtClean="0"/>
              <a:t> Reproducción de lista global</a:t>
            </a:r>
          </a:p>
          <a:p>
            <a:pPr lvl="1" algn="l"/>
            <a:endParaRPr lang="es-ES" sz="2000" dirty="0" smtClean="0"/>
          </a:p>
          <a:p>
            <a:pPr algn="l"/>
            <a:r>
              <a:rPr lang="es-ES" dirty="0" smtClean="0"/>
              <a:t>Usuario Registrado:</a:t>
            </a:r>
          </a:p>
          <a:p>
            <a:pPr lvl="1" algn="l"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lang="es-ES" sz="2000" dirty="0" smtClean="0"/>
              <a:t>Reproducción de lista global</a:t>
            </a:r>
          </a:p>
          <a:p>
            <a:pPr lvl="1" algn="l">
              <a:buFont typeface="Arial" pitchFamily="34" charset="0"/>
              <a:buChar char="•"/>
            </a:pPr>
            <a:r>
              <a:rPr lang="es-ES" sz="2000" dirty="0" smtClean="0"/>
              <a:t> Crear listas personalizadas de reproducción</a:t>
            </a:r>
          </a:p>
          <a:p>
            <a:pPr lvl="1" algn="l">
              <a:buFont typeface="Arial" pitchFamily="34" charset="0"/>
              <a:buChar char="•"/>
            </a:pPr>
            <a:r>
              <a:rPr lang="es-ES" sz="2000" dirty="0" smtClean="0"/>
              <a:t> Baja del servicio</a:t>
            </a:r>
          </a:p>
          <a:p>
            <a:pPr lvl="1" algn="l">
              <a:buFont typeface="Arial" pitchFamily="34" charset="0"/>
              <a:buChar char="•"/>
            </a:pPr>
            <a:r>
              <a:rPr lang="es-ES" sz="2000" dirty="0" smtClean="0"/>
              <a:t> Generar comentarios sobre las canciones</a:t>
            </a:r>
          </a:p>
          <a:p>
            <a:pPr algn="l">
              <a:buFont typeface="Arial" pitchFamily="34" charset="0"/>
              <a:buChar char="•"/>
            </a:pP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marca_EETAC_nov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428604"/>
            <a:ext cx="4057796" cy="563751"/>
          </a:xfrm>
          <a:prstGeom prst="rect">
            <a:avLst/>
          </a:prstGeom>
        </p:spPr>
      </p:pic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571472" y="428604"/>
            <a:ext cx="7772400" cy="867742"/>
          </a:xfrm>
        </p:spPr>
        <p:txBody>
          <a:bodyPr>
            <a:normAutofit/>
          </a:bodyPr>
          <a:lstStyle/>
          <a:p>
            <a:pPr algn="l"/>
            <a:r>
              <a:rPr lang="es-ES" sz="4000" dirty="0" smtClean="0">
                <a:latin typeface="Cooper Black" pitchFamily="18" charset="0"/>
              </a:rPr>
              <a:t>3. Recursos</a:t>
            </a:r>
            <a:endParaRPr lang="es-ES" sz="4000" dirty="0">
              <a:latin typeface="Cooper Black" pitchFamily="18" charset="0"/>
            </a:endParaRPr>
          </a:p>
        </p:txBody>
      </p:sp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>
          <a:xfrm>
            <a:off x="593176" y="1412776"/>
            <a:ext cx="7772400" cy="3643338"/>
          </a:xfrm>
        </p:spPr>
        <p:txBody>
          <a:bodyPr>
            <a:norm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1050" dirty="0" smtClean="0"/>
              <a:t> </a:t>
            </a:r>
            <a:r>
              <a:rPr lang="es-ES" sz="1050" b="1" dirty="0" smtClean="0"/>
              <a:t>Usuarios</a:t>
            </a:r>
            <a:r>
              <a:rPr lang="es-ES" sz="1050" dirty="0" smtClean="0"/>
              <a:t>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s-ES" sz="1050" dirty="0" smtClean="0"/>
              <a:t> email, </a:t>
            </a:r>
            <a:r>
              <a:rPr lang="es-ES" sz="1050" dirty="0" err="1" smtClean="0"/>
              <a:t>password</a:t>
            </a:r>
            <a:r>
              <a:rPr lang="es-ES" sz="1050" dirty="0" smtClean="0"/>
              <a:t>.</a:t>
            </a:r>
            <a:endParaRPr lang="es-ES" sz="1050" dirty="0" smtClean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s-ES" sz="105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1050" dirty="0" smtClean="0"/>
              <a:t> </a:t>
            </a:r>
            <a:r>
              <a:rPr lang="es-ES" sz="1050" b="1" dirty="0" smtClean="0"/>
              <a:t>Canción</a:t>
            </a:r>
            <a:r>
              <a:rPr lang="es-ES" sz="1050" dirty="0" smtClean="0"/>
              <a:t>: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s-ES" sz="1050" dirty="0" smtClean="0"/>
              <a:t> Título, autor, </a:t>
            </a:r>
            <a:r>
              <a:rPr lang="es-ES" sz="1050" dirty="0" smtClean="0"/>
              <a:t>estilo.</a:t>
            </a:r>
            <a:endParaRPr lang="es-ES" sz="1050" dirty="0" smtClean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s-ES" sz="105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1050" dirty="0" smtClean="0"/>
              <a:t>  </a:t>
            </a:r>
            <a:r>
              <a:rPr lang="es-ES" sz="1050" b="1" dirty="0" smtClean="0"/>
              <a:t>Lista</a:t>
            </a:r>
            <a:r>
              <a:rPr lang="es-ES" sz="1050" dirty="0" smtClean="0"/>
              <a:t>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s-ES" sz="1050" dirty="0" smtClean="0"/>
              <a:t> Nombre lista, </a:t>
            </a:r>
            <a:r>
              <a:rPr lang="es-ES" sz="1050" dirty="0" smtClean="0"/>
              <a:t>Canciones.</a:t>
            </a:r>
            <a:endParaRPr lang="es-ES" sz="1050" dirty="0" smtClean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s-ES" sz="105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1050" b="1" dirty="0" smtClean="0"/>
              <a:t> Anuncio</a:t>
            </a:r>
            <a:r>
              <a:rPr lang="es-ES" sz="1050" dirty="0" smtClean="0"/>
              <a:t>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s-ES" sz="1050" dirty="0" smtClean="0"/>
              <a:t>  Cada 3 reproducciones se </a:t>
            </a:r>
            <a:r>
              <a:rPr lang="es-ES" sz="1050" dirty="0" smtClean="0"/>
              <a:t>incluirá </a:t>
            </a:r>
            <a:r>
              <a:rPr lang="es-ES" sz="1050" dirty="0" smtClean="0"/>
              <a:t>un anuncio para los usuarios no </a:t>
            </a:r>
            <a:r>
              <a:rPr lang="es-ES" sz="1050" dirty="0" smtClean="0"/>
              <a:t>registrados.</a:t>
            </a:r>
            <a:endParaRPr lang="es-ES" sz="1050" dirty="0" smtClean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s-ES" sz="105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ES" sz="1050" dirty="0" smtClean="0"/>
              <a:t> </a:t>
            </a:r>
            <a:r>
              <a:rPr lang="es-ES" sz="1050" b="1" dirty="0" smtClean="0"/>
              <a:t>Comentario</a:t>
            </a:r>
            <a:r>
              <a:rPr lang="es-ES" sz="1050" dirty="0" smtClean="0"/>
              <a:t>: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s-ES" sz="1050" dirty="0" smtClean="0"/>
              <a:t>  Los usuarios registrados podrán generar comentarios públicos para cada </a:t>
            </a:r>
            <a:r>
              <a:rPr lang="es-ES" sz="1050" dirty="0" smtClean="0"/>
              <a:t>canción.</a:t>
            </a:r>
          </a:p>
          <a:p>
            <a:pPr marL="263525" lvl="1" indent="-171450" algn="l">
              <a:buFont typeface="Arial" panose="020B0604020202020204" pitchFamily="34" charset="0"/>
              <a:buChar char="•"/>
            </a:pPr>
            <a:endParaRPr lang="es-ES" sz="1050" dirty="0"/>
          </a:p>
          <a:p>
            <a:pPr marL="171450" lvl="1" indent="-171450" algn="l">
              <a:buFont typeface="Arial" panose="020B0604020202020204" pitchFamily="34" charset="0"/>
              <a:buChar char="•"/>
            </a:pPr>
            <a:r>
              <a:rPr lang="es-ES" sz="1050" dirty="0" smtClean="0"/>
              <a:t> </a:t>
            </a:r>
            <a:r>
              <a:rPr lang="es-ES" sz="1050" b="1" dirty="0" smtClean="0"/>
              <a:t>Reproductor:</a:t>
            </a:r>
          </a:p>
          <a:p>
            <a:pPr marL="620713" lvl="1" indent="-171450" algn="l">
              <a:buFont typeface="Arial" panose="020B0604020202020204" pitchFamily="34" charset="0"/>
              <a:buChar char="•"/>
            </a:pPr>
            <a:r>
              <a:rPr lang="es-ES" sz="1050" dirty="0" smtClean="0"/>
              <a:t>  Este servicio se encargara de reproducir una canción o una lista de canciones.</a:t>
            </a:r>
            <a:endParaRPr lang="es-ES" sz="1050" dirty="0" smtClean="0"/>
          </a:p>
          <a:p>
            <a:pPr marL="92075" lvl="1" algn="l"/>
            <a:endParaRPr lang="es-ES" sz="1900" dirty="0" smtClean="0"/>
          </a:p>
          <a:p>
            <a:pPr lvl="1" algn="l"/>
            <a:endParaRPr lang="es-ES" sz="2000" dirty="0" smtClean="0"/>
          </a:p>
          <a:p>
            <a:pPr algn="l">
              <a:buFont typeface="Arial" pitchFamily="34" charset="0"/>
              <a:buChar char="•"/>
            </a:pP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marca_EETAC_nov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428604"/>
            <a:ext cx="4057796" cy="563751"/>
          </a:xfrm>
          <a:prstGeom prst="rect">
            <a:avLst/>
          </a:prstGeom>
        </p:spPr>
      </p:pic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571472" y="428604"/>
            <a:ext cx="7772400" cy="867742"/>
          </a:xfrm>
        </p:spPr>
        <p:txBody>
          <a:bodyPr>
            <a:normAutofit/>
          </a:bodyPr>
          <a:lstStyle/>
          <a:p>
            <a:pPr algn="l"/>
            <a:r>
              <a:rPr lang="es-ES" sz="4000" dirty="0" smtClean="0">
                <a:latin typeface="Cooper Black" pitchFamily="18" charset="0"/>
              </a:rPr>
              <a:t>4. Conclusiones</a:t>
            </a:r>
            <a:endParaRPr lang="es-ES" sz="4000" dirty="0">
              <a:latin typeface="Cooper Black" pitchFamily="18" charset="0"/>
            </a:endParaRPr>
          </a:p>
        </p:txBody>
      </p:sp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>
          <a:xfrm>
            <a:off x="571472" y="1500174"/>
            <a:ext cx="7772400" cy="3643338"/>
          </a:xfrm>
        </p:spPr>
        <p:txBody>
          <a:bodyPr>
            <a:normAutofit/>
          </a:bodyPr>
          <a:lstStyle/>
          <a:p>
            <a:pPr lvl="1" algn="l">
              <a:buFont typeface="Arial" pitchFamily="34" charset="0"/>
              <a:buChar char="•"/>
            </a:pPr>
            <a:endParaRPr lang="es-ES" sz="2000" dirty="0" smtClean="0"/>
          </a:p>
          <a:p>
            <a:pPr lvl="1" algn="l">
              <a:buFont typeface="Arial" pitchFamily="34" charset="0"/>
              <a:buChar char="•"/>
            </a:pPr>
            <a:endParaRPr lang="es-ES" sz="2000" dirty="0" smtClean="0"/>
          </a:p>
          <a:p>
            <a:pPr lvl="1" algn="l">
              <a:buFont typeface="Arial" pitchFamily="34" charset="0"/>
              <a:buChar char="•"/>
            </a:pPr>
            <a:r>
              <a:rPr lang="es-ES" sz="2000" dirty="0" smtClean="0"/>
              <a:t> Se cumplen las funciones CRUD impuestas para el proyecto</a:t>
            </a:r>
          </a:p>
          <a:p>
            <a:pPr lvl="1" algn="l">
              <a:buFont typeface="Arial" pitchFamily="34" charset="0"/>
              <a:buChar char="•"/>
            </a:pPr>
            <a:endParaRPr lang="es-ES" sz="2000" dirty="0" smtClean="0"/>
          </a:p>
          <a:p>
            <a:pPr lvl="1" algn="l">
              <a:buFont typeface="Arial" pitchFamily="34" charset="0"/>
              <a:buChar char="•"/>
            </a:pPr>
            <a:r>
              <a:rPr lang="es-ES" sz="2000" dirty="0" smtClean="0"/>
              <a:t>  Aplicación de servicio REST</a:t>
            </a:r>
          </a:p>
          <a:p>
            <a:pPr lvl="1" algn="l"/>
            <a:endParaRPr lang="es-ES" sz="2000" dirty="0" smtClean="0"/>
          </a:p>
          <a:p>
            <a:pPr lvl="1" algn="l">
              <a:buFont typeface="Arial" pitchFamily="34" charset="0"/>
              <a:buChar char="•"/>
            </a:pPr>
            <a:r>
              <a:rPr lang="es-ES" sz="2000" dirty="0" smtClean="0"/>
              <a:t> Utilizamos diferentes tipos de contenido multimedia	</a:t>
            </a:r>
          </a:p>
          <a:p>
            <a:pPr lvl="1" algn="l">
              <a:buFont typeface="Arial" pitchFamily="34" charset="0"/>
              <a:buChar char="•"/>
            </a:pPr>
            <a:endParaRPr lang="es-ES" sz="2000" dirty="0" smtClean="0"/>
          </a:p>
          <a:p>
            <a:pPr algn="l">
              <a:buFont typeface="Arial" pitchFamily="34" charset="0"/>
              <a:buChar char="•"/>
            </a:pP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785850" y="1000108"/>
            <a:ext cx="6480048" cy="2301240"/>
          </a:xfrm>
        </p:spPr>
        <p:txBody>
          <a:bodyPr/>
          <a:lstStyle/>
          <a:p>
            <a:r>
              <a:rPr lang="es-ES" dirty="0" smtClean="0">
                <a:latin typeface="Cooper Black" pitchFamily="18" charset="0"/>
              </a:rPr>
              <a:t>Gracias </a:t>
            </a:r>
            <a:endParaRPr lang="es-ES" dirty="0">
              <a:latin typeface="Cooper Black" pitchFamily="18" charset="0"/>
            </a:endParaRPr>
          </a:p>
        </p:txBody>
      </p:sp>
      <p:pic>
        <p:nvPicPr>
          <p:cNvPr id="4" name="3 Imagen" descr="marca_EETAC_nov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428604"/>
            <a:ext cx="4057796" cy="56375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150</TotalTime>
  <Words>225</Words>
  <Application>Microsoft Office PowerPoint</Application>
  <PresentationFormat>Presentación en pantalla 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Cooper Black</vt:lpstr>
      <vt:lpstr>Lucida Sans Unicode</vt:lpstr>
      <vt:lpstr>Verdana</vt:lpstr>
      <vt:lpstr>Wingdings</vt:lpstr>
      <vt:lpstr>Wingdings 2</vt:lpstr>
      <vt:lpstr>Wingdings 3</vt:lpstr>
      <vt:lpstr>Concurrencia</vt:lpstr>
      <vt:lpstr>Music Cloud</vt:lpstr>
      <vt:lpstr>Índice</vt:lpstr>
      <vt:lpstr>  1. Introducción del servicio </vt:lpstr>
      <vt:lpstr>2. Requisitos</vt:lpstr>
      <vt:lpstr>3. Recursos</vt:lpstr>
      <vt:lpstr>4. Conclusiones</vt:lpstr>
      <vt:lpstr>Gracias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Cloud</dc:title>
  <dc:creator>Jesús Tardío López</dc:creator>
  <cp:lastModifiedBy>carlos</cp:lastModifiedBy>
  <cp:revision>18</cp:revision>
  <dcterms:created xsi:type="dcterms:W3CDTF">2015-10-07T06:48:53Z</dcterms:created>
  <dcterms:modified xsi:type="dcterms:W3CDTF">2015-10-09T07:31:51Z</dcterms:modified>
</cp:coreProperties>
</file>